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quickStyle25.xml" ContentType="application/vnd.openxmlformats-officedocument.drawingml.diagramStyle+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drawing30.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17.xml" ContentType="application/vnd.ms-office.drawingml.diagramDrawing+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Default Extension="doc" ContentType="application/msword"/>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11.xml" ContentType="application/vnd.ms-office.drawingml.diagramDrawing+xml"/>
  <Override PartName="/ppt/diagrams/drawing22.xml" ContentType="application/vnd.ms-office.drawingml.diagramDrawing+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58" r:id="rId2"/>
    <p:sldId id="257" r:id="rId3"/>
    <p:sldId id="267" r:id="rId4"/>
    <p:sldId id="268" r:id="rId5"/>
    <p:sldId id="269" r:id="rId6"/>
    <p:sldId id="259" r:id="rId7"/>
    <p:sldId id="367" r:id="rId8"/>
    <p:sldId id="366" r:id="rId9"/>
    <p:sldId id="260" r:id="rId10"/>
    <p:sldId id="368" r:id="rId11"/>
    <p:sldId id="272" r:id="rId12"/>
    <p:sldId id="369" r:id="rId13"/>
    <p:sldId id="275" r:id="rId14"/>
    <p:sldId id="277" r:id="rId15"/>
    <p:sldId id="279" r:id="rId16"/>
    <p:sldId id="281" r:id="rId17"/>
    <p:sldId id="282" r:id="rId18"/>
    <p:sldId id="284" r:id="rId19"/>
    <p:sldId id="352" r:id="rId20"/>
    <p:sldId id="353" r:id="rId21"/>
    <p:sldId id="289" r:id="rId22"/>
    <p:sldId id="370" r:id="rId23"/>
    <p:sldId id="292" r:id="rId24"/>
    <p:sldId id="384" r:id="rId25"/>
    <p:sldId id="385" r:id="rId26"/>
    <p:sldId id="293" r:id="rId27"/>
    <p:sldId id="295" r:id="rId28"/>
    <p:sldId id="381" r:id="rId29"/>
    <p:sldId id="297" r:id="rId30"/>
    <p:sldId id="376" r:id="rId31"/>
    <p:sldId id="377" r:id="rId32"/>
    <p:sldId id="378" r:id="rId33"/>
    <p:sldId id="379" r:id="rId34"/>
    <p:sldId id="380" r:id="rId35"/>
    <p:sldId id="266" r:id="rId36"/>
    <p:sldId id="386" r:id="rId37"/>
    <p:sldId id="299" r:id="rId38"/>
    <p:sldId id="307" r:id="rId39"/>
    <p:sldId id="300" r:id="rId40"/>
    <p:sldId id="302" r:id="rId41"/>
    <p:sldId id="305" r:id="rId42"/>
    <p:sldId id="316" r:id="rId43"/>
    <p:sldId id="330" r:id="rId44"/>
    <p:sldId id="332" r:id="rId45"/>
    <p:sldId id="333" r:id="rId46"/>
    <p:sldId id="328" r:id="rId47"/>
    <p:sldId id="354" r:id="rId48"/>
    <p:sldId id="355" r:id="rId49"/>
    <p:sldId id="329" r:id="rId50"/>
    <p:sldId id="335" r:id="rId51"/>
    <p:sldId id="371" r:id="rId52"/>
    <p:sldId id="372" r:id="rId53"/>
    <p:sldId id="317" r:id="rId54"/>
    <p:sldId id="324" r:id="rId55"/>
    <p:sldId id="325" r:id="rId56"/>
    <p:sldId id="337" r:id="rId57"/>
    <p:sldId id="338" r:id="rId58"/>
    <p:sldId id="318" r:id="rId59"/>
    <p:sldId id="319" r:id="rId60"/>
    <p:sldId id="321" r:id="rId61"/>
    <p:sldId id="339" r:id="rId62"/>
    <p:sldId id="340" r:id="rId63"/>
    <p:sldId id="342" r:id="rId64"/>
    <p:sldId id="356" r:id="rId65"/>
    <p:sldId id="343" r:id="rId66"/>
    <p:sldId id="347" r:id="rId67"/>
    <p:sldId id="348" r:id="rId68"/>
    <p:sldId id="349" r:id="rId69"/>
    <p:sldId id="350" r:id="rId70"/>
    <p:sldId id="374" r:id="rId71"/>
    <p:sldId id="364" r:id="rId72"/>
    <p:sldId id="375" r:id="rId73"/>
    <p:sldId id="382" r:id="rId74"/>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D21A2"/>
    <a:srgbClr val="CC00CC"/>
    <a:srgbClr val="02D402"/>
    <a:srgbClr val="1BBB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684" autoAdjust="0"/>
    <p:restoredTop sz="94660"/>
  </p:normalViewPr>
  <p:slideViewPr>
    <p:cSldViewPr snapToGrid="0" snapToObjects="1">
      <p:cViewPr>
        <p:scale>
          <a:sx n="75" d="100"/>
          <a:sy n="75" d="100"/>
        </p:scale>
        <p:origin x="-1344" y="-7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jpeg"/></Relationships>
</file>

<file path=ppt/diagrams/_rels/data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image" Target="../media/image91.jpeg"/><Relationship Id="rId4" Type="http://schemas.openxmlformats.org/officeDocument/2006/relationships/image" Target="../media/image12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image" Target="../media/image41.png"/><Relationship Id="rId5" Type="http://schemas.openxmlformats.org/officeDocument/2006/relationships/image" Target="../media/image81.png"/><Relationship Id="rId4"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colorful1#3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BDC48-62ED-8A45-8B7B-274594D2DA9C}" type="doc">
      <dgm:prSet loTypeId="urn:microsoft.com/office/officeart/2005/8/layout/default#1" loCatId="" qsTypeId="urn:microsoft.com/office/officeart/2005/8/quickstyle/simple1" qsCatId="simple" csTypeId="urn:microsoft.com/office/officeart/2005/8/colors/colorful1#38" csCatId="colorful" phldr="1"/>
      <dgm:spPr/>
      <dgm:t>
        <a:bodyPr/>
        <a:lstStyle/>
        <a:p>
          <a:endParaRPr lang="en-US"/>
        </a:p>
      </dgm:t>
    </dgm:pt>
    <dgm:pt modelId="{469D056D-386A-E149-972C-D7A1EA98393D}">
      <dgm:prSet/>
      <dgm:spPr/>
      <dgm:t>
        <a:bodyPr/>
        <a:lstStyle/>
        <a:p>
          <a:pPr rtl="0"/>
          <a:r>
            <a:rPr lang="en-US" b="1" dirty="0" smtClean="0">
              <a:solidFill>
                <a:srgbClr val="000000"/>
              </a:solidFill>
            </a:rPr>
            <a:t>1</a:t>
          </a:r>
        </a:p>
        <a:p>
          <a:pPr rtl="0"/>
          <a:r>
            <a:rPr lang="en-US" b="1" dirty="0" smtClean="0">
              <a:solidFill>
                <a:srgbClr val="000000"/>
              </a:solidFill>
            </a:rPr>
            <a:t>To understand  legal provisions and ECI guidelines  on counting of votes and related issues </a:t>
          </a:r>
          <a:endParaRPr lang="en-US" b="1" dirty="0">
            <a:solidFill>
              <a:srgbClr val="000000"/>
            </a:solidFill>
          </a:endParaRPr>
        </a:p>
      </dgm:t>
    </dgm:pt>
    <dgm:pt modelId="{0FCC85FD-CD39-B945-A374-5F56E37B1944}" type="parTrans" cxnId="{648EC153-E731-9D43-BE69-103F14AF4229}">
      <dgm:prSet/>
      <dgm:spPr/>
      <dgm:t>
        <a:bodyPr/>
        <a:lstStyle/>
        <a:p>
          <a:endParaRPr lang="en-US" b="1">
            <a:solidFill>
              <a:srgbClr val="000000"/>
            </a:solidFill>
          </a:endParaRPr>
        </a:p>
      </dgm:t>
    </dgm:pt>
    <dgm:pt modelId="{5BCA3C8C-D45B-3849-9C2B-38A6E743FBB5}" type="sibTrans" cxnId="{648EC153-E731-9D43-BE69-103F14AF4229}">
      <dgm:prSet/>
      <dgm:spPr/>
      <dgm:t>
        <a:bodyPr/>
        <a:lstStyle/>
        <a:p>
          <a:endParaRPr lang="en-US" b="1">
            <a:solidFill>
              <a:srgbClr val="000000"/>
            </a:solidFill>
          </a:endParaRPr>
        </a:p>
      </dgm:t>
    </dgm:pt>
    <dgm:pt modelId="{98C311B3-38C0-CE4B-9837-E5BE2E5F9440}">
      <dgm:prSet/>
      <dgm:spPr/>
      <dgm:t>
        <a:bodyPr/>
        <a:lstStyle/>
        <a:p>
          <a:pPr rtl="0"/>
          <a:r>
            <a:rPr lang="en-US" b="1" dirty="0" smtClean="0">
              <a:solidFill>
                <a:srgbClr val="000000"/>
              </a:solidFill>
            </a:rPr>
            <a:t>2</a:t>
          </a:r>
        </a:p>
        <a:p>
          <a:pPr rtl="0"/>
          <a:r>
            <a:rPr lang="en-US" b="1" dirty="0" smtClean="0">
              <a:solidFill>
                <a:srgbClr val="000000"/>
              </a:solidFill>
            </a:rPr>
            <a:t>To ensure</a:t>
          </a:r>
          <a:r>
            <a:rPr lang="en-US" b="1" baseline="0" dirty="0" smtClean="0">
              <a:solidFill>
                <a:srgbClr val="000000"/>
              </a:solidFill>
            </a:rPr>
            <a:t> infrastructures and security arrangements at counting centers</a:t>
          </a:r>
          <a:endParaRPr lang="en-US" b="1" dirty="0" smtClean="0">
            <a:solidFill>
              <a:srgbClr val="000000"/>
            </a:solidFill>
          </a:endParaRPr>
        </a:p>
      </dgm:t>
    </dgm:pt>
    <dgm:pt modelId="{8CDD1D1D-6185-354C-9C8D-53533E0B10F3}" type="parTrans" cxnId="{0B230245-2CCF-3141-8949-23A06B2692C3}">
      <dgm:prSet/>
      <dgm:spPr/>
      <dgm:t>
        <a:bodyPr/>
        <a:lstStyle/>
        <a:p>
          <a:endParaRPr lang="en-US" b="1">
            <a:solidFill>
              <a:srgbClr val="000000"/>
            </a:solidFill>
          </a:endParaRPr>
        </a:p>
      </dgm:t>
    </dgm:pt>
    <dgm:pt modelId="{4944ADDA-94EB-F146-AAD8-76FE1C5D7DB1}" type="sibTrans" cxnId="{0B230245-2CCF-3141-8949-23A06B2692C3}">
      <dgm:prSet/>
      <dgm:spPr/>
      <dgm:t>
        <a:bodyPr/>
        <a:lstStyle/>
        <a:p>
          <a:endParaRPr lang="en-US" b="1">
            <a:solidFill>
              <a:srgbClr val="000000"/>
            </a:solidFill>
          </a:endParaRPr>
        </a:p>
      </dgm:t>
    </dgm:pt>
    <dgm:pt modelId="{57B7E6B7-2D69-E942-BF67-E62981BC3FEA}">
      <dgm:prSet/>
      <dgm:spPr/>
      <dgm:t>
        <a:bodyPr/>
        <a:lstStyle/>
        <a:p>
          <a:pPr rtl="0"/>
          <a:r>
            <a:rPr lang="en-US" b="1" dirty="0" smtClean="0">
              <a:solidFill>
                <a:srgbClr val="000000"/>
              </a:solidFill>
            </a:rPr>
            <a:t>3</a:t>
          </a:r>
        </a:p>
        <a:p>
          <a:pPr rtl="0"/>
          <a:r>
            <a:rPr lang="en-US" b="1" dirty="0" smtClean="0">
              <a:solidFill>
                <a:srgbClr val="000000"/>
              </a:solidFill>
            </a:rPr>
            <a:t>To understand how to appointment   counting staff and counting agents</a:t>
          </a:r>
          <a:endParaRPr lang="en-US" b="1" dirty="0">
            <a:solidFill>
              <a:srgbClr val="000000"/>
            </a:solidFill>
          </a:endParaRPr>
        </a:p>
      </dgm:t>
    </dgm:pt>
    <dgm:pt modelId="{9067906F-FB9B-D849-9688-D74A9820F008}" type="parTrans" cxnId="{FDF0B49A-3905-B54A-9E43-E0CCD835517A}">
      <dgm:prSet/>
      <dgm:spPr/>
      <dgm:t>
        <a:bodyPr/>
        <a:lstStyle/>
        <a:p>
          <a:endParaRPr lang="en-US" b="1">
            <a:solidFill>
              <a:srgbClr val="000000"/>
            </a:solidFill>
          </a:endParaRPr>
        </a:p>
      </dgm:t>
    </dgm:pt>
    <dgm:pt modelId="{84596BB4-C747-504E-A7EF-A6E3DA54EFD8}" type="sibTrans" cxnId="{FDF0B49A-3905-B54A-9E43-E0CCD835517A}">
      <dgm:prSet/>
      <dgm:spPr/>
      <dgm:t>
        <a:bodyPr/>
        <a:lstStyle/>
        <a:p>
          <a:endParaRPr lang="en-US" b="1">
            <a:solidFill>
              <a:srgbClr val="000000"/>
            </a:solidFill>
          </a:endParaRPr>
        </a:p>
      </dgm:t>
    </dgm:pt>
    <dgm:pt modelId="{2F842605-BB96-224F-A478-B84BEAE83C21}">
      <dgm:prSet/>
      <dgm:spPr/>
      <dgm:t>
        <a:bodyPr/>
        <a:lstStyle/>
        <a:p>
          <a:pPr rtl="0"/>
          <a:r>
            <a:rPr lang="en-US" b="1" dirty="0" smtClean="0">
              <a:solidFill>
                <a:srgbClr val="000000"/>
              </a:solidFill>
            </a:rPr>
            <a:t>4</a:t>
          </a:r>
        </a:p>
        <a:p>
          <a:pPr rtl="0"/>
          <a:r>
            <a:rPr lang="en-US" b="1" dirty="0" smtClean="0">
              <a:solidFill>
                <a:srgbClr val="000000"/>
              </a:solidFill>
            </a:rPr>
            <a:t>How to  do </a:t>
          </a:r>
          <a:r>
            <a:rPr lang="en-US" b="1" baseline="0" dirty="0" smtClean="0">
              <a:solidFill>
                <a:srgbClr val="000000"/>
              </a:solidFill>
            </a:rPr>
            <a:t>counting of  Postal ballots ?</a:t>
          </a:r>
          <a:endParaRPr lang="en-US" b="1" dirty="0">
            <a:solidFill>
              <a:srgbClr val="000000"/>
            </a:solidFill>
          </a:endParaRPr>
        </a:p>
      </dgm:t>
    </dgm:pt>
    <dgm:pt modelId="{395DC39C-A99F-684C-A8F0-4FA4792196E6}" type="parTrans" cxnId="{7DE5EBE4-7578-BF45-BA88-3CA0FFE66189}">
      <dgm:prSet/>
      <dgm:spPr/>
      <dgm:t>
        <a:bodyPr/>
        <a:lstStyle/>
        <a:p>
          <a:endParaRPr lang="en-US" b="1">
            <a:solidFill>
              <a:srgbClr val="000000"/>
            </a:solidFill>
          </a:endParaRPr>
        </a:p>
      </dgm:t>
    </dgm:pt>
    <dgm:pt modelId="{846F0C64-A731-6345-B9C5-51F471DA1C77}" type="sibTrans" cxnId="{7DE5EBE4-7578-BF45-BA88-3CA0FFE66189}">
      <dgm:prSet/>
      <dgm:spPr/>
      <dgm:t>
        <a:bodyPr/>
        <a:lstStyle/>
        <a:p>
          <a:endParaRPr lang="en-US" b="1">
            <a:solidFill>
              <a:srgbClr val="000000"/>
            </a:solidFill>
          </a:endParaRPr>
        </a:p>
      </dgm:t>
    </dgm:pt>
    <dgm:pt modelId="{2A4A702D-1836-EA4E-878B-B3E510E47FF6}">
      <dgm:prSet/>
      <dgm:spPr/>
      <dgm:t>
        <a:bodyPr/>
        <a:lstStyle/>
        <a:p>
          <a:pPr rtl="0"/>
          <a:r>
            <a:rPr lang="en-US" b="1" dirty="0" smtClean="0">
              <a:solidFill>
                <a:srgbClr val="000000"/>
              </a:solidFill>
            </a:rPr>
            <a:t>5</a:t>
          </a:r>
        </a:p>
        <a:p>
          <a:pPr rtl="0"/>
          <a:r>
            <a:rPr lang="en-US" b="1" dirty="0" smtClean="0">
              <a:solidFill>
                <a:srgbClr val="000000"/>
              </a:solidFill>
            </a:rPr>
            <a:t>How to do </a:t>
          </a:r>
          <a:r>
            <a:rPr lang="en-US" b="1" baseline="0" dirty="0" smtClean="0">
              <a:solidFill>
                <a:srgbClr val="000000"/>
              </a:solidFill>
            </a:rPr>
            <a:t>counting of votes recorded in EVMs</a:t>
          </a:r>
          <a:endParaRPr lang="en-US" b="1" dirty="0">
            <a:solidFill>
              <a:srgbClr val="000000"/>
            </a:solidFill>
          </a:endParaRPr>
        </a:p>
      </dgm:t>
    </dgm:pt>
    <dgm:pt modelId="{10908D1F-1638-4141-A5CB-13F0841F2E1A}" type="parTrans" cxnId="{0971E398-882D-954C-9B32-9BD620227B27}">
      <dgm:prSet/>
      <dgm:spPr/>
      <dgm:t>
        <a:bodyPr/>
        <a:lstStyle/>
        <a:p>
          <a:endParaRPr lang="en-US" b="1">
            <a:solidFill>
              <a:srgbClr val="000000"/>
            </a:solidFill>
          </a:endParaRPr>
        </a:p>
      </dgm:t>
    </dgm:pt>
    <dgm:pt modelId="{8B013546-A763-564E-AF78-7416A08BBB44}" type="sibTrans" cxnId="{0971E398-882D-954C-9B32-9BD620227B27}">
      <dgm:prSet/>
      <dgm:spPr/>
      <dgm:t>
        <a:bodyPr/>
        <a:lstStyle/>
        <a:p>
          <a:endParaRPr lang="en-US" b="1">
            <a:solidFill>
              <a:srgbClr val="000000"/>
            </a:solidFill>
          </a:endParaRPr>
        </a:p>
      </dgm:t>
    </dgm:pt>
    <dgm:pt modelId="{70DB5CEA-C0BC-9D48-9962-4FD2181B717E}">
      <dgm:prSet/>
      <dgm:spPr/>
      <dgm:t>
        <a:bodyPr/>
        <a:lstStyle/>
        <a:p>
          <a:pPr rtl="0"/>
          <a:r>
            <a:rPr lang="en-US" b="1" dirty="0" smtClean="0">
              <a:solidFill>
                <a:srgbClr val="000000"/>
              </a:solidFill>
            </a:rPr>
            <a:t>6</a:t>
          </a:r>
        </a:p>
        <a:p>
          <a:pPr rtl="0"/>
          <a:r>
            <a:rPr lang="en-US" b="1" dirty="0" smtClean="0">
              <a:solidFill>
                <a:srgbClr val="000000"/>
              </a:solidFill>
            </a:rPr>
            <a:t>How to seal EVMs</a:t>
          </a:r>
          <a:r>
            <a:rPr lang="en-US" b="1" baseline="0" dirty="0" smtClean="0">
              <a:solidFill>
                <a:srgbClr val="000000"/>
              </a:solidFill>
            </a:rPr>
            <a:t> and election materials  after completion of counting</a:t>
          </a:r>
          <a:endParaRPr lang="en-US" b="1" dirty="0">
            <a:solidFill>
              <a:srgbClr val="000000"/>
            </a:solidFill>
          </a:endParaRPr>
        </a:p>
      </dgm:t>
    </dgm:pt>
    <dgm:pt modelId="{F9B808EE-936F-604B-821B-BFB4A9758547}" type="parTrans" cxnId="{973DE15D-BDE9-AC4A-BF1E-B5DEE72A52A6}">
      <dgm:prSet/>
      <dgm:spPr/>
      <dgm:t>
        <a:bodyPr/>
        <a:lstStyle/>
        <a:p>
          <a:endParaRPr lang="en-US" b="1">
            <a:solidFill>
              <a:srgbClr val="000000"/>
            </a:solidFill>
          </a:endParaRPr>
        </a:p>
      </dgm:t>
    </dgm:pt>
    <dgm:pt modelId="{44DED056-BECB-0A43-8AFC-456F7CC18A14}" type="sibTrans" cxnId="{973DE15D-BDE9-AC4A-BF1E-B5DEE72A52A6}">
      <dgm:prSet/>
      <dgm:spPr/>
      <dgm:t>
        <a:bodyPr/>
        <a:lstStyle/>
        <a:p>
          <a:endParaRPr lang="en-US" b="1">
            <a:solidFill>
              <a:srgbClr val="000000"/>
            </a:solidFill>
          </a:endParaRPr>
        </a:p>
      </dgm:t>
    </dgm:pt>
    <dgm:pt modelId="{93B651B2-7E76-7140-8DF9-730344BBBC23}">
      <dgm:prSet/>
      <dgm:spPr/>
      <dgm:t>
        <a:bodyPr/>
        <a:lstStyle/>
        <a:p>
          <a:pPr rtl="0"/>
          <a:r>
            <a:rPr lang="en-US" b="1" dirty="0" smtClean="0">
              <a:solidFill>
                <a:srgbClr val="000000"/>
              </a:solidFill>
            </a:rPr>
            <a:t>7</a:t>
          </a:r>
          <a:br>
            <a:rPr lang="en-US" b="1" dirty="0" smtClean="0">
              <a:solidFill>
                <a:srgbClr val="000000"/>
              </a:solidFill>
            </a:rPr>
          </a:br>
          <a:r>
            <a:rPr lang="en-US" b="1" dirty="0" smtClean="0">
              <a:solidFill>
                <a:srgbClr val="000000"/>
              </a:solidFill>
            </a:rPr>
            <a:t>How and when to Declare </a:t>
          </a:r>
          <a:r>
            <a:rPr lang="en-US" b="1" baseline="0" dirty="0" smtClean="0">
              <a:solidFill>
                <a:srgbClr val="000000"/>
              </a:solidFill>
            </a:rPr>
            <a:t>result and take subsequent actions</a:t>
          </a:r>
          <a:endParaRPr lang="en-US" b="1" dirty="0">
            <a:solidFill>
              <a:srgbClr val="000000"/>
            </a:solidFill>
          </a:endParaRPr>
        </a:p>
      </dgm:t>
    </dgm:pt>
    <dgm:pt modelId="{71C410F5-C1F4-5341-A1B6-F4BCB5FA4FDC}" type="parTrans" cxnId="{AA4F8DAD-CFEA-9845-B702-03E348DFAE16}">
      <dgm:prSet/>
      <dgm:spPr/>
      <dgm:t>
        <a:bodyPr/>
        <a:lstStyle/>
        <a:p>
          <a:endParaRPr lang="en-US" b="1">
            <a:solidFill>
              <a:srgbClr val="000000"/>
            </a:solidFill>
          </a:endParaRPr>
        </a:p>
      </dgm:t>
    </dgm:pt>
    <dgm:pt modelId="{48568821-6D5E-6D4D-97A0-0A877E2E0C17}" type="sibTrans" cxnId="{AA4F8DAD-CFEA-9845-B702-03E348DFAE16}">
      <dgm:prSet/>
      <dgm:spPr/>
      <dgm:t>
        <a:bodyPr/>
        <a:lstStyle/>
        <a:p>
          <a:endParaRPr lang="en-US" b="1">
            <a:solidFill>
              <a:srgbClr val="000000"/>
            </a:solidFill>
          </a:endParaRPr>
        </a:p>
      </dgm:t>
    </dgm:pt>
    <dgm:pt modelId="{C9560348-8114-8541-A09C-3AB63362C2DF}">
      <dgm:prSet/>
      <dgm:spPr/>
      <dgm:t>
        <a:bodyPr/>
        <a:lstStyle/>
        <a:p>
          <a:pPr rtl="0"/>
          <a:r>
            <a:rPr lang="en-US" b="1" dirty="0" smtClean="0">
              <a:solidFill>
                <a:srgbClr val="000000"/>
              </a:solidFill>
            </a:rPr>
            <a:t>8</a:t>
          </a:r>
          <a:br>
            <a:rPr lang="en-US" b="1" dirty="0" smtClean="0">
              <a:solidFill>
                <a:srgbClr val="000000"/>
              </a:solidFill>
            </a:rPr>
          </a:br>
          <a:r>
            <a:rPr lang="en-US" b="1" dirty="0" smtClean="0">
              <a:solidFill>
                <a:srgbClr val="000000"/>
              </a:solidFill>
            </a:rPr>
            <a:t>Miscellaneous issues</a:t>
          </a:r>
          <a:endParaRPr lang="en-US" b="1" dirty="0">
            <a:solidFill>
              <a:srgbClr val="000000"/>
            </a:solidFill>
          </a:endParaRPr>
        </a:p>
      </dgm:t>
    </dgm:pt>
    <dgm:pt modelId="{12B9CD54-23E5-C945-A9B3-CED7541AB714}" type="parTrans" cxnId="{CD6F4A34-E37F-7E4A-B113-A78F9864F7F1}">
      <dgm:prSet/>
      <dgm:spPr/>
      <dgm:t>
        <a:bodyPr/>
        <a:lstStyle/>
        <a:p>
          <a:endParaRPr lang="en-US" b="1">
            <a:solidFill>
              <a:srgbClr val="000000"/>
            </a:solidFill>
          </a:endParaRPr>
        </a:p>
      </dgm:t>
    </dgm:pt>
    <dgm:pt modelId="{9768FCE5-2952-2340-B3CD-336559346270}" type="sibTrans" cxnId="{CD6F4A34-E37F-7E4A-B113-A78F9864F7F1}">
      <dgm:prSet/>
      <dgm:spPr/>
      <dgm:t>
        <a:bodyPr/>
        <a:lstStyle/>
        <a:p>
          <a:endParaRPr lang="en-US" b="1">
            <a:solidFill>
              <a:srgbClr val="000000"/>
            </a:solidFill>
          </a:endParaRPr>
        </a:p>
      </dgm:t>
    </dgm:pt>
    <dgm:pt modelId="{C46C827B-9705-D44C-96C0-977CD3B4140F}" type="pres">
      <dgm:prSet presAssocID="{A52BDC48-62ED-8A45-8B7B-274594D2DA9C}" presName="diagram" presStyleCnt="0">
        <dgm:presLayoutVars>
          <dgm:dir/>
          <dgm:resizeHandles val="exact"/>
        </dgm:presLayoutVars>
      </dgm:prSet>
      <dgm:spPr/>
      <dgm:t>
        <a:bodyPr/>
        <a:lstStyle/>
        <a:p>
          <a:endParaRPr lang="en-US"/>
        </a:p>
      </dgm:t>
    </dgm:pt>
    <dgm:pt modelId="{889101F9-834F-C941-A38A-F812CA42E140}" type="pres">
      <dgm:prSet presAssocID="{469D056D-386A-E149-972C-D7A1EA98393D}" presName="node" presStyleLbl="node1" presStyleIdx="0" presStyleCnt="8">
        <dgm:presLayoutVars>
          <dgm:bulletEnabled val="1"/>
        </dgm:presLayoutVars>
      </dgm:prSet>
      <dgm:spPr/>
      <dgm:t>
        <a:bodyPr/>
        <a:lstStyle/>
        <a:p>
          <a:endParaRPr lang="en-US"/>
        </a:p>
      </dgm:t>
    </dgm:pt>
    <dgm:pt modelId="{4DCDF524-58B6-9143-9886-E2FD9962B2B7}" type="pres">
      <dgm:prSet presAssocID="{5BCA3C8C-D45B-3849-9C2B-38A6E743FBB5}" presName="sibTrans" presStyleCnt="0"/>
      <dgm:spPr/>
    </dgm:pt>
    <dgm:pt modelId="{703187E7-9C15-8A4E-B9C8-D94E33049DBA}" type="pres">
      <dgm:prSet presAssocID="{98C311B3-38C0-CE4B-9837-E5BE2E5F9440}" presName="node" presStyleLbl="node1" presStyleIdx="1" presStyleCnt="8">
        <dgm:presLayoutVars>
          <dgm:bulletEnabled val="1"/>
        </dgm:presLayoutVars>
      </dgm:prSet>
      <dgm:spPr/>
      <dgm:t>
        <a:bodyPr/>
        <a:lstStyle/>
        <a:p>
          <a:endParaRPr lang="en-US"/>
        </a:p>
      </dgm:t>
    </dgm:pt>
    <dgm:pt modelId="{B897A645-F7A4-7847-870D-B209E4C58D42}" type="pres">
      <dgm:prSet presAssocID="{4944ADDA-94EB-F146-AAD8-76FE1C5D7DB1}" presName="sibTrans" presStyleCnt="0"/>
      <dgm:spPr/>
    </dgm:pt>
    <dgm:pt modelId="{FBE994CA-7182-8144-971B-AD332CE81BA4}" type="pres">
      <dgm:prSet presAssocID="{57B7E6B7-2D69-E942-BF67-E62981BC3FEA}" presName="node" presStyleLbl="node1" presStyleIdx="2" presStyleCnt="8">
        <dgm:presLayoutVars>
          <dgm:bulletEnabled val="1"/>
        </dgm:presLayoutVars>
      </dgm:prSet>
      <dgm:spPr/>
      <dgm:t>
        <a:bodyPr/>
        <a:lstStyle/>
        <a:p>
          <a:endParaRPr lang="en-US"/>
        </a:p>
      </dgm:t>
    </dgm:pt>
    <dgm:pt modelId="{2B05BB80-45BB-C74D-A40D-D3190B0D9517}" type="pres">
      <dgm:prSet presAssocID="{84596BB4-C747-504E-A7EF-A6E3DA54EFD8}" presName="sibTrans" presStyleCnt="0"/>
      <dgm:spPr/>
    </dgm:pt>
    <dgm:pt modelId="{50AABF01-7E83-F149-9365-E3A00E72DDEB}" type="pres">
      <dgm:prSet presAssocID="{2F842605-BB96-224F-A478-B84BEAE83C21}" presName="node" presStyleLbl="node1" presStyleIdx="3" presStyleCnt="8">
        <dgm:presLayoutVars>
          <dgm:bulletEnabled val="1"/>
        </dgm:presLayoutVars>
      </dgm:prSet>
      <dgm:spPr/>
      <dgm:t>
        <a:bodyPr/>
        <a:lstStyle/>
        <a:p>
          <a:endParaRPr lang="en-US"/>
        </a:p>
      </dgm:t>
    </dgm:pt>
    <dgm:pt modelId="{810802EB-05D4-F940-B3B4-AD4F350C4341}" type="pres">
      <dgm:prSet presAssocID="{846F0C64-A731-6345-B9C5-51F471DA1C77}" presName="sibTrans" presStyleCnt="0"/>
      <dgm:spPr/>
    </dgm:pt>
    <dgm:pt modelId="{5956F69B-0730-AA48-814D-94B27086F706}" type="pres">
      <dgm:prSet presAssocID="{2A4A702D-1836-EA4E-878B-B3E510E47FF6}" presName="node" presStyleLbl="node1" presStyleIdx="4" presStyleCnt="8">
        <dgm:presLayoutVars>
          <dgm:bulletEnabled val="1"/>
        </dgm:presLayoutVars>
      </dgm:prSet>
      <dgm:spPr/>
      <dgm:t>
        <a:bodyPr/>
        <a:lstStyle/>
        <a:p>
          <a:endParaRPr lang="en-US"/>
        </a:p>
      </dgm:t>
    </dgm:pt>
    <dgm:pt modelId="{A006DE56-52C0-CD41-B12B-CDEFE5487C93}" type="pres">
      <dgm:prSet presAssocID="{8B013546-A763-564E-AF78-7416A08BBB44}" presName="sibTrans" presStyleCnt="0"/>
      <dgm:spPr/>
    </dgm:pt>
    <dgm:pt modelId="{FCA28D83-3387-8546-9294-BA5AFE143F3A}" type="pres">
      <dgm:prSet presAssocID="{70DB5CEA-C0BC-9D48-9962-4FD2181B717E}" presName="node" presStyleLbl="node1" presStyleIdx="5" presStyleCnt="8">
        <dgm:presLayoutVars>
          <dgm:bulletEnabled val="1"/>
        </dgm:presLayoutVars>
      </dgm:prSet>
      <dgm:spPr/>
      <dgm:t>
        <a:bodyPr/>
        <a:lstStyle/>
        <a:p>
          <a:endParaRPr lang="en-US"/>
        </a:p>
      </dgm:t>
    </dgm:pt>
    <dgm:pt modelId="{F83F4D1E-1F06-E447-B556-810BE2142DD5}" type="pres">
      <dgm:prSet presAssocID="{44DED056-BECB-0A43-8AFC-456F7CC18A14}" presName="sibTrans" presStyleCnt="0"/>
      <dgm:spPr/>
    </dgm:pt>
    <dgm:pt modelId="{4B71EF1C-22A9-FF42-881B-FF716EB563BB}" type="pres">
      <dgm:prSet presAssocID="{93B651B2-7E76-7140-8DF9-730344BBBC23}" presName="node" presStyleLbl="node1" presStyleIdx="6" presStyleCnt="8">
        <dgm:presLayoutVars>
          <dgm:bulletEnabled val="1"/>
        </dgm:presLayoutVars>
      </dgm:prSet>
      <dgm:spPr/>
      <dgm:t>
        <a:bodyPr/>
        <a:lstStyle/>
        <a:p>
          <a:endParaRPr lang="en-US"/>
        </a:p>
      </dgm:t>
    </dgm:pt>
    <dgm:pt modelId="{EDE84A08-43FA-F54C-89C2-2320EF2F331C}" type="pres">
      <dgm:prSet presAssocID="{48568821-6D5E-6D4D-97A0-0A877E2E0C17}" presName="sibTrans" presStyleCnt="0"/>
      <dgm:spPr/>
    </dgm:pt>
    <dgm:pt modelId="{C3001FFE-3E8A-D744-A6BF-77B63A6D66FD}" type="pres">
      <dgm:prSet presAssocID="{C9560348-8114-8541-A09C-3AB63362C2DF}" presName="node" presStyleLbl="node1" presStyleIdx="7" presStyleCnt="8">
        <dgm:presLayoutVars>
          <dgm:bulletEnabled val="1"/>
        </dgm:presLayoutVars>
      </dgm:prSet>
      <dgm:spPr/>
      <dgm:t>
        <a:bodyPr/>
        <a:lstStyle/>
        <a:p>
          <a:endParaRPr lang="en-US"/>
        </a:p>
      </dgm:t>
    </dgm:pt>
  </dgm:ptLst>
  <dgm:cxnLst>
    <dgm:cxn modelId="{AFF4A0E5-BF39-7E42-9D63-DB509A5A441A}" type="presOf" srcId="{57B7E6B7-2D69-E942-BF67-E62981BC3FEA}" destId="{FBE994CA-7182-8144-971B-AD332CE81BA4}" srcOrd="0" destOrd="0" presId="urn:microsoft.com/office/officeart/2005/8/layout/default#1"/>
    <dgm:cxn modelId="{CD6F4A34-E37F-7E4A-B113-A78F9864F7F1}" srcId="{A52BDC48-62ED-8A45-8B7B-274594D2DA9C}" destId="{C9560348-8114-8541-A09C-3AB63362C2DF}" srcOrd="7" destOrd="0" parTransId="{12B9CD54-23E5-C945-A9B3-CED7541AB714}" sibTransId="{9768FCE5-2952-2340-B3CD-336559346270}"/>
    <dgm:cxn modelId="{B32EE2F2-7105-4E4A-864E-8EABFA35AAC2}" type="presOf" srcId="{2F842605-BB96-224F-A478-B84BEAE83C21}" destId="{50AABF01-7E83-F149-9365-E3A00E72DDEB}" srcOrd="0" destOrd="0" presId="urn:microsoft.com/office/officeart/2005/8/layout/default#1"/>
    <dgm:cxn modelId="{E974C03B-7E86-3241-BAB2-42995AC3BC75}" type="presOf" srcId="{A52BDC48-62ED-8A45-8B7B-274594D2DA9C}" destId="{C46C827B-9705-D44C-96C0-977CD3B4140F}" srcOrd="0" destOrd="0" presId="urn:microsoft.com/office/officeart/2005/8/layout/default#1"/>
    <dgm:cxn modelId="{0971E398-882D-954C-9B32-9BD620227B27}" srcId="{A52BDC48-62ED-8A45-8B7B-274594D2DA9C}" destId="{2A4A702D-1836-EA4E-878B-B3E510E47FF6}" srcOrd="4" destOrd="0" parTransId="{10908D1F-1638-4141-A5CB-13F0841F2E1A}" sibTransId="{8B013546-A763-564E-AF78-7416A08BBB44}"/>
    <dgm:cxn modelId="{7DE5EBE4-7578-BF45-BA88-3CA0FFE66189}" srcId="{A52BDC48-62ED-8A45-8B7B-274594D2DA9C}" destId="{2F842605-BB96-224F-A478-B84BEAE83C21}" srcOrd="3" destOrd="0" parTransId="{395DC39C-A99F-684C-A8F0-4FA4792196E6}" sibTransId="{846F0C64-A731-6345-B9C5-51F471DA1C77}"/>
    <dgm:cxn modelId="{B3A7AD22-D5AA-0C49-9843-8D5D89B80928}" type="presOf" srcId="{98C311B3-38C0-CE4B-9837-E5BE2E5F9440}" destId="{703187E7-9C15-8A4E-B9C8-D94E33049DBA}" srcOrd="0" destOrd="0" presId="urn:microsoft.com/office/officeart/2005/8/layout/default#1"/>
    <dgm:cxn modelId="{820447DF-1EB4-E64B-838E-6D202C032E97}" type="presOf" srcId="{2A4A702D-1836-EA4E-878B-B3E510E47FF6}" destId="{5956F69B-0730-AA48-814D-94B27086F706}" srcOrd="0" destOrd="0" presId="urn:microsoft.com/office/officeart/2005/8/layout/default#1"/>
    <dgm:cxn modelId="{648EC153-E731-9D43-BE69-103F14AF4229}" srcId="{A52BDC48-62ED-8A45-8B7B-274594D2DA9C}" destId="{469D056D-386A-E149-972C-D7A1EA98393D}" srcOrd="0" destOrd="0" parTransId="{0FCC85FD-CD39-B945-A374-5F56E37B1944}" sibTransId="{5BCA3C8C-D45B-3849-9C2B-38A6E743FBB5}"/>
    <dgm:cxn modelId="{E53AB688-A4A1-C14D-9B99-7049AE020586}" type="presOf" srcId="{469D056D-386A-E149-972C-D7A1EA98393D}" destId="{889101F9-834F-C941-A38A-F812CA42E140}" srcOrd="0" destOrd="0" presId="urn:microsoft.com/office/officeart/2005/8/layout/default#1"/>
    <dgm:cxn modelId="{DCD7BACC-396C-734B-9665-9BD0521377B6}" type="presOf" srcId="{70DB5CEA-C0BC-9D48-9962-4FD2181B717E}" destId="{FCA28D83-3387-8546-9294-BA5AFE143F3A}" srcOrd="0" destOrd="0" presId="urn:microsoft.com/office/officeart/2005/8/layout/default#1"/>
    <dgm:cxn modelId="{AA4F8DAD-CFEA-9845-B702-03E348DFAE16}" srcId="{A52BDC48-62ED-8A45-8B7B-274594D2DA9C}" destId="{93B651B2-7E76-7140-8DF9-730344BBBC23}" srcOrd="6" destOrd="0" parTransId="{71C410F5-C1F4-5341-A1B6-F4BCB5FA4FDC}" sibTransId="{48568821-6D5E-6D4D-97A0-0A877E2E0C17}"/>
    <dgm:cxn modelId="{F05CD707-C8FE-0E49-9592-E5884678EAEC}" type="presOf" srcId="{93B651B2-7E76-7140-8DF9-730344BBBC23}" destId="{4B71EF1C-22A9-FF42-881B-FF716EB563BB}" srcOrd="0" destOrd="0" presId="urn:microsoft.com/office/officeart/2005/8/layout/default#1"/>
    <dgm:cxn modelId="{FDF0B49A-3905-B54A-9E43-E0CCD835517A}" srcId="{A52BDC48-62ED-8A45-8B7B-274594D2DA9C}" destId="{57B7E6B7-2D69-E942-BF67-E62981BC3FEA}" srcOrd="2" destOrd="0" parTransId="{9067906F-FB9B-D849-9688-D74A9820F008}" sibTransId="{84596BB4-C747-504E-A7EF-A6E3DA54EFD8}"/>
    <dgm:cxn modelId="{BE33327F-02AD-7545-80CD-4EA19ABF5853}" type="presOf" srcId="{C9560348-8114-8541-A09C-3AB63362C2DF}" destId="{C3001FFE-3E8A-D744-A6BF-77B63A6D66FD}" srcOrd="0" destOrd="0" presId="urn:microsoft.com/office/officeart/2005/8/layout/default#1"/>
    <dgm:cxn modelId="{0B230245-2CCF-3141-8949-23A06B2692C3}" srcId="{A52BDC48-62ED-8A45-8B7B-274594D2DA9C}" destId="{98C311B3-38C0-CE4B-9837-E5BE2E5F9440}" srcOrd="1" destOrd="0" parTransId="{8CDD1D1D-6185-354C-9C8D-53533E0B10F3}" sibTransId="{4944ADDA-94EB-F146-AAD8-76FE1C5D7DB1}"/>
    <dgm:cxn modelId="{973DE15D-BDE9-AC4A-BF1E-B5DEE72A52A6}" srcId="{A52BDC48-62ED-8A45-8B7B-274594D2DA9C}" destId="{70DB5CEA-C0BC-9D48-9962-4FD2181B717E}" srcOrd="5" destOrd="0" parTransId="{F9B808EE-936F-604B-821B-BFB4A9758547}" sibTransId="{44DED056-BECB-0A43-8AFC-456F7CC18A14}"/>
    <dgm:cxn modelId="{B53CFE4D-7314-694C-8810-21239921D1BD}" type="presParOf" srcId="{C46C827B-9705-D44C-96C0-977CD3B4140F}" destId="{889101F9-834F-C941-A38A-F812CA42E140}" srcOrd="0" destOrd="0" presId="urn:microsoft.com/office/officeart/2005/8/layout/default#1"/>
    <dgm:cxn modelId="{95E29F4B-EA9D-FF45-9A06-A443AEA9ECC8}" type="presParOf" srcId="{C46C827B-9705-D44C-96C0-977CD3B4140F}" destId="{4DCDF524-58B6-9143-9886-E2FD9962B2B7}" srcOrd="1" destOrd="0" presId="urn:microsoft.com/office/officeart/2005/8/layout/default#1"/>
    <dgm:cxn modelId="{F3C8F52F-88C3-9449-BCE7-B3E9D26D8D9D}" type="presParOf" srcId="{C46C827B-9705-D44C-96C0-977CD3B4140F}" destId="{703187E7-9C15-8A4E-B9C8-D94E33049DBA}" srcOrd="2" destOrd="0" presId="urn:microsoft.com/office/officeart/2005/8/layout/default#1"/>
    <dgm:cxn modelId="{64814A00-623B-9C40-80E0-89E20588AE8E}" type="presParOf" srcId="{C46C827B-9705-D44C-96C0-977CD3B4140F}" destId="{B897A645-F7A4-7847-870D-B209E4C58D42}" srcOrd="3" destOrd="0" presId="urn:microsoft.com/office/officeart/2005/8/layout/default#1"/>
    <dgm:cxn modelId="{68F7B69B-9C16-A14D-B4ED-C91FB4E62D56}" type="presParOf" srcId="{C46C827B-9705-D44C-96C0-977CD3B4140F}" destId="{FBE994CA-7182-8144-971B-AD332CE81BA4}" srcOrd="4" destOrd="0" presId="urn:microsoft.com/office/officeart/2005/8/layout/default#1"/>
    <dgm:cxn modelId="{529EF6BD-91A7-804A-88CA-E3B44FA4A971}" type="presParOf" srcId="{C46C827B-9705-D44C-96C0-977CD3B4140F}" destId="{2B05BB80-45BB-C74D-A40D-D3190B0D9517}" srcOrd="5" destOrd="0" presId="urn:microsoft.com/office/officeart/2005/8/layout/default#1"/>
    <dgm:cxn modelId="{70CCC14E-EAE2-3F43-B767-317808A97A60}" type="presParOf" srcId="{C46C827B-9705-D44C-96C0-977CD3B4140F}" destId="{50AABF01-7E83-F149-9365-E3A00E72DDEB}" srcOrd="6" destOrd="0" presId="urn:microsoft.com/office/officeart/2005/8/layout/default#1"/>
    <dgm:cxn modelId="{5F32A3AC-525C-F944-B672-C7DD11405F47}" type="presParOf" srcId="{C46C827B-9705-D44C-96C0-977CD3B4140F}" destId="{810802EB-05D4-F940-B3B4-AD4F350C4341}" srcOrd="7" destOrd="0" presId="urn:microsoft.com/office/officeart/2005/8/layout/default#1"/>
    <dgm:cxn modelId="{76E74082-C0CE-E142-BA9C-3DA494554517}" type="presParOf" srcId="{C46C827B-9705-D44C-96C0-977CD3B4140F}" destId="{5956F69B-0730-AA48-814D-94B27086F706}" srcOrd="8" destOrd="0" presId="urn:microsoft.com/office/officeart/2005/8/layout/default#1"/>
    <dgm:cxn modelId="{BBB98B95-D181-C348-A4B2-242AC08BBE68}" type="presParOf" srcId="{C46C827B-9705-D44C-96C0-977CD3B4140F}" destId="{A006DE56-52C0-CD41-B12B-CDEFE5487C93}" srcOrd="9" destOrd="0" presId="urn:microsoft.com/office/officeart/2005/8/layout/default#1"/>
    <dgm:cxn modelId="{E272C696-2AA1-224F-AFF3-1F53DDC76143}" type="presParOf" srcId="{C46C827B-9705-D44C-96C0-977CD3B4140F}" destId="{FCA28D83-3387-8546-9294-BA5AFE143F3A}" srcOrd="10" destOrd="0" presId="urn:microsoft.com/office/officeart/2005/8/layout/default#1"/>
    <dgm:cxn modelId="{2D37C416-80FF-054D-9737-605AD0A0B6EB}" type="presParOf" srcId="{C46C827B-9705-D44C-96C0-977CD3B4140F}" destId="{F83F4D1E-1F06-E447-B556-810BE2142DD5}" srcOrd="11" destOrd="0" presId="urn:microsoft.com/office/officeart/2005/8/layout/default#1"/>
    <dgm:cxn modelId="{E5A9C2F7-7F66-7146-9F7D-E31F2B6F0248}" type="presParOf" srcId="{C46C827B-9705-D44C-96C0-977CD3B4140F}" destId="{4B71EF1C-22A9-FF42-881B-FF716EB563BB}" srcOrd="12" destOrd="0" presId="urn:microsoft.com/office/officeart/2005/8/layout/default#1"/>
    <dgm:cxn modelId="{9C86D5DF-F9B6-7542-BE7C-FC2F2322A79B}" type="presParOf" srcId="{C46C827B-9705-D44C-96C0-977CD3B4140F}" destId="{EDE84A08-43FA-F54C-89C2-2320EF2F331C}" srcOrd="13" destOrd="0" presId="urn:microsoft.com/office/officeart/2005/8/layout/default#1"/>
    <dgm:cxn modelId="{4F20E49E-625D-C046-8C5D-F78244788B1B}" type="presParOf" srcId="{C46C827B-9705-D44C-96C0-977CD3B4140F}" destId="{C3001FFE-3E8A-D744-A6BF-77B63A6D66FD}" srcOrd="14"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2A408F-C6B0-AD4D-8E5F-97CD18FB14B7}" type="doc">
      <dgm:prSet loTypeId="urn:microsoft.com/office/officeart/2008/layout/PictureAccentList" loCatId="" qsTypeId="urn:microsoft.com/office/officeart/2005/8/quickstyle/simple4" qsCatId="simple" csTypeId="urn:microsoft.com/office/officeart/2005/8/colors/colorful3" csCatId="colorful" phldr="1"/>
      <dgm:spPr/>
      <dgm:t>
        <a:bodyPr/>
        <a:lstStyle/>
        <a:p>
          <a:endParaRPr lang="en-US"/>
        </a:p>
      </dgm:t>
    </dgm:pt>
    <dgm:pt modelId="{D6F8E743-BE4D-1F46-B438-8ED8C82365E2}">
      <dgm:prSet/>
      <dgm:spPr/>
      <dgm:t>
        <a:bodyPr/>
        <a:lstStyle/>
        <a:p>
          <a:pPr rtl="0"/>
          <a:r>
            <a:rPr lang="en-US" b="1" dirty="0" smtClean="0">
              <a:solidFill>
                <a:srgbClr val="000000"/>
              </a:solidFill>
            </a:rPr>
            <a:t>Should be spacious enough to accommodate infrastructure and officials and agents</a:t>
          </a:r>
          <a:endParaRPr lang="en-US" b="1" dirty="0">
            <a:solidFill>
              <a:srgbClr val="000000"/>
            </a:solidFill>
          </a:endParaRPr>
        </a:p>
      </dgm:t>
    </dgm:pt>
    <dgm:pt modelId="{AF5DF2B2-8C63-2149-934E-C4E09ADD4D29}" type="parTrans" cxnId="{87203728-12F0-774D-8316-B1BA7C73DFE1}">
      <dgm:prSet/>
      <dgm:spPr/>
      <dgm:t>
        <a:bodyPr/>
        <a:lstStyle/>
        <a:p>
          <a:endParaRPr lang="en-US" b="1">
            <a:solidFill>
              <a:srgbClr val="000000"/>
            </a:solidFill>
          </a:endParaRPr>
        </a:p>
      </dgm:t>
    </dgm:pt>
    <dgm:pt modelId="{A918E125-49A3-3C44-BEAD-20D402AD1151}" type="sibTrans" cxnId="{87203728-12F0-774D-8316-B1BA7C73DFE1}">
      <dgm:prSet/>
      <dgm:spPr/>
      <dgm:t>
        <a:bodyPr/>
        <a:lstStyle/>
        <a:p>
          <a:endParaRPr lang="en-US" b="1">
            <a:solidFill>
              <a:srgbClr val="000000"/>
            </a:solidFill>
          </a:endParaRPr>
        </a:p>
      </dgm:t>
    </dgm:pt>
    <dgm:pt modelId="{9F44A290-BD9F-2F4E-91A6-0269516E0577}">
      <dgm:prSet/>
      <dgm:spPr/>
      <dgm:t>
        <a:bodyPr/>
        <a:lstStyle/>
        <a:p>
          <a:pPr rtl="0"/>
          <a:r>
            <a:rPr lang="en-US" b="1" dirty="0" smtClean="0">
              <a:solidFill>
                <a:srgbClr val="000000"/>
              </a:solidFill>
            </a:rPr>
            <a:t>Should have adequate lighting with proper standby arrangements (generator, etc.)</a:t>
          </a:r>
          <a:endParaRPr lang="en-US" b="1" dirty="0">
            <a:solidFill>
              <a:srgbClr val="000000"/>
            </a:solidFill>
          </a:endParaRPr>
        </a:p>
      </dgm:t>
    </dgm:pt>
    <dgm:pt modelId="{722A8727-9280-A04C-8F1C-4C925BD723E2}" type="parTrans" cxnId="{5B5F3FCA-4F62-7943-9D61-9427C8713BF5}">
      <dgm:prSet/>
      <dgm:spPr/>
      <dgm:t>
        <a:bodyPr/>
        <a:lstStyle/>
        <a:p>
          <a:endParaRPr lang="en-US" b="1">
            <a:solidFill>
              <a:srgbClr val="000000"/>
            </a:solidFill>
          </a:endParaRPr>
        </a:p>
      </dgm:t>
    </dgm:pt>
    <dgm:pt modelId="{9B8E8EC5-8715-BB43-919E-8758E3A6D6B0}" type="sibTrans" cxnId="{5B5F3FCA-4F62-7943-9D61-9427C8713BF5}">
      <dgm:prSet/>
      <dgm:spPr/>
      <dgm:t>
        <a:bodyPr/>
        <a:lstStyle/>
        <a:p>
          <a:endParaRPr lang="en-US" b="1">
            <a:solidFill>
              <a:srgbClr val="000000"/>
            </a:solidFill>
          </a:endParaRPr>
        </a:p>
      </dgm:t>
    </dgm:pt>
    <dgm:pt modelId="{81C9CF36-939C-B548-8830-C85ED0B6B880}">
      <dgm:prSet/>
      <dgm:spPr/>
      <dgm:t>
        <a:bodyPr/>
        <a:lstStyle/>
        <a:p>
          <a:pPr rtl="0"/>
          <a:r>
            <a:rPr lang="en-US" b="1" dirty="0" smtClean="0">
              <a:solidFill>
                <a:srgbClr val="000000"/>
              </a:solidFill>
            </a:rPr>
            <a:t>Adequate fire extinguishing equipment</a:t>
          </a:r>
          <a:endParaRPr lang="en-US" b="1" dirty="0">
            <a:solidFill>
              <a:srgbClr val="000000"/>
            </a:solidFill>
          </a:endParaRPr>
        </a:p>
      </dgm:t>
    </dgm:pt>
    <dgm:pt modelId="{8AD4F7C2-BC03-0641-9604-4495D943543E}" type="parTrans" cxnId="{36C264DF-8830-5745-8877-AB0EA7422970}">
      <dgm:prSet/>
      <dgm:spPr/>
      <dgm:t>
        <a:bodyPr/>
        <a:lstStyle/>
        <a:p>
          <a:endParaRPr lang="en-US" b="1">
            <a:solidFill>
              <a:srgbClr val="000000"/>
            </a:solidFill>
          </a:endParaRPr>
        </a:p>
      </dgm:t>
    </dgm:pt>
    <dgm:pt modelId="{39A6AE82-86D7-A445-BA3E-A14E510C2B7E}" type="sibTrans" cxnId="{36C264DF-8830-5745-8877-AB0EA7422970}">
      <dgm:prSet/>
      <dgm:spPr/>
      <dgm:t>
        <a:bodyPr/>
        <a:lstStyle/>
        <a:p>
          <a:endParaRPr lang="en-US" b="1">
            <a:solidFill>
              <a:srgbClr val="000000"/>
            </a:solidFill>
          </a:endParaRPr>
        </a:p>
      </dgm:t>
    </dgm:pt>
    <dgm:pt modelId="{E52DAC0D-7AD0-8945-B998-C6805442192F}">
      <dgm:prSet/>
      <dgm:spPr/>
      <dgm:t>
        <a:bodyPr/>
        <a:lstStyle/>
        <a:p>
          <a:pPr rtl="0"/>
          <a:r>
            <a:rPr lang="en-US" b="1" dirty="0" smtClean="0">
              <a:solidFill>
                <a:srgbClr val="000000"/>
              </a:solidFill>
            </a:rPr>
            <a:t>Should be a permanent structure. </a:t>
          </a:r>
          <a:br>
            <a:rPr lang="en-US" b="1" dirty="0" smtClean="0">
              <a:solidFill>
                <a:srgbClr val="000000"/>
              </a:solidFill>
            </a:rPr>
          </a:br>
          <a:r>
            <a:rPr lang="en-US" b="1" dirty="0" smtClean="0">
              <a:solidFill>
                <a:srgbClr val="000000"/>
              </a:solidFill>
            </a:rPr>
            <a:t>If unavoidably temporary, take ECI approval</a:t>
          </a:r>
          <a:endParaRPr lang="en-US" b="1" dirty="0">
            <a:solidFill>
              <a:srgbClr val="000000"/>
            </a:solidFill>
          </a:endParaRPr>
        </a:p>
      </dgm:t>
    </dgm:pt>
    <dgm:pt modelId="{A1B279B5-6E08-1B4C-B7A9-97CEFBCD65AF}" type="parTrans" cxnId="{2FD04EA0-EB29-6B4F-8CD0-8DBA015DFA76}">
      <dgm:prSet/>
      <dgm:spPr/>
      <dgm:t>
        <a:bodyPr/>
        <a:lstStyle/>
        <a:p>
          <a:endParaRPr lang="en-US" b="1">
            <a:solidFill>
              <a:srgbClr val="000000"/>
            </a:solidFill>
          </a:endParaRPr>
        </a:p>
      </dgm:t>
    </dgm:pt>
    <dgm:pt modelId="{9E47FCA1-8F0B-664D-A2CF-B3AB7D3DBDFF}" type="sibTrans" cxnId="{2FD04EA0-EB29-6B4F-8CD0-8DBA015DFA76}">
      <dgm:prSet/>
      <dgm:spPr/>
      <dgm:t>
        <a:bodyPr/>
        <a:lstStyle/>
        <a:p>
          <a:endParaRPr lang="en-US" b="1">
            <a:solidFill>
              <a:srgbClr val="000000"/>
            </a:solidFill>
          </a:endParaRPr>
        </a:p>
      </dgm:t>
    </dgm:pt>
    <dgm:pt modelId="{77AF0038-4D4F-DD40-8600-0A74CD167262}">
      <dgm:prSet/>
      <dgm:spPr/>
      <dgm:t>
        <a:bodyPr/>
        <a:lstStyle/>
        <a:p>
          <a:pPr rtl="0"/>
          <a:r>
            <a:rPr lang="en-US" b="1" dirty="0" smtClean="0">
              <a:solidFill>
                <a:srgbClr val="000000"/>
              </a:solidFill>
            </a:rPr>
            <a:t>Infrastructure at Counting Centre </a:t>
          </a:r>
          <a:endParaRPr lang="en-US" b="1" dirty="0">
            <a:solidFill>
              <a:srgbClr val="000000"/>
            </a:solidFill>
          </a:endParaRPr>
        </a:p>
      </dgm:t>
    </dgm:pt>
    <dgm:pt modelId="{3BF41767-71AB-B942-8CE5-F9C94559D77B}" type="parTrans" cxnId="{8B17B7F5-2BE5-1A4E-9910-1E52456276E1}">
      <dgm:prSet/>
      <dgm:spPr/>
      <dgm:t>
        <a:bodyPr/>
        <a:lstStyle/>
        <a:p>
          <a:endParaRPr lang="en-US" b="1">
            <a:solidFill>
              <a:srgbClr val="000000"/>
            </a:solidFill>
          </a:endParaRPr>
        </a:p>
      </dgm:t>
    </dgm:pt>
    <dgm:pt modelId="{6A8B32B6-751C-E34D-A45D-61EF59A22AD4}" type="sibTrans" cxnId="{8B17B7F5-2BE5-1A4E-9910-1E52456276E1}">
      <dgm:prSet/>
      <dgm:spPr/>
      <dgm:t>
        <a:bodyPr/>
        <a:lstStyle/>
        <a:p>
          <a:endParaRPr lang="en-US" b="1">
            <a:solidFill>
              <a:srgbClr val="000000"/>
            </a:solidFill>
          </a:endParaRPr>
        </a:p>
      </dgm:t>
    </dgm:pt>
    <dgm:pt modelId="{4E170FDC-FD59-F844-A171-6D5A02DB5468}" type="pres">
      <dgm:prSet presAssocID="{972A408F-C6B0-AD4D-8E5F-97CD18FB14B7}" presName="layout" presStyleCnt="0">
        <dgm:presLayoutVars>
          <dgm:chMax/>
          <dgm:chPref/>
          <dgm:dir/>
          <dgm:animOne val="branch"/>
          <dgm:animLvl val="lvl"/>
          <dgm:resizeHandles/>
        </dgm:presLayoutVars>
      </dgm:prSet>
      <dgm:spPr/>
      <dgm:t>
        <a:bodyPr/>
        <a:lstStyle/>
        <a:p>
          <a:endParaRPr lang="en-US"/>
        </a:p>
      </dgm:t>
    </dgm:pt>
    <dgm:pt modelId="{7CB37377-6AA2-3148-B7B7-492028D376DC}" type="pres">
      <dgm:prSet presAssocID="{77AF0038-4D4F-DD40-8600-0A74CD167262}" presName="root" presStyleCnt="0">
        <dgm:presLayoutVars>
          <dgm:chMax/>
          <dgm:chPref val="4"/>
        </dgm:presLayoutVars>
      </dgm:prSet>
      <dgm:spPr/>
    </dgm:pt>
    <dgm:pt modelId="{487C14B3-1895-A147-88C2-D6A3BA488244}" type="pres">
      <dgm:prSet presAssocID="{77AF0038-4D4F-DD40-8600-0A74CD167262}" presName="rootComposite" presStyleCnt="0">
        <dgm:presLayoutVars/>
      </dgm:prSet>
      <dgm:spPr/>
    </dgm:pt>
    <dgm:pt modelId="{4C186020-8839-874D-B5C7-E205B45C7D2F}" type="pres">
      <dgm:prSet presAssocID="{77AF0038-4D4F-DD40-8600-0A74CD167262}" presName="rootText" presStyleLbl="node0" presStyleIdx="0" presStyleCnt="1">
        <dgm:presLayoutVars>
          <dgm:chMax/>
          <dgm:chPref val="4"/>
        </dgm:presLayoutVars>
      </dgm:prSet>
      <dgm:spPr/>
      <dgm:t>
        <a:bodyPr/>
        <a:lstStyle/>
        <a:p>
          <a:endParaRPr lang="en-US"/>
        </a:p>
      </dgm:t>
    </dgm:pt>
    <dgm:pt modelId="{1E270CAA-6A9F-1B42-9BD6-352F93D4EC95}" type="pres">
      <dgm:prSet presAssocID="{77AF0038-4D4F-DD40-8600-0A74CD167262}" presName="childShape" presStyleCnt="0">
        <dgm:presLayoutVars>
          <dgm:chMax val="0"/>
          <dgm:chPref val="0"/>
        </dgm:presLayoutVars>
      </dgm:prSet>
      <dgm:spPr/>
    </dgm:pt>
    <dgm:pt modelId="{77C9B3F7-3460-9240-A01F-07B7489F16AE}" type="pres">
      <dgm:prSet presAssocID="{D6F8E743-BE4D-1F46-B438-8ED8C82365E2}" presName="childComposite" presStyleCnt="0">
        <dgm:presLayoutVars>
          <dgm:chMax val="0"/>
          <dgm:chPref val="0"/>
        </dgm:presLayoutVars>
      </dgm:prSet>
      <dgm:spPr/>
    </dgm:pt>
    <dgm:pt modelId="{6842FD6F-1AAF-BD4E-A6D7-74D4C30D6249}" type="pres">
      <dgm:prSet presAssocID="{D6F8E743-BE4D-1F46-B438-8ED8C82365E2}" presName="Image"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Lst>
          </a:blip>
          <a:srcRect/>
          <a:stretch>
            <a:fillRect l="-6000" r="-6000"/>
          </a:stretch>
        </a:blipFill>
      </dgm:spPr>
      <dgm:t>
        <a:bodyPr/>
        <a:lstStyle/>
        <a:p>
          <a:endParaRPr lang="en-US"/>
        </a:p>
      </dgm:t>
    </dgm:pt>
    <dgm:pt modelId="{52E41A55-6C50-CD45-A450-9D6D2992C645}" type="pres">
      <dgm:prSet presAssocID="{D6F8E743-BE4D-1F46-B438-8ED8C82365E2}" presName="childText" presStyleLbl="lnNode1" presStyleIdx="0" presStyleCnt="4">
        <dgm:presLayoutVars>
          <dgm:chMax val="0"/>
          <dgm:chPref val="0"/>
          <dgm:bulletEnabled val="1"/>
        </dgm:presLayoutVars>
      </dgm:prSet>
      <dgm:spPr/>
      <dgm:t>
        <a:bodyPr/>
        <a:lstStyle/>
        <a:p>
          <a:endParaRPr lang="en-US"/>
        </a:p>
      </dgm:t>
    </dgm:pt>
    <dgm:pt modelId="{0E66B42A-F1CA-D640-8769-38BF87702BD3}" type="pres">
      <dgm:prSet presAssocID="{9F44A290-BD9F-2F4E-91A6-0269516E0577}" presName="childComposite" presStyleCnt="0">
        <dgm:presLayoutVars>
          <dgm:chMax val="0"/>
          <dgm:chPref val="0"/>
        </dgm:presLayoutVars>
      </dgm:prSet>
      <dgm:spPr/>
    </dgm:pt>
    <dgm:pt modelId="{A703B7A8-B474-8144-9D97-29E6EB189CCC}" type="pres">
      <dgm:prSet presAssocID="{9F44A290-BD9F-2F4E-91A6-0269516E0577}" presName="Image" presStyleLbl="nod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dgm:spPr>
    </dgm:pt>
    <dgm:pt modelId="{924EB057-BD9E-FA46-8DB5-90B671476F68}" type="pres">
      <dgm:prSet presAssocID="{9F44A290-BD9F-2F4E-91A6-0269516E0577}" presName="childText" presStyleLbl="lnNode1" presStyleIdx="1" presStyleCnt="4">
        <dgm:presLayoutVars>
          <dgm:chMax val="0"/>
          <dgm:chPref val="0"/>
          <dgm:bulletEnabled val="1"/>
        </dgm:presLayoutVars>
      </dgm:prSet>
      <dgm:spPr/>
      <dgm:t>
        <a:bodyPr/>
        <a:lstStyle/>
        <a:p>
          <a:endParaRPr lang="en-US"/>
        </a:p>
      </dgm:t>
    </dgm:pt>
    <dgm:pt modelId="{F4BDB89F-B283-8343-872B-00DC81617ABE}" type="pres">
      <dgm:prSet presAssocID="{81C9CF36-939C-B548-8830-C85ED0B6B880}" presName="childComposite" presStyleCnt="0">
        <dgm:presLayoutVars>
          <dgm:chMax val="0"/>
          <dgm:chPref val="0"/>
        </dgm:presLayoutVars>
      </dgm:prSet>
      <dgm:spPr/>
    </dgm:pt>
    <dgm:pt modelId="{3A7D6035-AB87-3B48-8C72-75061BA04C65}" type="pres">
      <dgm:prSet presAssocID="{81C9CF36-939C-B548-8830-C85ED0B6B880}" presName="Image" presStyleLbl="node1" presStyleIdx="2" presStyleCnt="4"/>
      <dgm:spPr>
        <a:blipFill>
          <a:blip xmlns:r="http://schemas.openxmlformats.org/officeDocument/2006/relationships" r:embed="rId3">
            <a:extLst>
              <a:ext uri="{28A0092B-C50C-407E-A947-70E740481C1C}">
                <a14:useLocalDpi xmlns="" xmlns:a14="http://schemas.microsoft.com/office/drawing/2010/main" val="0"/>
              </a:ext>
            </a:extLst>
          </a:blip>
          <a:srcRect/>
          <a:stretch>
            <a:fillRect/>
          </a:stretch>
        </a:blipFill>
      </dgm:spPr>
      <dgm:t>
        <a:bodyPr/>
        <a:lstStyle/>
        <a:p>
          <a:endParaRPr lang="en-US"/>
        </a:p>
      </dgm:t>
    </dgm:pt>
    <dgm:pt modelId="{45AC9606-46B7-4B43-BA60-4CAD1046C4F8}" type="pres">
      <dgm:prSet presAssocID="{81C9CF36-939C-B548-8830-C85ED0B6B880}" presName="childText" presStyleLbl="lnNode1" presStyleIdx="2" presStyleCnt="4">
        <dgm:presLayoutVars>
          <dgm:chMax val="0"/>
          <dgm:chPref val="0"/>
          <dgm:bulletEnabled val="1"/>
        </dgm:presLayoutVars>
      </dgm:prSet>
      <dgm:spPr/>
      <dgm:t>
        <a:bodyPr/>
        <a:lstStyle/>
        <a:p>
          <a:endParaRPr lang="en-US"/>
        </a:p>
      </dgm:t>
    </dgm:pt>
    <dgm:pt modelId="{F37A2737-DEFE-B640-8AB1-1BD450AE6C6B}" type="pres">
      <dgm:prSet presAssocID="{E52DAC0D-7AD0-8945-B998-C6805442192F}" presName="childComposite" presStyleCnt="0">
        <dgm:presLayoutVars>
          <dgm:chMax val="0"/>
          <dgm:chPref val="0"/>
        </dgm:presLayoutVars>
      </dgm:prSet>
      <dgm:spPr/>
    </dgm:pt>
    <dgm:pt modelId="{0BBA7DD2-C5AB-474E-9053-A69DEB61901F}" type="pres">
      <dgm:prSet presAssocID="{E52DAC0D-7AD0-8945-B998-C6805442192F}" presName="Image" presStyleLbl="node1" presStyleIdx="3" presStyleCnt="4"/>
      <dgm:spPr>
        <a:blipFill>
          <a:blip xmlns:r="http://schemas.openxmlformats.org/officeDocument/2006/relationships" r:embed="rId4">
            <a:extLst>
              <a:ext uri="{28A0092B-C50C-407E-A947-70E740481C1C}">
                <a14:useLocalDpi xmlns="" xmlns:a14="http://schemas.microsoft.com/office/drawing/2010/main" val="0"/>
              </a:ext>
            </a:extLst>
          </a:blip>
          <a:srcRect/>
          <a:stretch>
            <a:fillRect/>
          </a:stretch>
        </a:blipFill>
      </dgm:spPr>
      <dgm:t>
        <a:bodyPr/>
        <a:lstStyle/>
        <a:p>
          <a:endParaRPr lang="en-US"/>
        </a:p>
      </dgm:t>
    </dgm:pt>
    <dgm:pt modelId="{6631ADFB-B539-0144-809A-9515DF515FEC}" type="pres">
      <dgm:prSet presAssocID="{E52DAC0D-7AD0-8945-B998-C6805442192F}" presName="childText" presStyleLbl="lnNode1" presStyleIdx="3" presStyleCnt="4">
        <dgm:presLayoutVars>
          <dgm:chMax val="0"/>
          <dgm:chPref val="0"/>
          <dgm:bulletEnabled val="1"/>
        </dgm:presLayoutVars>
      </dgm:prSet>
      <dgm:spPr/>
      <dgm:t>
        <a:bodyPr/>
        <a:lstStyle/>
        <a:p>
          <a:endParaRPr lang="en-US"/>
        </a:p>
      </dgm:t>
    </dgm:pt>
  </dgm:ptLst>
  <dgm:cxnLst>
    <dgm:cxn modelId="{49C7B52B-302A-EC48-BF8A-9BD1E58DA144}" type="presOf" srcId="{972A408F-C6B0-AD4D-8E5F-97CD18FB14B7}" destId="{4E170FDC-FD59-F844-A171-6D5A02DB5468}" srcOrd="0" destOrd="0" presId="urn:microsoft.com/office/officeart/2008/layout/PictureAccentList"/>
    <dgm:cxn modelId="{36C264DF-8830-5745-8877-AB0EA7422970}" srcId="{77AF0038-4D4F-DD40-8600-0A74CD167262}" destId="{81C9CF36-939C-B548-8830-C85ED0B6B880}" srcOrd="2" destOrd="0" parTransId="{8AD4F7C2-BC03-0641-9604-4495D943543E}" sibTransId="{39A6AE82-86D7-A445-BA3E-A14E510C2B7E}"/>
    <dgm:cxn modelId="{87203728-12F0-774D-8316-B1BA7C73DFE1}" srcId="{77AF0038-4D4F-DD40-8600-0A74CD167262}" destId="{D6F8E743-BE4D-1F46-B438-8ED8C82365E2}" srcOrd="0" destOrd="0" parTransId="{AF5DF2B2-8C63-2149-934E-C4E09ADD4D29}" sibTransId="{A918E125-49A3-3C44-BEAD-20D402AD1151}"/>
    <dgm:cxn modelId="{C11A2049-8C13-4B42-9F90-8F9E33D2C043}" type="presOf" srcId="{81C9CF36-939C-B548-8830-C85ED0B6B880}" destId="{45AC9606-46B7-4B43-BA60-4CAD1046C4F8}" srcOrd="0" destOrd="0" presId="urn:microsoft.com/office/officeart/2008/layout/PictureAccentList"/>
    <dgm:cxn modelId="{5B5F3FCA-4F62-7943-9D61-9427C8713BF5}" srcId="{77AF0038-4D4F-DD40-8600-0A74CD167262}" destId="{9F44A290-BD9F-2F4E-91A6-0269516E0577}" srcOrd="1" destOrd="0" parTransId="{722A8727-9280-A04C-8F1C-4C925BD723E2}" sibTransId="{9B8E8EC5-8715-BB43-919E-8758E3A6D6B0}"/>
    <dgm:cxn modelId="{2FD04EA0-EB29-6B4F-8CD0-8DBA015DFA76}" srcId="{77AF0038-4D4F-DD40-8600-0A74CD167262}" destId="{E52DAC0D-7AD0-8945-B998-C6805442192F}" srcOrd="3" destOrd="0" parTransId="{A1B279B5-6E08-1B4C-B7A9-97CEFBCD65AF}" sibTransId="{9E47FCA1-8F0B-664D-A2CF-B3AB7D3DBDFF}"/>
    <dgm:cxn modelId="{D08DD6E0-A192-CE4E-94BA-855F187B2AF7}" type="presOf" srcId="{E52DAC0D-7AD0-8945-B998-C6805442192F}" destId="{6631ADFB-B539-0144-809A-9515DF515FEC}" srcOrd="0" destOrd="0" presId="urn:microsoft.com/office/officeart/2008/layout/PictureAccentList"/>
    <dgm:cxn modelId="{D02934C8-8D7E-4D44-A33B-D9C209FA7127}" type="presOf" srcId="{D6F8E743-BE4D-1F46-B438-8ED8C82365E2}" destId="{52E41A55-6C50-CD45-A450-9D6D2992C645}" srcOrd="0" destOrd="0" presId="urn:microsoft.com/office/officeart/2008/layout/PictureAccentList"/>
    <dgm:cxn modelId="{B15A4048-2474-AD40-AB51-052C59ED05F5}" type="presOf" srcId="{77AF0038-4D4F-DD40-8600-0A74CD167262}" destId="{4C186020-8839-874D-B5C7-E205B45C7D2F}" srcOrd="0" destOrd="0" presId="urn:microsoft.com/office/officeart/2008/layout/PictureAccentList"/>
    <dgm:cxn modelId="{8B17B7F5-2BE5-1A4E-9910-1E52456276E1}" srcId="{972A408F-C6B0-AD4D-8E5F-97CD18FB14B7}" destId="{77AF0038-4D4F-DD40-8600-0A74CD167262}" srcOrd="0" destOrd="0" parTransId="{3BF41767-71AB-B942-8CE5-F9C94559D77B}" sibTransId="{6A8B32B6-751C-E34D-A45D-61EF59A22AD4}"/>
    <dgm:cxn modelId="{C22EB926-193D-BA42-B4E8-D0399733ABBA}" type="presOf" srcId="{9F44A290-BD9F-2F4E-91A6-0269516E0577}" destId="{924EB057-BD9E-FA46-8DB5-90B671476F68}" srcOrd="0" destOrd="0" presId="urn:microsoft.com/office/officeart/2008/layout/PictureAccentList"/>
    <dgm:cxn modelId="{EE2923D7-48CC-2B4C-AA29-94DAC4B3B0D4}" type="presParOf" srcId="{4E170FDC-FD59-F844-A171-6D5A02DB5468}" destId="{7CB37377-6AA2-3148-B7B7-492028D376DC}" srcOrd="0" destOrd="0" presId="urn:microsoft.com/office/officeart/2008/layout/PictureAccentList"/>
    <dgm:cxn modelId="{2EE354C0-DF92-404B-AE95-59B3D1454B22}" type="presParOf" srcId="{7CB37377-6AA2-3148-B7B7-492028D376DC}" destId="{487C14B3-1895-A147-88C2-D6A3BA488244}" srcOrd="0" destOrd="0" presId="urn:microsoft.com/office/officeart/2008/layout/PictureAccentList"/>
    <dgm:cxn modelId="{5094BE18-29BA-084A-B74D-AB1C4E3EFD77}" type="presParOf" srcId="{487C14B3-1895-A147-88C2-D6A3BA488244}" destId="{4C186020-8839-874D-B5C7-E205B45C7D2F}" srcOrd="0" destOrd="0" presId="urn:microsoft.com/office/officeart/2008/layout/PictureAccentList"/>
    <dgm:cxn modelId="{1CE55DE8-4852-5B47-93C1-8736DA4A0B44}" type="presParOf" srcId="{7CB37377-6AA2-3148-B7B7-492028D376DC}" destId="{1E270CAA-6A9F-1B42-9BD6-352F93D4EC95}" srcOrd="1" destOrd="0" presId="urn:microsoft.com/office/officeart/2008/layout/PictureAccentList"/>
    <dgm:cxn modelId="{14AD524D-FD73-0E46-9EFF-03CE08006F82}" type="presParOf" srcId="{1E270CAA-6A9F-1B42-9BD6-352F93D4EC95}" destId="{77C9B3F7-3460-9240-A01F-07B7489F16AE}" srcOrd="0" destOrd="0" presId="urn:microsoft.com/office/officeart/2008/layout/PictureAccentList"/>
    <dgm:cxn modelId="{C4D0FFB9-7D72-F24A-84D4-FB99EA1BC3F5}" type="presParOf" srcId="{77C9B3F7-3460-9240-A01F-07B7489F16AE}" destId="{6842FD6F-1AAF-BD4E-A6D7-74D4C30D6249}" srcOrd="0" destOrd="0" presId="urn:microsoft.com/office/officeart/2008/layout/PictureAccentList"/>
    <dgm:cxn modelId="{34128FB2-C1C2-9145-8F0D-527344E402D1}" type="presParOf" srcId="{77C9B3F7-3460-9240-A01F-07B7489F16AE}" destId="{52E41A55-6C50-CD45-A450-9D6D2992C645}" srcOrd="1" destOrd="0" presId="urn:microsoft.com/office/officeart/2008/layout/PictureAccentList"/>
    <dgm:cxn modelId="{B787AB6D-4694-5947-ADD9-0A41BA8CB222}" type="presParOf" srcId="{1E270CAA-6A9F-1B42-9BD6-352F93D4EC95}" destId="{0E66B42A-F1CA-D640-8769-38BF87702BD3}" srcOrd="1" destOrd="0" presId="urn:microsoft.com/office/officeart/2008/layout/PictureAccentList"/>
    <dgm:cxn modelId="{5864C9CE-EBE3-F142-BCE3-D7694FFA2C52}" type="presParOf" srcId="{0E66B42A-F1CA-D640-8769-38BF87702BD3}" destId="{A703B7A8-B474-8144-9D97-29E6EB189CCC}" srcOrd="0" destOrd="0" presId="urn:microsoft.com/office/officeart/2008/layout/PictureAccentList"/>
    <dgm:cxn modelId="{8202FC05-43A3-464D-BA1B-C4474EF04B9D}" type="presParOf" srcId="{0E66B42A-F1CA-D640-8769-38BF87702BD3}" destId="{924EB057-BD9E-FA46-8DB5-90B671476F68}" srcOrd="1" destOrd="0" presId="urn:microsoft.com/office/officeart/2008/layout/PictureAccentList"/>
    <dgm:cxn modelId="{5CD6D579-1F98-FE47-A73F-705BA98426E7}" type="presParOf" srcId="{1E270CAA-6A9F-1B42-9BD6-352F93D4EC95}" destId="{F4BDB89F-B283-8343-872B-00DC81617ABE}" srcOrd="2" destOrd="0" presId="urn:microsoft.com/office/officeart/2008/layout/PictureAccentList"/>
    <dgm:cxn modelId="{578E8BA6-749B-6243-8565-3591CCD66BFC}" type="presParOf" srcId="{F4BDB89F-B283-8343-872B-00DC81617ABE}" destId="{3A7D6035-AB87-3B48-8C72-75061BA04C65}" srcOrd="0" destOrd="0" presId="urn:microsoft.com/office/officeart/2008/layout/PictureAccentList"/>
    <dgm:cxn modelId="{3DAE6595-88F2-CD4B-AF99-455746A1950A}" type="presParOf" srcId="{F4BDB89F-B283-8343-872B-00DC81617ABE}" destId="{45AC9606-46B7-4B43-BA60-4CAD1046C4F8}" srcOrd="1" destOrd="0" presId="urn:microsoft.com/office/officeart/2008/layout/PictureAccentList"/>
    <dgm:cxn modelId="{CA8DF71B-7962-1D48-9442-943A63B48358}" type="presParOf" srcId="{1E270CAA-6A9F-1B42-9BD6-352F93D4EC95}" destId="{F37A2737-DEFE-B640-8AB1-1BD450AE6C6B}" srcOrd="3" destOrd="0" presId="urn:microsoft.com/office/officeart/2008/layout/PictureAccentList"/>
    <dgm:cxn modelId="{6569F075-C91F-034B-841E-1BF4EBB97B65}" type="presParOf" srcId="{F37A2737-DEFE-B640-8AB1-1BD450AE6C6B}" destId="{0BBA7DD2-C5AB-474E-9053-A69DEB61901F}" srcOrd="0" destOrd="0" presId="urn:microsoft.com/office/officeart/2008/layout/PictureAccentList"/>
    <dgm:cxn modelId="{6D9F79B9-3606-0B41-84FC-E82E0F5BEB0B}" type="presParOf" srcId="{F37A2737-DEFE-B640-8AB1-1BD450AE6C6B}" destId="{6631ADFB-B539-0144-809A-9515DF515FEC}" srcOrd="1" destOrd="0" presId="urn:microsoft.com/office/officeart/2008/layout/PictureAccent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A655B9C7-3915-F84D-9831-86BE57D8901E}">
      <dgm:prSet phldrT="[Text]"/>
      <dgm:spPr/>
      <dgm:t>
        <a:bodyPr/>
        <a:lstStyle/>
        <a:p>
          <a:r>
            <a:rPr lang="en-US" b="1" dirty="0" smtClean="0">
              <a:solidFill>
                <a:srgbClr val="000000"/>
              </a:solidFill>
            </a:rPr>
            <a:t>Counting supervisors and assistants</a:t>
          </a:r>
          <a:endParaRPr lang="en-US" b="1" dirty="0">
            <a:solidFill>
              <a:srgbClr val="000000"/>
            </a:solidFill>
          </a:endParaRPr>
        </a:p>
      </dgm:t>
    </dgm:pt>
    <dgm:pt modelId="{144B565F-6194-D645-A949-B2CE3926DA7C}" type="parTrans" cxnId="{3E7942DD-F685-4649-A8E4-E94BDE6777AB}">
      <dgm:prSet/>
      <dgm:spPr/>
      <dgm:t>
        <a:bodyPr/>
        <a:lstStyle/>
        <a:p>
          <a:endParaRPr lang="en-US" b="1">
            <a:solidFill>
              <a:srgbClr val="000000"/>
            </a:solidFill>
          </a:endParaRPr>
        </a:p>
      </dgm:t>
    </dgm:pt>
    <dgm:pt modelId="{F90DF583-6263-7143-8B8C-35EC92311C35}" type="sibTrans" cxnId="{3E7942DD-F685-4649-A8E4-E94BDE6777AB}">
      <dgm:prSet/>
      <dgm:spPr/>
      <dgm:t>
        <a:bodyPr/>
        <a:lstStyle/>
        <a:p>
          <a:endParaRPr lang="en-US" b="1">
            <a:solidFill>
              <a:srgbClr val="000000"/>
            </a:solidFill>
          </a:endParaRPr>
        </a:p>
      </dgm:t>
    </dgm:pt>
    <dgm:pt modelId="{969905F9-C448-DE46-B799-FFC15D92B5A0}">
      <dgm:prSet phldrT="[Text]"/>
      <dgm:spPr/>
      <dgm:t>
        <a:bodyPr/>
        <a:lstStyle/>
        <a:p>
          <a:r>
            <a:rPr lang="en-US" b="1" dirty="0" smtClean="0">
              <a:solidFill>
                <a:srgbClr val="000000"/>
              </a:solidFill>
            </a:rPr>
            <a:t>Persons authorized by ECI</a:t>
          </a:r>
          <a:endParaRPr lang="en-US" b="1" dirty="0">
            <a:solidFill>
              <a:srgbClr val="000000"/>
            </a:solidFill>
          </a:endParaRPr>
        </a:p>
      </dgm:t>
    </dgm:pt>
    <dgm:pt modelId="{268A3D81-AAF8-5442-89F2-493355FDFCAF}" type="parTrans" cxnId="{026D2D7E-A148-D349-92A7-90DE6DE71FE4}">
      <dgm:prSet/>
      <dgm:spPr/>
      <dgm:t>
        <a:bodyPr/>
        <a:lstStyle/>
        <a:p>
          <a:endParaRPr lang="en-US" b="1">
            <a:solidFill>
              <a:srgbClr val="000000"/>
            </a:solidFill>
          </a:endParaRPr>
        </a:p>
      </dgm:t>
    </dgm:pt>
    <dgm:pt modelId="{97901C86-5ECF-8B4C-9521-BD3BB6460822}" type="sibTrans" cxnId="{026D2D7E-A148-D349-92A7-90DE6DE71FE4}">
      <dgm:prSet/>
      <dgm:spPr/>
      <dgm:t>
        <a:bodyPr/>
        <a:lstStyle/>
        <a:p>
          <a:endParaRPr lang="en-US" b="1">
            <a:solidFill>
              <a:srgbClr val="000000"/>
            </a:solidFill>
          </a:endParaRPr>
        </a:p>
      </dgm:t>
    </dgm:pt>
    <dgm:pt modelId="{59160024-D453-0B43-81D2-7FAE2EF774FE}">
      <dgm:prSet phldrT="[Text]"/>
      <dgm:spPr/>
      <dgm:t>
        <a:bodyPr/>
        <a:lstStyle/>
        <a:p>
          <a:r>
            <a:rPr lang="en-US" b="1" dirty="0" smtClean="0">
              <a:solidFill>
                <a:srgbClr val="000000"/>
              </a:solidFill>
            </a:rPr>
            <a:t>Public servants on duty in connection with election</a:t>
          </a:r>
          <a:endParaRPr lang="en-US" b="1" dirty="0">
            <a:solidFill>
              <a:srgbClr val="000000"/>
            </a:solidFill>
          </a:endParaRPr>
        </a:p>
      </dgm:t>
    </dgm:pt>
    <dgm:pt modelId="{4CA9CC80-DC06-CC4E-98F8-D0CC2BE6CBE3}" type="parTrans" cxnId="{1D1C03F3-745C-D64B-B879-4ED597FC26AE}">
      <dgm:prSet/>
      <dgm:spPr/>
      <dgm:t>
        <a:bodyPr/>
        <a:lstStyle/>
        <a:p>
          <a:endParaRPr lang="en-US" b="1">
            <a:solidFill>
              <a:srgbClr val="000000"/>
            </a:solidFill>
          </a:endParaRPr>
        </a:p>
      </dgm:t>
    </dgm:pt>
    <dgm:pt modelId="{6A466A19-502B-2F43-9283-4530BD7E1E96}" type="sibTrans" cxnId="{1D1C03F3-745C-D64B-B879-4ED597FC26AE}">
      <dgm:prSet/>
      <dgm:spPr/>
      <dgm:t>
        <a:bodyPr/>
        <a:lstStyle/>
        <a:p>
          <a:endParaRPr lang="en-US" b="1">
            <a:solidFill>
              <a:srgbClr val="000000"/>
            </a:solidFill>
          </a:endParaRPr>
        </a:p>
      </dgm:t>
    </dgm:pt>
    <dgm:pt modelId="{3214BAC7-5B5B-A343-9BEC-C70E8534E3C1}">
      <dgm:prSet phldrT="[Text]"/>
      <dgm:spPr/>
      <dgm:t>
        <a:bodyPr/>
        <a:lstStyle/>
        <a:p>
          <a:r>
            <a:rPr lang="en-US" b="1" dirty="0" smtClean="0">
              <a:solidFill>
                <a:srgbClr val="000000"/>
              </a:solidFill>
            </a:rPr>
            <a:t>Candidates, their election agents and counting agents</a:t>
          </a:r>
          <a:endParaRPr lang="en-US" b="1" dirty="0">
            <a:solidFill>
              <a:srgbClr val="000000"/>
            </a:solidFill>
          </a:endParaRPr>
        </a:p>
      </dgm:t>
    </dgm:pt>
    <dgm:pt modelId="{8C9D33A0-0421-F447-8027-006FF94FF409}" type="parTrans" cxnId="{E4959712-80F0-FC42-B8FA-5890968A1DE6}">
      <dgm:prSet/>
      <dgm:spPr/>
      <dgm:t>
        <a:bodyPr/>
        <a:lstStyle/>
        <a:p>
          <a:endParaRPr lang="en-US" b="1">
            <a:solidFill>
              <a:srgbClr val="000000"/>
            </a:solidFill>
          </a:endParaRPr>
        </a:p>
      </dgm:t>
    </dgm:pt>
    <dgm:pt modelId="{D74183F7-26AE-A949-9ED6-5668BB8ABB20}" type="sibTrans" cxnId="{E4959712-80F0-FC42-B8FA-5890968A1DE6}">
      <dgm:prSet/>
      <dgm:spPr/>
      <dgm:t>
        <a:bodyPr/>
        <a:lstStyle/>
        <a:p>
          <a:endParaRPr lang="en-US" b="1">
            <a:solidFill>
              <a:srgbClr val="000000"/>
            </a:solidFill>
          </a:endParaRPr>
        </a:p>
      </dgm:t>
    </dgm:pt>
    <dgm:pt modelId="{4F8EFEF0-ACA2-ED4D-98A6-5E48E9E6E110}">
      <dgm:prSet phldrT="[Text]"/>
      <dgm:spPr/>
      <dgm:t>
        <a:bodyPr/>
        <a:lstStyle/>
        <a:p>
          <a:r>
            <a:rPr lang="en-US" b="1" dirty="0" smtClean="0">
              <a:solidFill>
                <a:srgbClr val="000000"/>
              </a:solidFill>
            </a:rPr>
            <a:t>  Every body inside the counting hall shall have to display his I-card on his/her person.</a:t>
          </a:r>
          <a:endParaRPr lang="en-US" b="1" dirty="0">
            <a:solidFill>
              <a:srgbClr val="000000"/>
            </a:solidFill>
          </a:endParaRPr>
        </a:p>
      </dgm:t>
    </dgm:pt>
    <dgm:pt modelId="{DC1E0EC7-4CE5-C945-8F6F-CF2F87B91A31}" type="parTrans" cxnId="{E415D2C8-5234-5645-809C-DDADDEAA1261}">
      <dgm:prSet/>
      <dgm:spPr/>
      <dgm:t>
        <a:bodyPr/>
        <a:lstStyle/>
        <a:p>
          <a:endParaRPr lang="en-US" b="1">
            <a:solidFill>
              <a:srgbClr val="000000"/>
            </a:solidFill>
          </a:endParaRPr>
        </a:p>
      </dgm:t>
    </dgm:pt>
    <dgm:pt modelId="{46E9F21D-4327-9D41-8CB7-8ECF8213FF61}" type="sibTrans" cxnId="{E415D2C8-5234-5645-809C-DDADDEAA126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5"/>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5"/>
      <dgm:spPr/>
    </dgm:pt>
    <dgm:pt modelId="{3EC98CB6-2C72-9446-A1B7-156E9404FDE2}" type="pres">
      <dgm:prSet presAssocID="{39361A06-A5FD-C841-9C2D-E9A42021E533}" presName="dstNode" presStyleLbl="node1" presStyleIdx="0" presStyleCnt="5"/>
      <dgm:spPr/>
    </dgm:pt>
    <dgm:pt modelId="{80A07DFF-9C71-B745-B04F-FA5F0D896254}" type="pres">
      <dgm:prSet presAssocID="{A655B9C7-3915-F84D-9831-86BE57D8901E}" presName="text_1" presStyleLbl="node1" presStyleIdx="0" presStyleCnt="5">
        <dgm:presLayoutVars>
          <dgm:bulletEnabled val="1"/>
        </dgm:presLayoutVars>
      </dgm:prSet>
      <dgm:spPr/>
      <dgm:t>
        <a:bodyPr/>
        <a:lstStyle/>
        <a:p>
          <a:endParaRPr lang="en-US"/>
        </a:p>
      </dgm:t>
    </dgm:pt>
    <dgm:pt modelId="{F2D01366-21F4-9445-AF66-0FBD2FCF42EE}" type="pres">
      <dgm:prSet presAssocID="{A655B9C7-3915-F84D-9831-86BE57D8901E}" presName="accent_1" presStyleCnt="0"/>
      <dgm:spPr/>
    </dgm:pt>
    <dgm:pt modelId="{B87130DB-6CBF-FA46-87A8-99BA9FDBBA42}" type="pres">
      <dgm:prSet presAssocID="{A655B9C7-3915-F84D-9831-86BE57D8901E}" presName="accentRepeatNode" presStyleLbl="solidFgAcc1" presStyleIdx="0" presStyleCnt="5"/>
      <dgm:spPr/>
    </dgm:pt>
    <dgm:pt modelId="{AB7ED074-186A-6E4C-BF97-A2482E7461CD}" type="pres">
      <dgm:prSet presAssocID="{969905F9-C448-DE46-B799-FFC15D92B5A0}" presName="text_2" presStyleLbl="node1" presStyleIdx="1" presStyleCnt="5">
        <dgm:presLayoutVars>
          <dgm:bulletEnabled val="1"/>
        </dgm:presLayoutVars>
      </dgm:prSet>
      <dgm:spPr/>
      <dgm:t>
        <a:bodyPr/>
        <a:lstStyle/>
        <a:p>
          <a:endParaRPr lang="en-US"/>
        </a:p>
      </dgm:t>
    </dgm:pt>
    <dgm:pt modelId="{F77C07DA-DDAF-8B44-8CF5-DC35762BC653}" type="pres">
      <dgm:prSet presAssocID="{969905F9-C448-DE46-B799-FFC15D92B5A0}" presName="accent_2" presStyleCnt="0"/>
      <dgm:spPr/>
    </dgm:pt>
    <dgm:pt modelId="{C35DEA22-3D69-DA45-993D-D72625B48384}" type="pres">
      <dgm:prSet presAssocID="{969905F9-C448-DE46-B799-FFC15D92B5A0}" presName="accentRepeatNode" presStyleLbl="solidFgAcc1" presStyleIdx="1" presStyleCnt="5"/>
      <dgm:spPr/>
    </dgm:pt>
    <dgm:pt modelId="{6B8573B2-E3D5-E641-A7C8-D62A0464DAD1}" type="pres">
      <dgm:prSet presAssocID="{59160024-D453-0B43-81D2-7FAE2EF774FE}" presName="text_3" presStyleLbl="node1" presStyleIdx="2" presStyleCnt="5">
        <dgm:presLayoutVars>
          <dgm:bulletEnabled val="1"/>
        </dgm:presLayoutVars>
      </dgm:prSet>
      <dgm:spPr/>
      <dgm:t>
        <a:bodyPr/>
        <a:lstStyle/>
        <a:p>
          <a:endParaRPr lang="en-US"/>
        </a:p>
      </dgm:t>
    </dgm:pt>
    <dgm:pt modelId="{EFD0D86A-24F9-9F4E-9CC2-CFA555EA4779}" type="pres">
      <dgm:prSet presAssocID="{59160024-D453-0B43-81D2-7FAE2EF774FE}" presName="accent_3" presStyleCnt="0"/>
      <dgm:spPr/>
    </dgm:pt>
    <dgm:pt modelId="{60902079-B485-8B4A-8FA6-DBA242DB2BEE}" type="pres">
      <dgm:prSet presAssocID="{59160024-D453-0B43-81D2-7FAE2EF774FE}" presName="accentRepeatNode" presStyleLbl="solidFgAcc1" presStyleIdx="2" presStyleCnt="5"/>
      <dgm:spPr/>
    </dgm:pt>
    <dgm:pt modelId="{A743D39C-2BFE-1143-8F81-3E25649264EB}" type="pres">
      <dgm:prSet presAssocID="{3214BAC7-5B5B-A343-9BEC-C70E8534E3C1}" presName="text_4" presStyleLbl="node1" presStyleIdx="3" presStyleCnt="5">
        <dgm:presLayoutVars>
          <dgm:bulletEnabled val="1"/>
        </dgm:presLayoutVars>
      </dgm:prSet>
      <dgm:spPr/>
      <dgm:t>
        <a:bodyPr/>
        <a:lstStyle/>
        <a:p>
          <a:endParaRPr lang="en-US"/>
        </a:p>
      </dgm:t>
    </dgm:pt>
    <dgm:pt modelId="{0FAE452E-E417-D34B-85E0-BB379D777F0C}" type="pres">
      <dgm:prSet presAssocID="{3214BAC7-5B5B-A343-9BEC-C70E8534E3C1}" presName="accent_4" presStyleCnt="0"/>
      <dgm:spPr/>
    </dgm:pt>
    <dgm:pt modelId="{257E3454-635D-C546-BB22-5FDF396DD243}" type="pres">
      <dgm:prSet presAssocID="{3214BAC7-5B5B-A343-9BEC-C70E8534E3C1}" presName="accentRepeatNode" presStyleLbl="solidFgAcc1" presStyleIdx="3" presStyleCnt="5"/>
      <dgm:spPr/>
    </dgm:pt>
    <dgm:pt modelId="{927760E5-0F05-5049-8ED4-C2D4B43D2D2C}" type="pres">
      <dgm:prSet presAssocID="{4F8EFEF0-ACA2-ED4D-98A6-5E48E9E6E110}" presName="text_5" presStyleLbl="node1" presStyleIdx="4" presStyleCnt="5">
        <dgm:presLayoutVars>
          <dgm:bulletEnabled val="1"/>
        </dgm:presLayoutVars>
      </dgm:prSet>
      <dgm:spPr/>
      <dgm:t>
        <a:bodyPr/>
        <a:lstStyle/>
        <a:p>
          <a:endParaRPr lang="en-US"/>
        </a:p>
      </dgm:t>
    </dgm:pt>
    <dgm:pt modelId="{B95D97DA-610D-2145-B7DC-96E6EDFF2AE6}" type="pres">
      <dgm:prSet presAssocID="{4F8EFEF0-ACA2-ED4D-98A6-5E48E9E6E110}" presName="accent_5" presStyleCnt="0"/>
      <dgm:spPr/>
    </dgm:pt>
    <dgm:pt modelId="{801DC772-6012-CC47-8EBD-038E1E4FB3B1}" type="pres">
      <dgm:prSet presAssocID="{4F8EFEF0-ACA2-ED4D-98A6-5E48E9E6E110}" presName="accentRepeatNode" presStyleLbl="solidFgAcc1" presStyleIdx="4" presStyleCnt="5"/>
      <dgm:spPr/>
    </dgm:pt>
  </dgm:ptLst>
  <dgm:cxnLst>
    <dgm:cxn modelId="{1D1C03F3-745C-D64B-B879-4ED597FC26AE}" srcId="{39361A06-A5FD-C841-9C2D-E9A42021E533}" destId="{59160024-D453-0B43-81D2-7FAE2EF774FE}" srcOrd="2" destOrd="0" parTransId="{4CA9CC80-DC06-CC4E-98F8-D0CC2BE6CBE3}" sibTransId="{6A466A19-502B-2F43-9283-4530BD7E1E96}"/>
    <dgm:cxn modelId="{E415D2C8-5234-5645-809C-DDADDEAA1261}" srcId="{39361A06-A5FD-C841-9C2D-E9A42021E533}" destId="{4F8EFEF0-ACA2-ED4D-98A6-5E48E9E6E110}" srcOrd="4" destOrd="0" parTransId="{DC1E0EC7-4CE5-C945-8F6F-CF2F87B91A31}" sibTransId="{46E9F21D-4327-9D41-8CB7-8ECF8213FF61}"/>
    <dgm:cxn modelId="{DDF9AFD0-0AF3-A747-8AF3-F8C1CD709A1F}" type="presOf" srcId="{A655B9C7-3915-F84D-9831-86BE57D8901E}" destId="{80A07DFF-9C71-B745-B04F-FA5F0D896254}" srcOrd="0" destOrd="0" presId="urn:microsoft.com/office/officeart/2008/layout/VerticalCurvedList"/>
    <dgm:cxn modelId="{155FF264-F894-F74E-93B6-B42A735CBF17}" type="presOf" srcId="{59160024-D453-0B43-81D2-7FAE2EF774FE}" destId="{6B8573B2-E3D5-E641-A7C8-D62A0464DAD1}" srcOrd="0" destOrd="0" presId="urn:microsoft.com/office/officeart/2008/layout/VerticalCurvedList"/>
    <dgm:cxn modelId="{7BE7CCD7-B8EF-F541-A51C-9F60D9CAC17D}" type="presOf" srcId="{4F8EFEF0-ACA2-ED4D-98A6-5E48E9E6E110}" destId="{927760E5-0F05-5049-8ED4-C2D4B43D2D2C}" srcOrd="0" destOrd="0" presId="urn:microsoft.com/office/officeart/2008/layout/VerticalCurvedList"/>
    <dgm:cxn modelId="{2547A89E-F21B-DD4A-844F-1A4A43A9B284}" type="presOf" srcId="{3214BAC7-5B5B-A343-9BEC-C70E8534E3C1}" destId="{A743D39C-2BFE-1143-8F81-3E25649264EB}" srcOrd="0" destOrd="0" presId="urn:microsoft.com/office/officeart/2008/layout/VerticalCurvedList"/>
    <dgm:cxn modelId="{97619CF2-6AAC-BF42-B62A-04DEBACB6C91}" type="presOf" srcId="{39361A06-A5FD-C841-9C2D-E9A42021E533}" destId="{490477BE-F98D-7541-9E16-A620C92F4B9C}" srcOrd="0" destOrd="0" presId="urn:microsoft.com/office/officeart/2008/layout/VerticalCurvedList"/>
    <dgm:cxn modelId="{EF50DF1E-524E-3B49-B097-5823CAFD8322}" type="presOf" srcId="{F90DF583-6263-7143-8B8C-35EC92311C35}" destId="{14057D94-6B3A-6F49-8335-4ABDCA6A987A}" srcOrd="0" destOrd="0" presId="urn:microsoft.com/office/officeart/2008/layout/VerticalCurvedList"/>
    <dgm:cxn modelId="{E4959712-80F0-FC42-B8FA-5890968A1DE6}" srcId="{39361A06-A5FD-C841-9C2D-E9A42021E533}" destId="{3214BAC7-5B5B-A343-9BEC-C70E8534E3C1}" srcOrd="3" destOrd="0" parTransId="{8C9D33A0-0421-F447-8027-006FF94FF409}" sibTransId="{D74183F7-26AE-A949-9ED6-5668BB8ABB20}"/>
    <dgm:cxn modelId="{026D2D7E-A148-D349-92A7-90DE6DE71FE4}" srcId="{39361A06-A5FD-C841-9C2D-E9A42021E533}" destId="{969905F9-C448-DE46-B799-FFC15D92B5A0}" srcOrd="1" destOrd="0" parTransId="{268A3D81-AAF8-5442-89F2-493355FDFCAF}" sibTransId="{97901C86-5ECF-8B4C-9521-BD3BB6460822}"/>
    <dgm:cxn modelId="{3E7942DD-F685-4649-A8E4-E94BDE6777AB}" srcId="{39361A06-A5FD-C841-9C2D-E9A42021E533}" destId="{A655B9C7-3915-F84D-9831-86BE57D8901E}" srcOrd="0" destOrd="0" parTransId="{144B565F-6194-D645-A949-B2CE3926DA7C}" sibTransId="{F90DF583-6263-7143-8B8C-35EC92311C35}"/>
    <dgm:cxn modelId="{C92DBDBA-4614-2742-95A9-6083A5C09488}" type="presOf" srcId="{969905F9-C448-DE46-B799-FFC15D92B5A0}" destId="{AB7ED074-186A-6E4C-BF97-A2482E7461CD}" srcOrd="0" destOrd="0" presId="urn:microsoft.com/office/officeart/2008/layout/VerticalCurvedList"/>
    <dgm:cxn modelId="{F2DAAD1E-682C-B14C-AAFF-BF770E4EB8CB}" type="presParOf" srcId="{490477BE-F98D-7541-9E16-A620C92F4B9C}" destId="{882021DB-1342-4544-8903-F6203224915A}" srcOrd="0" destOrd="0" presId="urn:microsoft.com/office/officeart/2008/layout/VerticalCurvedList"/>
    <dgm:cxn modelId="{A81C53C9-2782-5247-99E7-D736B22757B5}" type="presParOf" srcId="{882021DB-1342-4544-8903-F6203224915A}" destId="{BEEB6ADF-AF30-3840-B887-AA3EE10B21FE}" srcOrd="0" destOrd="0" presId="urn:microsoft.com/office/officeart/2008/layout/VerticalCurvedList"/>
    <dgm:cxn modelId="{BD01C442-EB64-E24A-82F5-EEC8558638AC}" type="presParOf" srcId="{BEEB6ADF-AF30-3840-B887-AA3EE10B21FE}" destId="{AE901801-B3CA-4549-9164-29D0042B437B}" srcOrd="0" destOrd="0" presId="urn:microsoft.com/office/officeart/2008/layout/VerticalCurvedList"/>
    <dgm:cxn modelId="{621BD166-D53D-CF4D-8C55-311853D8DFB2}" type="presParOf" srcId="{BEEB6ADF-AF30-3840-B887-AA3EE10B21FE}" destId="{14057D94-6B3A-6F49-8335-4ABDCA6A987A}" srcOrd="1" destOrd="0" presId="urn:microsoft.com/office/officeart/2008/layout/VerticalCurvedList"/>
    <dgm:cxn modelId="{8E8E0CA9-2E80-0E41-ABD0-F4F55078CC2C}" type="presParOf" srcId="{BEEB6ADF-AF30-3840-B887-AA3EE10B21FE}" destId="{134BB032-8546-374F-877E-621C5887A6E8}" srcOrd="2" destOrd="0" presId="urn:microsoft.com/office/officeart/2008/layout/VerticalCurvedList"/>
    <dgm:cxn modelId="{E2E66A4C-ECC0-E34E-9BA8-26B83D8A3343}" type="presParOf" srcId="{BEEB6ADF-AF30-3840-B887-AA3EE10B21FE}" destId="{3EC98CB6-2C72-9446-A1B7-156E9404FDE2}" srcOrd="3" destOrd="0" presId="urn:microsoft.com/office/officeart/2008/layout/VerticalCurvedList"/>
    <dgm:cxn modelId="{1056AF76-01C7-0D49-B52B-91E7CEAD7AA2}" type="presParOf" srcId="{882021DB-1342-4544-8903-F6203224915A}" destId="{80A07DFF-9C71-B745-B04F-FA5F0D896254}" srcOrd="1" destOrd="0" presId="urn:microsoft.com/office/officeart/2008/layout/VerticalCurvedList"/>
    <dgm:cxn modelId="{808E8DF5-96CD-B44A-8570-3C92BABF2F13}" type="presParOf" srcId="{882021DB-1342-4544-8903-F6203224915A}" destId="{F2D01366-21F4-9445-AF66-0FBD2FCF42EE}" srcOrd="2" destOrd="0" presId="urn:microsoft.com/office/officeart/2008/layout/VerticalCurvedList"/>
    <dgm:cxn modelId="{C5765F3E-350F-6945-8199-B0D0B04D9528}" type="presParOf" srcId="{F2D01366-21F4-9445-AF66-0FBD2FCF42EE}" destId="{B87130DB-6CBF-FA46-87A8-99BA9FDBBA42}" srcOrd="0" destOrd="0" presId="urn:microsoft.com/office/officeart/2008/layout/VerticalCurvedList"/>
    <dgm:cxn modelId="{5953D3A2-8730-724C-8898-283529BF8A5F}" type="presParOf" srcId="{882021DB-1342-4544-8903-F6203224915A}" destId="{AB7ED074-186A-6E4C-BF97-A2482E7461CD}" srcOrd="3" destOrd="0" presId="urn:microsoft.com/office/officeart/2008/layout/VerticalCurvedList"/>
    <dgm:cxn modelId="{03C98BA2-47A5-844A-8C9B-32017C6DEDCE}" type="presParOf" srcId="{882021DB-1342-4544-8903-F6203224915A}" destId="{F77C07DA-DDAF-8B44-8CF5-DC35762BC653}" srcOrd="4" destOrd="0" presId="urn:microsoft.com/office/officeart/2008/layout/VerticalCurvedList"/>
    <dgm:cxn modelId="{95984D36-8857-1142-8AE4-DB23AA78BCE8}" type="presParOf" srcId="{F77C07DA-DDAF-8B44-8CF5-DC35762BC653}" destId="{C35DEA22-3D69-DA45-993D-D72625B48384}" srcOrd="0" destOrd="0" presId="urn:microsoft.com/office/officeart/2008/layout/VerticalCurvedList"/>
    <dgm:cxn modelId="{ACEEE0BD-428A-2C49-A6A6-D0A455A0D534}" type="presParOf" srcId="{882021DB-1342-4544-8903-F6203224915A}" destId="{6B8573B2-E3D5-E641-A7C8-D62A0464DAD1}" srcOrd="5" destOrd="0" presId="urn:microsoft.com/office/officeart/2008/layout/VerticalCurvedList"/>
    <dgm:cxn modelId="{915780D0-7588-B54C-9233-3D63B6B39C5C}" type="presParOf" srcId="{882021DB-1342-4544-8903-F6203224915A}" destId="{EFD0D86A-24F9-9F4E-9CC2-CFA555EA4779}" srcOrd="6" destOrd="0" presId="urn:microsoft.com/office/officeart/2008/layout/VerticalCurvedList"/>
    <dgm:cxn modelId="{03244D18-4D51-D24E-97AB-1DFA1969DFB6}" type="presParOf" srcId="{EFD0D86A-24F9-9F4E-9CC2-CFA555EA4779}" destId="{60902079-B485-8B4A-8FA6-DBA242DB2BEE}" srcOrd="0" destOrd="0" presId="urn:microsoft.com/office/officeart/2008/layout/VerticalCurvedList"/>
    <dgm:cxn modelId="{30B7DC5C-B2E9-7E45-946E-6FB1C3B88CCB}" type="presParOf" srcId="{882021DB-1342-4544-8903-F6203224915A}" destId="{A743D39C-2BFE-1143-8F81-3E25649264EB}" srcOrd="7" destOrd="0" presId="urn:microsoft.com/office/officeart/2008/layout/VerticalCurvedList"/>
    <dgm:cxn modelId="{962204E9-5CA7-574F-B27C-904DD9D1F5CF}" type="presParOf" srcId="{882021DB-1342-4544-8903-F6203224915A}" destId="{0FAE452E-E417-D34B-85E0-BB379D777F0C}" srcOrd="8" destOrd="0" presId="urn:microsoft.com/office/officeart/2008/layout/VerticalCurvedList"/>
    <dgm:cxn modelId="{10286E19-5028-A74F-A7F9-5699AA506196}" type="presParOf" srcId="{0FAE452E-E417-D34B-85E0-BB379D777F0C}" destId="{257E3454-635D-C546-BB22-5FDF396DD243}" srcOrd="0" destOrd="0" presId="urn:microsoft.com/office/officeart/2008/layout/VerticalCurvedList"/>
    <dgm:cxn modelId="{69EAA142-EF5E-5446-8A15-3BF01178C0E7}" type="presParOf" srcId="{882021DB-1342-4544-8903-F6203224915A}" destId="{927760E5-0F05-5049-8ED4-C2D4B43D2D2C}" srcOrd="9" destOrd="0" presId="urn:microsoft.com/office/officeart/2008/layout/VerticalCurvedList"/>
    <dgm:cxn modelId="{868FDD6D-9E0C-CE49-B431-CD327F5D8EAE}" type="presParOf" srcId="{882021DB-1342-4544-8903-F6203224915A}" destId="{B95D97DA-610D-2145-B7DC-96E6EDFF2AE6}" srcOrd="10" destOrd="0" presId="urn:microsoft.com/office/officeart/2008/layout/VerticalCurvedList"/>
    <dgm:cxn modelId="{DF217F3B-F13B-5A47-AA83-0377BB690F0E}" type="presParOf" srcId="{B95D97DA-610D-2145-B7DC-96E6EDFF2AE6}" destId="{801DC772-6012-CC47-8EBD-038E1E4FB3B1}"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5F34057F-BCE9-B948-A3AB-33CADCA0C8A4}">
      <dgm:prSet phldrT="[Text]"/>
      <dgm:spPr/>
      <dgm:t>
        <a:bodyPr/>
        <a:lstStyle/>
        <a:p>
          <a:r>
            <a:rPr lang="en-US" b="1" dirty="0" smtClean="0">
              <a:solidFill>
                <a:srgbClr val="000000"/>
              </a:solidFill>
            </a:rPr>
            <a:t>Police personnel, whether in uniform or plain clothed, NOT allowed. Must remain outside and can enter only when called by RO to come to control  </a:t>
          </a:r>
          <a:endParaRPr lang="en-US" b="1" dirty="0">
            <a:solidFill>
              <a:srgbClr val="000000"/>
            </a:solidFill>
          </a:endParaRPr>
        </a:p>
      </dgm:t>
    </dgm:pt>
    <dgm:pt modelId="{199C2A2A-01F3-9046-9041-5F6CC6A2783E}" type="sibTrans" cxnId="{AC0881B5-A438-7E43-A63C-F40448B0C783}">
      <dgm:prSet/>
      <dgm:spPr/>
      <dgm:t>
        <a:bodyPr/>
        <a:lstStyle/>
        <a:p>
          <a:endParaRPr lang="en-US" b="1">
            <a:solidFill>
              <a:srgbClr val="000000"/>
            </a:solidFill>
          </a:endParaRPr>
        </a:p>
      </dgm:t>
    </dgm:pt>
    <dgm:pt modelId="{A342B3B0-7DFD-6B48-8273-1B77D17A8D22}" type="parTrans" cxnId="{AC0881B5-A438-7E43-A63C-F40448B0C783}">
      <dgm:prSet/>
      <dgm:spPr/>
      <dgm:t>
        <a:bodyPr/>
        <a:lstStyle/>
        <a:p>
          <a:endParaRPr lang="en-US" b="1">
            <a:solidFill>
              <a:srgbClr val="000000"/>
            </a:solidFill>
          </a:endParaRPr>
        </a:p>
      </dgm:t>
    </dgm:pt>
    <dgm:pt modelId="{7E3FC18C-00BA-114E-B70A-38F1837FE1C8}">
      <dgm:prSet phldrT="[Text]"/>
      <dgm:spPr/>
      <dgm:t>
        <a:bodyPr/>
        <a:lstStyle/>
        <a:p>
          <a:r>
            <a:rPr lang="en-US" b="1" dirty="0" smtClean="0">
              <a:solidFill>
                <a:srgbClr val="000000"/>
              </a:solidFill>
            </a:rPr>
            <a:t>Ministers, State Ministers, Dy. Ministers of Union &amp; state unless they are candidates</a:t>
          </a:r>
          <a:endParaRPr lang="en-US" b="1" dirty="0">
            <a:solidFill>
              <a:srgbClr val="000000"/>
            </a:solidFill>
          </a:endParaRPr>
        </a:p>
      </dgm:t>
    </dgm:pt>
    <dgm:pt modelId="{70CB6D8C-94BF-4545-98FE-E3335124070C}" type="parTrans" cxnId="{9895A31A-2FA3-124D-8DBE-961ED9B4B248}">
      <dgm:prSet/>
      <dgm:spPr/>
      <dgm:t>
        <a:bodyPr/>
        <a:lstStyle/>
        <a:p>
          <a:endParaRPr lang="en-US" b="1">
            <a:solidFill>
              <a:srgbClr val="000000"/>
            </a:solidFill>
          </a:endParaRPr>
        </a:p>
      </dgm:t>
    </dgm:pt>
    <dgm:pt modelId="{2EEB4E04-0CE7-2745-9BED-CE31431FB940}" type="sibTrans" cxnId="{9895A31A-2FA3-124D-8DBE-961ED9B4B248}">
      <dgm:prSet/>
      <dgm:spPr/>
      <dgm:t>
        <a:bodyPr/>
        <a:lstStyle/>
        <a:p>
          <a:endParaRPr lang="en-US" b="1">
            <a:solidFill>
              <a:srgbClr val="000000"/>
            </a:solidFill>
          </a:endParaRPr>
        </a:p>
      </dgm:t>
    </dgm:pt>
    <dgm:pt modelId="{143F6C2F-7454-7D4B-8649-21792E230557}">
      <dgm:prSet phldrT="[Text]"/>
      <dgm:spPr/>
      <dgm:t>
        <a:bodyPr/>
        <a:lstStyle/>
        <a:p>
          <a:r>
            <a:rPr lang="en-US" b="1" dirty="0" smtClean="0">
              <a:solidFill>
                <a:srgbClr val="000000"/>
              </a:solidFill>
            </a:rPr>
            <a:t>The  above cannot be appointed as election or counting or polling agent of candidate as they require security</a:t>
          </a:r>
          <a:endParaRPr lang="en-US" b="1" dirty="0">
            <a:solidFill>
              <a:srgbClr val="000000"/>
            </a:solidFill>
          </a:endParaRPr>
        </a:p>
      </dgm:t>
    </dgm:pt>
    <dgm:pt modelId="{87CA8FD6-DE2E-7645-A238-EB0BF4A2B2A3}" type="parTrans" cxnId="{CCDDB77C-04BF-AF49-ADAD-F6C5EF53C039}">
      <dgm:prSet/>
      <dgm:spPr/>
      <dgm:t>
        <a:bodyPr/>
        <a:lstStyle/>
        <a:p>
          <a:endParaRPr lang="en-US" b="1">
            <a:solidFill>
              <a:srgbClr val="000000"/>
            </a:solidFill>
          </a:endParaRPr>
        </a:p>
      </dgm:t>
    </dgm:pt>
    <dgm:pt modelId="{5E482331-78CE-E340-BF61-C32BFDCD8EDF}" type="sibTrans" cxnId="{CCDDB77C-04BF-AF49-ADAD-F6C5EF53C039}">
      <dgm:prSet/>
      <dgm:spPr/>
      <dgm:t>
        <a:bodyPr/>
        <a:lstStyle/>
        <a:p>
          <a:endParaRPr lang="en-US" b="1">
            <a:solidFill>
              <a:srgbClr val="000000"/>
            </a:solidFill>
          </a:endParaRPr>
        </a:p>
      </dgm:t>
    </dgm:pt>
    <dgm:pt modelId="{FC5C4C60-DD90-5142-B9BB-C6060041C5F4}">
      <dgm:prSet phldrT="[Text]"/>
      <dgm:spPr/>
      <dgm:t>
        <a:bodyPr/>
        <a:lstStyle/>
        <a:p>
          <a:r>
            <a:rPr lang="en-US" b="1" dirty="0" smtClean="0">
              <a:solidFill>
                <a:srgbClr val="FF0000"/>
              </a:solidFill>
            </a:rPr>
            <a:t>Counting agents cannot enter unless s/he has submitted 2</a:t>
          </a:r>
          <a:r>
            <a:rPr lang="en-US" b="1" baseline="30000" dirty="0" smtClean="0">
              <a:solidFill>
                <a:srgbClr val="FF0000"/>
              </a:solidFill>
            </a:rPr>
            <a:t>nd</a:t>
          </a:r>
          <a:r>
            <a:rPr lang="en-US" b="1" dirty="0" smtClean="0">
              <a:solidFill>
                <a:srgbClr val="FF0000"/>
              </a:solidFill>
            </a:rPr>
            <a:t> copy of appointment letter after completing and signing declaration</a:t>
          </a:r>
          <a:endParaRPr lang="en-US" b="1" dirty="0">
            <a:solidFill>
              <a:srgbClr val="FF0000"/>
            </a:solidFill>
          </a:endParaRPr>
        </a:p>
      </dgm:t>
    </dgm:pt>
    <dgm:pt modelId="{81C0795E-F00B-984A-B827-D7E1D3304287}" type="parTrans" cxnId="{81BD109E-4426-8140-A1B2-15C75B0B66D1}">
      <dgm:prSet/>
      <dgm:spPr/>
      <dgm:t>
        <a:bodyPr/>
        <a:lstStyle/>
        <a:p>
          <a:endParaRPr lang="en-US" b="1">
            <a:solidFill>
              <a:srgbClr val="000000"/>
            </a:solidFill>
          </a:endParaRPr>
        </a:p>
      </dgm:t>
    </dgm:pt>
    <dgm:pt modelId="{BDB6C3FE-22AD-DC46-A46F-AABB056D6CD9}" type="sibTrans" cxnId="{81BD109E-4426-8140-A1B2-15C75B0B66D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4"/>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4"/>
      <dgm:spPr/>
    </dgm:pt>
    <dgm:pt modelId="{3EC98CB6-2C72-9446-A1B7-156E9404FDE2}" type="pres">
      <dgm:prSet presAssocID="{39361A06-A5FD-C841-9C2D-E9A42021E533}" presName="dstNode" presStyleLbl="node1" presStyleIdx="0" presStyleCnt="4"/>
      <dgm:spPr/>
    </dgm:pt>
    <dgm:pt modelId="{636A9382-27CB-1F4A-8CD5-53C3A336AA88}" type="pres">
      <dgm:prSet presAssocID="{5F34057F-BCE9-B948-A3AB-33CADCA0C8A4}" presName="text_1" presStyleLbl="node1" presStyleIdx="0" presStyleCnt="4">
        <dgm:presLayoutVars>
          <dgm:bulletEnabled val="1"/>
        </dgm:presLayoutVars>
      </dgm:prSet>
      <dgm:spPr/>
      <dgm:t>
        <a:bodyPr/>
        <a:lstStyle/>
        <a:p>
          <a:endParaRPr lang="en-US"/>
        </a:p>
      </dgm:t>
    </dgm:pt>
    <dgm:pt modelId="{30E39B12-AD72-6947-A48E-732C5D57F8A5}" type="pres">
      <dgm:prSet presAssocID="{5F34057F-BCE9-B948-A3AB-33CADCA0C8A4}" presName="accent_1" presStyleCnt="0"/>
      <dgm:spPr/>
    </dgm:pt>
    <dgm:pt modelId="{11AB24F3-C9CA-1A4F-9AD0-43B0430BFA41}" type="pres">
      <dgm:prSet presAssocID="{5F34057F-BCE9-B948-A3AB-33CADCA0C8A4}" presName="accentRepeatNode" presStyleLbl="solidFgAcc1" presStyleIdx="0" presStyleCnt="4" custLinFactNeighborX="-5874" custLinFactNeighborY="-5588"/>
      <dgm:spPr/>
    </dgm:pt>
    <dgm:pt modelId="{2617963B-159E-DA44-8CE5-854C609AB2F5}" type="pres">
      <dgm:prSet presAssocID="{7E3FC18C-00BA-114E-B70A-38F1837FE1C8}" presName="text_2" presStyleLbl="node1" presStyleIdx="1" presStyleCnt="4">
        <dgm:presLayoutVars>
          <dgm:bulletEnabled val="1"/>
        </dgm:presLayoutVars>
      </dgm:prSet>
      <dgm:spPr/>
      <dgm:t>
        <a:bodyPr/>
        <a:lstStyle/>
        <a:p>
          <a:endParaRPr lang="en-US"/>
        </a:p>
      </dgm:t>
    </dgm:pt>
    <dgm:pt modelId="{070E5C20-ACA8-CD49-921C-7702B3E7E94F}" type="pres">
      <dgm:prSet presAssocID="{7E3FC18C-00BA-114E-B70A-38F1837FE1C8}" presName="accent_2" presStyleCnt="0"/>
      <dgm:spPr/>
    </dgm:pt>
    <dgm:pt modelId="{4EE5289A-F9F8-B84C-8674-1DD6579B5F86}" type="pres">
      <dgm:prSet presAssocID="{7E3FC18C-00BA-114E-B70A-38F1837FE1C8}" presName="accentRepeatNode" presStyleLbl="solidFgAcc1" presStyleIdx="1" presStyleCnt="4"/>
      <dgm:spPr/>
    </dgm:pt>
    <dgm:pt modelId="{90E491CB-40EA-BB4A-A359-896BA03ECF4E}" type="pres">
      <dgm:prSet presAssocID="{143F6C2F-7454-7D4B-8649-21792E230557}" presName="text_3" presStyleLbl="node1" presStyleIdx="2" presStyleCnt="4">
        <dgm:presLayoutVars>
          <dgm:bulletEnabled val="1"/>
        </dgm:presLayoutVars>
      </dgm:prSet>
      <dgm:spPr/>
      <dgm:t>
        <a:bodyPr/>
        <a:lstStyle/>
        <a:p>
          <a:endParaRPr lang="en-US"/>
        </a:p>
      </dgm:t>
    </dgm:pt>
    <dgm:pt modelId="{CC3B2F5C-8D93-6343-9AC8-98608811AF87}" type="pres">
      <dgm:prSet presAssocID="{143F6C2F-7454-7D4B-8649-21792E230557}" presName="accent_3" presStyleCnt="0"/>
      <dgm:spPr/>
    </dgm:pt>
    <dgm:pt modelId="{A6E2452C-7D3F-F147-9634-40F6D789196D}" type="pres">
      <dgm:prSet presAssocID="{143F6C2F-7454-7D4B-8649-21792E230557}" presName="accentRepeatNode" presStyleLbl="solidFgAcc1" presStyleIdx="2" presStyleCnt="4"/>
      <dgm:spPr/>
    </dgm:pt>
    <dgm:pt modelId="{00126438-DB3C-1245-8600-F5DEDB4C0A99}" type="pres">
      <dgm:prSet presAssocID="{FC5C4C60-DD90-5142-B9BB-C6060041C5F4}" presName="text_4" presStyleLbl="node1" presStyleIdx="3" presStyleCnt="4">
        <dgm:presLayoutVars>
          <dgm:bulletEnabled val="1"/>
        </dgm:presLayoutVars>
      </dgm:prSet>
      <dgm:spPr/>
      <dgm:t>
        <a:bodyPr/>
        <a:lstStyle/>
        <a:p>
          <a:endParaRPr lang="en-US"/>
        </a:p>
      </dgm:t>
    </dgm:pt>
    <dgm:pt modelId="{4CD66840-5016-074C-8589-BE0A34F2EE0A}" type="pres">
      <dgm:prSet presAssocID="{FC5C4C60-DD90-5142-B9BB-C6060041C5F4}" presName="accent_4" presStyleCnt="0"/>
      <dgm:spPr/>
    </dgm:pt>
    <dgm:pt modelId="{FC024B6D-C316-1A40-A6CD-E6FD85A4FF0A}" type="pres">
      <dgm:prSet presAssocID="{FC5C4C60-DD90-5142-B9BB-C6060041C5F4}" presName="accentRepeatNode" presStyleLbl="solidFgAcc1" presStyleIdx="3" presStyleCnt="4"/>
      <dgm:spPr/>
    </dgm:pt>
  </dgm:ptLst>
  <dgm:cxnLst>
    <dgm:cxn modelId="{81BD109E-4426-8140-A1B2-15C75B0B66D1}" srcId="{39361A06-A5FD-C841-9C2D-E9A42021E533}" destId="{FC5C4C60-DD90-5142-B9BB-C6060041C5F4}" srcOrd="3" destOrd="0" parTransId="{81C0795E-F00B-984A-B827-D7E1D3304287}" sibTransId="{BDB6C3FE-22AD-DC46-A46F-AABB056D6CD9}"/>
    <dgm:cxn modelId="{9895A31A-2FA3-124D-8DBE-961ED9B4B248}" srcId="{39361A06-A5FD-C841-9C2D-E9A42021E533}" destId="{7E3FC18C-00BA-114E-B70A-38F1837FE1C8}" srcOrd="1" destOrd="0" parTransId="{70CB6D8C-94BF-4545-98FE-E3335124070C}" sibTransId="{2EEB4E04-0CE7-2745-9BED-CE31431FB940}"/>
    <dgm:cxn modelId="{CCDDB77C-04BF-AF49-ADAD-F6C5EF53C039}" srcId="{39361A06-A5FD-C841-9C2D-E9A42021E533}" destId="{143F6C2F-7454-7D4B-8649-21792E230557}" srcOrd="2" destOrd="0" parTransId="{87CA8FD6-DE2E-7645-A238-EB0BF4A2B2A3}" sibTransId="{5E482331-78CE-E340-BF61-C32BFDCD8EDF}"/>
    <dgm:cxn modelId="{9B66CA9E-E006-7F42-91CB-F3D4D188CE26}" type="presOf" srcId="{5F34057F-BCE9-B948-A3AB-33CADCA0C8A4}" destId="{636A9382-27CB-1F4A-8CD5-53C3A336AA88}" srcOrd="0" destOrd="0" presId="urn:microsoft.com/office/officeart/2008/layout/VerticalCurvedList"/>
    <dgm:cxn modelId="{AC0881B5-A438-7E43-A63C-F40448B0C783}" srcId="{39361A06-A5FD-C841-9C2D-E9A42021E533}" destId="{5F34057F-BCE9-B948-A3AB-33CADCA0C8A4}" srcOrd="0" destOrd="0" parTransId="{A342B3B0-7DFD-6B48-8273-1B77D17A8D22}" sibTransId="{199C2A2A-01F3-9046-9041-5F6CC6A2783E}"/>
    <dgm:cxn modelId="{D1154AC6-F7F0-9445-9406-4339B07E64C2}" type="presOf" srcId="{143F6C2F-7454-7D4B-8649-21792E230557}" destId="{90E491CB-40EA-BB4A-A359-896BA03ECF4E}" srcOrd="0" destOrd="0" presId="urn:microsoft.com/office/officeart/2008/layout/VerticalCurvedList"/>
    <dgm:cxn modelId="{2DCB17B6-59BA-674A-92D9-BD0266177BD0}" type="presOf" srcId="{199C2A2A-01F3-9046-9041-5F6CC6A2783E}" destId="{14057D94-6B3A-6F49-8335-4ABDCA6A987A}" srcOrd="0" destOrd="0" presId="urn:microsoft.com/office/officeart/2008/layout/VerticalCurvedList"/>
    <dgm:cxn modelId="{01CBEAFD-0224-B042-AF15-60C457985F4A}" type="presOf" srcId="{7E3FC18C-00BA-114E-B70A-38F1837FE1C8}" destId="{2617963B-159E-DA44-8CE5-854C609AB2F5}" srcOrd="0" destOrd="0" presId="urn:microsoft.com/office/officeart/2008/layout/VerticalCurvedList"/>
    <dgm:cxn modelId="{C9C81E09-8DD8-9349-B2AF-4770F591F8FF}" type="presOf" srcId="{FC5C4C60-DD90-5142-B9BB-C6060041C5F4}" destId="{00126438-DB3C-1245-8600-F5DEDB4C0A99}" srcOrd="0" destOrd="0" presId="urn:microsoft.com/office/officeart/2008/layout/VerticalCurvedList"/>
    <dgm:cxn modelId="{1FBF3C10-3269-964D-8C07-684F9F8C005F}" type="presOf" srcId="{39361A06-A5FD-C841-9C2D-E9A42021E533}" destId="{490477BE-F98D-7541-9E16-A620C92F4B9C}" srcOrd="0" destOrd="0" presId="urn:microsoft.com/office/officeart/2008/layout/VerticalCurvedList"/>
    <dgm:cxn modelId="{445F529D-87C6-9B4F-8FC6-B299C8568610}" type="presParOf" srcId="{490477BE-F98D-7541-9E16-A620C92F4B9C}" destId="{882021DB-1342-4544-8903-F6203224915A}" srcOrd="0" destOrd="0" presId="urn:microsoft.com/office/officeart/2008/layout/VerticalCurvedList"/>
    <dgm:cxn modelId="{6F323762-3449-7D43-9C0C-EC5AD8844624}" type="presParOf" srcId="{882021DB-1342-4544-8903-F6203224915A}" destId="{BEEB6ADF-AF30-3840-B887-AA3EE10B21FE}" srcOrd="0" destOrd="0" presId="urn:microsoft.com/office/officeart/2008/layout/VerticalCurvedList"/>
    <dgm:cxn modelId="{E158577A-39FC-F34C-848A-58CEBFC0BA90}" type="presParOf" srcId="{BEEB6ADF-AF30-3840-B887-AA3EE10B21FE}" destId="{AE901801-B3CA-4549-9164-29D0042B437B}" srcOrd="0" destOrd="0" presId="urn:microsoft.com/office/officeart/2008/layout/VerticalCurvedList"/>
    <dgm:cxn modelId="{48425261-E968-8144-801E-026E42C372E5}" type="presParOf" srcId="{BEEB6ADF-AF30-3840-B887-AA3EE10B21FE}" destId="{14057D94-6B3A-6F49-8335-4ABDCA6A987A}" srcOrd="1" destOrd="0" presId="urn:microsoft.com/office/officeart/2008/layout/VerticalCurvedList"/>
    <dgm:cxn modelId="{A3957436-5D1C-8140-A9BA-92C736E146CA}" type="presParOf" srcId="{BEEB6ADF-AF30-3840-B887-AA3EE10B21FE}" destId="{134BB032-8546-374F-877E-621C5887A6E8}" srcOrd="2" destOrd="0" presId="urn:microsoft.com/office/officeart/2008/layout/VerticalCurvedList"/>
    <dgm:cxn modelId="{514F4CD9-EB72-1D44-8B54-2D617E6D8855}" type="presParOf" srcId="{BEEB6ADF-AF30-3840-B887-AA3EE10B21FE}" destId="{3EC98CB6-2C72-9446-A1B7-156E9404FDE2}" srcOrd="3" destOrd="0" presId="urn:microsoft.com/office/officeart/2008/layout/VerticalCurvedList"/>
    <dgm:cxn modelId="{C5EBBE6D-5C8A-F341-9482-C4EEA1749E32}" type="presParOf" srcId="{882021DB-1342-4544-8903-F6203224915A}" destId="{636A9382-27CB-1F4A-8CD5-53C3A336AA88}" srcOrd="1" destOrd="0" presId="urn:microsoft.com/office/officeart/2008/layout/VerticalCurvedList"/>
    <dgm:cxn modelId="{67F5E72C-7A6F-9C47-821A-CBB788E86E83}" type="presParOf" srcId="{882021DB-1342-4544-8903-F6203224915A}" destId="{30E39B12-AD72-6947-A48E-732C5D57F8A5}" srcOrd="2" destOrd="0" presId="urn:microsoft.com/office/officeart/2008/layout/VerticalCurvedList"/>
    <dgm:cxn modelId="{A464D8B8-B7AE-FF4E-B56E-58C3912816C5}" type="presParOf" srcId="{30E39B12-AD72-6947-A48E-732C5D57F8A5}" destId="{11AB24F3-C9CA-1A4F-9AD0-43B0430BFA41}" srcOrd="0" destOrd="0" presId="urn:microsoft.com/office/officeart/2008/layout/VerticalCurvedList"/>
    <dgm:cxn modelId="{C67224C6-9C6C-4C41-9629-C69A5669BD98}" type="presParOf" srcId="{882021DB-1342-4544-8903-F6203224915A}" destId="{2617963B-159E-DA44-8CE5-854C609AB2F5}" srcOrd="3" destOrd="0" presId="urn:microsoft.com/office/officeart/2008/layout/VerticalCurvedList"/>
    <dgm:cxn modelId="{64A59E79-41E5-4C4C-8866-63823D7DEDDE}" type="presParOf" srcId="{882021DB-1342-4544-8903-F6203224915A}" destId="{070E5C20-ACA8-CD49-921C-7702B3E7E94F}" srcOrd="4" destOrd="0" presId="urn:microsoft.com/office/officeart/2008/layout/VerticalCurvedList"/>
    <dgm:cxn modelId="{3602C4B4-FDB1-964A-AB2B-C3D2CB872F68}" type="presParOf" srcId="{070E5C20-ACA8-CD49-921C-7702B3E7E94F}" destId="{4EE5289A-F9F8-B84C-8674-1DD6579B5F86}" srcOrd="0" destOrd="0" presId="urn:microsoft.com/office/officeart/2008/layout/VerticalCurvedList"/>
    <dgm:cxn modelId="{80F217A6-F03E-3B4C-A9B1-FE52AADF74B5}" type="presParOf" srcId="{882021DB-1342-4544-8903-F6203224915A}" destId="{90E491CB-40EA-BB4A-A359-896BA03ECF4E}" srcOrd="5" destOrd="0" presId="urn:microsoft.com/office/officeart/2008/layout/VerticalCurvedList"/>
    <dgm:cxn modelId="{8B463D2D-63BA-0247-B160-D3662791E13B}" type="presParOf" srcId="{882021DB-1342-4544-8903-F6203224915A}" destId="{CC3B2F5C-8D93-6343-9AC8-98608811AF87}" srcOrd="6" destOrd="0" presId="urn:microsoft.com/office/officeart/2008/layout/VerticalCurvedList"/>
    <dgm:cxn modelId="{05DDB315-7587-3741-B73A-32A8E6764AFF}" type="presParOf" srcId="{CC3B2F5C-8D93-6343-9AC8-98608811AF87}" destId="{A6E2452C-7D3F-F147-9634-40F6D789196D}" srcOrd="0" destOrd="0" presId="urn:microsoft.com/office/officeart/2008/layout/VerticalCurvedList"/>
    <dgm:cxn modelId="{88253D46-5876-E74A-AAF6-AF90AB5C1CE6}" type="presParOf" srcId="{882021DB-1342-4544-8903-F6203224915A}" destId="{00126438-DB3C-1245-8600-F5DEDB4C0A99}" srcOrd="7" destOrd="0" presId="urn:microsoft.com/office/officeart/2008/layout/VerticalCurvedList"/>
    <dgm:cxn modelId="{937341A8-B991-B544-9642-B643C01B7F59}" type="presParOf" srcId="{882021DB-1342-4544-8903-F6203224915A}" destId="{4CD66840-5016-074C-8589-BE0A34F2EE0A}" srcOrd="8" destOrd="0" presId="urn:microsoft.com/office/officeart/2008/layout/VerticalCurvedList"/>
    <dgm:cxn modelId="{0CECCFFB-CBD0-A848-8C73-1893540D6F43}" type="presParOf" srcId="{4CD66840-5016-074C-8589-BE0A34F2EE0A}" destId="{FC024B6D-C316-1A40-A6CD-E6FD85A4FF0A}"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E9025C-53D8-B14A-A451-FECE452B9B6D}" type="doc">
      <dgm:prSet loTypeId="urn:microsoft.com/office/officeart/2005/8/layout/vProcess5" loCatId="process" qsTypeId="urn:microsoft.com/office/officeart/2005/8/quickstyle/3d3" qsCatId="3D" csTypeId="urn:microsoft.com/office/officeart/2005/8/colors/accent1_2" csCatId="accent1" phldr="1"/>
      <dgm:spPr/>
    </dgm:pt>
    <dgm:pt modelId="{8BA23CE0-64C5-244B-A6F8-DE6CAE414399}">
      <dgm:prSet phldrT="[Text]" custT="1"/>
      <dgm:spPr/>
      <dgm:t>
        <a:bodyPr/>
        <a:lstStyle/>
        <a:p>
          <a:pPr algn="ctr"/>
          <a:r>
            <a:rPr lang="en-US" sz="2000" b="1" dirty="0" smtClean="0"/>
            <a:t>1. Agents of candidates of recognized national parties</a:t>
          </a:r>
          <a:endParaRPr lang="en-US" sz="2000" b="1" dirty="0"/>
        </a:p>
      </dgm:t>
    </dgm:pt>
    <dgm:pt modelId="{53676655-E414-CC42-8C40-13BACE701B6B}" type="parTrans" cxnId="{DE95B8F0-F062-5242-976C-C87BC77EC577}">
      <dgm:prSet/>
      <dgm:spPr/>
      <dgm:t>
        <a:bodyPr/>
        <a:lstStyle/>
        <a:p>
          <a:pPr algn="ctr"/>
          <a:endParaRPr lang="en-US" sz="1800" b="1"/>
        </a:p>
      </dgm:t>
    </dgm:pt>
    <dgm:pt modelId="{C907BBD6-0CF1-2A4F-A9F9-703369351176}" type="sibTrans" cxnId="{DE95B8F0-F062-5242-976C-C87BC77EC577}">
      <dgm:prSet custT="1"/>
      <dgm:spPr/>
      <dgm:t>
        <a:bodyPr/>
        <a:lstStyle/>
        <a:p>
          <a:pPr algn="ctr"/>
          <a:endParaRPr lang="en-US" sz="2400" b="1"/>
        </a:p>
      </dgm:t>
    </dgm:pt>
    <dgm:pt modelId="{6C8CC008-28CB-CF41-87C2-20C4116A42D3}">
      <dgm:prSet phldrT="[Text]" custT="1"/>
      <dgm:spPr/>
      <dgm:t>
        <a:bodyPr/>
        <a:lstStyle/>
        <a:p>
          <a:pPr algn="ctr"/>
          <a:r>
            <a:rPr lang="en-US" sz="2000" b="1" dirty="0" smtClean="0"/>
            <a:t>2. Agents of candidates of recognized state parties</a:t>
          </a:r>
          <a:endParaRPr lang="en-US" sz="2000" b="1" dirty="0"/>
        </a:p>
      </dgm:t>
    </dgm:pt>
    <dgm:pt modelId="{AB5F57E4-73CE-C048-8B2B-4A9CB3BB6EC7}" type="parTrans" cxnId="{D5601BCF-7BE1-7A49-A59A-C3B2B72D3E00}">
      <dgm:prSet/>
      <dgm:spPr/>
      <dgm:t>
        <a:bodyPr/>
        <a:lstStyle/>
        <a:p>
          <a:pPr algn="ctr"/>
          <a:endParaRPr lang="en-US" sz="1800" b="1"/>
        </a:p>
      </dgm:t>
    </dgm:pt>
    <dgm:pt modelId="{6C5647BC-658C-2E4F-87B8-8ED416FCCE1A}" type="sibTrans" cxnId="{D5601BCF-7BE1-7A49-A59A-C3B2B72D3E00}">
      <dgm:prSet custT="1"/>
      <dgm:spPr/>
      <dgm:t>
        <a:bodyPr/>
        <a:lstStyle/>
        <a:p>
          <a:pPr algn="ctr"/>
          <a:endParaRPr lang="en-US" sz="2400" b="1"/>
        </a:p>
      </dgm:t>
    </dgm:pt>
    <dgm:pt modelId="{343A0CF6-C751-3542-869E-B804245AAEFB}">
      <dgm:prSet phldrT="[Text]" custT="1"/>
      <dgm:spPr/>
      <dgm:t>
        <a:bodyPr/>
        <a:lstStyle/>
        <a:p>
          <a:pPr algn="ctr"/>
          <a:r>
            <a:rPr lang="en-US" sz="2000" b="1" dirty="0" smtClean="0"/>
            <a:t>3. Agents of candidates of recognized state parties of other states permitted to use reserve symbol</a:t>
          </a:r>
          <a:endParaRPr lang="en-US" sz="2000" b="1" dirty="0"/>
        </a:p>
      </dgm:t>
    </dgm:pt>
    <dgm:pt modelId="{A129E086-46D7-654B-B5F8-09C711866D0D}" type="parTrans" cxnId="{5B5A6E64-3BE0-D840-8630-218A8E6248B1}">
      <dgm:prSet/>
      <dgm:spPr/>
      <dgm:t>
        <a:bodyPr/>
        <a:lstStyle/>
        <a:p>
          <a:pPr algn="ctr"/>
          <a:endParaRPr lang="en-US" sz="1800" b="1"/>
        </a:p>
      </dgm:t>
    </dgm:pt>
    <dgm:pt modelId="{5FB4BA3B-D985-FA4C-9564-B04BF99254A3}" type="sibTrans" cxnId="{5B5A6E64-3BE0-D840-8630-218A8E6248B1}">
      <dgm:prSet custT="1"/>
      <dgm:spPr/>
      <dgm:t>
        <a:bodyPr/>
        <a:lstStyle/>
        <a:p>
          <a:pPr algn="ctr"/>
          <a:endParaRPr lang="en-US" sz="2400" b="1"/>
        </a:p>
      </dgm:t>
    </dgm:pt>
    <dgm:pt modelId="{FFC1D96E-A846-6B43-828F-995C2449D96E}">
      <dgm:prSet phldrT="[Text]" custT="1"/>
      <dgm:spPr/>
      <dgm:t>
        <a:bodyPr/>
        <a:lstStyle/>
        <a:p>
          <a:pPr algn="ctr"/>
          <a:r>
            <a:rPr lang="en-US" sz="2000" b="1" dirty="0" smtClean="0"/>
            <a:t>4. Agents of candidates of registered unrecognized parties</a:t>
          </a:r>
          <a:endParaRPr lang="en-US" sz="2000" b="1" dirty="0"/>
        </a:p>
      </dgm:t>
    </dgm:pt>
    <dgm:pt modelId="{8011644E-D75D-E845-9593-5527A2002830}" type="parTrans" cxnId="{B4CB30C5-E227-6F44-B9B1-980141CD9034}">
      <dgm:prSet/>
      <dgm:spPr/>
      <dgm:t>
        <a:bodyPr/>
        <a:lstStyle/>
        <a:p>
          <a:pPr algn="ctr"/>
          <a:endParaRPr lang="en-US" sz="1800" b="1"/>
        </a:p>
      </dgm:t>
    </dgm:pt>
    <dgm:pt modelId="{E7DC4D07-E5AA-9F41-A4D8-EF5B65D90916}" type="sibTrans" cxnId="{B4CB30C5-E227-6F44-B9B1-980141CD9034}">
      <dgm:prSet custT="1"/>
      <dgm:spPr/>
      <dgm:t>
        <a:bodyPr/>
        <a:lstStyle/>
        <a:p>
          <a:pPr algn="ctr"/>
          <a:endParaRPr lang="en-US" sz="2400" b="1"/>
        </a:p>
      </dgm:t>
    </dgm:pt>
    <dgm:pt modelId="{44A1D8BC-133E-BD4A-B8A8-BA3540C90CB6}">
      <dgm:prSet phldrT="[Text]" custT="1"/>
      <dgm:spPr/>
      <dgm:t>
        <a:bodyPr/>
        <a:lstStyle/>
        <a:p>
          <a:pPr algn="ctr"/>
          <a:r>
            <a:rPr lang="en-US" sz="2000" b="1" dirty="0" smtClean="0"/>
            <a:t>5. Agents of Independents Candidates</a:t>
          </a:r>
          <a:endParaRPr lang="en-US" sz="2000" b="1" dirty="0"/>
        </a:p>
      </dgm:t>
    </dgm:pt>
    <dgm:pt modelId="{3986F672-2555-5F4B-A3B1-0B074D84C33B}" type="parTrans" cxnId="{F46C677B-656B-D14A-8F0A-12E2A7606672}">
      <dgm:prSet/>
      <dgm:spPr/>
      <dgm:t>
        <a:bodyPr/>
        <a:lstStyle/>
        <a:p>
          <a:pPr algn="ctr"/>
          <a:endParaRPr lang="en-US" sz="1800" b="1"/>
        </a:p>
      </dgm:t>
    </dgm:pt>
    <dgm:pt modelId="{01312EE8-0378-634E-A872-6EBC8BD886A4}" type="sibTrans" cxnId="{F46C677B-656B-D14A-8F0A-12E2A7606672}">
      <dgm:prSet/>
      <dgm:spPr/>
      <dgm:t>
        <a:bodyPr/>
        <a:lstStyle/>
        <a:p>
          <a:pPr algn="ctr"/>
          <a:endParaRPr lang="en-US" sz="1800" b="1"/>
        </a:p>
      </dgm:t>
    </dgm:pt>
    <dgm:pt modelId="{B305F940-90AE-4A0E-BA8F-CBBDD16B0E86}" type="pres">
      <dgm:prSet presAssocID="{13E9025C-53D8-B14A-A451-FECE452B9B6D}" presName="outerComposite" presStyleCnt="0">
        <dgm:presLayoutVars>
          <dgm:chMax val="5"/>
          <dgm:dir/>
          <dgm:resizeHandles val="exact"/>
        </dgm:presLayoutVars>
      </dgm:prSet>
      <dgm:spPr/>
    </dgm:pt>
    <dgm:pt modelId="{26039A0C-24D9-4ED4-802F-948FF1597CAE}" type="pres">
      <dgm:prSet presAssocID="{13E9025C-53D8-B14A-A451-FECE452B9B6D}" presName="dummyMaxCanvas" presStyleCnt="0">
        <dgm:presLayoutVars/>
      </dgm:prSet>
      <dgm:spPr/>
    </dgm:pt>
    <dgm:pt modelId="{53F0A735-49A4-4CC5-9E39-916F5C346091}" type="pres">
      <dgm:prSet presAssocID="{13E9025C-53D8-B14A-A451-FECE452B9B6D}" presName="FiveNodes_1" presStyleLbl="node1" presStyleIdx="0" presStyleCnt="5">
        <dgm:presLayoutVars>
          <dgm:bulletEnabled val="1"/>
        </dgm:presLayoutVars>
      </dgm:prSet>
      <dgm:spPr/>
      <dgm:t>
        <a:bodyPr/>
        <a:lstStyle/>
        <a:p>
          <a:endParaRPr lang="en-IN"/>
        </a:p>
      </dgm:t>
    </dgm:pt>
    <dgm:pt modelId="{798E3DF0-E5E9-4201-96B2-E3F1D2360B54}" type="pres">
      <dgm:prSet presAssocID="{13E9025C-53D8-B14A-A451-FECE452B9B6D}" presName="FiveNodes_2" presStyleLbl="node1" presStyleIdx="1" presStyleCnt="5">
        <dgm:presLayoutVars>
          <dgm:bulletEnabled val="1"/>
        </dgm:presLayoutVars>
      </dgm:prSet>
      <dgm:spPr/>
      <dgm:t>
        <a:bodyPr/>
        <a:lstStyle/>
        <a:p>
          <a:endParaRPr lang="en-IN"/>
        </a:p>
      </dgm:t>
    </dgm:pt>
    <dgm:pt modelId="{C60CF356-A807-4E42-B688-C59859951A4F}" type="pres">
      <dgm:prSet presAssocID="{13E9025C-53D8-B14A-A451-FECE452B9B6D}" presName="FiveNodes_3" presStyleLbl="node1" presStyleIdx="2" presStyleCnt="5">
        <dgm:presLayoutVars>
          <dgm:bulletEnabled val="1"/>
        </dgm:presLayoutVars>
      </dgm:prSet>
      <dgm:spPr/>
      <dgm:t>
        <a:bodyPr/>
        <a:lstStyle/>
        <a:p>
          <a:endParaRPr lang="en-IN"/>
        </a:p>
      </dgm:t>
    </dgm:pt>
    <dgm:pt modelId="{24800815-1BA0-420C-9FA0-070A3952BAA7}" type="pres">
      <dgm:prSet presAssocID="{13E9025C-53D8-B14A-A451-FECE452B9B6D}" presName="FiveNodes_4" presStyleLbl="node1" presStyleIdx="3" presStyleCnt="5" custScaleX="98020" custLinFactNeighborX="376">
        <dgm:presLayoutVars>
          <dgm:bulletEnabled val="1"/>
        </dgm:presLayoutVars>
      </dgm:prSet>
      <dgm:spPr/>
      <dgm:t>
        <a:bodyPr/>
        <a:lstStyle/>
        <a:p>
          <a:endParaRPr lang="en-IN"/>
        </a:p>
      </dgm:t>
    </dgm:pt>
    <dgm:pt modelId="{9B0FDFFD-552C-4968-BFCC-E3CE2AB1D9B3}" type="pres">
      <dgm:prSet presAssocID="{13E9025C-53D8-B14A-A451-FECE452B9B6D}" presName="FiveNodes_5" presStyleLbl="node1" presStyleIdx="4" presStyleCnt="5" custScaleX="96591" custLinFactNeighborY="1496">
        <dgm:presLayoutVars>
          <dgm:bulletEnabled val="1"/>
        </dgm:presLayoutVars>
      </dgm:prSet>
      <dgm:spPr/>
      <dgm:t>
        <a:bodyPr/>
        <a:lstStyle/>
        <a:p>
          <a:endParaRPr lang="en-IN"/>
        </a:p>
      </dgm:t>
    </dgm:pt>
    <dgm:pt modelId="{596A2147-C53A-45C3-A2E9-B0972DF8443E}" type="pres">
      <dgm:prSet presAssocID="{13E9025C-53D8-B14A-A451-FECE452B9B6D}" presName="FiveConn_1-2" presStyleLbl="fgAccFollowNode1" presStyleIdx="0" presStyleCnt="4">
        <dgm:presLayoutVars>
          <dgm:bulletEnabled val="1"/>
        </dgm:presLayoutVars>
      </dgm:prSet>
      <dgm:spPr/>
      <dgm:t>
        <a:bodyPr/>
        <a:lstStyle/>
        <a:p>
          <a:endParaRPr lang="en-IN"/>
        </a:p>
      </dgm:t>
    </dgm:pt>
    <dgm:pt modelId="{C73C33EE-1C97-40EF-A176-03A1A4DA8671}" type="pres">
      <dgm:prSet presAssocID="{13E9025C-53D8-B14A-A451-FECE452B9B6D}" presName="FiveConn_2-3" presStyleLbl="fgAccFollowNode1" presStyleIdx="1" presStyleCnt="4">
        <dgm:presLayoutVars>
          <dgm:bulletEnabled val="1"/>
        </dgm:presLayoutVars>
      </dgm:prSet>
      <dgm:spPr/>
      <dgm:t>
        <a:bodyPr/>
        <a:lstStyle/>
        <a:p>
          <a:endParaRPr lang="en-IN"/>
        </a:p>
      </dgm:t>
    </dgm:pt>
    <dgm:pt modelId="{CF7F2458-6C2D-469D-85CA-075C0135231D}" type="pres">
      <dgm:prSet presAssocID="{13E9025C-53D8-B14A-A451-FECE452B9B6D}" presName="FiveConn_3-4" presStyleLbl="fgAccFollowNode1" presStyleIdx="2" presStyleCnt="4">
        <dgm:presLayoutVars>
          <dgm:bulletEnabled val="1"/>
        </dgm:presLayoutVars>
      </dgm:prSet>
      <dgm:spPr/>
      <dgm:t>
        <a:bodyPr/>
        <a:lstStyle/>
        <a:p>
          <a:endParaRPr lang="en-IN"/>
        </a:p>
      </dgm:t>
    </dgm:pt>
    <dgm:pt modelId="{397F5F92-D8AE-4986-BD18-080A1F3D6430}" type="pres">
      <dgm:prSet presAssocID="{13E9025C-53D8-B14A-A451-FECE452B9B6D}" presName="FiveConn_4-5" presStyleLbl="fgAccFollowNode1" presStyleIdx="3" presStyleCnt="4">
        <dgm:presLayoutVars>
          <dgm:bulletEnabled val="1"/>
        </dgm:presLayoutVars>
      </dgm:prSet>
      <dgm:spPr/>
      <dgm:t>
        <a:bodyPr/>
        <a:lstStyle/>
        <a:p>
          <a:endParaRPr lang="en-IN"/>
        </a:p>
      </dgm:t>
    </dgm:pt>
    <dgm:pt modelId="{86DABEB5-7BF4-4FA7-B41C-32BDD46072F2}" type="pres">
      <dgm:prSet presAssocID="{13E9025C-53D8-B14A-A451-FECE452B9B6D}" presName="FiveNodes_1_text" presStyleLbl="node1" presStyleIdx="4" presStyleCnt="5">
        <dgm:presLayoutVars>
          <dgm:bulletEnabled val="1"/>
        </dgm:presLayoutVars>
      </dgm:prSet>
      <dgm:spPr/>
      <dgm:t>
        <a:bodyPr/>
        <a:lstStyle/>
        <a:p>
          <a:endParaRPr lang="en-IN"/>
        </a:p>
      </dgm:t>
    </dgm:pt>
    <dgm:pt modelId="{607B9F34-6137-42B8-AC95-4E79CE50FDFF}" type="pres">
      <dgm:prSet presAssocID="{13E9025C-53D8-B14A-A451-FECE452B9B6D}" presName="FiveNodes_2_text" presStyleLbl="node1" presStyleIdx="4" presStyleCnt="5">
        <dgm:presLayoutVars>
          <dgm:bulletEnabled val="1"/>
        </dgm:presLayoutVars>
      </dgm:prSet>
      <dgm:spPr/>
      <dgm:t>
        <a:bodyPr/>
        <a:lstStyle/>
        <a:p>
          <a:endParaRPr lang="en-IN"/>
        </a:p>
      </dgm:t>
    </dgm:pt>
    <dgm:pt modelId="{A2A2A950-961C-4698-B4F7-D95613DB4F47}" type="pres">
      <dgm:prSet presAssocID="{13E9025C-53D8-B14A-A451-FECE452B9B6D}" presName="FiveNodes_3_text" presStyleLbl="node1" presStyleIdx="4" presStyleCnt="5">
        <dgm:presLayoutVars>
          <dgm:bulletEnabled val="1"/>
        </dgm:presLayoutVars>
      </dgm:prSet>
      <dgm:spPr/>
      <dgm:t>
        <a:bodyPr/>
        <a:lstStyle/>
        <a:p>
          <a:endParaRPr lang="en-IN"/>
        </a:p>
      </dgm:t>
    </dgm:pt>
    <dgm:pt modelId="{2F9FC320-1B9D-4348-9821-9DC488E84872}" type="pres">
      <dgm:prSet presAssocID="{13E9025C-53D8-B14A-A451-FECE452B9B6D}" presName="FiveNodes_4_text" presStyleLbl="node1" presStyleIdx="4" presStyleCnt="5">
        <dgm:presLayoutVars>
          <dgm:bulletEnabled val="1"/>
        </dgm:presLayoutVars>
      </dgm:prSet>
      <dgm:spPr/>
      <dgm:t>
        <a:bodyPr/>
        <a:lstStyle/>
        <a:p>
          <a:endParaRPr lang="en-IN"/>
        </a:p>
      </dgm:t>
    </dgm:pt>
    <dgm:pt modelId="{F73A0B62-09EA-4985-B1EE-0F1FAE8A2C4A}" type="pres">
      <dgm:prSet presAssocID="{13E9025C-53D8-B14A-A451-FECE452B9B6D}" presName="FiveNodes_5_text" presStyleLbl="node1" presStyleIdx="4" presStyleCnt="5">
        <dgm:presLayoutVars>
          <dgm:bulletEnabled val="1"/>
        </dgm:presLayoutVars>
      </dgm:prSet>
      <dgm:spPr/>
      <dgm:t>
        <a:bodyPr/>
        <a:lstStyle/>
        <a:p>
          <a:endParaRPr lang="en-IN"/>
        </a:p>
      </dgm:t>
    </dgm:pt>
  </dgm:ptLst>
  <dgm:cxnLst>
    <dgm:cxn modelId="{2AE618EE-C321-4278-8427-5EA48D1880C7}" type="presOf" srcId="{5FB4BA3B-D985-FA4C-9564-B04BF99254A3}" destId="{CF7F2458-6C2D-469D-85CA-075C0135231D}" srcOrd="0" destOrd="0" presId="urn:microsoft.com/office/officeart/2005/8/layout/vProcess5"/>
    <dgm:cxn modelId="{B9841CFA-D465-457B-A82D-B38A2D012776}" type="presOf" srcId="{C907BBD6-0CF1-2A4F-A9F9-703369351176}" destId="{596A2147-C53A-45C3-A2E9-B0972DF8443E}" srcOrd="0" destOrd="0" presId="urn:microsoft.com/office/officeart/2005/8/layout/vProcess5"/>
    <dgm:cxn modelId="{5EC1A705-B4C0-4671-AF73-CFA435EB060F}" type="presOf" srcId="{343A0CF6-C751-3542-869E-B804245AAEFB}" destId="{C60CF356-A807-4E42-B688-C59859951A4F}" srcOrd="0" destOrd="0" presId="urn:microsoft.com/office/officeart/2005/8/layout/vProcess5"/>
    <dgm:cxn modelId="{5B5A6E64-3BE0-D840-8630-218A8E6248B1}" srcId="{13E9025C-53D8-B14A-A451-FECE452B9B6D}" destId="{343A0CF6-C751-3542-869E-B804245AAEFB}" srcOrd="2" destOrd="0" parTransId="{A129E086-46D7-654B-B5F8-09C711866D0D}" sibTransId="{5FB4BA3B-D985-FA4C-9564-B04BF99254A3}"/>
    <dgm:cxn modelId="{932A368A-3076-419A-B17C-16E081BBE225}" type="presOf" srcId="{6C8CC008-28CB-CF41-87C2-20C4116A42D3}" destId="{798E3DF0-E5E9-4201-96B2-E3F1D2360B54}" srcOrd="0" destOrd="0" presId="urn:microsoft.com/office/officeart/2005/8/layout/vProcess5"/>
    <dgm:cxn modelId="{75E29062-3E92-44A9-A0FB-1106BEFF2613}" type="presOf" srcId="{44A1D8BC-133E-BD4A-B8A8-BA3540C90CB6}" destId="{9B0FDFFD-552C-4968-BFCC-E3CE2AB1D9B3}" srcOrd="0" destOrd="0" presId="urn:microsoft.com/office/officeart/2005/8/layout/vProcess5"/>
    <dgm:cxn modelId="{422274B9-D192-4646-85DF-59F183998B02}" type="presOf" srcId="{FFC1D96E-A846-6B43-828F-995C2449D96E}" destId="{24800815-1BA0-420C-9FA0-070A3952BAA7}" srcOrd="0" destOrd="0" presId="urn:microsoft.com/office/officeart/2005/8/layout/vProcess5"/>
    <dgm:cxn modelId="{949E1015-F2FA-4CCF-9889-54D1014BE886}" type="presOf" srcId="{44A1D8BC-133E-BD4A-B8A8-BA3540C90CB6}" destId="{F73A0B62-09EA-4985-B1EE-0F1FAE8A2C4A}" srcOrd="1" destOrd="0" presId="urn:microsoft.com/office/officeart/2005/8/layout/vProcess5"/>
    <dgm:cxn modelId="{876A5DE8-704A-4486-9EE2-914BBDA0F102}" type="presOf" srcId="{6C5647BC-658C-2E4F-87B8-8ED416FCCE1A}" destId="{C73C33EE-1C97-40EF-A176-03A1A4DA8671}" srcOrd="0" destOrd="0" presId="urn:microsoft.com/office/officeart/2005/8/layout/vProcess5"/>
    <dgm:cxn modelId="{00BB666E-5A76-4ED0-8535-32AFBC23F869}" type="presOf" srcId="{343A0CF6-C751-3542-869E-B804245AAEFB}" destId="{A2A2A950-961C-4698-B4F7-D95613DB4F47}" srcOrd="1" destOrd="0" presId="urn:microsoft.com/office/officeart/2005/8/layout/vProcess5"/>
    <dgm:cxn modelId="{0AE1047B-4178-45DF-A78A-09E49196FC05}" type="presOf" srcId="{8BA23CE0-64C5-244B-A6F8-DE6CAE414399}" destId="{53F0A735-49A4-4CC5-9E39-916F5C346091}" srcOrd="0" destOrd="0" presId="urn:microsoft.com/office/officeart/2005/8/layout/vProcess5"/>
    <dgm:cxn modelId="{F46C677B-656B-D14A-8F0A-12E2A7606672}" srcId="{13E9025C-53D8-B14A-A451-FECE452B9B6D}" destId="{44A1D8BC-133E-BD4A-B8A8-BA3540C90CB6}" srcOrd="4" destOrd="0" parTransId="{3986F672-2555-5F4B-A3B1-0B074D84C33B}" sibTransId="{01312EE8-0378-634E-A872-6EBC8BD886A4}"/>
    <dgm:cxn modelId="{AD3CD45B-499C-44B2-B137-7E0F333A92C0}" type="presOf" srcId="{E7DC4D07-E5AA-9F41-A4D8-EF5B65D90916}" destId="{397F5F92-D8AE-4986-BD18-080A1F3D6430}" srcOrd="0" destOrd="0" presId="urn:microsoft.com/office/officeart/2005/8/layout/vProcess5"/>
    <dgm:cxn modelId="{DE95B8F0-F062-5242-976C-C87BC77EC577}" srcId="{13E9025C-53D8-B14A-A451-FECE452B9B6D}" destId="{8BA23CE0-64C5-244B-A6F8-DE6CAE414399}" srcOrd="0" destOrd="0" parTransId="{53676655-E414-CC42-8C40-13BACE701B6B}" sibTransId="{C907BBD6-0CF1-2A4F-A9F9-703369351176}"/>
    <dgm:cxn modelId="{670402DC-8322-40E3-BBCA-FE8DFF456ED7}" type="presOf" srcId="{FFC1D96E-A846-6B43-828F-995C2449D96E}" destId="{2F9FC320-1B9D-4348-9821-9DC488E84872}" srcOrd="1" destOrd="0" presId="urn:microsoft.com/office/officeart/2005/8/layout/vProcess5"/>
    <dgm:cxn modelId="{3A4220B4-7923-4CA6-B613-A293F1A9A339}" type="presOf" srcId="{8BA23CE0-64C5-244B-A6F8-DE6CAE414399}" destId="{86DABEB5-7BF4-4FA7-B41C-32BDD46072F2}" srcOrd="1" destOrd="0" presId="urn:microsoft.com/office/officeart/2005/8/layout/vProcess5"/>
    <dgm:cxn modelId="{B35F25AD-0F01-4343-9EA1-97B6486CE12F}" type="presOf" srcId="{6C8CC008-28CB-CF41-87C2-20C4116A42D3}" destId="{607B9F34-6137-42B8-AC95-4E79CE50FDFF}" srcOrd="1" destOrd="0" presId="urn:microsoft.com/office/officeart/2005/8/layout/vProcess5"/>
    <dgm:cxn modelId="{B4CB30C5-E227-6F44-B9B1-980141CD9034}" srcId="{13E9025C-53D8-B14A-A451-FECE452B9B6D}" destId="{FFC1D96E-A846-6B43-828F-995C2449D96E}" srcOrd="3" destOrd="0" parTransId="{8011644E-D75D-E845-9593-5527A2002830}" sibTransId="{E7DC4D07-E5AA-9F41-A4D8-EF5B65D90916}"/>
    <dgm:cxn modelId="{D5601BCF-7BE1-7A49-A59A-C3B2B72D3E00}" srcId="{13E9025C-53D8-B14A-A451-FECE452B9B6D}" destId="{6C8CC008-28CB-CF41-87C2-20C4116A42D3}" srcOrd="1" destOrd="0" parTransId="{AB5F57E4-73CE-C048-8B2B-4A9CB3BB6EC7}" sibTransId="{6C5647BC-658C-2E4F-87B8-8ED416FCCE1A}"/>
    <dgm:cxn modelId="{3E94CA3D-D768-448B-9D49-06BDFFCD1110}" type="presOf" srcId="{13E9025C-53D8-B14A-A451-FECE452B9B6D}" destId="{B305F940-90AE-4A0E-BA8F-CBBDD16B0E86}" srcOrd="0" destOrd="0" presId="urn:microsoft.com/office/officeart/2005/8/layout/vProcess5"/>
    <dgm:cxn modelId="{69388D9E-0E35-4C5D-85AD-201463175A13}" type="presParOf" srcId="{B305F940-90AE-4A0E-BA8F-CBBDD16B0E86}" destId="{26039A0C-24D9-4ED4-802F-948FF1597CAE}" srcOrd="0" destOrd="0" presId="urn:microsoft.com/office/officeart/2005/8/layout/vProcess5"/>
    <dgm:cxn modelId="{863CA4F7-BC7A-4B8F-B6A4-B285B4B1B5A0}" type="presParOf" srcId="{B305F940-90AE-4A0E-BA8F-CBBDD16B0E86}" destId="{53F0A735-49A4-4CC5-9E39-916F5C346091}" srcOrd="1" destOrd="0" presId="urn:microsoft.com/office/officeart/2005/8/layout/vProcess5"/>
    <dgm:cxn modelId="{B3570ABD-B581-4251-A896-B9B3B7686442}" type="presParOf" srcId="{B305F940-90AE-4A0E-BA8F-CBBDD16B0E86}" destId="{798E3DF0-E5E9-4201-96B2-E3F1D2360B54}" srcOrd="2" destOrd="0" presId="urn:microsoft.com/office/officeart/2005/8/layout/vProcess5"/>
    <dgm:cxn modelId="{ED8FE5CE-09DB-4AF9-97CF-666CF4ABA131}" type="presParOf" srcId="{B305F940-90AE-4A0E-BA8F-CBBDD16B0E86}" destId="{C60CF356-A807-4E42-B688-C59859951A4F}" srcOrd="3" destOrd="0" presId="urn:microsoft.com/office/officeart/2005/8/layout/vProcess5"/>
    <dgm:cxn modelId="{9F57F181-0979-42BD-BB21-2D47AB8C2143}" type="presParOf" srcId="{B305F940-90AE-4A0E-BA8F-CBBDD16B0E86}" destId="{24800815-1BA0-420C-9FA0-070A3952BAA7}" srcOrd="4" destOrd="0" presId="urn:microsoft.com/office/officeart/2005/8/layout/vProcess5"/>
    <dgm:cxn modelId="{5AC275A6-F8D6-457E-ADAF-62E5D355A267}" type="presParOf" srcId="{B305F940-90AE-4A0E-BA8F-CBBDD16B0E86}" destId="{9B0FDFFD-552C-4968-BFCC-E3CE2AB1D9B3}" srcOrd="5" destOrd="0" presId="urn:microsoft.com/office/officeart/2005/8/layout/vProcess5"/>
    <dgm:cxn modelId="{20FF951C-3D36-4C00-A083-D8F4B43DD5A9}" type="presParOf" srcId="{B305F940-90AE-4A0E-BA8F-CBBDD16B0E86}" destId="{596A2147-C53A-45C3-A2E9-B0972DF8443E}" srcOrd="6" destOrd="0" presId="urn:microsoft.com/office/officeart/2005/8/layout/vProcess5"/>
    <dgm:cxn modelId="{F1FDC51A-15A4-46FB-B16E-A111B0A99B50}" type="presParOf" srcId="{B305F940-90AE-4A0E-BA8F-CBBDD16B0E86}" destId="{C73C33EE-1C97-40EF-A176-03A1A4DA8671}" srcOrd="7" destOrd="0" presId="urn:microsoft.com/office/officeart/2005/8/layout/vProcess5"/>
    <dgm:cxn modelId="{5AA197F6-9968-4A68-A4B6-E794B246A083}" type="presParOf" srcId="{B305F940-90AE-4A0E-BA8F-CBBDD16B0E86}" destId="{CF7F2458-6C2D-469D-85CA-075C0135231D}" srcOrd="8" destOrd="0" presId="urn:microsoft.com/office/officeart/2005/8/layout/vProcess5"/>
    <dgm:cxn modelId="{55A85E2B-2736-4831-9779-4498D828FBE3}" type="presParOf" srcId="{B305F940-90AE-4A0E-BA8F-CBBDD16B0E86}" destId="{397F5F92-D8AE-4986-BD18-080A1F3D6430}" srcOrd="9" destOrd="0" presId="urn:microsoft.com/office/officeart/2005/8/layout/vProcess5"/>
    <dgm:cxn modelId="{115B87DA-B4F9-4EF9-BB77-B3D5382D4DAE}" type="presParOf" srcId="{B305F940-90AE-4A0E-BA8F-CBBDD16B0E86}" destId="{86DABEB5-7BF4-4FA7-B41C-32BDD46072F2}" srcOrd="10" destOrd="0" presId="urn:microsoft.com/office/officeart/2005/8/layout/vProcess5"/>
    <dgm:cxn modelId="{06E123CB-33DE-4B5C-9105-BB1FCCC288F6}" type="presParOf" srcId="{B305F940-90AE-4A0E-BA8F-CBBDD16B0E86}" destId="{607B9F34-6137-42B8-AC95-4E79CE50FDFF}" srcOrd="11" destOrd="0" presId="urn:microsoft.com/office/officeart/2005/8/layout/vProcess5"/>
    <dgm:cxn modelId="{1FD22907-D09B-4362-9635-4B8ECA08F374}" type="presParOf" srcId="{B305F940-90AE-4A0E-BA8F-CBBDD16B0E86}" destId="{A2A2A950-961C-4698-B4F7-D95613DB4F47}" srcOrd="12" destOrd="0" presId="urn:microsoft.com/office/officeart/2005/8/layout/vProcess5"/>
    <dgm:cxn modelId="{32E6C968-7120-452A-A5EF-A2047BCC78F6}" type="presParOf" srcId="{B305F940-90AE-4A0E-BA8F-CBBDD16B0E86}" destId="{2F9FC320-1B9D-4348-9821-9DC488E84872}" srcOrd="13" destOrd="0" presId="urn:microsoft.com/office/officeart/2005/8/layout/vProcess5"/>
    <dgm:cxn modelId="{816228C9-D465-4327-9BC0-4304B5079DEC}" type="presParOf" srcId="{B305F940-90AE-4A0E-BA8F-CBBDD16B0E86}" destId="{F73A0B62-09EA-4985-B1EE-0F1FAE8A2C4A}" srcOrd="14"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3A5084-8E97-1248-B1A7-2874A330F106}"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4F91097A-A073-F947-960A-810C58AA5E11}">
      <dgm:prSet custT="1"/>
      <dgm:spPr/>
      <dgm:t>
        <a:bodyPr/>
        <a:lstStyle/>
        <a:p>
          <a:pPr rtl="0"/>
          <a:r>
            <a:rPr lang="en-US" sz="2000" b="1" dirty="0" smtClean="0">
              <a:solidFill>
                <a:schemeClr val="tx1"/>
              </a:solidFill>
            </a:rPr>
            <a:t>Agents to keep seated at allotted table. No one is allowed to carry mobile phones except RO/ Observer.</a:t>
          </a:r>
          <a:endParaRPr lang="en-US" sz="2000" b="1" dirty="0">
            <a:solidFill>
              <a:schemeClr val="tx1"/>
            </a:solidFill>
          </a:endParaRPr>
        </a:p>
      </dgm:t>
    </dgm:pt>
    <dgm:pt modelId="{98BB0C73-4ACB-7F40-8FE2-756014B24CCC}" type="parTrans" cxnId="{C6982CA4-8452-5C49-9CE0-4D50D2F4AA77}">
      <dgm:prSet/>
      <dgm:spPr/>
      <dgm:t>
        <a:bodyPr/>
        <a:lstStyle/>
        <a:p>
          <a:endParaRPr lang="en-US" sz="2000" b="1">
            <a:solidFill>
              <a:srgbClr val="000000"/>
            </a:solidFill>
          </a:endParaRPr>
        </a:p>
      </dgm:t>
    </dgm:pt>
    <dgm:pt modelId="{C4967483-BCEE-5142-A3F7-9207CD734405}" type="sibTrans" cxnId="{C6982CA4-8452-5C49-9CE0-4D50D2F4AA77}">
      <dgm:prSet/>
      <dgm:spPr/>
      <dgm:t>
        <a:bodyPr/>
        <a:lstStyle/>
        <a:p>
          <a:endParaRPr lang="en-US" sz="2000" b="1">
            <a:solidFill>
              <a:srgbClr val="000000"/>
            </a:solidFill>
          </a:endParaRPr>
        </a:p>
      </dgm:t>
    </dgm:pt>
    <dgm:pt modelId="{DA318B43-9F6D-984E-BA89-5B5D4AB6FA1F}">
      <dgm:prSet custT="1"/>
      <dgm:spPr/>
      <dgm:t>
        <a:bodyPr/>
        <a:lstStyle/>
        <a:p>
          <a:pPr rtl="0"/>
          <a:r>
            <a:rPr lang="en-US" sz="2000" b="1" dirty="0" smtClean="0">
              <a:solidFill>
                <a:schemeClr val="tx1"/>
              </a:solidFill>
            </a:rPr>
            <a:t>Agents shouldn’t be allowed to move about hall. However, Candidates/ Election Agents can move around hall.</a:t>
          </a:r>
          <a:endParaRPr lang="en-US" sz="2000" b="1" dirty="0">
            <a:solidFill>
              <a:schemeClr val="tx1"/>
            </a:solidFill>
          </a:endParaRPr>
        </a:p>
      </dgm:t>
    </dgm:pt>
    <dgm:pt modelId="{3C86443E-C15F-EA45-BC8B-107137C00741}" type="parTrans" cxnId="{0B1B0DF9-E098-EA41-BF81-AF17866749ED}">
      <dgm:prSet/>
      <dgm:spPr/>
      <dgm:t>
        <a:bodyPr/>
        <a:lstStyle/>
        <a:p>
          <a:endParaRPr lang="en-US" sz="2000" b="1">
            <a:solidFill>
              <a:srgbClr val="000000"/>
            </a:solidFill>
          </a:endParaRPr>
        </a:p>
      </dgm:t>
    </dgm:pt>
    <dgm:pt modelId="{EABEADE4-0683-8948-993C-FF9624278D1E}" type="sibTrans" cxnId="{0B1B0DF9-E098-EA41-BF81-AF17866749ED}">
      <dgm:prSet/>
      <dgm:spPr/>
      <dgm:t>
        <a:bodyPr/>
        <a:lstStyle/>
        <a:p>
          <a:endParaRPr lang="en-US" sz="2000" b="1">
            <a:solidFill>
              <a:srgbClr val="000000"/>
            </a:solidFill>
          </a:endParaRPr>
        </a:p>
      </dgm:t>
    </dgm:pt>
    <dgm:pt modelId="{A1F63408-04AE-1345-BC37-5A6E70AB36F5}">
      <dgm:prSet custT="1"/>
      <dgm:spPr/>
      <dgm:t>
        <a:bodyPr/>
        <a:lstStyle/>
        <a:p>
          <a:pPr rtl="0"/>
          <a:r>
            <a:rPr lang="en-US" sz="2000" b="1" dirty="0" smtClean="0">
              <a:solidFill>
                <a:schemeClr val="tx1"/>
              </a:solidFill>
            </a:rPr>
            <a:t>Only one person – either candidate or agent to be present at a table on behalf of contesting candidate.</a:t>
          </a:r>
          <a:endParaRPr lang="en-US" sz="2000" b="1" dirty="0">
            <a:solidFill>
              <a:schemeClr val="tx1"/>
            </a:solidFill>
          </a:endParaRPr>
        </a:p>
      </dgm:t>
    </dgm:pt>
    <dgm:pt modelId="{91463BC8-1630-974D-9AAE-E3DAB01FF2ED}" type="parTrans" cxnId="{3EC227F0-1A6E-DA4B-B3FC-405E988C1174}">
      <dgm:prSet/>
      <dgm:spPr/>
      <dgm:t>
        <a:bodyPr/>
        <a:lstStyle/>
        <a:p>
          <a:endParaRPr lang="en-US" sz="2000" b="1">
            <a:solidFill>
              <a:srgbClr val="000000"/>
            </a:solidFill>
          </a:endParaRPr>
        </a:p>
      </dgm:t>
    </dgm:pt>
    <dgm:pt modelId="{5142B759-7DB1-9049-89DE-2E8A49B62E15}" type="sibTrans" cxnId="{3EC227F0-1A6E-DA4B-B3FC-405E988C1174}">
      <dgm:prSet/>
      <dgm:spPr/>
      <dgm:t>
        <a:bodyPr/>
        <a:lstStyle/>
        <a:p>
          <a:endParaRPr lang="en-US" sz="2000" b="1">
            <a:solidFill>
              <a:srgbClr val="000000"/>
            </a:solidFill>
          </a:endParaRPr>
        </a:p>
      </dgm:t>
    </dgm:pt>
    <dgm:pt modelId="{C94E410C-520B-574F-81CC-8E26E1E3006E}">
      <dgm:prSet custT="1"/>
      <dgm:spPr/>
      <dgm:t>
        <a:bodyPr/>
        <a:lstStyle/>
        <a:p>
          <a:pPr rtl="0"/>
          <a:r>
            <a:rPr lang="en-US" sz="2000" b="1" dirty="0" smtClean="0">
              <a:solidFill>
                <a:srgbClr val="000000"/>
              </a:solidFill>
            </a:rPr>
            <a:t>If RO doubts any person he can have him/her searched, even if they possess valid authorization letter.</a:t>
          </a:r>
          <a:endParaRPr lang="en-US" sz="2000" b="1" dirty="0">
            <a:solidFill>
              <a:srgbClr val="000000"/>
            </a:solidFill>
          </a:endParaRPr>
        </a:p>
      </dgm:t>
    </dgm:pt>
    <dgm:pt modelId="{C9CD6B7B-C392-FA4C-8976-31CB7EC8B014}" type="parTrans" cxnId="{47086441-E31C-F74E-9999-6C3636A34BC8}">
      <dgm:prSet/>
      <dgm:spPr/>
      <dgm:t>
        <a:bodyPr/>
        <a:lstStyle/>
        <a:p>
          <a:endParaRPr lang="en-US" sz="2000" b="1">
            <a:solidFill>
              <a:srgbClr val="000000"/>
            </a:solidFill>
          </a:endParaRPr>
        </a:p>
      </dgm:t>
    </dgm:pt>
    <dgm:pt modelId="{E08694A3-B923-6C41-905A-FFB414EDC36F}" type="sibTrans" cxnId="{47086441-E31C-F74E-9999-6C3636A34BC8}">
      <dgm:prSet/>
      <dgm:spPr/>
      <dgm:t>
        <a:bodyPr/>
        <a:lstStyle/>
        <a:p>
          <a:endParaRPr lang="en-US" sz="2000" b="1">
            <a:solidFill>
              <a:srgbClr val="000000"/>
            </a:solidFill>
          </a:endParaRPr>
        </a:p>
      </dgm:t>
    </dgm:pt>
    <dgm:pt modelId="{DD5B1906-B430-EC4D-B028-6CC925EA7DB7}">
      <dgm:prSet custT="1"/>
      <dgm:spPr/>
      <dgm:t>
        <a:bodyPr/>
        <a:lstStyle/>
        <a:p>
          <a:pPr rtl="0"/>
          <a:r>
            <a:rPr lang="nl-NL" sz="2000" b="1" dirty="0" smtClean="0">
              <a:solidFill>
                <a:srgbClr val="000000"/>
              </a:solidFill>
            </a:rPr>
            <a:t>Police officials posted at doors of counting hall.</a:t>
          </a:r>
          <a:endParaRPr lang="nl-NL" sz="2000" b="1" dirty="0">
            <a:solidFill>
              <a:srgbClr val="000000"/>
            </a:solidFill>
          </a:endParaRPr>
        </a:p>
      </dgm:t>
    </dgm:pt>
    <dgm:pt modelId="{DC5529D4-1E45-1D42-930B-0FA564C67819}" type="parTrans" cxnId="{F1CCF6AF-B0B6-0F4F-A620-D9F05F5B301F}">
      <dgm:prSet/>
      <dgm:spPr/>
      <dgm:t>
        <a:bodyPr/>
        <a:lstStyle/>
        <a:p>
          <a:endParaRPr lang="en-US" sz="2000" b="1">
            <a:solidFill>
              <a:srgbClr val="000000"/>
            </a:solidFill>
          </a:endParaRPr>
        </a:p>
      </dgm:t>
    </dgm:pt>
    <dgm:pt modelId="{10E21517-B034-3D42-84C1-C9A435528C19}" type="sibTrans" cxnId="{F1CCF6AF-B0B6-0F4F-A620-D9F05F5B301F}">
      <dgm:prSet/>
      <dgm:spPr/>
      <dgm:t>
        <a:bodyPr/>
        <a:lstStyle/>
        <a:p>
          <a:endParaRPr lang="en-US" sz="2000" b="1">
            <a:solidFill>
              <a:srgbClr val="000000"/>
            </a:solidFill>
          </a:endParaRPr>
        </a:p>
      </dgm:t>
    </dgm:pt>
    <dgm:pt modelId="{F09766C0-8D63-F940-A4AD-23C8FFD50D7D}">
      <dgm:prSet custT="1"/>
      <dgm:spPr/>
      <dgm:t>
        <a:bodyPr/>
        <a:lstStyle/>
        <a:p>
          <a:pPr rtl="0"/>
          <a:r>
            <a:rPr lang="en-US" sz="2000" b="1" dirty="0" smtClean="0">
              <a:solidFill>
                <a:srgbClr val="000000"/>
              </a:solidFill>
            </a:rPr>
            <a:t>No one can enter or leave hall without RO’s permission.</a:t>
          </a:r>
          <a:endParaRPr lang="en-US" sz="2000" b="1" dirty="0">
            <a:solidFill>
              <a:srgbClr val="000000"/>
            </a:solidFill>
          </a:endParaRPr>
        </a:p>
      </dgm:t>
    </dgm:pt>
    <dgm:pt modelId="{4E3242DB-C468-1D45-B0BC-7480EB8A6D87}" type="parTrans" cxnId="{5D2465B6-7CA1-534C-8207-A56E958B5FC7}">
      <dgm:prSet/>
      <dgm:spPr/>
      <dgm:t>
        <a:bodyPr/>
        <a:lstStyle/>
        <a:p>
          <a:endParaRPr lang="en-US" sz="2000" b="1">
            <a:solidFill>
              <a:srgbClr val="000000"/>
            </a:solidFill>
          </a:endParaRPr>
        </a:p>
      </dgm:t>
    </dgm:pt>
    <dgm:pt modelId="{D991FDD2-FBAF-1048-8615-8ABD53696485}" type="sibTrans" cxnId="{5D2465B6-7CA1-534C-8207-A56E958B5FC7}">
      <dgm:prSet/>
      <dgm:spPr/>
      <dgm:t>
        <a:bodyPr/>
        <a:lstStyle/>
        <a:p>
          <a:endParaRPr lang="en-US" sz="2000" b="1">
            <a:solidFill>
              <a:srgbClr val="000000"/>
            </a:solidFill>
          </a:endParaRPr>
        </a:p>
      </dgm:t>
    </dgm:pt>
    <dgm:pt modelId="{9CD74FBD-BF8E-4D46-BE27-6A2DD794AA59}">
      <dgm:prSet custT="1"/>
      <dgm:spPr/>
      <dgm:t>
        <a:bodyPr/>
        <a:lstStyle/>
        <a:p>
          <a:pPr rtl="0"/>
          <a:r>
            <a:rPr lang="en-US" sz="2000" b="1" dirty="0" smtClean="0">
              <a:solidFill>
                <a:srgbClr val="000000"/>
              </a:solidFill>
            </a:rPr>
            <a:t>RO can send anyone out of hall if they disobey RO’s orders.</a:t>
          </a:r>
          <a:endParaRPr lang="en-US" sz="2000" b="1" dirty="0">
            <a:solidFill>
              <a:srgbClr val="000000"/>
            </a:solidFill>
          </a:endParaRPr>
        </a:p>
      </dgm:t>
    </dgm:pt>
    <dgm:pt modelId="{FFE47D68-383B-1145-8F28-813909FC9546}" type="parTrans" cxnId="{EAB14D5F-066C-EB4E-BC1F-05C0B76C5F18}">
      <dgm:prSet/>
      <dgm:spPr/>
      <dgm:t>
        <a:bodyPr/>
        <a:lstStyle/>
        <a:p>
          <a:endParaRPr lang="en-US" sz="2000" b="1">
            <a:solidFill>
              <a:srgbClr val="000000"/>
            </a:solidFill>
          </a:endParaRPr>
        </a:p>
      </dgm:t>
    </dgm:pt>
    <dgm:pt modelId="{E87DC1B2-09B2-2B43-8A19-46E774EDF2A3}" type="sibTrans" cxnId="{EAB14D5F-066C-EB4E-BC1F-05C0B76C5F18}">
      <dgm:prSet/>
      <dgm:spPr/>
      <dgm:t>
        <a:bodyPr/>
        <a:lstStyle/>
        <a:p>
          <a:endParaRPr lang="en-US" sz="2000" b="1">
            <a:solidFill>
              <a:srgbClr val="000000"/>
            </a:solidFill>
          </a:endParaRPr>
        </a:p>
      </dgm:t>
    </dgm:pt>
    <dgm:pt modelId="{DF05BCE9-4851-F04A-9E25-9A5CC647612B}">
      <dgm:prSet/>
      <dgm:spPr/>
      <dgm:t>
        <a:bodyPr/>
        <a:lstStyle/>
        <a:p>
          <a:endParaRPr lang="en-US"/>
        </a:p>
      </dgm:t>
    </dgm:pt>
    <dgm:pt modelId="{2F8952F8-E9D0-E34A-8AF3-90E14E748FF6}" type="parTrans" cxnId="{ED57A802-0BC2-B146-9C2A-D375E7202009}">
      <dgm:prSet/>
      <dgm:spPr/>
      <dgm:t>
        <a:bodyPr/>
        <a:lstStyle/>
        <a:p>
          <a:endParaRPr lang="en-US" sz="2000" b="1">
            <a:solidFill>
              <a:srgbClr val="000000"/>
            </a:solidFill>
          </a:endParaRPr>
        </a:p>
      </dgm:t>
    </dgm:pt>
    <dgm:pt modelId="{162F7B00-EE1E-7F4E-AB95-507FB1A5A71D}" type="sibTrans" cxnId="{ED57A802-0BC2-B146-9C2A-D375E7202009}">
      <dgm:prSet/>
      <dgm:spPr/>
      <dgm:t>
        <a:bodyPr/>
        <a:lstStyle/>
        <a:p>
          <a:endParaRPr lang="en-US" sz="2000" b="1">
            <a:solidFill>
              <a:srgbClr val="000000"/>
            </a:solidFill>
          </a:endParaRPr>
        </a:p>
      </dgm:t>
    </dgm:pt>
    <dgm:pt modelId="{353E8309-654C-2E40-A012-98CDCB817BAF}">
      <dgm:prSet/>
      <dgm:spPr/>
      <dgm:t>
        <a:bodyPr/>
        <a:lstStyle/>
        <a:p>
          <a:endParaRPr lang="en-US"/>
        </a:p>
      </dgm:t>
    </dgm:pt>
    <dgm:pt modelId="{C7C3486A-0DDC-7044-8CBA-3424A44650CC}" type="parTrans" cxnId="{14E8D76C-0A89-1348-974A-F38C4C450985}">
      <dgm:prSet/>
      <dgm:spPr/>
      <dgm:t>
        <a:bodyPr/>
        <a:lstStyle/>
        <a:p>
          <a:endParaRPr lang="en-US" sz="2000" b="1">
            <a:solidFill>
              <a:srgbClr val="000000"/>
            </a:solidFill>
          </a:endParaRPr>
        </a:p>
      </dgm:t>
    </dgm:pt>
    <dgm:pt modelId="{6960F291-6147-0743-AA6B-EDC7F2187E43}" type="sibTrans" cxnId="{14E8D76C-0A89-1348-974A-F38C4C450985}">
      <dgm:prSet/>
      <dgm:spPr/>
      <dgm:t>
        <a:bodyPr/>
        <a:lstStyle/>
        <a:p>
          <a:endParaRPr lang="en-US" sz="2000" b="1">
            <a:solidFill>
              <a:srgbClr val="000000"/>
            </a:solidFill>
          </a:endParaRPr>
        </a:p>
      </dgm:t>
    </dgm:pt>
    <dgm:pt modelId="{A415378E-D1D3-3445-8800-EC2118DE7F13}" type="pres">
      <dgm:prSet presAssocID="{513A5084-8E97-1248-B1A7-2874A330F106}" presName="Name0" presStyleCnt="0">
        <dgm:presLayoutVars>
          <dgm:chMax val="7"/>
          <dgm:chPref val="7"/>
          <dgm:dir/>
        </dgm:presLayoutVars>
      </dgm:prSet>
      <dgm:spPr/>
      <dgm:t>
        <a:bodyPr/>
        <a:lstStyle/>
        <a:p>
          <a:endParaRPr lang="en-US"/>
        </a:p>
      </dgm:t>
    </dgm:pt>
    <dgm:pt modelId="{A83F2EB9-7A3D-D14B-98E6-5842528FAEAE}" type="pres">
      <dgm:prSet presAssocID="{513A5084-8E97-1248-B1A7-2874A330F106}" presName="Name1" presStyleCnt="0"/>
      <dgm:spPr/>
    </dgm:pt>
    <dgm:pt modelId="{70D29E3E-B120-684F-BA60-AC116140E288}" type="pres">
      <dgm:prSet presAssocID="{513A5084-8E97-1248-B1A7-2874A330F106}" presName="cycle" presStyleCnt="0"/>
      <dgm:spPr/>
    </dgm:pt>
    <dgm:pt modelId="{14E6E7DD-5B03-B747-8F0E-174F86023558}" type="pres">
      <dgm:prSet presAssocID="{513A5084-8E97-1248-B1A7-2874A330F106}" presName="srcNode" presStyleLbl="node1" presStyleIdx="0" presStyleCnt="7"/>
      <dgm:spPr/>
    </dgm:pt>
    <dgm:pt modelId="{1923B5CB-957D-0246-8E78-254EE640A029}" type="pres">
      <dgm:prSet presAssocID="{513A5084-8E97-1248-B1A7-2874A330F106}" presName="conn" presStyleLbl="parChTrans1D2" presStyleIdx="0" presStyleCnt="1"/>
      <dgm:spPr/>
      <dgm:t>
        <a:bodyPr/>
        <a:lstStyle/>
        <a:p>
          <a:endParaRPr lang="en-US"/>
        </a:p>
      </dgm:t>
    </dgm:pt>
    <dgm:pt modelId="{D1D7A1E1-ABD3-7743-BA01-7CBE4AA2AB0C}" type="pres">
      <dgm:prSet presAssocID="{513A5084-8E97-1248-B1A7-2874A330F106}" presName="extraNode" presStyleLbl="node1" presStyleIdx="0" presStyleCnt="7"/>
      <dgm:spPr/>
    </dgm:pt>
    <dgm:pt modelId="{752953EB-3721-DE4F-BD0D-56237A731E7D}" type="pres">
      <dgm:prSet presAssocID="{513A5084-8E97-1248-B1A7-2874A330F106}" presName="dstNode" presStyleLbl="node1" presStyleIdx="0" presStyleCnt="7"/>
      <dgm:spPr/>
    </dgm:pt>
    <dgm:pt modelId="{57D5C0F5-F172-894E-8FEF-8BFD956F24B9}" type="pres">
      <dgm:prSet presAssocID="{4F91097A-A073-F947-960A-810C58AA5E11}" presName="text_1" presStyleLbl="node1" presStyleIdx="0" presStyleCnt="7">
        <dgm:presLayoutVars>
          <dgm:bulletEnabled val="1"/>
        </dgm:presLayoutVars>
      </dgm:prSet>
      <dgm:spPr/>
      <dgm:t>
        <a:bodyPr/>
        <a:lstStyle/>
        <a:p>
          <a:endParaRPr lang="en-US"/>
        </a:p>
      </dgm:t>
    </dgm:pt>
    <dgm:pt modelId="{B19ECD3B-F038-0245-9600-B0AFAC0B6019}" type="pres">
      <dgm:prSet presAssocID="{4F91097A-A073-F947-960A-810C58AA5E11}" presName="accent_1" presStyleCnt="0"/>
      <dgm:spPr/>
    </dgm:pt>
    <dgm:pt modelId="{A6E42345-35FB-3548-8097-72B61B0387B3}" type="pres">
      <dgm:prSet presAssocID="{4F91097A-A073-F947-960A-810C58AA5E11}" presName="accentRepeatNode" presStyleLbl="solidFgAcc1" presStyleIdx="0" presStyleCnt="7"/>
      <dgm:spPr/>
    </dgm:pt>
    <dgm:pt modelId="{989AD5B0-79DE-5540-B9D1-456A39D38149}" type="pres">
      <dgm:prSet presAssocID="{DA318B43-9F6D-984E-BA89-5B5D4AB6FA1F}" presName="text_2" presStyleLbl="node1" presStyleIdx="1" presStyleCnt="7">
        <dgm:presLayoutVars>
          <dgm:bulletEnabled val="1"/>
        </dgm:presLayoutVars>
      </dgm:prSet>
      <dgm:spPr/>
      <dgm:t>
        <a:bodyPr/>
        <a:lstStyle/>
        <a:p>
          <a:endParaRPr lang="en-US"/>
        </a:p>
      </dgm:t>
    </dgm:pt>
    <dgm:pt modelId="{5922001B-87AB-214E-9EA1-B5D57FAA71CF}" type="pres">
      <dgm:prSet presAssocID="{DA318B43-9F6D-984E-BA89-5B5D4AB6FA1F}" presName="accent_2" presStyleCnt="0"/>
      <dgm:spPr/>
    </dgm:pt>
    <dgm:pt modelId="{6C716BBB-4C41-8943-84E2-C0DE897FB5E1}" type="pres">
      <dgm:prSet presAssocID="{DA318B43-9F6D-984E-BA89-5B5D4AB6FA1F}" presName="accentRepeatNode" presStyleLbl="solidFgAcc1" presStyleIdx="1" presStyleCnt="7"/>
      <dgm:spPr/>
    </dgm:pt>
    <dgm:pt modelId="{DDDAD948-6B1C-B54A-92B6-7ADE1737F292}" type="pres">
      <dgm:prSet presAssocID="{A1F63408-04AE-1345-BC37-5A6E70AB36F5}" presName="text_3" presStyleLbl="node1" presStyleIdx="2" presStyleCnt="7">
        <dgm:presLayoutVars>
          <dgm:bulletEnabled val="1"/>
        </dgm:presLayoutVars>
      </dgm:prSet>
      <dgm:spPr/>
      <dgm:t>
        <a:bodyPr/>
        <a:lstStyle/>
        <a:p>
          <a:endParaRPr lang="en-US"/>
        </a:p>
      </dgm:t>
    </dgm:pt>
    <dgm:pt modelId="{8FDDBE5B-0DA9-CF4E-99BF-CC15E4B146CB}" type="pres">
      <dgm:prSet presAssocID="{A1F63408-04AE-1345-BC37-5A6E70AB36F5}" presName="accent_3" presStyleCnt="0"/>
      <dgm:spPr/>
    </dgm:pt>
    <dgm:pt modelId="{3794C464-45F0-914C-9097-E445B76E5914}" type="pres">
      <dgm:prSet presAssocID="{A1F63408-04AE-1345-BC37-5A6E70AB36F5}" presName="accentRepeatNode" presStyleLbl="solidFgAcc1" presStyleIdx="2" presStyleCnt="7"/>
      <dgm:spPr/>
    </dgm:pt>
    <dgm:pt modelId="{7A59571C-6033-F140-B2AE-E08C6355C7C9}" type="pres">
      <dgm:prSet presAssocID="{C94E410C-520B-574F-81CC-8E26E1E3006E}" presName="text_4" presStyleLbl="node1" presStyleIdx="3" presStyleCnt="7">
        <dgm:presLayoutVars>
          <dgm:bulletEnabled val="1"/>
        </dgm:presLayoutVars>
      </dgm:prSet>
      <dgm:spPr/>
      <dgm:t>
        <a:bodyPr/>
        <a:lstStyle/>
        <a:p>
          <a:endParaRPr lang="en-US"/>
        </a:p>
      </dgm:t>
    </dgm:pt>
    <dgm:pt modelId="{61E6727E-F970-574E-A0B1-7A26CC38C5FC}" type="pres">
      <dgm:prSet presAssocID="{C94E410C-520B-574F-81CC-8E26E1E3006E}" presName="accent_4" presStyleCnt="0"/>
      <dgm:spPr/>
    </dgm:pt>
    <dgm:pt modelId="{1E986567-6C4C-B74E-BE13-D1EED185C415}" type="pres">
      <dgm:prSet presAssocID="{C94E410C-520B-574F-81CC-8E26E1E3006E}" presName="accentRepeatNode" presStyleLbl="solidFgAcc1" presStyleIdx="3" presStyleCnt="7"/>
      <dgm:spPr/>
    </dgm:pt>
    <dgm:pt modelId="{006E8225-0EA8-624E-9002-506092C12E60}" type="pres">
      <dgm:prSet presAssocID="{DD5B1906-B430-EC4D-B028-6CC925EA7DB7}" presName="text_5" presStyleLbl="node1" presStyleIdx="4" presStyleCnt="7">
        <dgm:presLayoutVars>
          <dgm:bulletEnabled val="1"/>
        </dgm:presLayoutVars>
      </dgm:prSet>
      <dgm:spPr/>
      <dgm:t>
        <a:bodyPr/>
        <a:lstStyle/>
        <a:p>
          <a:endParaRPr lang="en-US"/>
        </a:p>
      </dgm:t>
    </dgm:pt>
    <dgm:pt modelId="{3D197973-ADF1-294A-AA57-522DE44E9F42}" type="pres">
      <dgm:prSet presAssocID="{DD5B1906-B430-EC4D-B028-6CC925EA7DB7}" presName="accent_5" presStyleCnt="0"/>
      <dgm:spPr/>
    </dgm:pt>
    <dgm:pt modelId="{45A35AE8-ADEF-7D40-A69F-03E228A02D21}" type="pres">
      <dgm:prSet presAssocID="{DD5B1906-B430-EC4D-B028-6CC925EA7DB7}" presName="accentRepeatNode" presStyleLbl="solidFgAcc1" presStyleIdx="4" presStyleCnt="7"/>
      <dgm:spPr/>
    </dgm:pt>
    <dgm:pt modelId="{9DE72ECB-9E60-904F-BC43-E6AE939184D6}" type="pres">
      <dgm:prSet presAssocID="{F09766C0-8D63-F940-A4AD-23C8FFD50D7D}" presName="text_6" presStyleLbl="node1" presStyleIdx="5" presStyleCnt="7">
        <dgm:presLayoutVars>
          <dgm:bulletEnabled val="1"/>
        </dgm:presLayoutVars>
      </dgm:prSet>
      <dgm:spPr/>
      <dgm:t>
        <a:bodyPr/>
        <a:lstStyle/>
        <a:p>
          <a:endParaRPr lang="en-US"/>
        </a:p>
      </dgm:t>
    </dgm:pt>
    <dgm:pt modelId="{BDC9361E-94E5-ED4B-BE08-5F9BFE75E26B}" type="pres">
      <dgm:prSet presAssocID="{F09766C0-8D63-F940-A4AD-23C8FFD50D7D}" presName="accent_6" presStyleCnt="0"/>
      <dgm:spPr/>
    </dgm:pt>
    <dgm:pt modelId="{37032EB2-90D6-7244-8AC8-A4638442424A}" type="pres">
      <dgm:prSet presAssocID="{F09766C0-8D63-F940-A4AD-23C8FFD50D7D}" presName="accentRepeatNode" presStyleLbl="solidFgAcc1" presStyleIdx="5" presStyleCnt="7"/>
      <dgm:spPr/>
    </dgm:pt>
    <dgm:pt modelId="{DF8EF7FB-C2E6-A84A-90DF-73F748C46C57}" type="pres">
      <dgm:prSet presAssocID="{9CD74FBD-BF8E-4D46-BE27-6A2DD794AA59}" presName="text_7" presStyleLbl="node1" presStyleIdx="6" presStyleCnt="7">
        <dgm:presLayoutVars>
          <dgm:bulletEnabled val="1"/>
        </dgm:presLayoutVars>
      </dgm:prSet>
      <dgm:spPr/>
      <dgm:t>
        <a:bodyPr/>
        <a:lstStyle/>
        <a:p>
          <a:endParaRPr lang="en-US"/>
        </a:p>
      </dgm:t>
    </dgm:pt>
    <dgm:pt modelId="{3C2B9ED3-E8CD-E64E-97C4-E9C450F0C806}" type="pres">
      <dgm:prSet presAssocID="{9CD74FBD-BF8E-4D46-BE27-6A2DD794AA59}" presName="accent_7" presStyleCnt="0"/>
      <dgm:spPr/>
    </dgm:pt>
    <dgm:pt modelId="{735259AB-0534-5446-A0CB-AA0DCDC6F92D}" type="pres">
      <dgm:prSet presAssocID="{9CD74FBD-BF8E-4D46-BE27-6A2DD794AA59}" presName="accentRepeatNode" presStyleLbl="solidFgAcc1" presStyleIdx="6" presStyleCnt="7"/>
      <dgm:spPr/>
    </dgm:pt>
  </dgm:ptLst>
  <dgm:cxnLst>
    <dgm:cxn modelId="{33208568-452E-524B-99F7-700AD1149700}" type="presOf" srcId="{F09766C0-8D63-F940-A4AD-23C8FFD50D7D}" destId="{9DE72ECB-9E60-904F-BC43-E6AE939184D6}" srcOrd="0" destOrd="0" presId="urn:microsoft.com/office/officeart/2008/layout/VerticalCurvedList"/>
    <dgm:cxn modelId="{738389C0-EEC4-ED4B-BB80-2ADC91A69FD7}" type="presOf" srcId="{DA318B43-9F6D-984E-BA89-5B5D4AB6FA1F}" destId="{989AD5B0-79DE-5540-B9D1-456A39D38149}" srcOrd="0" destOrd="0" presId="urn:microsoft.com/office/officeart/2008/layout/VerticalCurvedList"/>
    <dgm:cxn modelId="{4EB9A700-61D0-EB4F-9328-0FE3F3C3AAB2}" type="presOf" srcId="{4F91097A-A073-F947-960A-810C58AA5E11}" destId="{57D5C0F5-F172-894E-8FEF-8BFD956F24B9}" srcOrd="0" destOrd="0" presId="urn:microsoft.com/office/officeart/2008/layout/VerticalCurvedList"/>
    <dgm:cxn modelId="{2BB3AFA3-94EA-B142-A9A7-4C26883858E6}" type="presOf" srcId="{A1F63408-04AE-1345-BC37-5A6E70AB36F5}" destId="{DDDAD948-6B1C-B54A-92B6-7ADE1737F292}" srcOrd="0" destOrd="0" presId="urn:microsoft.com/office/officeart/2008/layout/VerticalCurvedList"/>
    <dgm:cxn modelId="{0B1B0DF9-E098-EA41-BF81-AF17866749ED}" srcId="{513A5084-8E97-1248-B1A7-2874A330F106}" destId="{DA318B43-9F6D-984E-BA89-5B5D4AB6FA1F}" srcOrd="1" destOrd="0" parTransId="{3C86443E-C15F-EA45-BC8B-107137C00741}" sibTransId="{EABEADE4-0683-8948-993C-FF9624278D1E}"/>
    <dgm:cxn modelId="{970AE0AF-ABD8-6744-85B2-0221690EB708}" type="presOf" srcId="{C94E410C-520B-574F-81CC-8E26E1E3006E}" destId="{7A59571C-6033-F140-B2AE-E08C6355C7C9}" srcOrd="0" destOrd="0" presId="urn:microsoft.com/office/officeart/2008/layout/VerticalCurvedList"/>
    <dgm:cxn modelId="{3EC227F0-1A6E-DA4B-B3FC-405E988C1174}" srcId="{513A5084-8E97-1248-B1A7-2874A330F106}" destId="{A1F63408-04AE-1345-BC37-5A6E70AB36F5}" srcOrd="2" destOrd="0" parTransId="{91463BC8-1630-974D-9AAE-E3DAB01FF2ED}" sibTransId="{5142B759-7DB1-9049-89DE-2E8A49B62E15}"/>
    <dgm:cxn modelId="{47086441-E31C-F74E-9999-6C3636A34BC8}" srcId="{513A5084-8E97-1248-B1A7-2874A330F106}" destId="{C94E410C-520B-574F-81CC-8E26E1E3006E}" srcOrd="3" destOrd="0" parTransId="{C9CD6B7B-C392-FA4C-8976-31CB7EC8B014}" sibTransId="{E08694A3-B923-6C41-905A-FFB414EDC36F}"/>
    <dgm:cxn modelId="{F1CCF6AF-B0B6-0F4F-A620-D9F05F5B301F}" srcId="{513A5084-8E97-1248-B1A7-2874A330F106}" destId="{DD5B1906-B430-EC4D-B028-6CC925EA7DB7}" srcOrd="4" destOrd="0" parTransId="{DC5529D4-1E45-1D42-930B-0FA564C67819}" sibTransId="{10E21517-B034-3D42-84C1-C9A435528C19}"/>
    <dgm:cxn modelId="{ED57A802-0BC2-B146-9C2A-D375E7202009}" srcId="{513A5084-8E97-1248-B1A7-2874A330F106}" destId="{DF05BCE9-4851-F04A-9E25-9A5CC647612B}" srcOrd="7" destOrd="0" parTransId="{2F8952F8-E9D0-E34A-8AF3-90E14E748FF6}" sibTransId="{162F7B00-EE1E-7F4E-AB95-507FB1A5A71D}"/>
    <dgm:cxn modelId="{73BD22FF-5557-0B41-AC77-18DC4BDB76B0}" type="presOf" srcId="{DD5B1906-B430-EC4D-B028-6CC925EA7DB7}" destId="{006E8225-0EA8-624E-9002-506092C12E60}" srcOrd="0" destOrd="0" presId="urn:microsoft.com/office/officeart/2008/layout/VerticalCurvedList"/>
    <dgm:cxn modelId="{14E8D76C-0A89-1348-974A-F38C4C450985}" srcId="{513A5084-8E97-1248-B1A7-2874A330F106}" destId="{353E8309-654C-2E40-A012-98CDCB817BAF}" srcOrd="8" destOrd="0" parTransId="{C7C3486A-0DDC-7044-8CBA-3424A44650CC}" sibTransId="{6960F291-6147-0743-AA6B-EDC7F2187E43}"/>
    <dgm:cxn modelId="{EAB14D5F-066C-EB4E-BC1F-05C0B76C5F18}" srcId="{513A5084-8E97-1248-B1A7-2874A330F106}" destId="{9CD74FBD-BF8E-4D46-BE27-6A2DD794AA59}" srcOrd="6" destOrd="0" parTransId="{FFE47D68-383B-1145-8F28-813909FC9546}" sibTransId="{E87DC1B2-09B2-2B43-8A19-46E774EDF2A3}"/>
    <dgm:cxn modelId="{9C6B40AA-0F09-0040-BA1C-A0C1CA4BCD3A}" type="presOf" srcId="{513A5084-8E97-1248-B1A7-2874A330F106}" destId="{A415378E-D1D3-3445-8800-EC2118DE7F13}" srcOrd="0" destOrd="0" presId="urn:microsoft.com/office/officeart/2008/layout/VerticalCurvedList"/>
    <dgm:cxn modelId="{5D2465B6-7CA1-534C-8207-A56E958B5FC7}" srcId="{513A5084-8E97-1248-B1A7-2874A330F106}" destId="{F09766C0-8D63-F940-A4AD-23C8FFD50D7D}" srcOrd="5" destOrd="0" parTransId="{4E3242DB-C468-1D45-B0BC-7480EB8A6D87}" sibTransId="{D991FDD2-FBAF-1048-8615-8ABD53696485}"/>
    <dgm:cxn modelId="{C6982CA4-8452-5C49-9CE0-4D50D2F4AA77}" srcId="{513A5084-8E97-1248-B1A7-2874A330F106}" destId="{4F91097A-A073-F947-960A-810C58AA5E11}" srcOrd="0" destOrd="0" parTransId="{98BB0C73-4ACB-7F40-8FE2-756014B24CCC}" sibTransId="{C4967483-BCEE-5142-A3F7-9207CD734405}"/>
    <dgm:cxn modelId="{C709B639-391B-6344-949C-89F250AEAD8C}" type="presOf" srcId="{9CD74FBD-BF8E-4D46-BE27-6A2DD794AA59}" destId="{DF8EF7FB-C2E6-A84A-90DF-73F748C46C57}" srcOrd="0" destOrd="0" presId="urn:microsoft.com/office/officeart/2008/layout/VerticalCurvedList"/>
    <dgm:cxn modelId="{C43A4A11-DC44-B74B-8018-11C22080FF08}" type="presOf" srcId="{C4967483-BCEE-5142-A3F7-9207CD734405}" destId="{1923B5CB-957D-0246-8E78-254EE640A029}" srcOrd="0" destOrd="0" presId="urn:microsoft.com/office/officeart/2008/layout/VerticalCurvedList"/>
    <dgm:cxn modelId="{83E34021-0C1E-BA42-AE92-AD218CF7E1F9}" type="presParOf" srcId="{A415378E-D1D3-3445-8800-EC2118DE7F13}" destId="{A83F2EB9-7A3D-D14B-98E6-5842528FAEAE}" srcOrd="0" destOrd="0" presId="urn:microsoft.com/office/officeart/2008/layout/VerticalCurvedList"/>
    <dgm:cxn modelId="{7C9D2334-9CB6-A649-927D-0368FCBE1B6B}" type="presParOf" srcId="{A83F2EB9-7A3D-D14B-98E6-5842528FAEAE}" destId="{70D29E3E-B120-684F-BA60-AC116140E288}" srcOrd="0" destOrd="0" presId="urn:microsoft.com/office/officeart/2008/layout/VerticalCurvedList"/>
    <dgm:cxn modelId="{C3865680-C13D-BA4F-AC8A-52A0A84BF6CB}" type="presParOf" srcId="{70D29E3E-B120-684F-BA60-AC116140E288}" destId="{14E6E7DD-5B03-B747-8F0E-174F86023558}" srcOrd="0" destOrd="0" presId="urn:microsoft.com/office/officeart/2008/layout/VerticalCurvedList"/>
    <dgm:cxn modelId="{B7A2BFBB-18FC-B443-9FD9-D15432BAC83D}" type="presParOf" srcId="{70D29E3E-B120-684F-BA60-AC116140E288}" destId="{1923B5CB-957D-0246-8E78-254EE640A029}" srcOrd="1" destOrd="0" presId="urn:microsoft.com/office/officeart/2008/layout/VerticalCurvedList"/>
    <dgm:cxn modelId="{273ADF81-58B1-2D45-A988-11882EF1527D}" type="presParOf" srcId="{70D29E3E-B120-684F-BA60-AC116140E288}" destId="{D1D7A1E1-ABD3-7743-BA01-7CBE4AA2AB0C}" srcOrd="2" destOrd="0" presId="urn:microsoft.com/office/officeart/2008/layout/VerticalCurvedList"/>
    <dgm:cxn modelId="{2774ED20-4992-A14A-9E90-DAD650051E54}" type="presParOf" srcId="{70D29E3E-B120-684F-BA60-AC116140E288}" destId="{752953EB-3721-DE4F-BD0D-56237A731E7D}" srcOrd="3" destOrd="0" presId="urn:microsoft.com/office/officeart/2008/layout/VerticalCurvedList"/>
    <dgm:cxn modelId="{ADB855F5-7C6F-4D46-ABAF-C7BFA9A29B7F}" type="presParOf" srcId="{A83F2EB9-7A3D-D14B-98E6-5842528FAEAE}" destId="{57D5C0F5-F172-894E-8FEF-8BFD956F24B9}" srcOrd="1" destOrd="0" presId="urn:microsoft.com/office/officeart/2008/layout/VerticalCurvedList"/>
    <dgm:cxn modelId="{538459DE-6EF4-A742-B574-8436EACCB0C1}" type="presParOf" srcId="{A83F2EB9-7A3D-D14B-98E6-5842528FAEAE}" destId="{B19ECD3B-F038-0245-9600-B0AFAC0B6019}" srcOrd="2" destOrd="0" presId="urn:microsoft.com/office/officeart/2008/layout/VerticalCurvedList"/>
    <dgm:cxn modelId="{091EF003-4073-3445-AF9B-7CBAD4432A08}" type="presParOf" srcId="{B19ECD3B-F038-0245-9600-B0AFAC0B6019}" destId="{A6E42345-35FB-3548-8097-72B61B0387B3}" srcOrd="0" destOrd="0" presId="urn:microsoft.com/office/officeart/2008/layout/VerticalCurvedList"/>
    <dgm:cxn modelId="{5C0BB0F2-DE66-2141-BA51-0A07CBB7A609}" type="presParOf" srcId="{A83F2EB9-7A3D-D14B-98E6-5842528FAEAE}" destId="{989AD5B0-79DE-5540-B9D1-456A39D38149}" srcOrd="3" destOrd="0" presId="urn:microsoft.com/office/officeart/2008/layout/VerticalCurvedList"/>
    <dgm:cxn modelId="{A71669FD-F799-B94D-8876-13A75731FB2B}" type="presParOf" srcId="{A83F2EB9-7A3D-D14B-98E6-5842528FAEAE}" destId="{5922001B-87AB-214E-9EA1-B5D57FAA71CF}" srcOrd="4" destOrd="0" presId="urn:microsoft.com/office/officeart/2008/layout/VerticalCurvedList"/>
    <dgm:cxn modelId="{2C5BAE35-E388-AE4B-86ED-8698938BCDAC}" type="presParOf" srcId="{5922001B-87AB-214E-9EA1-B5D57FAA71CF}" destId="{6C716BBB-4C41-8943-84E2-C0DE897FB5E1}" srcOrd="0" destOrd="0" presId="urn:microsoft.com/office/officeart/2008/layout/VerticalCurvedList"/>
    <dgm:cxn modelId="{52C8A411-2E1D-B64C-91D3-5D8575E2A445}" type="presParOf" srcId="{A83F2EB9-7A3D-D14B-98E6-5842528FAEAE}" destId="{DDDAD948-6B1C-B54A-92B6-7ADE1737F292}" srcOrd="5" destOrd="0" presId="urn:microsoft.com/office/officeart/2008/layout/VerticalCurvedList"/>
    <dgm:cxn modelId="{2A563806-FAAE-8949-9A45-9ECBD5161739}" type="presParOf" srcId="{A83F2EB9-7A3D-D14B-98E6-5842528FAEAE}" destId="{8FDDBE5B-0DA9-CF4E-99BF-CC15E4B146CB}" srcOrd="6" destOrd="0" presId="urn:microsoft.com/office/officeart/2008/layout/VerticalCurvedList"/>
    <dgm:cxn modelId="{173F8E89-AB5C-2A4B-9C4A-3FE0DA80C212}" type="presParOf" srcId="{8FDDBE5B-0DA9-CF4E-99BF-CC15E4B146CB}" destId="{3794C464-45F0-914C-9097-E445B76E5914}" srcOrd="0" destOrd="0" presId="urn:microsoft.com/office/officeart/2008/layout/VerticalCurvedList"/>
    <dgm:cxn modelId="{6EF6E9B1-AA21-FD4C-9D42-87053536E34E}" type="presParOf" srcId="{A83F2EB9-7A3D-D14B-98E6-5842528FAEAE}" destId="{7A59571C-6033-F140-B2AE-E08C6355C7C9}" srcOrd="7" destOrd="0" presId="urn:microsoft.com/office/officeart/2008/layout/VerticalCurvedList"/>
    <dgm:cxn modelId="{CF53FBE9-2FBF-5147-B3DF-E316D0431A78}" type="presParOf" srcId="{A83F2EB9-7A3D-D14B-98E6-5842528FAEAE}" destId="{61E6727E-F970-574E-A0B1-7A26CC38C5FC}" srcOrd="8" destOrd="0" presId="urn:microsoft.com/office/officeart/2008/layout/VerticalCurvedList"/>
    <dgm:cxn modelId="{757DC946-1D96-3642-BAF9-A0DD4BADB498}" type="presParOf" srcId="{61E6727E-F970-574E-A0B1-7A26CC38C5FC}" destId="{1E986567-6C4C-B74E-BE13-D1EED185C415}" srcOrd="0" destOrd="0" presId="urn:microsoft.com/office/officeart/2008/layout/VerticalCurvedList"/>
    <dgm:cxn modelId="{C310743D-7793-6448-94B7-20BD65BB82AE}" type="presParOf" srcId="{A83F2EB9-7A3D-D14B-98E6-5842528FAEAE}" destId="{006E8225-0EA8-624E-9002-506092C12E60}" srcOrd="9" destOrd="0" presId="urn:microsoft.com/office/officeart/2008/layout/VerticalCurvedList"/>
    <dgm:cxn modelId="{D0051F0A-42F3-D347-8E49-EFA188238A36}" type="presParOf" srcId="{A83F2EB9-7A3D-D14B-98E6-5842528FAEAE}" destId="{3D197973-ADF1-294A-AA57-522DE44E9F42}" srcOrd="10" destOrd="0" presId="urn:microsoft.com/office/officeart/2008/layout/VerticalCurvedList"/>
    <dgm:cxn modelId="{4CABBAF7-8CA7-8E44-8DCB-BC633D6FD34D}" type="presParOf" srcId="{3D197973-ADF1-294A-AA57-522DE44E9F42}" destId="{45A35AE8-ADEF-7D40-A69F-03E228A02D21}" srcOrd="0" destOrd="0" presId="urn:microsoft.com/office/officeart/2008/layout/VerticalCurvedList"/>
    <dgm:cxn modelId="{2BD7CEC1-D016-494C-9330-1C7D02C386F7}" type="presParOf" srcId="{A83F2EB9-7A3D-D14B-98E6-5842528FAEAE}" destId="{9DE72ECB-9E60-904F-BC43-E6AE939184D6}" srcOrd="11" destOrd="0" presId="urn:microsoft.com/office/officeart/2008/layout/VerticalCurvedList"/>
    <dgm:cxn modelId="{D85DA0FD-50F4-764E-AC98-3D088816C659}" type="presParOf" srcId="{A83F2EB9-7A3D-D14B-98E6-5842528FAEAE}" destId="{BDC9361E-94E5-ED4B-BE08-5F9BFE75E26B}" srcOrd="12" destOrd="0" presId="urn:microsoft.com/office/officeart/2008/layout/VerticalCurvedList"/>
    <dgm:cxn modelId="{5A10BE50-5CC5-DA44-A93A-886CB206EEDD}" type="presParOf" srcId="{BDC9361E-94E5-ED4B-BE08-5F9BFE75E26B}" destId="{37032EB2-90D6-7244-8AC8-A4638442424A}" srcOrd="0" destOrd="0" presId="urn:microsoft.com/office/officeart/2008/layout/VerticalCurvedList"/>
    <dgm:cxn modelId="{9860134D-AC38-3640-B16D-AB6EF6983781}" type="presParOf" srcId="{A83F2EB9-7A3D-D14B-98E6-5842528FAEAE}" destId="{DF8EF7FB-C2E6-A84A-90DF-73F748C46C57}" srcOrd="13" destOrd="0" presId="urn:microsoft.com/office/officeart/2008/layout/VerticalCurvedList"/>
    <dgm:cxn modelId="{DC5EEE77-7C4E-2547-B5BD-91FEB3EA762F}" type="presParOf" srcId="{A83F2EB9-7A3D-D14B-98E6-5842528FAEAE}" destId="{3C2B9ED3-E8CD-E64E-97C4-E9C450F0C806}" srcOrd="14" destOrd="0" presId="urn:microsoft.com/office/officeart/2008/layout/VerticalCurvedList"/>
    <dgm:cxn modelId="{49247A00-9CBA-3B4E-ACDF-D673EA5F1BF5}" type="presParOf" srcId="{3C2B9ED3-E8CD-E64E-97C4-E9C450F0C806}" destId="{735259AB-0534-5446-A0CB-AA0DCDC6F92D}"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11F815-D457-F744-9081-769A25CA2DD2}" type="doc">
      <dgm:prSet loTypeId="urn:microsoft.com/office/officeart/2005/8/layout/default#3" loCatId="" qsTypeId="urn:microsoft.com/office/officeart/2005/8/quickstyle/simple4" qsCatId="simple" csTypeId="urn:microsoft.com/office/officeart/2005/8/colors/colorful2" csCatId="colorful" phldr="1"/>
      <dgm:spPr/>
      <dgm:t>
        <a:bodyPr/>
        <a:lstStyle/>
        <a:p>
          <a:endParaRPr lang="en-US"/>
        </a:p>
      </dgm:t>
    </dgm:pt>
    <dgm:pt modelId="{02B2BA7B-2A46-6943-BCE1-B9597808CD3D}">
      <dgm:prSet/>
      <dgm:spPr/>
      <dgm:t>
        <a:bodyPr/>
        <a:lstStyle/>
        <a:p>
          <a:pPr rtl="0"/>
          <a:r>
            <a:rPr lang="en-US" b="1" dirty="0" smtClean="0">
              <a:solidFill>
                <a:srgbClr val="000000"/>
              </a:solidFill>
            </a:rPr>
            <a:t> Ro to inform each contesting candidate that he is  entitled to as many counting agents as there are counting tables plus one for RO table and one for tabulation table.</a:t>
          </a:r>
          <a:endParaRPr lang="en-US" b="1" dirty="0">
            <a:solidFill>
              <a:srgbClr val="000000"/>
            </a:solidFill>
          </a:endParaRPr>
        </a:p>
      </dgm:t>
    </dgm:pt>
    <dgm:pt modelId="{6FE7A046-DA29-8A4B-9F30-5AB4700457EA}" type="parTrans" cxnId="{EB0E26B5-DA8B-B346-8394-3CA17ACF7F05}">
      <dgm:prSet/>
      <dgm:spPr/>
      <dgm:t>
        <a:bodyPr/>
        <a:lstStyle/>
        <a:p>
          <a:endParaRPr lang="en-US" b="1">
            <a:solidFill>
              <a:srgbClr val="000000"/>
            </a:solidFill>
          </a:endParaRPr>
        </a:p>
      </dgm:t>
    </dgm:pt>
    <dgm:pt modelId="{3705FA11-187A-6D4F-A330-A58267BAA625}" type="sibTrans" cxnId="{EB0E26B5-DA8B-B346-8394-3CA17ACF7F05}">
      <dgm:prSet/>
      <dgm:spPr/>
      <dgm:t>
        <a:bodyPr/>
        <a:lstStyle/>
        <a:p>
          <a:endParaRPr lang="en-US" b="1">
            <a:solidFill>
              <a:srgbClr val="000000"/>
            </a:solidFill>
          </a:endParaRPr>
        </a:p>
      </dgm:t>
    </dgm:pt>
    <dgm:pt modelId="{13F8CE6B-08B4-5246-82C3-B60BE76AEF6C}">
      <dgm:prSet/>
      <dgm:spPr/>
      <dgm:t>
        <a:bodyPr/>
        <a:lstStyle/>
        <a:p>
          <a:pPr rtl="0"/>
          <a:r>
            <a:rPr lang="en-US" b="1" dirty="0" smtClean="0">
              <a:solidFill>
                <a:srgbClr val="000000"/>
              </a:solidFill>
            </a:rPr>
            <a:t>Appointment  of counting agents in Form 18. revocation in Form 19.</a:t>
          </a:r>
          <a:endParaRPr lang="en-US" b="1" dirty="0">
            <a:solidFill>
              <a:srgbClr val="000000"/>
            </a:solidFill>
          </a:endParaRPr>
        </a:p>
      </dgm:t>
    </dgm:pt>
    <dgm:pt modelId="{FFB2F6ED-EF58-674E-824D-C73221A53D40}" type="parTrans" cxnId="{88E89672-4A65-E140-83F3-F7CF35D6C58E}">
      <dgm:prSet/>
      <dgm:spPr/>
      <dgm:t>
        <a:bodyPr/>
        <a:lstStyle/>
        <a:p>
          <a:endParaRPr lang="en-US" b="1">
            <a:solidFill>
              <a:srgbClr val="000000"/>
            </a:solidFill>
          </a:endParaRPr>
        </a:p>
      </dgm:t>
    </dgm:pt>
    <dgm:pt modelId="{C4969113-18CB-6042-AADE-411483BB93AA}" type="sibTrans" cxnId="{88E89672-4A65-E140-83F3-F7CF35D6C58E}">
      <dgm:prSet/>
      <dgm:spPr/>
      <dgm:t>
        <a:bodyPr/>
        <a:lstStyle/>
        <a:p>
          <a:endParaRPr lang="en-US" b="1">
            <a:solidFill>
              <a:srgbClr val="000000"/>
            </a:solidFill>
          </a:endParaRPr>
        </a:p>
      </dgm:t>
    </dgm:pt>
    <dgm:pt modelId="{BDD74DE8-29BA-C14F-AD57-3419FDD6EC70}">
      <dgm:prSet/>
      <dgm:spPr/>
      <dgm:t>
        <a:bodyPr/>
        <a:lstStyle/>
        <a:p>
          <a:pPr rtl="0"/>
          <a:r>
            <a:rPr lang="en-US" b="1" dirty="0" smtClean="0">
              <a:solidFill>
                <a:srgbClr val="000000"/>
              </a:solidFill>
            </a:rPr>
            <a:t>Any application on plain paper to be rejected. Form 18 to be submitted in duplicate. The RO will keep one copy and return the 2</a:t>
          </a:r>
          <a:r>
            <a:rPr lang="en-US" b="1" baseline="30000" dirty="0" smtClean="0">
              <a:solidFill>
                <a:srgbClr val="000000"/>
              </a:solidFill>
            </a:rPr>
            <a:t>nd</a:t>
          </a:r>
          <a:r>
            <a:rPr lang="en-US" b="1" dirty="0" smtClean="0">
              <a:solidFill>
                <a:srgbClr val="000000"/>
              </a:solidFill>
            </a:rPr>
            <a:t> copy. On counting day, the agents will sign the declaration part of the Form 18 and give it to the RO.</a:t>
          </a:r>
          <a:endParaRPr lang="en-US" b="1" dirty="0">
            <a:solidFill>
              <a:srgbClr val="000000"/>
            </a:solidFill>
          </a:endParaRPr>
        </a:p>
      </dgm:t>
    </dgm:pt>
    <dgm:pt modelId="{D9E9FA35-7217-EE4F-A87C-91ABDC2620CE}" type="parTrans" cxnId="{0B024C35-0B38-7940-8DF6-0CFA06166D3C}">
      <dgm:prSet/>
      <dgm:spPr/>
      <dgm:t>
        <a:bodyPr/>
        <a:lstStyle/>
        <a:p>
          <a:endParaRPr lang="en-US" b="1">
            <a:solidFill>
              <a:srgbClr val="000000"/>
            </a:solidFill>
          </a:endParaRPr>
        </a:p>
      </dgm:t>
    </dgm:pt>
    <dgm:pt modelId="{62E2EC64-1207-924E-B098-407CBD210044}" type="sibTrans" cxnId="{0B024C35-0B38-7940-8DF6-0CFA06166D3C}">
      <dgm:prSet/>
      <dgm:spPr/>
      <dgm:t>
        <a:bodyPr/>
        <a:lstStyle/>
        <a:p>
          <a:endParaRPr lang="en-US" b="1">
            <a:solidFill>
              <a:srgbClr val="000000"/>
            </a:solidFill>
          </a:endParaRPr>
        </a:p>
      </dgm:t>
    </dgm:pt>
    <dgm:pt modelId="{1674FA69-4449-1A4F-BE72-CA35C0D91678}">
      <dgm:prSet/>
      <dgm:spPr/>
      <dgm:t>
        <a:bodyPr/>
        <a:lstStyle/>
        <a:p>
          <a:pPr rtl="0"/>
          <a:r>
            <a:rPr lang="en-US" b="1" dirty="0" smtClean="0">
              <a:solidFill>
                <a:srgbClr val="000000"/>
              </a:solidFill>
            </a:rPr>
            <a:t>Finalize list of counting agents appointed through Form 18 by 1700 hours 3 days prior to date of counting</a:t>
          </a:r>
          <a:endParaRPr lang="en-US" b="1" dirty="0">
            <a:solidFill>
              <a:srgbClr val="000000"/>
            </a:solidFill>
          </a:endParaRPr>
        </a:p>
      </dgm:t>
    </dgm:pt>
    <dgm:pt modelId="{13B5921C-1B34-0D4B-BEDA-DA716E0CECDE}" type="parTrans" cxnId="{7C59AB7B-873A-3248-937E-7144DE5DCA44}">
      <dgm:prSet/>
      <dgm:spPr/>
      <dgm:t>
        <a:bodyPr/>
        <a:lstStyle/>
        <a:p>
          <a:endParaRPr lang="en-US" b="1">
            <a:solidFill>
              <a:srgbClr val="000000"/>
            </a:solidFill>
          </a:endParaRPr>
        </a:p>
      </dgm:t>
    </dgm:pt>
    <dgm:pt modelId="{5D5BAEAB-5DBC-4F4A-98BD-1946773FCAE6}" type="sibTrans" cxnId="{7C59AB7B-873A-3248-937E-7144DE5DCA44}">
      <dgm:prSet/>
      <dgm:spPr/>
      <dgm:t>
        <a:bodyPr/>
        <a:lstStyle/>
        <a:p>
          <a:endParaRPr lang="en-US" b="1">
            <a:solidFill>
              <a:srgbClr val="000000"/>
            </a:solidFill>
          </a:endParaRPr>
        </a:p>
      </dgm:t>
    </dgm:pt>
    <dgm:pt modelId="{ADCA3293-ACC6-874E-8FC8-3A56F903188E}">
      <dgm:prSet/>
      <dgm:spPr/>
      <dgm:t>
        <a:bodyPr/>
        <a:lstStyle/>
        <a:p>
          <a:pPr rtl="0"/>
          <a:r>
            <a:rPr lang="en-US" b="1" dirty="0" smtClean="0">
              <a:solidFill>
                <a:srgbClr val="000000"/>
              </a:solidFill>
            </a:rPr>
            <a:t>Issue photo identity cards to such counting agents under your seal and sign- No entry  into counting hall with I-card</a:t>
          </a:r>
          <a:endParaRPr lang="en-US" b="1" dirty="0">
            <a:solidFill>
              <a:srgbClr val="000000"/>
            </a:solidFill>
          </a:endParaRPr>
        </a:p>
      </dgm:t>
    </dgm:pt>
    <dgm:pt modelId="{05F93037-1BEB-E349-851A-A3FEDC15AED3}" type="parTrans" cxnId="{E725665C-0FE6-D742-8F06-82D09D85E51F}">
      <dgm:prSet/>
      <dgm:spPr/>
      <dgm:t>
        <a:bodyPr/>
        <a:lstStyle/>
        <a:p>
          <a:endParaRPr lang="en-US"/>
        </a:p>
      </dgm:t>
    </dgm:pt>
    <dgm:pt modelId="{1207E86D-DF10-174D-9A45-EB0DDF65DAB7}" type="sibTrans" cxnId="{E725665C-0FE6-D742-8F06-82D09D85E51F}">
      <dgm:prSet/>
      <dgm:spPr/>
      <dgm:t>
        <a:bodyPr/>
        <a:lstStyle/>
        <a:p>
          <a:endParaRPr lang="en-US"/>
        </a:p>
      </dgm:t>
    </dgm:pt>
    <dgm:pt modelId="{B8976E9B-E1ED-F143-AB0E-4E24B1E13660}">
      <dgm:prSet/>
      <dgm:spPr/>
      <dgm:t>
        <a:bodyPr/>
        <a:lstStyle/>
        <a:p>
          <a:pPr rtl="0"/>
          <a:r>
            <a:rPr lang="en-US" b="1" dirty="0" smtClean="0">
              <a:solidFill>
                <a:srgbClr val="000000"/>
              </a:solidFill>
            </a:rPr>
            <a:t>Counting agent should sign on badge immediately. </a:t>
          </a:r>
          <a:endParaRPr lang="en-US" b="1" dirty="0">
            <a:solidFill>
              <a:srgbClr val="000000"/>
            </a:solidFill>
          </a:endParaRPr>
        </a:p>
      </dgm:t>
    </dgm:pt>
    <dgm:pt modelId="{5B57F9DB-BD0E-BD40-8D7A-95411088316F}" type="parTrans" cxnId="{3934B83F-4DC1-EA44-83D2-7FC37D58A319}">
      <dgm:prSet/>
      <dgm:spPr/>
      <dgm:t>
        <a:bodyPr/>
        <a:lstStyle/>
        <a:p>
          <a:endParaRPr lang="en-US"/>
        </a:p>
      </dgm:t>
    </dgm:pt>
    <dgm:pt modelId="{792BBEB5-0332-2C41-B229-1344292AD563}" type="sibTrans" cxnId="{3934B83F-4DC1-EA44-83D2-7FC37D58A319}">
      <dgm:prSet/>
      <dgm:spPr/>
      <dgm:t>
        <a:bodyPr/>
        <a:lstStyle/>
        <a:p>
          <a:endParaRPr lang="en-US"/>
        </a:p>
      </dgm:t>
    </dgm:pt>
    <dgm:pt modelId="{AE81CBB0-C438-DB42-9A78-AE472B33C884}" type="pres">
      <dgm:prSet presAssocID="{6011F815-D457-F744-9081-769A25CA2DD2}" presName="diagram" presStyleCnt="0">
        <dgm:presLayoutVars>
          <dgm:dir/>
          <dgm:resizeHandles val="exact"/>
        </dgm:presLayoutVars>
      </dgm:prSet>
      <dgm:spPr/>
      <dgm:t>
        <a:bodyPr/>
        <a:lstStyle/>
        <a:p>
          <a:endParaRPr lang="en-US"/>
        </a:p>
      </dgm:t>
    </dgm:pt>
    <dgm:pt modelId="{1FE307FB-DFED-FC4D-8FDC-A51060216622}" type="pres">
      <dgm:prSet presAssocID="{02B2BA7B-2A46-6943-BCE1-B9597808CD3D}" presName="node" presStyleLbl="node1" presStyleIdx="0" presStyleCnt="6">
        <dgm:presLayoutVars>
          <dgm:bulletEnabled val="1"/>
        </dgm:presLayoutVars>
      </dgm:prSet>
      <dgm:spPr/>
      <dgm:t>
        <a:bodyPr/>
        <a:lstStyle/>
        <a:p>
          <a:endParaRPr lang="en-US"/>
        </a:p>
      </dgm:t>
    </dgm:pt>
    <dgm:pt modelId="{3591B02F-FB1A-1541-A2B0-5AD3DFDCF02D}" type="pres">
      <dgm:prSet presAssocID="{3705FA11-187A-6D4F-A330-A58267BAA625}" presName="sibTrans" presStyleCnt="0"/>
      <dgm:spPr/>
    </dgm:pt>
    <dgm:pt modelId="{F755B046-1640-6844-A466-D9F3A5A504F6}" type="pres">
      <dgm:prSet presAssocID="{13F8CE6B-08B4-5246-82C3-B60BE76AEF6C}" presName="node" presStyleLbl="node1" presStyleIdx="1" presStyleCnt="6">
        <dgm:presLayoutVars>
          <dgm:bulletEnabled val="1"/>
        </dgm:presLayoutVars>
      </dgm:prSet>
      <dgm:spPr/>
      <dgm:t>
        <a:bodyPr/>
        <a:lstStyle/>
        <a:p>
          <a:endParaRPr lang="en-US"/>
        </a:p>
      </dgm:t>
    </dgm:pt>
    <dgm:pt modelId="{51E1F6CD-2255-B046-898B-B7EB8E81DDD2}" type="pres">
      <dgm:prSet presAssocID="{C4969113-18CB-6042-AADE-411483BB93AA}" presName="sibTrans" presStyleCnt="0"/>
      <dgm:spPr/>
    </dgm:pt>
    <dgm:pt modelId="{3906B6C9-BBEB-CD41-9C5D-9A2F46C8CBD5}" type="pres">
      <dgm:prSet presAssocID="{BDD74DE8-29BA-C14F-AD57-3419FDD6EC70}" presName="node" presStyleLbl="node1" presStyleIdx="2" presStyleCnt="6">
        <dgm:presLayoutVars>
          <dgm:bulletEnabled val="1"/>
        </dgm:presLayoutVars>
      </dgm:prSet>
      <dgm:spPr/>
      <dgm:t>
        <a:bodyPr/>
        <a:lstStyle/>
        <a:p>
          <a:endParaRPr lang="en-US"/>
        </a:p>
      </dgm:t>
    </dgm:pt>
    <dgm:pt modelId="{0C0A41BB-8247-1042-AA4A-F15EFDCAC077}" type="pres">
      <dgm:prSet presAssocID="{62E2EC64-1207-924E-B098-407CBD210044}" presName="sibTrans" presStyleCnt="0"/>
      <dgm:spPr/>
    </dgm:pt>
    <dgm:pt modelId="{6F01CFBA-9874-FE49-BE70-63BCEFE336B3}" type="pres">
      <dgm:prSet presAssocID="{1674FA69-4449-1A4F-BE72-CA35C0D91678}" presName="node" presStyleLbl="node1" presStyleIdx="3" presStyleCnt="6">
        <dgm:presLayoutVars>
          <dgm:bulletEnabled val="1"/>
        </dgm:presLayoutVars>
      </dgm:prSet>
      <dgm:spPr/>
      <dgm:t>
        <a:bodyPr/>
        <a:lstStyle/>
        <a:p>
          <a:endParaRPr lang="en-US"/>
        </a:p>
      </dgm:t>
    </dgm:pt>
    <dgm:pt modelId="{633168A7-149C-C14D-9A92-380EBF40F673}" type="pres">
      <dgm:prSet presAssocID="{5D5BAEAB-5DBC-4F4A-98BD-1946773FCAE6}" presName="sibTrans" presStyleCnt="0"/>
      <dgm:spPr/>
    </dgm:pt>
    <dgm:pt modelId="{3FB1E44A-B87E-6543-A61C-25EAB1DD2320}" type="pres">
      <dgm:prSet presAssocID="{ADCA3293-ACC6-874E-8FC8-3A56F903188E}" presName="node" presStyleLbl="node1" presStyleIdx="4" presStyleCnt="6">
        <dgm:presLayoutVars>
          <dgm:bulletEnabled val="1"/>
        </dgm:presLayoutVars>
      </dgm:prSet>
      <dgm:spPr/>
      <dgm:t>
        <a:bodyPr/>
        <a:lstStyle/>
        <a:p>
          <a:endParaRPr lang="en-US"/>
        </a:p>
      </dgm:t>
    </dgm:pt>
    <dgm:pt modelId="{EFA759F5-9A7F-7B4D-BB44-DA53DAA5778E}" type="pres">
      <dgm:prSet presAssocID="{1207E86D-DF10-174D-9A45-EB0DDF65DAB7}" presName="sibTrans" presStyleCnt="0"/>
      <dgm:spPr/>
    </dgm:pt>
    <dgm:pt modelId="{DB1388E9-64B2-9B41-8490-3B9BF795745A}" type="pres">
      <dgm:prSet presAssocID="{B8976E9B-E1ED-F143-AB0E-4E24B1E13660}" presName="node" presStyleLbl="node1" presStyleIdx="5" presStyleCnt="6">
        <dgm:presLayoutVars>
          <dgm:bulletEnabled val="1"/>
        </dgm:presLayoutVars>
      </dgm:prSet>
      <dgm:spPr/>
      <dgm:t>
        <a:bodyPr/>
        <a:lstStyle/>
        <a:p>
          <a:endParaRPr lang="en-US"/>
        </a:p>
      </dgm:t>
    </dgm:pt>
  </dgm:ptLst>
  <dgm:cxnLst>
    <dgm:cxn modelId="{3934B83F-4DC1-EA44-83D2-7FC37D58A319}" srcId="{6011F815-D457-F744-9081-769A25CA2DD2}" destId="{B8976E9B-E1ED-F143-AB0E-4E24B1E13660}" srcOrd="5" destOrd="0" parTransId="{5B57F9DB-BD0E-BD40-8D7A-95411088316F}" sibTransId="{792BBEB5-0332-2C41-B229-1344292AD563}"/>
    <dgm:cxn modelId="{7C59AB7B-873A-3248-937E-7144DE5DCA44}" srcId="{6011F815-D457-F744-9081-769A25CA2DD2}" destId="{1674FA69-4449-1A4F-BE72-CA35C0D91678}" srcOrd="3" destOrd="0" parTransId="{13B5921C-1B34-0D4B-BEDA-DA716E0CECDE}" sibTransId="{5D5BAEAB-5DBC-4F4A-98BD-1946773FCAE6}"/>
    <dgm:cxn modelId="{27CA0370-59AC-4242-8681-156BAEC8BABE}" type="presOf" srcId="{6011F815-D457-F744-9081-769A25CA2DD2}" destId="{AE81CBB0-C438-DB42-9A78-AE472B33C884}" srcOrd="0" destOrd="0" presId="urn:microsoft.com/office/officeart/2005/8/layout/default#3"/>
    <dgm:cxn modelId="{FA9552F4-EC8C-4D50-9500-F7607960C7F2}" type="presOf" srcId="{BDD74DE8-29BA-C14F-AD57-3419FDD6EC70}" destId="{3906B6C9-BBEB-CD41-9C5D-9A2F46C8CBD5}" srcOrd="0" destOrd="0" presId="urn:microsoft.com/office/officeart/2005/8/layout/default#3"/>
    <dgm:cxn modelId="{BFE7E35B-8927-4BC6-9FB1-5365079DFFB6}" type="presOf" srcId="{B8976E9B-E1ED-F143-AB0E-4E24B1E13660}" destId="{DB1388E9-64B2-9B41-8490-3B9BF795745A}" srcOrd="0" destOrd="0" presId="urn:microsoft.com/office/officeart/2005/8/layout/default#3"/>
    <dgm:cxn modelId="{EB0E26B5-DA8B-B346-8394-3CA17ACF7F05}" srcId="{6011F815-D457-F744-9081-769A25CA2DD2}" destId="{02B2BA7B-2A46-6943-BCE1-B9597808CD3D}" srcOrd="0" destOrd="0" parTransId="{6FE7A046-DA29-8A4B-9F30-5AB4700457EA}" sibTransId="{3705FA11-187A-6D4F-A330-A58267BAA625}"/>
    <dgm:cxn modelId="{73CB05BB-8795-4F54-99FC-B3C766144C6E}" type="presOf" srcId="{13F8CE6B-08B4-5246-82C3-B60BE76AEF6C}" destId="{F755B046-1640-6844-A466-D9F3A5A504F6}" srcOrd="0" destOrd="0" presId="urn:microsoft.com/office/officeart/2005/8/layout/default#3"/>
    <dgm:cxn modelId="{DA5A763E-BD8D-4EEB-8CF1-6448A719B225}" type="presOf" srcId="{1674FA69-4449-1A4F-BE72-CA35C0D91678}" destId="{6F01CFBA-9874-FE49-BE70-63BCEFE336B3}" srcOrd="0" destOrd="0" presId="urn:microsoft.com/office/officeart/2005/8/layout/default#3"/>
    <dgm:cxn modelId="{C60264BB-B1D3-4B53-AAB2-5C5FD91BF6F5}" type="presOf" srcId="{02B2BA7B-2A46-6943-BCE1-B9597808CD3D}" destId="{1FE307FB-DFED-FC4D-8FDC-A51060216622}" srcOrd="0" destOrd="0" presId="urn:microsoft.com/office/officeart/2005/8/layout/default#3"/>
    <dgm:cxn modelId="{5B3827A3-D9C1-40AF-9670-79E39DE3BC00}" type="presOf" srcId="{ADCA3293-ACC6-874E-8FC8-3A56F903188E}" destId="{3FB1E44A-B87E-6543-A61C-25EAB1DD2320}" srcOrd="0" destOrd="0" presId="urn:microsoft.com/office/officeart/2005/8/layout/default#3"/>
    <dgm:cxn modelId="{0B024C35-0B38-7940-8DF6-0CFA06166D3C}" srcId="{6011F815-D457-F744-9081-769A25CA2DD2}" destId="{BDD74DE8-29BA-C14F-AD57-3419FDD6EC70}" srcOrd="2" destOrd="0" parTransId="{D9E9FA35-7217-EE4F-A87C-91ABDC2620CE}" sibTransId="{62E2EC64-1207-924E-B098-407CBD210044}"/>
    <dgm:cxn modelId="{E725665C-0FE6-D742-8F06-82D09D85E51F}" srcId="{6011F815-D457-F744-9081-769A25CA2DD2}" destId="{ADCA3293-ACC6-874E-8FC8-3A56F903188E}" srcOrd="4" destOrd="0" parTransId="{05F93037-1BEB-E349-851A-A3FEDC15AED3}" sibTransId="{1207E86D-DF10-174D-9A45-EB0DDF65DAB7}"/>
    <dgm:cxn modelId="{88E89672-4A65-E140-83F3-F7CF35D6C58E}" srcId="{6011F815-D457-F744-9081-769A25CA2DD2}" destId="{13F8CE6B-08B4-5246-82C3-B60BE76AEF6C}" srcOrd="1" destOrd="0" parTransId="{FFB2F6ED-EF58-674E-824D-C73221A53D40}" sibTransId="{C4969113-18CB-6042-AADE-411483BB93AA}"/>
    <dgm:cxn modelId="{EDEEC685-D4CA-411A-B639-2BAAE9D55DA2}" type="presParOf" srcId="{AE81CBB0-C438-DB42-9A78-AE472B33C884}" destId="{1FE307FB-DFED-FC4D-8FDC-A51060216622}" srcOrd="0" destOrd="0" presId="urn:microsoft.com/office/officeart/2005/8/layout/default#3"/>
    <dgm:cxn modelId="{48BB4C14-43BD-4260-8372-024A8BE415F7}" type="presParOf" srcId="{AE81CBB0-C438-DB42-9A78-AE472B33C884}" destId="{3591B02F-FB1A-1541-A2B0-5AD3DFDCF02D}" srcOrd="1" destOrd="0" presId="urn:microsoft.com/office/officeart/2005/8/layout/default#3"/>
    <dgm:cxn modelId="{9316C5EC-E649-4293-9859-58EDBC09CE0B}" type="presParOf" srcId="{AE81CBB0-C438-DB42-9A78-AE472B33C884}" destId="{F755B046-1640-6844-A466-D9F3A5A504F6}" srcOrd="2" destOrd="0" presId="urn:microsoft.com/office/officeart/2005/8/layout/default#3"/>
    <dgm:cxn modelId="{5A9DAC09-F093-46C1-86A3-E2B09139A689}" type="presParOf" srcId="{AE81CBB0-C438-DB42-9A78-AE472B33C884}" destId="{51E1F6CD-2255-B046-898B-B7EB8E81DDD2}" srcOrd="3" destOrd="0" presId="urn:microsoft.com/office/officeart/2005/8/layout/default#3"/>
    <dgm:cxn modelId="{9B79BD9D-BAA7-4391-A39D-848055309F5D}" type="presParOf" srcId="{AE81CBB0-C438-DB42-9A78-AE472B33C884}" destId="{3906B6C9-BBEB-CD41-9C5D-9A2F46C8CBD5}" srcOrd="4" destOrd="0" presId="urn:microsoft.com/office/officeart/2005/8/layout/default#3"/>
    <dgm:cxn modelId="{19B21D56-8BA8-442B-8AC4-7E240C28E26E}" type="presParOf" srcId="{AE81CBB0-C438-DB42-9A78-AE472B33C884}" destId="{0C0A41BB-8247-1042-AA4A-F15EFDCAC077}" srcOrd="5" destOrd="0" presId="urn:microsoft.com/office/officeart/2005/8/layout/default#3"/>
    <dgm:cxn modelId="{9BFEA789-4F3F-4AC3-8E45-7D4EE4B3915C}" type="presParOf" srcId="{AE81CBB0-C438-DB42-9A78-AE472B33C884}" destId="{6F01CFBA-9874-FE49-BE70-63BCEFE336B3}" srcOrd="6" destOrd="0" presId="urn:microsoft.com/office/officeart/2005/8/layout/default#3"/>
    <dgm:cxn modelId="{F804A2D8-6E4D-46CB-AAED-3890821ADF4A}" type="presParOf" srcId="{AE81CBB0-C438-DB42-9A78-AE472B33C884}" destId="{633168A7-149C-C14D-9A92-380EBF40F673}" srcOrd="7" destOrd="0" presId="urn:microsoft.com/office/officeart/2005/8/layout/default#3"/>
    <dgm:cxn modelId="{49228648-23D6-45F7-8912-B502725B5924}" type="presParOf" srcId="{AE81CBB0-C438-DB42-9A78-AE472B33C884}" destId="{3FB1E44A-B87E-6543-A61C-25EAB1DD2320}" srcOrd="8" destOrd="0" presId="urn:microsoft.com/office/officeart/2005/8/layout/default#3"/>
    <dgm:cxn modelId="{E9B966F2-D4FB-4D31-B67B-0126A6E8A19C}" type="presParOf" srcId="{AE81CBB0-C438-DB42-9A78-AE472B33C884}" destId="{EFA759F5-9A7F-7B4D-BB44-DA53DAA5778E}" srcOrd="9" destOrd="0" presId="urn:microsoft.com/office/officeart/2005/8/layout/default#3"/>
    <dgm:cxn modelId="{37FCB2CC-0D20-4CBF-B5CA-1498E7FC3E1C}" type="presParOf" srcId="{AE81CBB0-C438-DB42-9A78-AE472B33C884}" destId="{DB1388E9-64B2-9B41-8490-3B9BF795745A}" srcOrd="10" destOrd="0" presId="urn:microsoft.com/office/officeart/2005/8/layout/defaul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E61F48-9384-1441-869F-C70786F6185F}" type="doc">
      <dgm:prSet loTypeId="urn:microsoft.com/office/officeart/2005/8/layout/vList4#2" loCatId="" qsTypeId="urn:microsoft.com/office/officeart/2005/8/quickstyle/simple4" qsCatId="simple" csTypeId="urn:microsoft.com/office/officeart/2005/8/colors/colorful3" csCatId="colorful" phldr="1"/>
      <dgm:spPr/>
      <dgm:t>
        <a:bodyPr/>
        <a:lstStyle/>
        <a:p>
          <a:endParaRPr lang="en-US"/>
        </a:p>
      </dgm:t>
    </dgm:pt>
    <dgm:pt modelId="{B663926E-92B1-9345-9653-289E4505EBDD}">
      <dgm:prSet custT="1"/>
      <dgm:spPr/>
      <dgm:t>
        <a:bodyPr/>
        <a:lstStyle/>
        <a:p>
          <a:pPr rtl="0"/>
          <a:r>
            <a:rPr lang="en-US" sz="2000" b="1" dirty="0" smtClean="0">
              <a:solidFill>
                <a:srgbClr val="000000"/>
              </a:solidFill>
            </a:rPr>
            <a:t>Under Rule 54A, postal ballot papers are to be counted first so in all cases, 1</a:t>
          </a:r>
          <a:r>
            <a:rPr lang="en-US" sz="2000" b="1" baseline="30000" dirty="0" smtClean="0">
              <a:solidFill>
                <a:srgbClr val="000000"/>
              </a:solidFill>
            </a:rPr>
            <a:t>st</a:t>
          </a:r>
          <a:r>
            <a:rPr lang="en-US" sz="2000" b="1" dirty="0" smtClean="0">
              <a:solidFill>
                <a:srgbClr val="000000"/>
              </a:solidFill>
            </a:rPr>
            <a:t> round shall be for PBs only. (However, it has to be completed before start of penultimate round of EVM counting).</a:t>
          </a:r>
          <a:endParaRPr lang="en-US" sz="2000" b="1" dirty="0">
            <a:solidFill>
              <a:srgbClr val="000000"/>
            </a:solidFill>
          </a:endParaRPr>
        </a:p>
      </dgm:t>
    </dgm:pt>
    <dgm:pt modelId="{70458EBD-D9E1-AF4B-9F3E-CE7D638E06C6}" type="parTrans" cxnId="{C31B0A5B-A557-D647-9C2A-B81C58AFA786}">
      <dgm:prSet/>
      <dgm:spPr/>
      <dgm:t>
        <a:bodyPr/>
        <a:lstStyle/>
        <a:p>
          <a:endParaRPr lang="en-US" sz="2000" b="1">
            <a:solidFill>
              <a:srgbClr val="000000"/>
            </a:solidFill>
          </a:endParaRPr>
        </a:p>
      </dgm:t>
    </dgm:pt>
    <dgm:pt modelId="{0F5C3509-2088-B74C-9180-9F20DDE007F0}" type="sibTrans" cxnId="{C31B0A5B-A557-D647-9C2A-B81C58AFA786}">
      <dgm:prSet/>
      <dgm:spPr/>
      <dgm:t>
        <a:bodyPr/>
        <a:lstStyle/>
        <a:p>
          <a:endParaRPr lang="en-US" sz="2000" b="1">
            <a:solidFill>
              <a:srgbClr val="000000"/>
            </a:solidFill>
          </a:endParaRPr>
        </a:p>
      </dgm:t>
    </dgm:pt>
    <dgm:pt modelId="{FE8F4DE8-F180-F243-96DC-2803D9935675}">
      <dgm:prSet custT="1"/>
      <dgm:spPr/>
      <dgm:t>
        <a:bodyPr/>
        <a:lstStyle/>
        <a:p>
          <a:pPr rtl="0"/>
          <a:r>
            <a:rPr lang="en-US" sz="2000" b="1" dirty="0" smtClean="0">
              <a:solidFill>
                <a:srgbClr val="000000"/>
              </a:solidFill>
            </a:rPr>
            <a:t>Counting of votes in EVM can be commenced 30 minutes after start of Postal Ballot counting, even if the latter is not completed. Not necessary to wait further. </a:t>
          </a:r>
          <a:endParaRPr lang="en-US" sz="2000" b="1" dirty="0">
            <a:solidFill>
              <a:srgbClr val="000000"/>
            </a:solidFill>
          </a:endParaRPr>
        </a:p>
      </dgm:t>
    </dgm:pt>
    <dgm:pt modelId="{DD33A85D-4069-9E45-9008-BD1C6B17ABC1}" type="parTrans" cxnId="{AA43E913-94AE-0D41-BD8E-978482D93B20}">
      <dgm:prSet/>
      <dgm:spPr/>
      <dgm:t>
        <a:bodyPr/>
        <a:lstStyle/>
        <a:p>
          <a:endParaRPr lang="en-US" sz="2000" b="1">
            <a:solidFill>
              <a:srgbClr val="000000"/>
            </a:solidFill>
          </a:endParaRPr>
        </a:p>
      </dgm:t>
    </dgm:pt>
    <dgm:pt modelId="{A8C69102-109C-1846-832D-F77D115B7E66}" type="sibTrans" cxnId="{AA43E913-94AE-0D41-BD8E-978482D93B20}">
      <dgm:prSet/>
      <dgm:spPr/>
      <dgm:t>
        <a:bodyPr/>
        <a:lstStyle/>
        <a:p>
          <a:endParaRPr lang="en-US" sz="2000" b="1">
            <a:solidFill>
              <a:srgbClr val="000000"/>
            </a:solidFill>
          </a:endParaRPr>
        </a:p>
      </dgm:t>
    </dgm:pt>
    <dgm:pt modelId="{F2162853-81F3-4D4E-9C3E-3F7C76358DB1}">
      <dgm:prSet custT="1"/>
      <dgm:spPr/>
      <dgm:t>
        <a:bodyPr/>
        <a:lstStyle/>
        <a:p>
          <a:pPr rtl="0"/>
          <a:r>
            <a:rPr lang="en-US" sz="2000" b="1" dirty="0" smtClean="0">
              <a:solidFill>
                <a:srgbClr val="000000"/>
              </a:solidFill>
            </a:rPr>
            <a:t>Counting of PBs to be done at RO’s table only.</a:t>
          </a:r>
        </a:p>
        <a:p>
          <a:pPr rtl="0"/>
          <a:r>
            <a:rPr lang="en-US" sz="2000" b="1" dirty="0" smtClean="0">
              <a:solidFill>
                <a:srgbClr val="000000"/>
              </a:solidFill>
            </a:rPr>
            <a:t>One ARO may be specifically designated for supporting the RO for postal ballots.</a:t>
          </a:r>
          <a:endParaRPr lang="en-US" sz="2000" b="1" dirty="0">
            <a:solidFill>
              <a:srgbClr val="000000"/>
            </a:solidFill>
          </a:endParaRPr>
        </a:p>
      </dgm:t>
    </dgm:pt>
    <dgm:pt modelId="{4DECE51E-1C19-FC43-B1BB-107675BC892A}" type="parTrans" cxnId="{64AB787F-A8B7-D346-8C26-19CFFA1575AF}">
      <dgm:prSet/>
      <dgm:spPr/>
      <dgm:t>
        <a:bodyPr/>
        <a:lstStyle/>
        <a:p>
          <a:endParaRPr lang="en-US" sz="2000" b="1">
            <a:solidFill>
              <a:srgbClr val="000000"/>
            </a:solidFill>
          </a:endParaRPr>
        </a:p>
      </dgm:t>
    </dgm:pt>
    <dgm:pt modelId="{FD2D8FDD-6D09-F340-813E-4463ED95D143}" type="sibTrans" cxnId="{64AB787F-A8B7-D346-8C26-19CFFA1575AF}">
      <dgm:prSet/>
      <dgm:spPr/>
      <dgm:t>
        <a:bodyPr/>
        <a:lstStyle/>
        <a:p>
          <a:endParaRPr lang="en-US" sz="2000" b="1">
            <a:solidFill>
              <a:srgbClr val="000000"/>
            </a:solidFill>
          </a:endParaRPr>
        </a:p>
      </dgm:t>
    </dgm:pt>
    <dgm:pt modelId="{452A50C0-B622-A34F-AB93-6CB9272A42C1}">
      <dgm:prSet custT="1"/>
      <dgm:spPr/>
      <dgm:t>
        <a:bodyPr/>
        <a:lstStyle/>
        <a:p>
          <a:pPr rtl="0"/>
          <a:r>
            <a:rPr lang="en-US" sz="2000" b="1" dirty="0" smtClean="0">
              <a:solidFill>
                <a:srgbClr val="000000"/>
              </a:solidFill>
            </a:rPr>
            <a:t>All PBs received before the hours set for commencement of counting shall be brought before RO and counted. </a:t>
          </a:r>
          <a:endParaRPr lang="en-US" sz="2000" b="1" dirty="0">
            <a:solidFill>
              <a:srgbClr val="000000"/>
            </a:solidFill>
          </a:endParaRPr>
        </a:p>
      </dgm:t>
    </dgm:pt>
    <dgm:pt modelId="{73F86C97-9B95-A24E-87F6-8D07F28E8E1B}" type="parTrans" cxnId="{035CFBFA-7FBC-564C-9CEA-F72F643645D1}">
      <dgm:prSet/>
      <dgm:spPr/>
      <dgm:t>
        <a:bodyPr/>
        <a:lstStyle/>
        <a:p>
          <a:endParaRPr lang="en-US" sz="2000" b="1">
            <a:solidFill>
              <a:srgbClr val="000000"/>
            </a:solidFill>
          </a:endParaRPr>
        </a:p>
      </dgm:t>
    </dgm:pt>
    <dgm:pt modelId="{73366BDB-E836-D84B-A92B-0AECBD23B1BB}" type="sibTrans" cxnId="{035CFBFA-7FBC-564C-9CEA-F72F643645D1}">
      <dgm:prSet/>
      <dgm:spPr/>
      <dgm:t>
        <a:bodyPr/>
        <a:lstStyle/>
        <a:p>
          <a:endParaRPr lang="en-US" sz="2000" b="1">
            <a:solidFill>
              <a:srgbClr val="000000"/>
            </a:solidFill>
          </a:endParaRPr>
        </a:p>
      </dgm:t>
    </dgm:pt>
    <dgm:pt modelId="{6E4B51CD-AA6A-FE41-BB1F-A8D0B2660C7B}">
      <dgm:prSet custT="1"/>
      <dgm:spPr/>
      <dgm:t>
        <a:bodyPr/>
        <a:lstStyle/>
        <a:p>
          <a:r>
            <a:rPr lang="en-US" sz="2000" b="1" dirty="0" smtClean="0">
              <a:solidFill>
                <a:srgbClr val="000000"/>
              </a:solidFill>
            </a:rPr>
            <a:t>Covers in Form 13C containing PB received after fixed hour shall not be opened. They should be rejected and kept in sealed separate packets with particulars noted on it.</a:t>
          </a:r>
        </a:p>
      </dgm:t>
    </dgm:pt>
    <dgm:pt modelId="{2419107D-5EF2-1E42-94D4-2C18B4457537}" type="parTrans" cxnId="{781882DD-F412-034B-8B1D-C16E4A4B6412}">
      <dgm:prSet/>
      <dgm:spPr/>
      <dgm:t>
        <a:bodyPr/>
        <a:lstStyle/>
        <a:p>
          <a:endParaRPr lang="en-US" sz="2000" b="1">
            <a:solidFill>
              <a:srgbClr val="000000"/>
            </a:solidFill>
          </a:endParaRPr>
        </a:p>
      </dgm:t>
    </dgm:pt>
    <dgm:pt modelId="{B143777D-358B-DE46-B78C-6B7041225922}" type="sibTrans" cxnId="{781882DD-F412-034B-8B1D-C16E4A4B6412}">
      <dgm:prSet/>
      <dgm:spPr/>
      <dgm:t>
        <a:bodyPr/>
        <a:lstStyle/>
        <a:p>
          <a:endParaRPr lang="en-US" sz="2000" b="1">
            <a:solidFill>
              <a:srgbClr val="000000"/>
            </a:solidFill>
          </a:endParaRPr>
        </a:p>
      </dgm:t>
    </dgm:pt>
    <dgm:pt modelId="{4E2F9B63-4717-454F-9AAF-FCB5B36B303C}">
      <dgm:prSet custT="1"/>
      <dgm:spPr/>
      <dgm:t>
        <a:bodyPr/>
        <a:lstStyle/>
        <a:p>
          <a:r>
            <a:rPr lang="en-US" sz="2000" b="1" dirty="0" smtClean="0">
              <a:solidFill>
                <a:srgbClr val="000000"/>
              </a:solidFill>
            </a:rPr>
            <a:t>Covers in Form 13C received in time to be opened one by one.</a:t>
          </a:r>
        </a:p>
      </dgm:t>
    </dgm:pt>
    <dgm:pt modelId="{5AEC6BCC-6B0D-A04A-B74E-517E25E15D5B}" type="parTrans" cxnId="{25E23B97-022F-DD48-98B2-F5D0BCF4091B}">
      <dgm:prSet/>
      <dgm:spPr/>
      <dgm:t>
        <a:bodyPr/>
        <a:lstStyle/>
        <a:p>
          <a:endParaRPr lang="en-US" sz="2000" b="1">
            <a:solidFill>
              <a:srgbClr val="000000"/>
            </a:solidFill>
          </a:endParaRPr>
        </a:p>
      </dgm:t>
    </dgm:pt>
    <dgm:pt modelId="{2B700E0D-1A33-8B4C-9EC6-D855CF6234BA}" type="sibTrans" cxnId="{25E23B97-022F-DD48-98B2-F5D0BCF4091B}">
      <dgm:prSet/>
      <dgm:spPr/>
      <dgm:t>
        <a:bodyPr/>
        <a:lstStyle/>
        <a:p>
          <a:endParaRPr lang="en-US" sz="2000" b="1">
            <a:solidFill>
              <a:srgbClr val="000000"/>
            </a:solidFill>
          </a:endParaRPr>
        </a:p>
      </dgm:t>
    </dgm:pt>
    <dgm:pt modelId="{BCE6432A-8421-1B4B-B7AB-810CC03CAB80}" type="pres">
      <dgm:prSet presAssocID="{E2E61F48-9384-1441-869F-C70786F6185F}" presName="linear" presStyleCnt="0">
        <dgm:presLayoutVars>
          <dgm:dir/>
          <dgm:resizeHandles val="exact"/>
        </dgm:presLayoutVars>
      </dgm:prSet>
      <dgm:spPr/>
      <dgm:t>
        <a:bodyPr/>
        <a:lstStyle/>
        <a:p>
          <a:endParaRPr lang="en-US"/>
        </a:p>
      </dgm:t>
    </dgm:pt>
    <dgm:pt modelId="{7E5614C4-7847-5D4C-95AE-A023143FAF6B}" type="pres">
      <dgm:prSet presAssocID="{B663926E-92B1-9345-9653-289E4505EBDD}" presName="comp" presStyleCnt="0"/>
      <dgm:spPr/>
    </dgm:pt>
    <dgm:pt modelId="{8240A4E2-18DD-EB42-A479-0E4DD28CA26E}" type="pres">
      <dgm:prSet presAssocID="{B663926E-92B1-9345-9653-289E4505EBDD}" presName="box" presStyleLbl="node1" presStyleIdx="0" presStyleCnt="6"/>
      <dgm:spPr/>
      <dgm:t>
        <a:bodyPr/>
        <a:lstStyle/>
        <a:p>
          <a:endParaRPr lang="en-US"/>
        </a:p>
      </dgm:t>
    </dgm:pt>
    <dgm:pt modelId="{12FBA2AF-2628-934D-9D58-B9BB6FEAC370}" type="pres">
      <dgm:prSet presAssocID="{B663926E-92B1-9345-9653-289E4505EBDD}" presName="img" presStyleLbl="fgImgPlace1" presStyleIdx="0" presStyleCnt="6" custLinFactNeighborX="-5002" custLinFactNeighborY="-12500"/>
      <dgm:spPr/>
    </dgm:pt>
    <dgm:pt modelId="{993DD9AB-5D71-3545-ABCF-C7D460FB9AA3}" type="pres">
      <dgm:prSet presAssocID="{B663926E-92B1-9345-9653-289E4505EBDD}" presName="text" presStyleLbl="node1" presStyleIdx="0" presStyleCnt="6">
        <dgm:presLayoutVars>
          <dgm:bulletEnabled val="1"/>
        </dgm:presLayoutVars>
      </dgm:prSet>
      <dgm:spPr/>
      <dgm:t>
        <a:bodyPr/>
        <a:lstStyle/>
        <a:p>
          <a:endParaRPr lang="en-US"/>
        </a:p>
      </dgm:t>
    </dgm:pt>
    <dgm:pt modelId="{D388F21D-3C16-9D46-B518-6C36FCF6D54D}" type="pres">
      <dgm:prSet presAssocID="{0F5C3509-2088-B74C-9180-9F20DDE007F0}" presName="spacer" presStyleCnt="0"/>
      <dgm:spPr/>
    </dgm:pt>
    <dgm:pt modelId="{83BE8705-7299-314C-B52B-F3C28B0F74FD}" type="pres">
      <dgm:prSet presAssocID="{FE8F4DE8-F180-F243-96DC-2803D9935675}" presName="comp" presStyleCnt="0"/>
      <dgm:spPr/>
    </dgm:pt>
    <dgm:pt modelId="{AB87C9DB-892B-9F40-BAA3-F3ECB2E14B10}" type="pres">
      <dgm:prSet presAssocID="{FE8F4DE8-F180-F243-96DC-2803D9935675}" presName="box" presStyleLbl="node1" presStyleIdx="1" presStyleCnt="6"/>
      <dgm:spPr/>
      <dgm:t>
        <a:bodyPr/>
        <a:lstStyle/>
        <a:p>
          <a:endParaRPr lang="en-US"/>
        </a:p>
      </dgm:t>
    </dgm:pt>
    <dgm:pt modelId="{5C0BCD1F-160D-B146-BDC5-1183C9DA33C8}" type="pres">
      <dgm:prSet presAssocID="{FE8F4DE8-F180-F243-96DC-2803D9935675}" presName="img" presStyleLbl="fgImgPlace1" presStyleIdx="1" presStyleCnt="6"/>
      <dgm:spPr/>
    </dgm:pt>
    <dgm:pt modelId="{4840D96F-7534-DA41-A4B9-8EF38B6F1CBE}" type="pres">
      <dgm:prSet presAssocID="{FE8F4DE8-F180-F243-96DC-2803D9935675}" presName="text" presStyleLbl="node1" presStyleIdx="1" presStyleCnt="6">
        <dgm:presLayoutVars>
          <dgm:bulletEnabled val="1"/>
        </dgm:presLayoutVars>
      </dgm:prSet>
      <dgm:spPr/>
      <dgm:t>
        <a:bodyPr/>
        <a:lstStyle/>
        <a:p>
          <a:endParaRPr lang="en-US"/>
        </a:p>
      </dgm:t>
    </dgm:pt>
    <dgm:pt modelId="{08FF221C-09D4-5F41-8AE8-F42E7BE97DBF}" type="pres">
      <dgm:prSet presAssocID="{A8C69102-109C-1846-832D-F77D115B7E66}" presName="spacer" presStyleCnt="0"/>
      <dgm:spPr/>
    </dgm:pt>
    <dgm:pt modelId="{1E922732-605F-2642-A8F7-04D042790BE2}" type="pres">
      <dgm:prSet presAssocID="{F2162853-81F3-4D4E-9C3E-3F7C76358DB1}" presName="comp" presStyleCnt="0"/>
      <dgm:spPr/>
    </dgm:pt>
    <dgm:pt modelId="{780C180C-7B76-944E-96C2-40151E47C4A5}" type="pres">
      <dgm:prSet presAssocID="{F2162853-81F3-4D4E-9C3E-3F7C76358DB1}" presName="box" presStyleLbl="node1" presStyleIdx="2" presStyleCnt="6"/>
      <dgm:spPr/>
      <dgm:t>
        <a:bodyPr/>
        <a:lstStyle/>
        <a:p>
          <a:endParaRPr lang="en-US"/>
        </a:p>
      </dgm:t>
    </dgm:pt>
    <dgm:pt modelId="{E79B66AE-E985-2B49-8E0A-ACA6BACFD894}" type="pres">
      <dgm:prSet presAssocID="{F2162853-81F3-4D4E-9C3E-3F7C76358DB1}" presName="img" presStyleLbl="fgImgPlace1" presStyleIdx="2" presStyleCnt="6"/>
      <dgm:spPr/>
    </dgm:pt>
    <dgm:pt modelId="{139FEFB2-E9F2-C34B-9462-80F9675C443F}" type="pres">
      <dgm:prSet presAssocID="{F2162853-81F3-4D4E-9C3E-3F7C76358DB1}" presName="text" presStyleLbl="node1" presStyleIdx="2" presStyleCnt="6">
        <dgm:presLayoutVars>
          <dgm:bulletEnabled val="1"/>
        </dgm:presLayoutVars>
      </dgm:prSet>
      <dgm:spPr/>
      <dgm:t>
        <a:bodyPr/>
        <a:lstStyle/>
        <a:p>
          <a:endParaRPr lang="en-US"/>
        </a:p>
      </dgm:t>
    </dgm:pt>
    <dgm:pt modelId="{C1C78413-578D-2348-8FF4-05902C70DAB9}" type="pres">
      <dgm:prSet presAssocID="{FD2D8FDD-6D09-F340-813E-4463ED95D143}" presName="spacer" presStyleCnt="0"/>
      <dgm:spPr/>
    </dgm:pt>
    <dgm:pt modelId="{B6E3FAAC-73B1-0A41-A9C1-0114DDDA570D}" type="pres">
      <dgm:prSet presAssocID="{452A50C0-B622-A34F-AB93-6CB9272A42C1}" presName="comp" presStyleCnt="0"/>
      <dgm:spPr/>
    </dgm:pt>
    <dgm:pt modelId="{AEAB9498-7F02-0B48-B9B3-433B5CB02A70}" type="pres">
      <dgm:prSet presAssocID="{452A50C0-B622-A34F-AB93-6CB9272A42C1}" presName="box" presStyleLbl="node1" presStyleIdx="3" presStyleCnt="6"/>
      <dgm:spPr/>
      <dgm:t>
        <a:bodyPr/>
        <a:lstStyle/>
        <a:p>
          <a:endParaRPr lang="en-US"/>
        </a:p>
      </dgm:t>
    </dgm:pt>
    <dgm:pt modelId="{99E9A86A-31B7-F04E-A130-3ED0006A72B5}" type="pres">
      <dgm:prSet presAssocID="{452A50C0-B622-A34F-AB93-6CB9272A42C1}" presName="img" presStyleLbl="fgImgPlace1" presStyleIdx="3" presStyleCnt="6"/>
      <dgm:spPr/>
    </dgm:pt>
    <dgm:pt modelId="{3AA7EC83-8738-394D-9887-ACD6469A427E}" type="pres">
      <dgm:prSet presAssocID="{452A50C0-B622-A34F-AB93-6CB9272A42C1}" presName="text" presStyleLbl="node1" presStyleIdx="3" presStyleCnt="6">
        <dgm:presLayoutVars>
          <dgm:bulletEnabled val="1"/>
        </dgm:presLayoutVars>
      </dgm:prSet>
      <dgm:spPr/>
      <dgm:t>
        <a:bodyPr/>
        <a:lstStyle/>
        <a:p>
          <a:endParaRPr lang="en-US"/>
        </a:p>
      </dgm:t>
    </dgm:pt>
    <dgm:pt modelId="{8245C02E-9F13-D24E-B6B8-1CB77C0BD7CA}" type="pres">
      <dgm:prSet presAssocID="{73366BDB-E836-D84B-A92B-0AECBD23B1BB}" presName="spacer" presStyleCnt="0"/>
      <dgm:spPr/>
    </dgm:pt>
    <dgm:pt modelId="{088312E3-CF9F-C644-AC8D-BB014A140B8B}" type="pres">
      <dgm:prSet presAssocID="{6E4B51CD-AA6A-FE41-BB1F-A8D0B2660C7B}" presName="comp" presStyleCnt="0"/>
      <dgm:spPr/>
    </dgm:pt>
    <dgm:pt modelId="{52DFDEF4-1713-CA42-BED7-7DA406663EDE}" type="pres">
      <dgm:prSet presAssocID="{6E4B51CD-AA6A-FE41-BB1F-A8D0B2660C7B}" presName="box" presStyleLbl="node1" presStyleIdx="4" presStyleCnt="6"/>
      <dgm:spPr/>
      <dgm:t>
        <a:bodyPr/>
        <a:lstStyle/>
        <a:p>
          <a:endParaRPr lang="en-US"/>
        </a:p>
      </dgm:t>
    </dgm:pt>
    <dgm:pt modelId="{BF92FA95-18FD-C84A-ADBA-54FB322E8551}" type="pres">
      <dgm:prSet presAssocID="{6E4B51CD-AA6A-FE41-BB1F-A8D0B2660C7B}" presName="img" presStyleLbl="fgImgPlace1" presStyleIdx="4" presStyleCnt="6"/>
      <dgm:spPr/>
    </dgm:pt>
    <dgm:pt modelId="{A22B033E-26DC-2F4A-93CB-6049407E2F45}" type="pres">
      <dgm:prSet presAssocID="{6E4B51CD-AA6A-FE41-BB1F-A8D0B2660C7B}" presName="text" presStyleLbl="node1" presStyleIdx="4" presStyleCnt="6">
        <dgm:presLayoutVars>
          <dgm:bulletEnabled val="1"/>
        </dgm:presLayoutVars>
      </dgm:prSet>
      <dgm:spPr/>
      <dgm:t>
        <a:bodyPr/>
        <a:lstStyle/>
        <a:p>
          <a:endParaRPr lang="en-US"/>
        </a:p>
      </dgm:t>
    </dgm:pt>
    <dgm:pt modelId="{0A62E077-2414-F949-9CE7-507BBA384DB4}" type="pres">
      <dgm:prSet presAssocID="{B143777D-358B-DE46-B78C-6B7041225922}" presName="spacer" presStyleCnt="0"/>
      <dgm:spPr/>
    </dgm:pt>
    <dgm:pt modelId="{C070BA25-4447-EC47-AAFC-BC9695E3318D}" type="pres">
      <dgm:prSet presAssocID="{4E2F9B63-4717-454F-9AAF-FCB5B36B303C}" presName="comp" presStyleCnt="0"/>
      <dgm:spPr/>
    </dgm:pt>
    <dgm:pt modelId="{048C0791-37A9-2841-B2D2-1589942E5F6A}" type="pres">
      <dgm:prSet presAssocID="{4E2F9B63-4717-454F-9AAF-FCB5B36B303C}" presName="box" presStyleLbl="node1" presStyleIdx="5" presStyleCnt="6" custLinFactNeighborY="1415"/>
      <dgm:spPr/>
      <dgm:t>
        <a:bodyPr/>
        <a:lstStyle/>
        <a:p>
          <a:endParaRPr lang="en-US"/>
        </a:p>
      </dgm:t>
    </dgm:pt>
    <dgm:pt modelId="{D45C01C5-1EB6-584B-A3A0-887C3CE39B9D}" type="pres">
      <dgm:prSet presAssocID="{4E2F9B63-4717-454F-9AAF-FCB5B36B303C}" presName="img" presStyleLbl="fgImgPlace1" presStyleIdx="5" presStyleCnt="6"/>
      <dgm:spPr/>
    </dgm:pt>
    <dgm:pt modelId="{6AFF15B5-00CB-B34B-AAC6-AB62DAAB9653}" type="pres">
      <dgm:prSet presAssocID="{4E2F9B63-4717-454F-9AAF-FCB5B36B303C}" presName="text" presStyleLbl="node1" presStyleIdx="5" presStyleCnt="6">
        <dgm:presLayoutVars>
          <dgm:bulletEnabled val="1"/>
        </dgm:presLayoutVars>
      </dgm:prSet>
      <dgm:spPr/>
      <dgm:t>
        <a:bodyPr/>
        <a:lstStyle/>
        <a:p>
          <a:endParaRPr lang="en-US"/>
        </a:p>
      </dgm:t>
    </dgm:pt>
  </dgm:ptLst>
  <dgm:cxnLst>
    <dgm:cxn modelId="{4CF6D57D-EF26-42CE-87A7-3398BE36AEAB}" type="presOf" srcId="{452A50C0-B622-A34F-AB93-6CB9272A42C1}" destId="{3AA7EC83-8738-394D-9887-ACD6469A427E}" srcOrd="1" destOrd="0" presId="urn:microsoft.com/office/officeart/2005/8/layout/vList4#2"/>
    <dgm:cxn modelId="{AB58E383-1470-4C24-817E-48F44CC4678C}" type="presOf" srcId="{452A50C0-B622-A34F-AB93-6CB9272A42C1}" destId="{AEAB9498-7F02-0B48-B9B3-433B5CB02A70}" srcOrd="0" destOrd="0" presId="urn:microsoft.com/office/officeart/2005/8/layout/vList4#2"/>
    <dgm:cxn modelId="{6472357D-987F-4EAD-A7C4-537C7C77C94E}" type="presOf" srcId="{B663926E-92B1-9345-9653-289E4505EBDD}" destId="{993DD9AB-5D71-3545-ABCF-C7D460FB9AA3}" srcOrd="1" destOrd="0" presId="urn:microsoft.com/office/officeart/2005/8/layout/vList4#2"/>
    <dgm:cxn modelId="{8A4859B9-6E11-4F62-8E77-EA34B25FE916}" type="presOf" srcId="{E2E61F48-9384-1441-869F-C70786F6185F}" destId="{BCE6432A-8421-1B4B-B7AB-810CC03CAB80}" srcOrd="0" destOrd="0" presId="urn:microsoft.com/office/officeart/2005/8/layout/vList4#2"/>
    <dgm:cxn modelId="{C9EC4FC6-3694-41F5-A387-AA008F95B597}" type="presOf" srcId="{4E2F9B63-4717-454F-9AAF-FCB5B36B303C}" destId="{6AFF15B5-00CB-B34B-AAC6-AB62DAAB9653}" srcOrd="1" destOrd="0" presId="urn:microsoft.com/office/officeart/2005/8/layout/vList4#2"/>
    <dgm:cxn modelId="{AA43E913-94AE-0D41-BD8E-978482D93B20}" srcId="{E2E61F48-9384-1441-869F-C70786F6185F}" destId="{FE8F4DE8-F180-F243-96DC-2803D9935675}" srcOrd="1" destOrd="0" parTransId="{DD33A85D-4069-9E45-9008-BD1C6B17ABC1}" sibTransId="{A8C69102-109C-1846-832D-F77D115B7E66}"/>
    <dgm:cxn modelId="{64AB787F-A8B7-D346-8C26-19CFFA1575AF}" srcId="{E2E61F48-9384-1441-869F-C70786F6185F}" destId="{F2162853-81F3-4D4E-9C3E-3F7C76358DB1}" srcOrd="2" destOrd="0" parTransId="{4DECE51E-1C19-FC43-B1BB-107675BC892A}" sibTransId="{FD2D8FDD-6D09-F340-813E-4463ED95D143}"/>
    <dgm:cxn modelId="{F1EAA2F8-0208-477A-97F3-5690E8B810E1}" type="presOf" srcId="{4E2F9B63-4717-454F-9AAF-FCB5B36B303C}" destId="{048C0791-37A9-2841-B2D2-1589942E5F6A}" srcOrd="0" destOrd="0" presId="urn:microsoft.com/office/officeart/2005/8/layout/vList4#2"/>
    <dgm:cxn modelId="{C31B0A5B-A557-D647-9C2A-B81C58AFA786}" srcId="{E2E61F48-9384-1441-869F-C70786F6185F}" destId="{B663926E-92B1-9345-9653-289E4505EBDD}" srcOrd="0" destOrd="0" parTransId="{70458EBD-D9E1-AF4B-9F3E-CE7D638E06C6}" sibTransId="{0F5C3509-2088-B74C-9180-9F20DDE007F0}"/>
    <dgm:cxn modelId="{781882DD-F412-034B-8B1D-C16E4A4B6412}" srcId="{E2E61F48-9384-1441-869F-C70786F6185F}" destId="{6E4B51CD-AA6A-FE41-BB1F-A8D0B2660C7B}" srcOrd="4" destOrd="0" parTransId="{2419107D-5EF2-1E42-94D4-2C18B4457537}" sibTransId="{B143777D-358B-DE46-B78C-6B7041225922}"/>
    <dgm:cxn modelId="{25E23B97-022F-DD48-98B2-F5D0BCF4091B}" srcId="{E2E61F48-9384-1441-869F-C70786F6185F}" destId="{4E2F9B63-4717-454F-9AAF-FCB5B36B303C}" srcOrd="5" destOrd="0" parTransId="{5AEC6BCC-6B0D-A04A-B74E-517E25E15D5B}" sibTransId="{2B700E0D-1A33-8B4C-9EC6-D855CF6234BA}"/>
    <dgm:cxn modelId="{6C1FC73D-FB39-4592-9388-DF221F1F65CE}" type="presOf" srcId="{6E4B51CD-AA6A-FE41-BB1F-A8D0B2660C7B}" destId="{52DFDEF4-1713-CA42-BED7-7DA406663EDE}" srcOrd="0" destOrd="0" presId="urn:microsoft.com/office/officeart/2005/8/layout/vList4#2"/>
    <dgm:cxn modelId="{C02BF424-6A32-42D7-ACF0-8AD3E053DDE3}" type="presOf" srcId="{6E4B51CD-AA6A-FE41-BB1F-A8D0B2660C7B}" destId="{A22B033E-26DC-2F4A-93CB-6049407E2F45}" srcOrd="1" destOrd="0" presId="urn:microsoft.com/office/officeart/2005/8/layout/vList4#2"/>
    <dgm:cxn modelId="{7657DCC6-580C-469A-ADC1-F8F41AFB8C7F}" type="presOf" srcId="{B663926E-92B1-9345-9653-289E4505EBDD}" destId="{8240A4E2-18DD-EB42-A479-0E4DD28CA26E}" srcOrd="0" destOrd="0" presId="urn:microsoft.com/office/officeart/2005/8/layout/vList4#2"/>
    <dgm:cxn modelId="{1E59B4D5-E368-4BD4-B909-82E687528B9C}" type="presOf" srcId="{F2162853-81F3-4D4E-9C3E-3F7C76358DB1}" destId="{780C180C-7B76-944E-96C2-40151E47C4A5}" srcOrd="0" destOrd="0" presId="urn:microsoft.com/office/officeart/2005/8/layout/vList4#2"/>
    <dgm:cxn modelId="{035CFBFA-7FBC-564C-9CEA-F72F643645D1}" srcId="{E2E61F48-9384-1441-869F-C70786F6185F}" destId="{452A50C0-B622-A34F-AB93-6CB9272A42C1}" srcOrd="3" destOrd="0" parTransId="{73F86C97-9B95-A24E-87F6-8D07F28E8E1B}" sibTransId="{73366BDB-E836-D84B-A92B-0AECBD23B1BB}"/>
    <dgm:cxn modelId="{7A7A17D1-FF46-4434-BFDE-96F7C06C9159}" type="presOf" srcId="{FE8F4DE8-F180-F243-96DC-2803D9935675}" destId="{AB87C9DB-892B-9F40-BAA3-F3ECB2E14B10}" srcOrd="0" destOrd="0" presId="urn:microsoft.com/office/officeart/2005/8/layout/vList4#2"/>
    <dgm:cxn modelId="{BCE43D33-8AB8-432C-A50B-5D1B68B33135}" type="presOf" srcId="{F2162853-81F3-4D4E-9C3E-3F7C76358DB1}" destId="{139FEFB2-E9F2-C34B-9462-80F9675C443F}" srcOrd="1" destOrd="0" presId="urn:microsoft.com/office/officeart/2005/8/layout/vList4#2"/>
    <dgm:cxn modelId="{647C1406-0985-41E7-8840-4096D14230FD}" type="presOf" srcId="{FE8F4DE8-F180-F243-96DC-2803D9935675}" destId="{4840D96F-7534-DA41-A4B9-8EF38B6F1CBE}" srcOrd="1" destOrd="0" presId="urn:microsoft.com/office/officeart/2005/8/layout/vList4#2"/>
    <dgm:cxn modelId="{D77E9DE2-200E-495F-BD58-BA92DB029ECB}" type="presParOf" srcId="{BCE6432A-8421-1B4B-B7AB-810CC03CAB80}" destId="{7E5614C4-7847-5D4C-95AE-A023143FAF6B}" srcOrd="0" destOrd="0" presId="urn:microsoft.com/office/officeart/2005/8/layout/vList4#2"/>
    <dgm:cxn modelId="{4EC271FE-27E8-47DB-BF27-50D82A75E72A}" type="presParOf" srcId="{7E5614C4-7847-5D4C-95AE-A023143FAF6B}" destId="{8240A4E2-18DD-EB42-A479-0E4DD28CA26E}" srcOrd="0" destOrd="0" presId="urn:microsoft.com/office/officeart/2005/8/layout/vList4#2"/>
    <dgm:cxn modelId="{4AE1211C-7E03-4A60-9062-F0A4629B0860}" type="presParOf" srcId="{7E5614C4-7847-5D4C-95AE-A023143FAF6B}" destId="{12FBA2AF-2628-934D-9D58-B9BB6FEAC370}" srcOrd="1" destOrd="0" presId="urn:microsoft.com/office/officeart/2005/8/layout/vList4#2"/>
    <dgm:cxn modelId="{36699B11-2778-41EF-8A74-C22D9562BAA1}" type="presParOf" srcId="{7E5614C4-7847-5D4C-95AE-A023143FAF6B}" destId="{993DD9AB-5D71-3545-ABCF-C7D460FB9AA3}" srcOrd="2" destOrd="0" presId="urn:microsoft.com/office/officeart/2005/8/layout/vList4#2"/>
    <dgm:cxn modelId="{2687DC27-F6D1-407E-A713-BFF1CE4ABB4F}" type="presParOf" srcId="{BCE6432A-8421-1B4B-B7AB-810CC03CAB80}" destId="{D388F21D-3C16-9D46-B518-6C36FCF6D54D}" srcOrd="1" destOrd="0" presId="urn:microsoft.com/office/officeart/2005/8/layout/vList4#2"/>
    <dgm:cxn modelId="{9FB148BD-A50A-48F6-AFBD-0B184E44E044}" type="presParOf" srcId="{BCE6432A-8421-1B4B-B7AB-810CC03CAB80}" destId="{83BE8705-7299-314C-B52B-F3C28B0F74FD}" srcOrd="2" destOrd="0" presId="urn:microsoft.com/office/officeart/2005/8/layout/vList4#2"/>
    <dgm:cxn modelId="{A1F5B9B8-3891-4908-9F3D-2BF028A6464A}" type="presParOf" srcId="{83BE8705-7299-314C-B52B-F3C28B0F74FD}" destId="{AB87C9DB-892B-9F40-BAA3-F3ECB2E14B10}" srcOrd="0" destOrd="0" presId="urn:microsoft.com/office/officeart/2005/8/layout/vList4#2"/>
    <dgm:cxn modelId="{34F8A6FD-3DCE-4D10-B57C-84CAC8BE40FD}" type="presParOf" srcId="{83BE8705-7299-314C-B52B-F3C28B0F74FD}" destId="{5C0BCD1F-160D-B146-BDC5-1183C9DA33C8}" srcOrd="1" destOrd="0" presId="urn:microsoft.com/office/officeart/2005/8/layout/vList4#2"/>
    <dgm:cxn modelId="{990A3153-EBA9-4ADE-B4A3-423B86FB3764}" type="presParOf" srcId="{83BE8705-7299-314C-B52B-F3C28B0F74FD}" destId="{4840D96F-7534-DA41-A4B9-8EF38B6F1CBE}" srcOrd="2" destOrd="0" presId="urn:microsoft.com/office/officeart/2005/8/layout/vList4#2"/>
    <dgm:cxn modelId="{842BD9F2-BEFC-456D-82FC-55A6B76DCB21}" type="presParOf" srcId="{BCE6432A-8421-1B4B-B7AB-810CC03CAB80}" destId="{08FF221C-09D4-5F41-8AE8-F42E7BE97DBF}" srcOrd="3" destOrd="0" presId="urn:microsoft.com/office/officeart/2005/8/layout/vList4#2"/>
    <dgm:cxn modelId="{BF29594E-4C5D-4184-9E18-59D03E1DADAA}" type="presParOf" srcId="{BCE6432A-8421-1B4B-B7AB-810CC03CAB80}" destId="{1E922732-605F-2642-A8F7-04D042790BE2}" srcOrd="4" destOrd="0" presId="urn:microsoft.com/office/officeart/2005/8/layout/vList4#2"/>
    <dgm:cxn modelId="{E4D5C75F-2586-48E2-89CB-404FB80DEA43}" type="presParOf" srcId="{1E922732-605F-2642-A8F7-04D042790BE2}" destId="{780C180C-7B76-944E-96C2-40151E47C4A5}" srcOrd="0" destOrd="0" presId="urn:microsoft.com/office/officeart/2005/8/layout/vList4#2"/>
    <dgm:cxn modelId="{2470DC59-9405-438D-BF95-AAD2FE63F148}" type="presParOf" srcId="{1E922732-605F-2642-A8F7-04D042790BE2}" destId="{E79B66AE-E985-2B49-8E0A-ACA6BACFD894}" srcOrd="1" destOrd="0" presId="urn:microsoft.com/office/officeart/2005/8/layout/vList4#2"/>
    <dgm:cxn modelId="{6F9F8EDA-8C75-455E-A394-A9332D476E14}" type="presParOf" srcId="{1E922732-605F-2642-A8F7-04D042790BE2}" destId="{139FEFB2-E9F2-C34B-9462-80F9675C443F}" srcOrd="2" destOrd="0" presId="urn:microsoft.com/office/officeart/2005/8/layout/vList4#2"/>
    <dgm:cxn modelId="{08C36366-7959-4D24-BA7C-F66DBB4B7A91}" type="presParOf" srcId="{BCE6432A-8421-1B4B-B7AB-810CC03CAB80}" destId="{C1C78413-578D-2348-8FF4-05902C70DAB9}" srcOrd="5" destOrd="0" presId="urn:microsoft.com/office/officeart/2005/8/layout/vList4#2"/>
    <dgm:cxn modelId="{BD48CA42-180F-4EAD-BB02-635304A3B255}" type="presParOf" srcId="{BCE6432A-8421-1B4B-B7AB-810CC03CAB80}" destId="{B6E3FAAC-73B1-0A41-A9C1-0114DDDA570D}" srcOrd="6" destOrd="0" presId="urn:microsoft.com/office/officeart/2005/8/layout/vList4#2"/>
    <dgm:cxn modelId="{DBF1E379-2E4C-4FCC-A007-8197AD6F9CDD}" type="presParOf" srcId="{B6E3FAAC-73B1-0A41-A9C1-0114DDDA570D}" destId="{AEAB9498-7F02-0B48-B9B3-433B5CB02A70}" srcOrd="0" destOrd="0" presId="urn:microsoft.com/office/officeart/2005/8/layout/vList4#2"/>
    <dgm:cxn modelId="{F223E1B0-9887-4311-9463-0762027E7546}" type="presParOf" srcId="{B6E3FAAC-73B1-0A41-A9C1-0114DDDA570D}" destId="{99E9A86A-31B7-F04E-A130-3ED0006A72B5}" srcOrd="1" destOrd="0" presId="urn:microsoft.com/office/officeart/2005/8/layout/vList4#2"/>
    <dgm:cxn modelId="{948048A6-5C81-4A4B-A5FB-0B18513BEE0D}" type="presParOf" srcId="{B6E3FAAC-73B1-0A41-A9C1-0114DDDA570D}" destId="{3AA7EC83-8738-394D-9887-ACD6469A427E}" srcOrd="2" destOrd="0" presId="urn:microsoft.com/office/officeart/2005/8/layout/vList4#2"/>
    <dgm:cxn modelId="{32BC4DE0-D202-4CC6-8019-5443D6C6CEAB}" type="presParOf" srcId="{BCE6432A-8421-1B4B-B7AB-810CC03CAB80}" destId="{8245C02E-9F13-D24E-B6B8-1CB77C0BD7CA}" srcOrd="7" destOrd="0" presId="urn:microsoft.com/office/officeart/2005/8/layout/vList4#2"/>
    <dgm:cxn modelId="{1A48E152-8D8A-4F25-9ABE-0653830E0412}" type="presParOf" srcId="{BCE6432A-8421-1B4B-B7AB-810CC03CAB80}" destId="{088312E3-CF9F-C644-AC8D-BB014A140B8B}" srcOrd="8" destOrd="0" presId="urn:microsoft.com/office/officeart/2005/8/layout/vList4#2"/>
    <dgm:cxn modelId="{55D71974-D76E-420A-91D2-41FD3D810486}" type="presParOf" srcId="{088312E3-CF9F-C644-AC8D-BB014A140B8B}" destId="{52DFDEF4-1713-CA42-BED7-7DA406663EDE}" srcOrd="0" destOrd="0" presId="urn:microsoft.com/office/officeart/2005/8/layout/vList4#2"/>
    <dgm:cxn modelId="{F0E592EE-68DA-4164-8A44-3B5E6A7B1551}" type="presParOf" srcId="{088312E3-CF9F-C644-AC8D-BB014A140B8B}" destId="{BF92FA95-18FD-C84A-ADBA-54FB322E8551}" srcOrd="1" destOrd="0" presId="urn:microsoft.com/office/officeart/2005/8/layout/vList4#2"/>
    <dgm:cxn modelId="{15A8295C-5985-4729-ADF6-0227EC11B90A}" type="presParOf" srcId="{088312E3-CF9F-C644-AC8D-BB014A140B8B}" destId="{A22B033E-26DC-2F4A-93CB-6049407E2F45}" srcOrd="2" destOrd="0" presId="urn:microsoft.com/office/officeart/2005/8/layout/vList4#2"/>
    <dgm:cxn modelId="{75EF325E-18B8-4D49-82D4-C2283E112AB7}" type="presParOf" srcId="{BCE6432A-8421-1B4B-B7AB-810CC03CAB80}" destId="{0A62E077-2414-F949-9CE7-507BBA384DB4}" srcOrd="9" destOrd="0" presId="urn:microsoft.com/office/officeart/2005/8/layout/vList4#2"/>
    <dgm:cxn modelId="{190AFBC9-FF01-442C-AC8C-FB6211DD6691}" type="presParOf" srcId="{BCE6432A-8421-1B4B-B7AB-810CC03CAB80}" destId="{C070BA25-4447-EC47-AAFC-BC9695E3318D}" srcOrd="10" destOrd="0" presId="urn:microsoft.com/office/officeart/2005/8/layout/vList4#2"/>
    <dgm:cxn modelId="{F248F95D-6ABB-4E6C-9081-8396B3E9CB96}" type="presParOf" srcId="{C070BA25-4447-EC47-AAFC-BC9695E3318D}" destId="{048C0791-37A9-2841-B2D2-1589942E5F6A}" srcOrd="0" destOrd="0" presId="urn:microsoft.com/office/officeart/2005/8/layout/vList4#2"/>
    <dgm:cxn modelId="{AE02CB53-ADF6-4DCF-A1A6-7138E8913C19}" type="presParOf" srcId="{C070BA25-4447-EC47-AAFC-BC9695E3318D}" destId="{D45C01C5-1EB6-584B-A3A0-887C3CE39B9D}" srcOrd="1" destOrd="0" presId="urn:microsoft.com/office/officeart/2005/8/layout/vList4#2"/>
    <dgm:cxn modelId="{3855B64E-B762-4B24-B9FE-16B84242DD81}" type="presParOf" srcId="{C070BA25-4447-EC47-AAFC-BC9695E3318D}" destId="{6AFF15B5-00CB-B34B-AAC6-AB62DAAB9653}" srcOrd="2" destOrd="0" presId="urn:microsoft.com/office/officeart/2005/8/layout/vList4#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4" csCatId="colorful" phldr="1"/>
      <dgm:spPr/>
      <dgm:t>
        <a:bodyPr/>
        <a:lstStyle/>
        <a:p>
          <a:endParaRPr lang="en-US"/>
        </a:p>
      </dgm:t>
    </dgm:pt>
    <dgm:pt modelId="{DBCC3329-B209-C641-89D8-C2156D71468B}">
      <dgm:prSet phldrT="[Text]"/>
      <dgm:spPr/>
      <dgm:t>
        <a:bodyPr/>
        <a:lstStyle/>
        <a:p>
          <a:r>
            <a:rPr lang="en-US" b="1" dirty="0" smtClean="0">
              <a:solidFill>
                <a:srgbClr val="000000"/>
              </a:solidFill>
            </a:rPr>
            <a:t> As each cover is </a:t>
          </a:r>
          <a:r>
            <a:rPr lang="en-US" b="1" dirty="0" err="1" smtClean="0">
              <a:solidFill>
                <a:srgbClr val="000000"/>
              </a:solidFill>
            </a:rPr>
            <a:t>opned</a:t>
          </a:r>
          <a:r>
            <a:rPr lang="en-US" b="1" dirty="0" smtClean="0">
              <a:solidFill>
                <a:srgbClr val="000000"/>
              </a:solidFill>
            </a:rPr>
            <a:t>, take out declaration in Form 13A and cover in Form 13B.  If no  declaration is found in the cover </a:t>
          </a:r>
          <a:r>
            <a:rPr lang="en-US" b="1" dirty="0" err="1" smtClean="0">
              <a:solidFill>
                <a:srgbClr val="000000"/>
              </a:solidFill>
            </a:rPr>
            <a:t>i.e</a:t>
          </a:r>
          <a:r>
            <a:rPr lang="en-US" b="1" dirty="0" smtClean="0">
              <a:solidFill>
                <a:srgbClr val="000000"/>
              </a:solidFill>
            </a:rPr>
            <a:t> 13B, then reject.</a:t>
          </a:r>
          <a:endParaRPr lang="en-US" b="1" dirty="0">
            <a:solidFill>
              <a:srgbClr val="000000"/>
            </a:solidFill>
          </a:endParaRPr>
        </a:p>
      </dgm:t>
    </dgm:pt>
    <dgm:pt modelId="{5C8DDFDF-A8D3-D047-80B6-5C17D2BECABD}" type="parTrans" cxnId="{0118CA1F-1754-6546-8AFD-D3A46E22C802}">
      <dgm:prSet/>
      <dgm:spPr/>
      <dgm:t>
        <a:bodyPr/>
        <a:lstStyle/>
        <a:p>
          <a:endParaRPr lang="en-US" b="1">
            <a:solidFill>
              <a:srgbClr val="000000"/>
            </a:solidFill>
          </a:endParaRPr>
        </a:p>
      </dgm:t>
    </dgm:pt>
    <dgm:pt modelId="{9B673020-8A84-5248-93E1-AF341C760568}" type="sibTrans" cxnId="{0118CA1F-1754-6546-8AFD-D3A46E22C802}">
      <dgm:prSet/>
      <dgm:spPr/>
      <dgm:t>
        <a:bodyPr/>
        <a:lstStyle/>
        <a:p>
          <a:endParaRPr lang="en-US" b="1">
            <a:solidFill>
              <a:srgbClr val="000000"/>
            </a:solidFill>
          </a:endParaRPr>
        </a:p>
      </dgm:t>
    </dgm:pt>
    <dgm:pt modelId="{2989A9A0-8DAC-8349-82EA-F96CCFA561A5}">
      <dgm:prSet phldrT="[Text]"/>
      <dgm:spPr/>
      <dgm:t>
        <a:bodyPr/>
        <a:lstStyle/>
        <a:p>
          <a:r>
            <a:rPr lang="en-US" b="1" dirty="0" smtClean="0">
              <a:solidFill>
                <a:srgbClr val="000000"/>
              </a:solidFill>
            </a:rPr>
            <a:t>Scrutinize Declaration</a:t>
          </a:r>
          <a:endParaRPr lang="en-US" b="1" dirty="0">
            <a:solidFill>
              <a:srgbClr val="000000"/>
            </a:solidFill>
          </a:endParaRPr>
        </a:p>
      </dgm:t>
    </dgm:pt>
    <dgm:pt modelId="{118E8828-D99D-6B40-85E9-ADE6F66F78D0}" type="parTrans" cxnId="{A8925EBD-FD96-C640-8C3B-17F1C7FB61F1}">
      <dgm:prSet/>
      <dgm:spPr/>
      <dgm:t>
        <a:bodyPr/>
        <a:lstStyle/>
        <a:p>
          <a:endParaRPr lang="en-US" b="1">
            <a:solidFill>
              <a:srgbClr val="000000"/>
            </a:solidFill>
          </a:endParaRPr>
        </a:p>
      </dgm:t>
    </dgm:pt>
    <dgm:pt modelId="{6F4AD601-EAE1-F04C-B76C-5BC6D3F6572E}" type="sibTrans" cxnId="{A8925EBD-FD96-C640-8C3B-17F1C7FB61F1}">
      <dgm:prSet/>
      <dgm:spPr/>
      <dgm:t>
        <a:bodyPr/>
        <a:lstStyle/>
        <a:p>
          <a:endParaRPr lang="en-US" b="1">
            <a:solidFill>
              <a:srgbClr val="000000"/>
            </a:solidFill>
          </a:endParaRPr>
        </a:p>
      </dgm:t>
    </dgm:pt>
    <dgm:pt modelId="{AF6B7E25-66CE-D145-A940-88F55892BF05}">
      <dgm:prSet phldrT="[Text]"/>
      <dgm:spPr/>
      <dgm:t>
        <a:bodyPr/>
        <a:lstStyle/>
        <a:p>
          <a:r>
            <a:rPr lang="en-US" b="1" smtClean="0">
              <a:solidFill>
                <a:srgbClr val="000000"/>
              </a:solidFill>
            </a:rPr>
            <a:t>Reject if not duly </a:t>
          </a:r>
          <a:r>
            <a:rPr lang="en-US" b="1" dirty="0" smtClean="0">
              <a:solidFill>
                <a:srgbClr val="000000"/>
              </a:solidFill>
            </a:rPr>
            <a:t>signed/attested by competent authority</a:t>
          </a:r>
          <a:endParaRPr lang="en-US" b="1" dirty="0">
            <a:solidFill>
              <a:srgbClr val="000000"/>
            </a:solidFill>
          </a:endParaRPr>
        </a:p>
      </dgm:t>
    </dgm:pt>
    <dgm:pt modelId="{19067128-3C13-164B-82D4-76C6D562E262}" type="parTrans" cxnId="{7B71A9FF-6A8B-3641-A399-6223E3A8ACCC}">
      <dgm:prSet/>
      <dgm:spPr/>
      <dgm:t>
        <a:bodyPr/>
        <a:lstStyle/>
        <a:p>
          <a:endParaRPr lang="en-US" b="1">
            <a:solidFill>
              <a:srgbClr val="000000"/>
            </a:solidFill>
          </a:endParaRPr>
        </a:p>
      </dgm:t>
    </dgm:pt>
    <dgm:pt modelId="{271D9F94-A7FF-934F-A7C6-4A9B7E0CF8D8}" type="sibTrans" cxnId="{7B71A9FF-6A8B-3641-A399-6223E3A8ACCC}">
      <dgm:prSet/>
      <dgm:spPr/>
      <dgm:t>
        <a:bodyPr/>
        <a:lstStyle/>
        <a:p>
          <a:endParaRPr lang="en-US" b="1">
            <a:solidFill>
              <a:srgbClr val="000000"/>
            </a:solidFill>
          </a:endParaRPr>
        </a:p>
      </dgm:t>
    </dgm:pt>
    <dgm:pt modelId="{7E3837B0-63EB-294B-BDAF-7B0E569404D8}">
      <dgm:prSet phldrT="[Text]"/>
      <dgm:spPr/>
      <dgm:t>
        <a:bodyPr/>
        <a:lstStyle/>
        <a:p>
          <a:r>
            <a:rPr lang="en-US" b="1" dirty="0" smtClean="0">
              <a:solidFill>
                <a:srgbClr val="000000"/>
              </a:solidFill>
            </a:rPr>
            <a:t>Also reject if substantially defective or Serial Number in 13 A and in cover i.e.13 B does not match. The cover containing PB shall not be opened.</a:t>
          </a:r>
          <a:endParaRPr lang="en-US" b="1" dirty="0">
            <a:solidFill>
              <a:srgbClr val="000000"/>
            </a:solidFill>
          </a:endParaRPr>
        </a:p>
      </dgm:t>
    </dgm:pt>
    <dgm:pt modelId="{AE26C028-16E9-E04E-9795-E4ED0B464EC4}" type="parTrans" cxnId="{B57ABF79-3965-624B-A561-46C4F4852551}">
      <dgm:prSet/>
      <dgm:spPr/>
      <dgm:t>
        <a:bodyPr/>
        <a:lstStyle/>
        <a:p>
          <a:endParaRPr lang="en-US" b="1">
            <a:solidFill>
              <a:srgbClr val="000000"/>
            </a:solidFill>
          </a:endParaRPr>
        </a:p>
      </dgm:t>
    </dgm:pt>
    <dgm:pt modelId="{156808B3-D238-B64E-8F9C-BD6252EF1B67}" type="sibTrans" cxnId="{B57ABF79-3965-624B-A561-46C4F4852551}">
      <dgm:prSet/>
      <dgm:spPr/>
      <dgm:t>
        <a:bodyPr/>
        <a:lstStyle/>
        <a:p>
          <a:endParaRPr lang="en-US" b="1">
            <a:solidFill>
              <a:srgbClr val="000000"/>
            </a:solidFill>
          </a:endParaRPr>
        </a:p>
      </dgm:t>
    </dgm:pt>
    <dgm:pt modelId="{97093569-93CC-D348-8768-DBCD275D2D54}">
      <dgm:prSet phldrT="[Text]"/>
      <dgm:spPr/>
      <dgm:t>
        <a:bodyPr/>
        <a:lstStyle/>
        <a:p>
          <a:r>
            <a:rPr lang="en-US" b="1" dirty="0" smtClean="0">
              <a:solidFill>
                <a:srgbClr val="000000"/>
              </a:solidFill>
            </a:rPr>
            <a:t>Each rejected cover to be endorsed suitably; Such declaration 13 A &amp; cover (Form 13B) be put back in cover i.e. Form 13C.  Then….</a:t>
          </a:r>
          <a:endParaRPr lang="en-US" b="1" dirty="0">
            <a:solidFill>
              <a:srgbClr val="000000"/>
            </a:solidFill>
          </a:endParaRPr>
        </a:p>
      </dgm:t>
    </dgm:pt>
    <dgm:pt modelId="{92CAAE07-B8C6-4648-B2D9-F9768A017BF7}" type="parTrans" cxnId="{8C0232C0-8C1A-F745-AF4B-2DE0C7C75370}">
      <dgm:prSet/>
      <dgm:spPr/>
      <dgm:t>
        <a:bodyPr/>
        <a:lstStyle/>
        <a:p>
          <a:endParaRPr lang="en-US" b="1">
            <a:solidFill>
              <a:srgbClr val="000000"/>
            </a:solidFill>
          </a:endParaRPr>
        </a:p>
      </dgm:t>
    </dgm:pt>
    <dgm:pt modelId="{07274C93-483D-B14D-9AC9-7964B96EF6BB}" type="sibTrans" cxnId="{8C0232C0-8C1A-F745-AF4B-2DE0C7C75370}">
      <dgm:prSet/>
      <dgm:spPr/>
      <dgm:t>
        <a:bodyPr/>
        <a:lstStyle/>
        <a:p>
          <a:endParaRPr lang="en-US" b="1">
            <a:solidFill>
              <a:srgbClr val="000000"/>
            </a:solidFill>
          </a:endParaRPr>
        </a:p>
      </dgm:t>
    </dgm:pt>
    <dgm:pt modelId="{E2D6EB80-A0F9-D648-9FBD-2DE5FAA80853}">
      <dgm:prSet phldrT="[Text]"/>
      <dgm:spPr/>
      <dgm:t>
        <a:bodyPr/>
        <a:lstStyle/>
        <a:p>
          <a:r>
            <a:rPr lang="en-US" b="1" dirty="0" smtClean="0">
              <a:solidFill>
                <a:srgbClr val="000000"/>
              </a:solidFill>
            </a:rPr>
            <a:t>All  OK declarations  to be kept together in a separate envelop and sealed so that secrecy of ballot is not violated</a:t>
          </a:r>
          <a:endParaRPr lang="en-US" b="1" dirty="0">
            <a:solidFill>
              <a:srgbClr val="000000"/>
            </a:solidFill>
          </a:endParaRPr>
        </a:p>
      </dgm:t>
    </dgm:pt>
    <dgm:pt modelId="{1B44B6AB-6CDC-CE43-871A-B8CC6E92947E}" type="parTrans" cxnId="{D1ED901B-DF53-CE4F-AD08-B08DD3049F18}">
      <dgm:prSet/>
      <dgm:spPr/>
      <dgm:t>
        <a:bodyPr/>
        <a:lstStyle/>
        <a:p>
          <a:endParaRPr lang="en-US" b="1">
            <a:solidFill>
              <a:srgbClr val="000000"/>
            </a:solidFill>
          </a:endParaRPr>
        </a:p>
      </dgm:t>
    </dgm:pt>
    <dgm:pt modelId="{A4A25C2D-1C27-BA46-8FC4-64F224138F33}" type="sibTrans" cxnId="{D1ED901B-DF53-CE4F-AD08-B08DD3049F18}">
      <dgm:prSet/>
      <dgm:spPr/>
      <dgm:t>
        <a:bodyPr/>
        <a:lstStyle/>
        <a:p>
          <a:endParaRPr lang="en-US" b="1">
            <a:solidFill>
              <a:srgbClr val="000000"/>
            </a:solidFill>
          </a:endParaRPr>
        </a:p>
      </dgm:t>
    </dgm:pt>
    <dgm:pt modelId="{A57DACE6-9E88-2D42-803F-D344EE157D4F}">
      <dgm:prSet phldrT="[Text]"/>
      <dgm:spPr/>
      <dgm:t>
        <a:bodyPr/>
        <a:lstStyle/>
        <a:p>
          <a:r>
            <a:rPr lang="en-US" b="1" dirty="0" smtClean="0">
              <a:solidFill>
                <a:srgbClr val="000000"/>
              </a:solidFill>
            </a:rPr>
            <a:t>This must be done before cover in  Form 13B containing ballot paper is opened</a:t>
          </a:r>
          <a:endParaRPr lang="en-US" b="1" dirty="0">
            <a:solidFill>
              <a:srgbClr val="000000"/>
            </a:solidFill>
          </a:endParaRPr>
        </a:p>
      </dgm:t>
    </dgm:pt>
    <dgm:pt modelId="{34A57E5E-3F59-404D-9260-21082F347B55}" type="parTrans" cxnId="{E8E7B188-2765-F44C-93CB-5D73C336B7CB}">
      <dgm:prSet/>
      <dgm:spPr/>
      <dgm:t>
        <a:bodyPr/>
        <a:lstStyle/>
        <a:p>
          <a:endParaRPr lang="en-US" b="1">
            <a:solidFill>
              <a:srgbClr val="000000"/>
            </a:solidFill>
          </a:endParaRPr>
        </a:p>
      </dgm:t>
    </dgm:pt>
    <dgm:pt modelId="{9CC5FFE0-2206-194A-8B53-BC180B50D237}" type="sibTrans" cxnId="{E8E7B188-2765-F44C-93CB-5D73C336B7CB}">
      <dgm:prSet/>
      <dgm:spPr/>
      <dgm:t>
        <a:bodyPr/>
        <a:lstStyle/>
        <a:p>
          <a:endParaRPr lang="en-US" b="1">
            <a:solidFill>
              <a:srgbClr val="000000"/>
            </a:solidFill>
          </a:endParaRPr>
        </a:p>
      </dgm:t>
    </dgm:pt>
    <dgm:pt modelId="{0D61B864-7568-134D-8DBD-42DE6937AB8F}">
      <dgm:prSet phldrT="[Text]"/>
      <dgm:spPr/>
      <dgm:t>
        <a:bodyPr/>
        <a:lstStyle/>
        <a:p>
          <a:r>
            <a:rPr lang="en-US" b="1" dirty="0" smtClean="0">
              <a:solidFill>
                <a:srgbClr val="000000"/>
              </a:solidFill>
            </a:rPr>
            <a:t>Now open 13 B and scrutinize Postal Ballot Paper and take decisions.</a:t>
          </a:r>
          <a:endParaRPr lang="en-US" b="1" dirty="0">
            <a:solidFill>
              <a:srgbClr val="000000"/>
            </a:solidFill>
          </a:endParaRPr>
        </a:p>
      </dgm:t>
    </dgm:pt>
    <dgm:pt modelId="{4151DCF2-016F-2045-A089-AB2F09B29529}" type="parTrans" cxnId="{CCEC7235-FCDE-C74E-BC23-DB32989661E2}">
      <dgm:prSet/>
      <dgm:spPr/>
      <dgm:t>
        <a:bodyPr/>
        <a:lstStyle/>
        <a:p>
          <a:endParaRPr lang="en-IN"/>
        </a:p>
      </dgm:t>
    </dgm:pt>
    <dgm:pt modelId="{42949E7B-1828-6647-BEA7-DE29887CA79F}" type="sibTrans" cxnId="{CCEC7235-FCDE-C74E-BC23-DB32989661E2}">
      <dgm:prSet/>
      <dgm:spPr/>
      <dgm:t>
        <a:bodyPr/>
        <a:lstStyle/>
        <a:p>
          <a:endParaRPr lang="en-IN"/>
        </a:p>
      </dgm:t>
    </dgm:pt>
    <dgm:pt modelId="{0D2D8102-FFB6-2E4A-A950-53D63EAC0036}">
      <dgm:prSet phldrT="[Text]"/>
      <dgm:spPr/>
      <dgm:t>
        <a:bodyPr/>
        <a:lstStyle/>
        <a:p>
          <a:r>
            <a:rPr lang="en-US" b="1" dirty="0" smtClean="0">
              <a:solidFill>
                <a:srgbClr val="000000"/>
              </a:solidFill>
            </a:rPr>
            <a:t>all such covers to be kept separately  in an envelop and sealed with particulars noted on top for easy identification</a:t>
          </a:r>
          <a:endParaRPr lang="en-US" b="1" dirty="0">
            <a:solidFill>
              <a:srgbClr val="000000"/>
            </a:solidFill>
          </a:endParaRPr>
        </a:p>
      </dgm:t>
    </dgm:pt>
    <dgm:pt modelId="{25A63D7B-8886-B340-8D4C-890B2291C973}" type="sibTrans" cxnId="{5D3812A2-8313-F542-BACF-0D8405EBA132}">
      <dgm:prSet/>
      <dgm:spPr/>
      <dgm:t>
        <a:bodyPr/>
        <a:lstStyle/>
        <a:p>
          <a:endParaRPr lang="en-US" b="1">
            <a:solidFill>
              <a:srgbClr val="000000"/>
            </a:solidFill>
          </a:endParaRPr>
        </a:p>
      </dgm:t>
    </dgm:pt>
    <dgm:pt modelId="{8F1CF49B-3F04-4A46-946D-0A7D768CC17B}" type="parTrans" cxnId="{5D3812A2-8313-F542-BACF-0D8405EBA132}">
      <dgm:prSet/>
      <dgm:spPr/>
      <dgm:t>
        <a:bodyPr/>
        <a:lstStyle/>
        <a:p>
          <a:endParaRPr lang="en-US" b="1">
            <a:solidFill>
              <a:srgbClr val="000000"/>
            </a:solidFill>
          </a:endParaRPr>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417E9734-5F93-0541-9853-D3DA2905E461}" type="pres">
      <dgm:prSet presAssocID="{DBCC3329-B209-C641-89D8-C2156D71468B}" presName="compNode" presStyleCnt="0"/>
      <dgm:spPr/>
    </dgm:pt>
    <dgm:pt modelId="{3E49B5E4-9B0F-7942-9174-3144BB50BF59}" type="pres">
      <dgm:prSet presAssocID="{DBCC3329-B209-C641-89D8-C2156D71468B}" presName="dummyConnPt" presStyleCnt="0"/>
      <dgm:spPr/>
    </dgm:pt>
    <dgm:pt modelId="{7A44B8BC-4FC5-1047-9C9B-E1CC8C1F07D8}" type="pres">
      <dgm:prSet presAssocID="{DBCC3329-B209-C641-89D8-C2156D71468B}" presName="node" presStyleLbl="node1" presStyleIdx="0" presStyleCnt="9">
        <dgm:presLayoutVars>
          <dgm:bulletEnabled val="1"/>
        </dgm:presLayoutVars>
      </dgm:prSet>
      <dgm:spPr/>
      <dgm:t>
        <a:bodyPr/>
        <a:lstStyle/>
        <a:p>
          <a:endParaRPr lang="en-US"/>
        </a:p>
      </dgm:t>
    </dgm:pt>
    <dgm:pt modelId="{AB9C1BDA-14F9-8744-B0A5-8A7D4F915C0C}" type="pres">
      <dgm:prSet presAssocID="{9B673020-8A84-5248-93E1-AF341C760568}" presName="sibTrans" presStyleLbl="bgSibTrans2D1" presStyleIdx="0" presStyleCnt="8"/>
      <dgm:spPr/>
      <dgm:t>
        <a:bodyPr/>
        <a:lstStyle/>
        <a:p>
          <a:endParaRPr lang="en-US"/>
        </a:p>
      </dgm:t>
    </dgm:pt>
    <dgm:pt modelId="{07CA78B7-B7D4-7D49-948B-676AC5378126}" type="pres">
      <dgm:prSet presAssocID="{2989A9A0-8DAC-8349-82EA-F96CCFA561A5}" presName="compNode" presStyleCnt="0"/>
      <dgm:spPr/>
    </dgm:pt>
    <dgm:pt modelId="{4259F582-3AB2-324F-A693-5299F4D1837C}" type="pres">
      <dgm:prSet presAssocID="{2989A9A0-8DAC-8349-82EA-F96CCFA561A5}" presName="dummyConnPt" presStyleCnt="0"/>
      <dgm:spPr/>
    </dgm:pt>
    <dgm:pt modelId="{F1901B91-0D5F-064D-B07D-57B2C3161D77}" type="pres">
      <dgm:prSet presAssocID="{2989A9A0-8DAC-8349-82EA-F96CCFA561A5}" presName="node" presStyleLbl="node1" presStyleIdx="1" presStyleCnt="9">
        <dgm:presLayoutVars>
          <dgm:bulletEnabled val="1"/>
        </dgm:presLayoutVars>
      </dgm:prSet>
      <dgm:spPr/>
      <dgm:t>
        <a:bodyPr/>
        <a:lstStyle/>
        <a:p>
          <a:endParaRPr lang="en-US"/>
        </a:p>
      </dgm:t>
    </dgm:pt>
    <dgm:pt modelId="{DAE8D2DF-3B78-6046-86C8-BAB89F7EE334}" type="pres">
      <dgm:prSet presAssocID="{6F4AD601-EAE1-F04C-B76C-5BC6D3F6572E}" presName="sibTrans" presStyleLbl="bgSibTrans2D1" presStyleIdx="1" presStyleCnt="8"/>
      <dgm:spPr/>
      <dgm:t>
        <a:bodyPr/>
        <a:lstStyle/>
        <a:p>
          <a:endParaRPr lang="en-US"/>
        </a:p>
      </dgm:t>
    </dgm:pt>
    <dgm:pt modelId="{B97278DA-B11A-C34B-A9FF-ED21CAA41658}" type="pres">
      <dgm:prSet presAssocID="{AF6B7E25-66CE-D145-A940-88F55892BF05}" presName="compNode" presStyleCnt="0"/>
      <dgm:spPr/>
    </dgm:pt>
    <dgm:pt modelId="{7F603854-BDDC-664C-BABD-B50AB57D2A5F}" type="pres">
      <dgm:prSet presAssocID="{AF6B7E25-66CE-D145-A940-88F55892BF05}" presName="dummyConnPt" presStyleCnt="0"/>
      <dgm:spPr/>
    </dgm:pt>
    <dgm:pt modelId="{F318C87D-491F-9F42-BC33-E2F2E1D70F35}" type="pres">
      <dgm:prSet presAssocID="{AF6B7E25-66CE-D145-A940-88F55892BF05}" presName="node" presStyleLbl="node1" presStyleIdx="2" presStyleCnt="9">
        <dgm:presLayoutVars>
          <dgm:bulletEnabled val="1"/>
        </dgm:presLayoutVars>
      </dgm:prSet>
      <dgm:spPr/>
      <dgm:t>
        <a:bodyPr/>
        <a:lstStyle/>
        <a:p>
          <a:endParaRPr lang="en-US"/>
        </a:p>
      </dgm:t>
    </dgm:pt>
    <dgm:pt modelId="{D9D4CEE0-5B46-284D-913E-5BEEA95F5C20}" type="pres">
      <dgm:prSet presAssocID="{271D9F94-A7FF-934F-A7C6-4A9B7E0CF8D8}" presName="sibTrans" presStyleLbl="bgSibTrans2D1" presStyleIdx="2" presStyleCnt="8"/>
      <dgm:spPr/>
      <dgm:t>
        <a:bodyPr/>
        <a:lstStyle/>
        <a:p>
          <a:endParaRPr lang="en-US"/>
        </a:p>
      </dgm:t>
    </dgm:pt>
    <dgm:pt modelId="{B34A7CFF-D11D-9841-A83B-F9A11CE835FA}" type="pres">
      <dgm:prSet presAssocID="{7E3837B0-63EB-294B-BDAF-7B0E569404D8}" presName="compNode" presStyleCnt="0"/>
      <dgm:spPr/>
    </dgm:pt>
    <dgm:pt modelId="{40498709-3275-8343-B91D-F84A7064D600}" type="pres">
      <dgm:prSet presAssocID="{7E3837B0-63EB-294B-BDAF-7B0E569404D8}" presName="dummyConnPt" presStyleCnt="0"/>
      <dgm:spPr/>
    </dgm:pt>
    <dgm:pt modelId="{90210368-CC42-5842-8C95-B7657E40C4E4}" type="pres">
      <dgm:prSet presAssocID="{7E3837B0-63EB-294B-BDAF-7B0E569404D8}" presName="node" presStyleLbl="node1" presStyleIdx="3" presStyleCnt="9">
        <dgm:presLayoutVars>
          <dgm:bulletEnabled val="1"/>
        </dgm:presLayoutVars>
      </dgm:prSet>
      <dgm:spPr/>
      <dgm:t>
        <a:bodyPr/>
        <a:lstStyle/>
        <a:p>
          <a:endParaRPr lang="en-US"/>
        </a:p>
      </dgm:t>
    </dgm:pt>
    <dgm:pt modelId="{DE33ED9E-1FBA-7C43-8CE8-A8950A56A48B}" type="pres">
      <dgm:prSet presAssocID="{156808B3-D238-B64E-8F9C-BD6252EF1B67}" presName="sibTrans" presStyleLbl="bgSibTrans2D1" presStyleIdx="3" presStyleCnt="8"/>
      <dgm:spPr/>
      <dgm:t>
        <a:bodyPr/>
        <a:lstStyle/>
        <a:p>
          <a:endParaRPr lang="en-US"/>
        </a:p>
      </dgm:t>
    </dgm:pt>
    <dgm:pt modelId="{E7B5CA24-2B98-7E43-80DC-64432B56A785}" type="pres">
      <dgm:prSet presAssocID="{97093569-93CC-D348-8768-DBCD275D2D54}" presName="compNode" presStyleCnt="0"/>
      <dgm:spPr/>
    </dgm:pt>
    <dgm:pt modelId="{A21FC77A-4BB9-F14A-9086-F8F5A10551B7}" type="pres">
      <dgm:prSet presAssocID="{97093569-93CC-D348-8768-DBCD275D2D54}" presName="dummyConnPt" presStyleCnt="0"/>
      <dgm:spPr/>
    </dgm:pt>
    <dgm:pt modelId="{6FB5EC6E-AF0C-A247-BCD6-C3FA3E798BDD}" type="pres">
      <dgm:prSet presAssocID="{97093569-93CC-D348-8768-DBCD275D2D54}" presName="node" presStyleLbl="node1" presStyleIdx="4" presStyleCnt="9">
        <dgm:presLayoutVars>
          <dgm:bulletEnabled val="1"/>
        </dgm:presLayoutVars>
      </dgm:prSet>
      <dgm:spPr/>
      <dgm:t>
        <a:bodyPr/>
        <a:lstStyle/>
        <a:p>
          <a:endParaRPr lang="en-US"/>
        </a:p>
      </dgm:t>
    </dgm:pt>
    <dgm:pt modelId="{48A596E7-1905-6640-89DD-6BC7AF15B61C}" type="pres">
      <dgm:prSet presAssocID="{07274C93-483D-B14D-9AC9-7964B96EF6BB}" presName="sibTrans" presStyleLbl="bgSibTrans2D1" presStyleIdx="4" presStyleCnt="8"/>
      <dgm:spPr/>
      <dgm:t>
        <a:bodyPr/>
        <a:lstStyle/>
        <a:p>
          <a:endParaRPr lang="en-US"/>
        </a:p>
      </dgm:t>
    </dgm:pt>
    <dgm:pt modelId="{845F1909-6940-1349-A24C-DF12D849D8EE}" type="pres">
      <dgm:prSet presAssocID="{0D2D8102-FFB6-2E4A-A950-53D63EAC0036}" presName="compNode" presStyleCnt="0"/>
      <dgm:spPr/>
    </dgm:pt>
    <dgm:pt modelId="{37FC0C40-E925-B442-BC93-B31A841949A1}" type="pres">
      <dgm:prSet presAssocID="{0D2D8102-FFB6-2E4A-A950-53D63EAC0036}" presName="dummyConnPt" presStyleCnt="0"/>
      <dgm:spPr/>
    </dgm:pt>
    <dgm:pt modelId="{665E0D65-6D92-0C4C-9061-38004FE80715}" type="pres">
      <dgm:prSet presAssocID="{0D2D8102-FFB6-2E4A-A950-53D63EAC0036}" presName="node" presStyleLbl="node1" presStyleIdx="5" presStyleCnt="9">
        <dgm:presLayoutVars>
          <dgm:bulletEnabled val="1"/>
        </dgm:presLayoutVars>
      </dgm:prSet>
      <dgm:spPr/>
      <dgm:t>
        <a:bodyPr/>
        <a:lstStyle/>
        <a:p>
          <a:endParaRPr lang="en-US"/>
        </a:p>
      </dgm:t>
    </dgm:pt>
    <dgm:pt modelId="{0268D269-D7CB-744D-A16F-CE4973D24C06}" type="pres">
      <dgm:prSet presAssocID="{25A63D7B-8886-B340-8D4C-890B2291C973}" presName="sibTrans" presStyleLbl="bgSibTrans2D1" presStyleIdx="5" presStyleCnt="8"/>
      <dgm:spPr/>
      <dgm:t>
        <a:bodyPr/>
        <a:lstStyle/>
        <a:p>
          <a:endParaRPr lang="en-US"/>
        </a:p>
      </dgm:t>
    </dgm:pt>
    <dgm:pt modelId="{9DC6F71E-9DCB-C142-B5EF-F54A80190311}" type="pres">
      <dgm:prSet presAssocID="{E2D6EB80-A0F9-D648-9FBD-2DE5FAA80853}" presName="compNode" presStyleCnt="0"/>
      <dgm:spPr/>
    </dgm:pt>
    <dgm:pt modelId="{4FB79EEA-EAD8-9248-98AF-E2F3E4D592EF}" type="pres">
      <dgm:prSet presAssocID="{E2D6EB80-A0F9-D648-9FBD-2DE5FAA80853}" presName="dummyConnPt" presStyleCnt="0"/>
      <dgm:spPr/>
    </dgm:pt>
    <dgm:pt modelId="{2D3C8353-FE49-B540-8286-EB0C6C5248D9}" type="pres">
      <dgm:prSet presAssocID="{E2D6EB80-A0F9-D648-9FBD-2DE5FAA80853}" presName="node" presStyleLbl="node1" presStyleIdx="6" presStyleCnt="9">
        <dgm:presLayoutVars>
          <dgm:bulletEnabled val="1"/>
        </dgm:presLayoutVars>
      </dgm:prSet>
      <dgm:spPr/>
      <dgm:t>
        <a:bodyPr/>
        <a:lstStyle/>
        <a:p>
          <a:endParaRPr lang="en-US"/>
        </a:p>
      </dgm:t>
    </dgm:pt>
    <dgm:pt modelId="{543CC7AD-32C6-5D46-A79C-547CCBE16AD0}" type="pres">
      <dgm:prSet presAssocID="{A4A25C2D-1C27-BA46-8FC4-64F224138F33}" presName="sibTrans" presStyleLbl="bgSibTrans2D1" presStyleIdx="6" presStyleCnt="8"/>
      <dgm:spPr/>
      <dgm:t>
        <a:bodyPr/>
        <a:lstStyle/>
        <a:p>
          <a:endParaRPr lang="en-US"/>
        </a:p>
      </dgm:t>
    </dgm:pt>
    <dgm:pt modelId="{619F6879-4F60-394E-90D9-3D3C901F29F7}" type="pres">
      <dgm:prSet presAssocID="{A57DACE6-9E88-2D42-803F-D344EE157D4F}" presName="compNode" presStyleCnt="0"/>
      <dgm:spPr/>
    </dgm:pt>
    <dgm:pt modelId="{842D4D0F-2702-6B47-9D3C-760BD8DE1760}" type="pres">
      <dgm:prSet presAssocID="{A57DACE6-9E88-2D42-803F-D344EE157D4F}" presName="dummyConnPt" presStyleCnt="0"/>
      <dgm:spPr/>
    </dgm:pt>
    <dgm:pt modelId="{5EAF3257-7EC3-CB42-8C40-BADC9EF1EEDE}" type="pres">
      <dgm:prSet presAssocID="{A57DACE6-9E88-2D42-803F-D344EE157D4F}" presName="node" presStyleLbl="node1" presStyleIdx="7" presStyleCnt="9">
        <dgm:presLayoutVars>
          <dgm:bulletEnabled val="1"/>
        </dgm:presLayoutVars>
      </dgm:prSet>
      <dgm:spPr/>
      <dgm:t>
        <a:bodyPr/>
        <a:lstStyle/>
        <a:p>
          <a:endParaRPr lang="en-US"/>
        </a:p>
      </dgm:t>
    </dgm:pt>
    <dgm:pt modelId="{B22EA7DF-88A6-BC4B-9EB6-57834E2AF71A}" type="pres">
      <dgm:prSet presAssocID="{9CC5FFE0-2206-194A-8B53-BC180B50D237}" presName="sibTrans" presStyleLbl="bgSibTrans2D1" presStyleIdx="7" presStyleCnt="8"/>
      <dgm:spPr/>
      <dgm:t>
        <a:bodyPr/>
        <a:lstStyle/>
        <a:p>
          <a:endParaRPr lang="en-US"/>
        </a:p>
      </dgm:t>
    </dgm:pt>
    <dgm:pt modelId="{6B92D0A3-1DE0-C74B-ACBC-CB8CF5AC84F2}" type="pres">
      <dgm:prSet presAssocID="{0D61B864-7568-134D-8DBD-42DE6937AB8F}" presName="compNode" presStyleCnt="0"/>
      <dgm:spPr/>
    </dgm:pt>
    <dgm:pt modelId="{DE34AC31-8516-EC41-87F9-61EDD31F9BCC}" type="pres">
      <dgm:prSet presAssocID="{0D61B864-7568-134D-8DBD-42DE6937AB8F}" presName="dummyConnPt" presStyleCnt="0"/>
      <dgm:spPr/>
    </dgm:pt>
    <dgm:pt modelId="{8085E984-33A8-ED44-A041-3A6AA094C775}" type="pres">
      <dgm:prSet presAssocID="{0D61B864-7568-134D-8DBD-42DE6937AB8F}" presName="node" presStyleLbl="node1" presStyleIdx="8" presStyleCnt="9">
        <dgm:presLayoutVars>
          <dgm:bulletEnabled val="1"/>
        </dgm:presLayoutVars>
      </dgm:prSet>
      <dgm:spPr/>
      <dgm:t>
        <a:bodyPr/>
        <a:lstStyle/>
        <a:p>
          <a:endParaRPr lang="en-US"/>
        </a:p>
      </dgm:t>
    </dgm:pt>
  </dgm:ptLst>
  <dgm:cxnLst>
    <dgm:cxn modelId="{95DD376B-0912-064A-AA20-8423DA4A3EFA}" type="presOf" srcId="{0D2D8102-FFB6-2E4A-A950-53D63EAC0036}" destId="{665E0D65-6D92-0C4C-9061-38004FE80715}" srcOrd="0" destOrd="0" presId="urn:microsoft.com/office/officeart/2005/8/layout/bProcess4"/>
    <dgm:cxn modelId="{16AE84AE-CD47-8C4A-9453-9DCB5F05D5F4}" type="presOf" srcId="{07274C93-483D-B14D-9AC9-7964B96EF6BB}" destId="{48A596E7-1905-6640-89DD-6BC7AF15B61C}" srcOrd="0" destOrd="0" presId="urn:microsoft.com/office/officeart/2005/8/layout/bProcess4"/>
    <dgm:cxn modelId="{A201A3A6-8020-8E4B-AF9C-5F4F95184111}" type="presOf" srcId="{9B673020-8A84-5248-93E1-AF341C760568}" destId="{AB9C1BDA-14F9-8744-B0A5-8A7D4F915C0C}" srcOrd="0" destOrd="0" presId="urn:microsoft.com/office/officeart/2005/8/layout/bProcess4"/>
    <dgm:cxn modelId="{CCEC7235-FCDE-C74E-BC23-DB32989661E2}" srcId="{C0D1DA12-3D00-9249-B0EE-CDF1A79DC5F5}" destId="{0D61B864-7568-134D-8DBD-42DE6937AB8F}" srcOrd="8" destOrd="0" parTransId="{4151DCF2-016F-2045-A089-AB2F09B29529}" sibTransId="{42949E7B-1828-6647-BEA7-DE29887CA79F}"/>
    <dgm:cxn modelId="{A8925EBD-FD96-C640-8C3B-17F1C7FB61F1}" srcId="{C0D1DA12-3D00-9249-B0EE-CDF1A79DC5F5}" destId="{2989A9A0-8DAC-8349-82EA-F96CCFA561A5}" srcOrd="1" destOrd="0" parTransId="{118E8828-D99D-6B40-85E9-ADE6F66F78D0}" sibTransId="{6F4AD601-EAE1-F04C-B76C-5BC6D3F6572E}"/>
    <dgm:cxn modelId="{41E92E5A-80A2-6141-95A3-439AF9DA4A7D}" type="presOf" srcId="{A57DACE6-9E88-2D42-803F-D344EE157D4F}" destId="{5EAF3257-7EC3-CB42-8C40-BADC9EF1EEDE}" srcOrd="0" destOrd="0" presId="urn:microsoft.com/office/officeart/2005/8/layout/bProcess4"/>
    <dgm:cxn modelId="{7B71A9FF-6A8B-3641-A399-6223E3A8ACCC}" srcId="{C0D1DA12-3D00-9249-B0EE-CDF1A79DC5F5}" destId="{AF6B7E25-66CE-D145-A940-88F55892BF05}" srcOrd="2" destOrd="0" parTransId="{19067128-3C13-164B-82D4-76C6D562E262}" sibTransId="{271D9F94-A7FF-934F-A7C6-4A9B7E0CF8D8}"/>
    <dgm:cxn modelId="{DDCCBC11-C2F1-2743-AC84-4EDF04143877}" type="presOf" srcId="{E2D6EB80-A0F9-D648-9FBD-2DE5FAA80853}" destId="{2D3C8353-FE49-B540-8286-EB0C6C5248D9}" srcOrd="0" destOrd="0" presId="urn:microsoft.com/office/officeart/2005/8/layout/bProcess4"/>
    <dgm:cxn modelId="{0118CA1F-1754-6546-8AFD-D3A46E22C802}" srcId="{C0D1DA12-3D00-9249-B0EE-CDF1A79DC5F5}" destId="{DBCC3329-B209-C641-89D8-C2156D71468B}" srcOrd="0" destOrd="0" parTransId="{5C8DDFDF-A8D3-D047-80B6-5C17D2BECABD}" sibTransId="{9B673020-8A84-5248-93E1-AF341C760568}"/>
    <dgm:cxn modelId="{C97668EA-40E7-1047-B6B7-2BF989F8F718}" type="presOf" srcId="{A4A25C2D-1C27-BA46-8FC4-64F224138F33}" destId="{543CC7AD-32C6-5D46-A79C-547CCBE16AD0}" srcOrd="0" destOrd="0" presId="urn:microsoft.com/office/officeart/2005/8/layout/bProcess4"/>
    <dgm:cxn modelId="{6F43D546-495D-2248-A558-A5C49EB5B11B}" type="presOf" srcId="{6F4AD601-EAE1-F04C-B76C-5BC6D3F6572E}" destId="{DAE8D2DF-3B78-6046-86C8-BAB89F7EE334}" srcOrd="0" destOrd="0" presId="urn:microsoft.com/office/officeart/2005/8/layout/bProcess4"/>
    <dgm:cxn modelId="{4E61BD3D-F604-474F-9354-483F6F36DFCF}" type="presOf" srcId="{271D9F94-A7FF-934F-A7C6-4A9B7E0CF8D8}" destId="{D9D4CEE0-5B46-284D-913E-5BEEA95F5C20}" srcOrd="0" destOrd="0" presId="urn:microsoft.com/office/officeart/2005/8/layout/bProcess4"/>
    <dgm:cxn modelId="{52655162-502D-C24A-8318-F8F222539930}" type="presOf" srcId="{0D61B864-7568-134D-8DBD-42DE6937AB8F}" destId="{8085E984-33A8-ED44-A041-3A6AA094C775}" srcOrd="0" destOrd="0" presId="urn:microsoft.com/office/officeart/2005/8/layout/bProcess4"/>
    <dgm:cxn modelId="{CC43A0B1-1930-5C47-BED7-8DB26DA83DFF}" type="presOf" srcId="{156808B3-D238-B64E-8F9C-BD6252EF1B67}" destId="{DE33ED9E-1FBA-7C43-8CE8-A8950A56A48B}" srcOrd="0" destOrd="0" presId="urn:microsoft.com/office/officeart/2005/8/layout/bProcess4"/>
    <dgm:cxn modelId="{2DDB6F65-1E19-5A43-9C87-0875993A8837}" type="presOf" srcId="{DBCC3329-B209-C641-89D8-C2156D71468B}" destId="{7A44B8BC-4FC5-1047-9C9B-E1CC8C1F07D8}" srcOrd="0" destOrd="0" presId="urn:microsoft.com/office/officeart/2005/8/layout/bProcess4"/>
    <dgm:cxn modelId="{E8E7B188-2765-F44C-93CB-5D73C336B7CB}" srcId="{C0D1DA12-3D00-9249-B0EE-CDF1A79DC5F5}" destId="{A57DACE6-9E88-2D42-803F-D344EE157D4F}" srcOrd="7" destOrd="0" parTransId="{34A57E5E-3F59-404D-9260-21082F347B55}" sibTransId="{9CC5FFE0-2206-194A-8B53-BC180B50D237}"/>
    <dgm:cxn modelId="{D86707D5-526E-2841-8679-0C6FDD7B1938}" type="presOf" srcId="{25A63D7B-8886-B340-8D4C-890B2291C973}" destId="{0268D269-D7CB-744D-A16F-CE4973D24C06}" srcOrd="0" destOrd="0" presId="urn:microsoft.com/office/officeart/2005/8/layout/bProcess4"/>
    <dgm:cxn modelId="{8C0232C0-8C1A-F745-AF4B-2DE0C7C75370}" srcId="{C0D1DA12-3D00-9249-B0EE-CDF1A79DC5F5}" destId="{97093569-93CC-D348-8768-DBCD275D2D54}" srcOrd="4" destOrd="0" parTransId="{92CAAE07-B8C6-4648-B2D9-F9768A017BF7}" sibTransId="{07274C93-483D-B14D-9AC9-7964B96EF6BB}"/>
    <dgm:cxn modelId="{B65F16D1-DA9D-964B-ADC2-15747DAB41C4}" type="presOf" srcId="{9CC5FFE0-2206-194A-8B53-BC180B50D237}" destId="{B22EA7DF-88A6-BC4B-9EB6-57834E2AF71A}" srcOrd="0" destOrd="0" presId="urn:microsoft.com/office/officeart/2005/8/layout/bProcess4"/>
    <dgm:cxn modelId="{940A489F-B1C0-4C45-8254-3FD1F8D90B2A}" type="presOf" srcId="{2989A9A0-8DAC-8349-82EA-F96CCFA561A5}" destId="{F1901B91-0D5F-064D-B07D-57B2C3161D77}" srcOrd="0" destOrd="0" presId="urn:microsoft.com/office/officeart/2005/8/layout/bProcess4"/>
    <dgm:cxn modelId="{5D3812A2-8313-F542-BACF-0D8405EBA132}" srcId="{C0D1DA12-3D00-9249-B0EE-CDF1A79DC5F5}" destId="{0D2D8102-FFB6-2E4A-A950-53D63EAC0036}" srcOrd="5" destOrd="0" parTransId="{8F1CF49B-3F04-4A46-946D-0A7D768CC17B}" sibTransId="{25A63D7B-8886-B340-8D4C-890B2291C973}"/>
    <dgm:cxn modelId="{F42EFE8A-B197-7F46-8AD8-E354E80962DF}" type="presOf" srcId="{97093569-93CC-D348-8768-DBCD275D2D54}" destId="{6FB5EC6E-AF0C-A247-BCD6-C3FA3E798BDD}" srcOrd="0" destOrd="0" presId="urn:microsoft.com/office/officeart/2005/8/layout/bProcess4"/>
    <dgm:cxn modelId="{8A7C22C5-53B8-A340-9F4D-DE4DF5CCF671}" type="presOf" srcId="{C0D1DA12-3D00-9249-B0EE-CDF1A79DC5F5}" destId="{CFAB2C89-4B8D-7945-995F-1046A3AD587D}" srcOrd="0" destOrd="0" presId="urn:microsoft.com/office/officeart/2005/8/layout/bProcess4"/>
    <dgm:cxn modelId="{EA020863-B9E9-A14C-8755-9CD141644698}" type="presOf" srcId="{AF6B7E25-66CE-D145-A940-88F55892BF05}" destId="{F318C87D-491F-9F42-BC33-E2F2E1D70F35}" srcOrd="0" destOrd="0" presId="urn:microsoft.com/office/officeart/2005/8/layout/bProcess4"/>
    <dgm:cxn modelId="{B57ABF79-3965-624B-A561-46C4F4852551}" srcId="{C0D1DA12-3D00-9249-B0EE-CDF1A79DC5F5}" destId="{7E3837B0-63EB-294B-BDAF-7B0E569404D8}" srcOrd="3" destOrd="0" parTransId="{AE26C028-16E9-E04E-9795-E4ED0B464EC4}" sibTransId="{156808B3-D238-B64E-8F9C-BD6252EF1B67}"/>
    <dgm:cxn modelId="{D1ED901B-DF53-CE4F-AD08-B08DD3049F18}" srcId="{C0D1DA12-3D00-9249-B0EE-CDF1A79DC5F5}" destId="{E2D6EB80-A0F9-D648-9FBD-2DE5FAA80853}" srcOrd="6" destOrd="0" parTransId="{1B44B6AB-6CDC-CE43-871A-B8CC6E92947E}" sibTransId="{A4A25C2D-1C27-BA46-8FC4-64F224138F33}"/>
    <dgm:cxn modelId="{8A144660-BD31-C34C-9953-79318DC2FEB1}" type="presOf" srcId="{7E3837B0-63EB-294B-BDAF-7B0E569404D8}" destId="{90210368-CC42-5842-8C95-B7657E40C4E4}" srcOrd="0" destOrd="0" presId="urn:microsoft.com/office/officeart/2005/8/layout/bProcess4"/>
    <dgm:cxn modelId="{6EFBCC87-6506-BB43-B7DA-2D2E32051778}" type="presParOf" srcId="{CFAB2C89-4B8D-7945-995F-1046A3AD587D}" destId="{417E9734-5F93-0541-9853-D3DA2905E461}" srcOrd="0" destOrd="0" presId="urn:microsoft.com/office/officeart/2005/8/layout/bProcess4"/>
    <dgm:cxn modelId="{20C9128D-C966-AB49-9E97-BF038DB47210}" type="presParOf" srcId="{417E9734-5F93-0541-9853-D3DA2905E461}" destId="{3E49B5E4-9B0F-7942-9174-3144BB50BF59}" srcOrd="0" destOrd="0" presId="urn:microsoft.com/office/officeart/2005/8/layout/bProcess4"/>
    <dgm:cxn modelId="{F65EDF80-F118-E240-8BF0-BE215ED3210E}" type="presParOf" srcId="{417E9734-5F93-0541-9853-D3DA2905E461}" destId="{7A44B8BC-4FC5-1047-9C9B-E1CC8C1F07D8}" srcOrd="1" destOrd="0" presId="urn:microsoft.com/office/officeart/2005/8/layout/bProcess4"/>
    <dgm:cxn modelId="{AF638F56-4AE8-F347-8268-D36269ED6AC8}" type="presParOf" srcId="{CFAB2C89-4B8D-7945-995F-1046A3AD587D}" destId="{AB9C1BDA-14F9-8744-B0A5-8A7D4F915C0C}" srcOrd="1" destOrd="0" presId="urn:microsoft.com/office/officeart/2005/8/layout/bProcess4"/>
    <dgm:cxn modelId="{610195DA-05DC-D54F-964F-695EF617E6B3}" type="presParOf" srcId="{CFAB2C89-4B8D-7945-995F-1046A3AD587D}" destId="{07CA78B7-B7D4-7D49-948B-676AC5378126}" srcOrd="2" destOrd="0" presId="urn:microsoft.com/office/officeart/2005/8/layout/bProcess4"/>
    <dgm:cxn modelId="{B5311D22-39C5-6B45-BE0D-7318DE291F66}" type="presParOf" srcId="{07CA78B7-B7D4-7D49-948B-676AC5378126}" destId="{4259F582-3AB2-324F-A693-5299F4D1837C}" srcOrd="0" destOrd="0" presId="urn:microsoft.com/office/officeart/2005/8/layout/bProcess4"/>
    <dgm:cxn modelId="{43D85647-5B8C-2142-95E4-76B4A29D387F}" type="presParOf" srcId="{07CA78B7-B7D4-7D49-948B-676AC5378126}" destId="{F1901B91-0D5F-064D-B07D-57B2C3161D77}" srcOrd="1" destOrd="0" presId="urn:microsoft.com/office/officeart/2005/8/layout/bProcess4"/>
    <dgm:cxn modelId="{4E10C096-099E-BE4A-95DB-C8214DAAC8BC}" type="presParOf" srcId="{CFAB2C89-4B8D-7945-995F-1046A3AD587D}" destId="{DAE8D2DF-3B78-6046-86C8-BAB89F7EE334}" srcOrd="3" destOrd="0" presId="urn:microsoft.com/office/officeart/2005/8/layout/bProcess4"/>
    <dgm:cxn modelId="{C5D83107-D019-DE4F-BAA6-6DD2581A5D01}" type="presParOf" srcId="{CFAB2C89-4B8D-7945-995F-1046A3AD587D}" destId="{B97278DA-B11A-C34B-A9FF-ED21CAA41658}" srcOrd="4" destOrd="0" presId="urn:microsoft.com/office/officeart/2005/8/layout/bProcess4"/>
    <dgm:cxn modelId="{590E2681-AE2A-D246-9688-29C175A1520D}" type="presParOf" srcId="{B97278DA-B11A-C34B-A9FF-ED21CAA41658}" destId="{7F603854-BDDC-664C-BABD-B50AB57D2A5F}" srcOrd="0" destOrd="0" presId="urn:microsoft.com/office/officeart/2005/8/layout/bProcess4"/>
    <dgm:cxn modelId="{4BA1FEDF-AAB9-A247-B147-EC83C9C6FEC5}" type="presParOf" srcId="{B97278DA-B11A-C34B-A9FF-ED21CAA41658}" destId="{F318C87D-491F-9F42-BC33-E2F2E1D70F35}" srcOrd="1" destOrd="0" presId="urn:microsoft.com/office/officeart/2005/8/layout/bProcess4"/>
    <dgm:cxn modelId="{6618B1CD-BFA8-BC43-AF98-EF711669EDCC}" type="presParOf" srcId="{CFAB2C89-4B8D-7945-995F-1046A3AD587D}" destId="{D9D4CEE0-5B46-284D-913E-5BEEA95F5C20}" srcOrd="5" destOrd="0" presId="urn:microsoft.com/office/officeart/2005/8/layout/bProcess4"/>
    <dgm:cxn modelId="{23E4E0C5-9A51-A24B-B928-E0C7C7370404}" type="presParOf" srcId="{CFAB2C89-4B8D-7945-995F-1046A3AD587D}" destId="{B34A7CFF-D11D-9841-A83B-F9A11CE835FA}" srcOrd="6" destOrd="0" presId="urn:microsoft.com/office/officeart/2005/8/layout/bProcess4"/>
    <dgm:cxn modelId="{6D388D7F-F6AB-354B-991C-5E1CC6E3DA20}" type="presParOf" srcId="{B34A7CFF-D11D-9841-A83B-F9A11CE835FA}" destId="{40498709-3275-8343-B91D-F84A7064D600}" srcOrd="0" destOrd="0" presId="urn:microsoft.com/office/officeart/2005/8/layout/bProcess4"/>
    <dgm:cxn modelId="{676B535B-A8D4-D94B-A78D-0CCC161FA074}" type="presParOf" srcId="{B34A7CFF-D11D-9841-A83B-F9A11CE835FA}" destId="{90210368-CC42-5842-8C95-B7657E40C4E4}" srcOrd="1" destOrd="0" presId="urn:microsoft.com/office/officeart/2005/8/layout/bProcess4"/>
    <dgm:cxn modelId="{60CBC4FD-120D-B24C-B5A8-CDB5AE7CEBE1}" type="presParOf" srcId="{CFAB2C89-4B8D-7945-995F-1046A3AD587D}" destId="{DE33ED9E-1FBA-7C43-8CE8-A8950A56A48B}" srcOrd="7" destOrd="0" presId="urn:microsoft.com/office/officeart/2005/8/layout/bProcess4"/>
    <dgm:cxn modelId="{12E396C6-3BD0-4E48-AB95-EBFB0628C189}" type="presParOf" srcId="{CFAB2C89-4B8D-7945-995F-1046A3AD587D}" destId="{E7B5CA24-2B98-7E43-80DC-64432B56A785}" srcOrd="8" destOrd="0" presId="urn:microsoft.com/office/officeart/2005/8/layout/bProcess4"/>
    <dgm:cxn modelId="{604FF466-B894-1243-B63B-C23CBDA9AC85}" type="presParOf" srcId="{E7B5CA24-2B98-7E43-80DC-64432B56A785}" destId="{A21FC77A-4BB9-F14A-9086-F8F5A10551B7}" srcOrd="0" destOrd="0" presId="urn:microsoft.com/office/officeart/2005/8/layout/bProcess4"/>
    <dgm:cxn modelId="{EB892DAC-C7E9-E841-BDBE-37AB69AF4497}" type="presParOf" srcId="{E7B5CA24-2B98-7E43-80DC-64432B56A785}" destId="{6FB5EC6E-AF0C-A247-BCD6-C3FA3E798BDD}" srcOrd="1" destOrd="0" presId="urn:microsoft.com/office/officeart/2005/8/layout/bProcess4"/>
    <dgm:cxn modelId="{919BC630-36EB-A74D-A6FD-D7D64BA63BD0}" type="presParOf" srcId="{CFAB2C89-4B8D-7945-995F-1046A3AD587D}" destId="{48A596E7-1905-6640-89DD-6BC7AF15B61C}" srcOrd="9" destOrd="0" presId="urn:microsoft.com/office/officeart/2005/8/layout/bProcess4"/>
    <dgm:cxn modelId="{E24B0947-6487-3047-B139-FBF1008AEE55}" type="presParOf" srcId="{CFAB2C89-4B8D-7945-995F-1046A3AD587D}" destId="{845F1909-6940-1349-A24C-DF12D849D8EE}" srcOrd="10" destOrd="0" presId="urn:microsoft.com/office/officeart/2005/8/layout/bProcess4"/>
    <dgm:cxn modelId="{91F3112B-1DF4-7546-8AF0-FD5A4C338ED3}" type="presParOf" srcId="{845F1909-6940-1349-A24C-DF12D849D8EE}" destId="{37FC0C40-E925-B442-BC93-B31A841949A1}" srcOrd="0" destOrd="0" presId="urn:microsoft.com/office/officeart/2005/8/layout/bProcess4"/>
    <dgm:cxn modelId="{FF318B50-F785-A945-B6D9-1D400F22A5DF}" type="presParOf" srcId="{845F1909-6940-1349-A24C-DF12D849D8EE}" destId="{665E0D65-6D92-0C4C-9061-38004FE80715}" srcOrd="1" destOrd="0" presId="urn:microsoft.com/office/officeart/2005/8/layout/bProcess4"/>
    <dgm:cxn modelId="{34B59778-C1EF-564A-A46A-C466A7085E3E}" type="presParOf" srcId="{CFAB2C89-4B8D-7945-995F-1046A3AD587D}" destId="{0268D269-D7CB-744D-A16F-CE4973D24C06}" srcOrd="11" destOrd="0" presId="urn:microsoft.com/office/officeart/2005/8/layout/bProcess4"/>
    <dgm:cxn modelId="{67418B33-D9F7-E84F-A948-F6EE767FC432}" type="presParOf" srcId="{CFAB2C89-4B8D-7945-995F-1046A3AD587D}" destId="{9DC6F71E-9DCB-C142-B5EF-F54A80190311}" srcOrd="12" destOrd="0" presId="urn:microsoft.com/office/officeart/2005/8/layout/bProcess4"/>
    <dgm:cxn modelId="{DB9B1419-2785-374A-9F1E-E85EFB6EC0AE}" type="presParOf" srcId="{9DC6F71E-9DCB-C142-B5EF-F54A80190311}" destId="{4FB79EEA-EAD8-9248-98AF-E2F3E4D592EF}" srcOrd="0" destOrd="0" presId="urn:microsoft.com/office/officeart/2005/8/layout/bProcess4"/>
    <dgm:cxn modelId="{3EF03974-D62D-AC41-893B-98886A395394}" type="presParOf" srcId="{9DC6F71E-9DCB-C142-B5EF-F54A80190311}" destId="{2D3C8353-FE49-B540-8286-EB0C6C5248D9}" srcOrd="1" destOrd="0" presId="urn:microsoft.com/office/officeart/2005/8/layout/bProcess4"/>
    <dgm:cxn modelId="{E5D86E4D-6526-3A47-8541-5D6698FCC4BA}" type="presParOf" srcId="{CFAB2C89-4B8D-7945-995F-1046A3AD587D}" destId="{543CC7AD-32C6-5D46-A79C-547CCBE16AD0}" srcOrd="13" destOrd="0" presId="urn:microsoft.com/office/officeart/2005/8/layout/bProcess4"/>
    <dgm:cxn modelId="{EFBD05B7-7E58-7B4A-AC60-5E97E86872DB}" type="presParOf" srcId="{CFAB2C89-4B8D-7945-995F-1046A3AD587D}" destId="{619F6879-4F60-394E-90D9-3D3C901F29F7}" srcOrd="14" destOrd="0" presId="urn:microsoft.com/office/officeart/2005/8/layout/bProcess4"/>
    <dgm:cxn modelId="{28525211-A567-8346-94C6-ABB64B254F3E}" type="presParOf" srcId="{619F6879-4F60-394E-90D9-3D3C901F29F7}" destId="{842D4D0F-2702-6B47-9D3C-760BD8DE1760}" srcOrd="0" destOrd="0" presId="urn:microsoft.com/office/officeart/2005/8/layout/bProcess4"/>
    <dgm:cxn modelId="{D740B608-8712-3444-A423-A4075DEB2453}" type="presParOf" srcId="{619F6879-4F60-394E-90D9-3D3C901F29F7}" destId="{5EAF3257-7EC3-CB42-8C40-BADC9EF1EEDE}" srcOrd="1" destOrd="0" presId="urn:microsoft.com/office/officeart/2005/8/layout/bProcess4"/>
    <dgm:cxn modelId="{D750838B-735F-2943-9EF2-451D86AAFD6C}" type="presParOf" srcId="{CFAB2C89-4B8D-7945-995F-1046A3AD587D}" destId="{B22EA7DF-88A6-BC4B-9EB6-57834E2AF71A}" srcOrd="15" destOrd="0" presId="urn:microsoft.com/office/officeart/2005/8/layout/bProcess4"/>
    <dgm:cxn modelId="{9FA6BE08-1A75-5342-ADE9-1B457DBC9349}" type="presParOf" srcId="{CFAB2C89-4B8D-7945-995F-1046A3AD587D}" destId="{6B92D0A3-1DE0-C74B-ACBC-CB8CF5AC84F2}" srcOrd="16" destOrd="0" presId="urn:microsoft.com/office/officeart/2005/8/layout/bProcess4"/>
    <dgm:cxn modelId="{6B0ED52A-8607-864F-B520-5DFC64ECE17F}" type="presParOf" srcId="{6B92D0A3-1DE0-C74B-ACBC-CB8CF5AC84F2}" destId="{DE34AC31-8516-EC41-87F9-61EDD31F9BCC}" srcOrd="0" destOrd="0" presId="urn:microsoft.com/office/officeart/2005/8/layout/bProcess4"/>
    <dgm:cxn modelId="{B09BC4DC-6876-A040-9FFF-0B1CA6BE9634}" type="presParOf" srcId="{6B92D0A3-1DE0-C74B-ACBC-CB8CF5AC84F2}" destId="{8085E984-33A8-ED44-A041-3A6AA094C775}"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5" csCatId="colorful" phldr="1"/>
      <dgm:spPr/>
      <dgm:t>
        <a:bodyPr/>
        <a:lstStyle/>
        <a:p>
          <a:endParaRPr lang="en-US"/>
        </a:p>
      </dgm:t>
    </dgm:pt>
    <dgm:pt modelId="{506F1A74-7763-D24A-8573-0B4271F81D4D}">
      <dgm:prSet phldrT="[Text]" custT="1"/>
      <dgm:spPr/>
      <dgm:t>
        <a:bodyPr/>
        <a:lstStyle/>
        <a:p>
          <a:r>
            <a:rPr lang="en-US" sz="1800" b="1" dirty="0" smtClean="0">
              <a:solidFill>
                <a:srgbClr val="000000"/>
              </a:solidFill>
            </a:rPr>
            <a:t>Count valid votes and credit each candidate with votes given to him</a:t>
          </a:r>
          <a:endParaRPr lang="en-US" sz="1800" b="1" dirty="0">
            <a:solidFill>
              <a:srgbClr val="000000"/>
            </a:solidFill>
          </a:endParaRPr>
        </a:p>
      </dgm:t>
    </dgm:pt>
    <dgm:pt modelId="{B6BE647C-3788-9D47-BA3F-49DA20DB668B}" type="parTrans" cxnId="{829B19F4-4EB2-E041-BE92-0716E7437601}">
      <dgm:prSet/>
      <dgm:spPr/>
      <dgm:t>
        <a:bodyPr/>
        <a:lstStyle/>
        <a:p>
          <a:endParaRPr lang="en-US" sz="1800"/>
        </a:p>
      </dgm:t>
    </dgm:pt>
    <dgm:pt modelId="{A37DB322-64D7-F344-8050-8F4FCD586A45}" type="sibTrans" cxnId="{829B19F4-4EB2-E041-BE92-0716E7437601}">
      <dgm:prSet/>
      <dgm:spPr/>
      <dgm:t>
        <a:bodyPr/>
        <a:lstStyle/>
        <a:p>
          <a:endParaRPr lang="en-US" sz="1800"/>
        </a:p>
      </dgm:t>
    </dgm:pt>
    <dgm:pt modelId="{99FF1B14-CF68-5648-ACB8-038219E8848E}">
      <dgm:prSet phldrT="[Text]" custT="1"/>
      <dgm:spPr/>
      <dgm:t>
        <a:bodyPr/>
        <a:lstStyle/>
        <a:p>
          <a:r>
            <a:rPr lang="en-US" sz="1800" b="1" dirty="0" smtClean="0">
              <a:solidFill>
                <a:srgbClr val="000000"/>
              </a:solidFill>
            </a:rPr>
            <a:t>Calculate total number of votes received by each candidate</a:t>
          </a:r>
          <a:endParaRPr lang="en-US" sz="1800" b="1" dirty="0">
            <a:solidFill>
              <a:srgbClr val="000000"/>
            </a:solidFill>
          </a:endParaRPr>
        </a:p>
      </dgm:t>
    </dgm:pt>
    <dgm:pt modelId="{B38EF71A-1663-7544-86B4-9A98CF89C8E2}" type="parTrans" cxnId="{3D2F77F6-7A0E-8148-9114-2ACF442FAD95}">
      <dgm:prSet/>
      <dgm:spPr/>
      <dgm:t>
        <a:bodyPr/>
        <a:lstStyle/>
        <a:p>
          <a:endParaRPr lang="en-US" sz="1800"/>
        </a:p>
      </dgm:t>
    </dgm:pt>
    <dgm:pt modelId="{97D4CF5F-3BC4-6542-B958-C28AF2436A95}" type="sibTrans" cxnId="{3D2F77F6-7A0E-8148-9114-2ACF442FAD95}">
      <dgm:prSet/>
      <dgm:spPr/>
      <dgm:t>
        <a:bodyPr/>
        <a:lstStyle/>
        <a:p>
          <a:endParaRPr lang="en-US" sz="1800"/>
        </a:p>
      </dgm:t>
    </dgm:pt>
    <dgm:pt modelId="{436B3049-7C87-9B4A-BA22-424AF959250B}">
      <dgm:prSet phldrT="[Text]" custT="1"/>
      <dgm:spPr/>
      <dgm:t>
        <a:bodyPr/>
        <a:lstStyle/>
        <a:p>
          <a:r>
            <a:rPr lang="en-US" sz="1800" b="1" dirty="0" smtClean="0">
              <a:solidFill>
                <a:srgbClr val="000000"/>
              </a:solidFill>
            </a:rPr>
            <a:t>This should be carefully entered in Result Sheet in Form 20 at appropriate column.</a:t>
          </a:r>
          <a:endParaRPr lang="en-US" sz="1800" b="1" dirty="0">
            <a:solidFill>
              <a:srgbClr val="000000"/>
            </a:solidFill>
          </a:endParaRPr>
        </a:p>
      </dgm:t>
    </dgm:pt>
    <dgm:pt modelId="{0B77074B-2226-7D46-B801-2DDA57F36717}" type="parTrans" cxnId="{1FEA756C-2028-2D4A-ADC7-641D608A040C}">
      <dgm:prSet/>
      <dgm:spPr/>
      <dgm:t>
        <a:bodyPr/>
        <a:lstStyle/>
        <a:p>
          <a:endParaRPr lang="en-US" sz="1800"/>
        </a:p>
      </dgm:t>
    </dgm:pt>
    <dgm:pt modelId="{463A71E7-E2A6-8149-96B1-1C5867867A21}" type="sibTrans" cxnId="{1FEA756C-2028-2D4A-ADC7-641D608A040C}">
      <dgm:prSet/>
      <dgm:spPr/>
      <dgm:t>
        <a:bodyPr/>
        <a:lstStyle/>
        <a:p>
          <a:endParaRPr lang="en-US" sz="1800"/>
        </a:p>
      </dgm:t>
    </dgm:pt>
    <dgm:pt modelId="{26F178B1-1244-A342-A2F9-0090EAA283DB}">
      <dgm:prSet phldrT="[Text]" custT="1"/>
      <dgm:spPr/>
      <dgm:t>
        <a:bodyPr/>
        <a:lstStyle/>
        <a:p>
          <a:r>
            <a:rPr lang="en-US" sz="1800" b="1" dirty="0" smtClean="0">
              <a:solidFill>
                <a:srgbClr val="000000"/>
              </a:solidFill>
            </a:rPr>
            <a:t>Announce the result aloud of the 1</a:t>
          </a:r>
          <a:r>
            <a:rPr lang="en-US" sz="1800" b="1" baseline="30000" dirty="0" smtClean="0">
              <a:solidFill>
                <a:srgbClr val="000000"/>
              </a:solidFill>
            </a:rPr>
            <a:t>st</a:t>
          </a:r>
          <a:r>
            <a:rPr lang="en-US" sz="1800" b="1" dirty="0" smtClean="0">
              <a:solidFill>
                <a:srgbClr val="000000"/>
              </a:solidFill>
            </a:rPr>
            <a:t> round i.e. PB round  for information of candidates</a:t>
          </a:r>
          <a:endParaRPr lang="en-US" sz="1800" b="1" dirty="0">
            <a:solidFill>
              <a:srgbClr val="000000"/>
            </a:solidFill>
          </a:endParaRPr>
        </a:p>
      </dgm:t>
    </dgm:pt>
    <dgm:pt modelId="{C801E72E-4423-7E48-8CDC-6C01C9B487E2}" type="parTrans" cxnId="{381B610F-2958-024F-AEDC-5F1859CAA638}">
      <dgm:prSet/>
      <dgm:spPr/>
      <dgm:t>
        <a:bodyPr/>
        <a:lstStyle/>
        <a:p>
          <a:endParaRPr lang="en-US" sz="1800"/>
        </a:p>
      </dgm:t>
    </dgm:pt>
    <dgm:pt modelId="{BB79DC15-153A-A648-8D0E-D5CD4D81B28C}" type="sibTrans" cxnId="{381B610F-2958-024F-AEDC-5F1859CAA638}">
      <dgm:prSet/>
      <dgm:spPr/>
      <dgm:t>
        <a:bodyPr/>
        <a:lstStyle/>
        <a:p>
          <a:endParaRPr lang="en-US" sz="1800"/>
        </a:p>
      </dgm:t>
    </dgm:pt>
    <dgm:pt modelId="{11C9F9A6-A3BE-F243-95F1-0137D4E381F7}">
      <dgm:prSet phldrT="[Text]" custT="1"/>
      <dgm:spPr/>
      <dgm:t>
        <a:bodyPr/>
        <a:lstStyle/>
        <a:p>
          <a:r>
            <a:rPr lang="en-US" sz="1800" b="1" dirty="0" smtClean="0">
              <a:solidFill>
                <a:srgbClr val="000000"/>
              </a:solidFill>
            </a:rPr>
            <a:t>All valid and rejected PBs to be bundled, packed, sealed with your seal, candidates’ seal if they wish and then ECI Secret seal</a:t>
          </a:r>
          <a:endParaRPr lang="en-US" sz="1800" b="1" dirty="0">
            <a:solidFill>
              <a:srgbClr val="000000"/>
            </a:solidFill>
          </a:endParaRPr>
        </a:p>
      </dgm:t>
    </dgm:pt>
    <dgm:pt modelId="{B8986E54-E51C-E94C-84B1-B0251B937DA7}" type="parTrans" cxnId="{8D862EFD-BAEC-B740-88A4-65D9C22B2D66}">
      <dgm:prSet/>
      <dgm:spPr/>
      <dgm:t>
        <a:bodyPr/>
        <a:lstStyle/>
        <a:p>
          <a:endParaRPr lang="en-US" sz="1800"/>
        </a:p>
      </dgm:t>
    </dgm:pt>
    <dgm:pt modelId="{0C00F3B9-AB20-E548-8D82-E7D635A99782}" type="sibTrans" cxnId="{8D862EFD-BAEC-B740-88A4-65D9C22B2D66}">
      <dgm:prSet/>
      <dgm:spPr/>
      <dgm:t>
        <a:bodyPr/>
        <a:lstStyle/>
        <a:p>
          <a:endParaRPr lang="en-US" sz="1800"/>
        </a:p>
      </dgm:t>
    </dgm:pt>
    <dgm:pt modelId="{B74402B5-872C-0044-89ED-3341757D04D1}">
      <dgm:prSet phldrT="[Text]" custT="1"/>
      <dgm:spPr/>
      <dgm:t>
        <a:bodyPr/>
        <a:lstStyle/>
        <a:p>
          <a:r>
            <a:rPr lang="en-US" sz="1800" b="1" dirty="0" smtClean="0">
              <a:solidFill>
                <a:srgbClr val="000000"/>
              </a:solidFill>
            </a:rPr>
            <a:t>Particulars (name of constituency, date of counting, brief description of contents) on sealed packet </a:t>
          </a:r>
          <a:endParaRPr lang="en-US" sz="1800" b="1" dirty="0">
            <a:solidFill>
              <a:srgbClr val="000000"/>
            </a:solidFill>
          </a:endParaRPr>
        </a:p>
      </dgm:t>
    </dgm:pt>
    <dgm:pt modelId="{1F4871F7-78AB-364F-8C37-397C63EF9476}" type="parTrans" cxnId="{C548A2A4-3408-9349-802D-707F13629A90}">
      <dgm:prSet/>
      <dgm:spPr/>
      <dgm:t>
        <a:bodyPr/>
        <a:lstStyle/>
        <a:p>
          <a:endParaRPr lang="en-US" sz="1800"/>
        </a:p>
      </dgm:t>
    </dgm:pt>
    <dgm:pt modelId="{CDFA63DE-8BBC-E94A-BC01-EA14CA52531F}" type="sibTrans" cxnId="{C548A2A4-3408-9349-802D-707F13629A90}">
      <dgm:prSet/>
      <dgm:spPr/>
      <dgm:t>
        <a:bodyPr/>
        <a:lstStyle/>
        <a:p>
          <a:endParaRPr lang="en-US" sz="1800"/>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03785BE1-E2AB-E246-9754-1373CEFAABC0}" type="pres">
      <dgm:prSet presAssocID="{506F1A74-7763-D24A-8573-0B4271F81D4D}" presName="compNode" presStyleCnt="0"/>
      <dgm:spPr/>
    </dgm:pt>
    <dgm:pt modelId="{FB597424-E64D-0748-8991-73FC5116E3EF}" type="pres">
      <dgm:prSet presAssocID="{506F1A74-7763-D24A-8573-0B4271F81D4D}" presName="dummyConnPt" presStyleCnt="0"/>
      <dgm:spPr/>
    </dgm:pt>
    <dgm:pt modelId="{38F131A6-57E7-074A-94F1-404425CCC4F1}" type="pres">
      <dgm:prSet presAssocID="{506F1A74-7763-D24A-8573-0B4271F81D4D}" presName="node" presStyleLbl="node1" presStyleIdx="0" presStyleCnt="6">
        <dgm:presLayoutVars>
          <dgm:bulletEnabled val="1"/>
        </dgm:presLayoutVars>
      </dgm:prSet>
      <dgm:spPr/>
      <dgm:t>
        <a:bodyPr/>
        <a:lstStyle/>
        <a:p>
          <a:endParaRPr lang="en-US"/>
        </a:p>
      </dgm:t>
    </dgm:pt>
    <dgm:pt modelId="{F05813C7-9270-414C-A255-B2F08B7CBE78}" type="pres">
      <dgm:prSet presAssocID="{A37DB322-64D7-F344-8050-8F4FCD586A45}" presName="sibTrans" presStyleLbl="bgSibTrans2D1" presStyleIdx="0" presStyleCnt="5"/>
      <dgm:spPr/>
      <dgm:t>
        <a:bodyPr/>
        <a:lstStyle/>
        <a:p>
          <a:endParaRPr lang="en-US"/>
        </a:p>
      </dgm:t>
    </dgm:pt>
    <dgm:pt modelId="{E45C4BC7-7F90-E940-A3F3-C61895AA370C}" type="pres">
      <dgm:prSet presAssocID="{99FF1B14-CF68-5648-ACB8-038219E8848E}" presName="compNode" presStyleCnt="0"/>
      <dgm:spPr/>
    </dgm:pt>
    <dgm:pt modelId="{C3E3711D-2CE3-1349-A243-1764D34CAE79}" type="pres">
      <dgm:prSet presAssocID="{99FF1B14-CF68-5648-ACB8-038219E8848E}" presName="dummyConnPt" presStyleCnt="0"/>
      <dgm:spPr/>
    </dgm:pt>
    <dgm:pt modelId="{425FDBA0-BBBD-1644-94E3-E970C57987A9}" type="pres">
      <dgm:prSet presAssocID="{99FF1B14-CF68-5648-ACB8-038219E8848E}" presName="node" presStyleLbl="node1" presStyleIdx="1" presStyleCnt="6">
        <dgm:presLayoutVars>
          <dgm:bulletEnabled val="1"/>
        </dgm:presLayoutVars>
      </dgm:prSet>
      <dgm:spPr/>
      <dgm:t>
        <a:bodyPr/>
        <a:lstStyle/>
        <a:p>
          <a:endParaRPr lang="en-US"/>
        </a:p>
      </dgm:t>
    </dgm:pt>
    <dgm:pt modelId="{9795B757-1748-D745-8A63-4AD0465BE267}" type="pres">
      <dgm:prSet presAssocID="{97D4CF5F-3BC4-6542-B958-C28AF2436A95}" presName="sibTrans" presStyleLbl="bgSibTrans2D1" presStyleIdx="1" presStyleCnt="5"/>
      <dgm:spPr/>
      <dgm:t>
        <a:bodyPr/>
        <a:lstStyle/>
        <a:p>
          <a:endParaRPr lang="en-US"/>
        </a:p>
      </dgm:t>
    </dgm:pt>
    <dgm:pt modelId="{972BB7F0-6C36-6444-8BD9-2B4F73661A8D}" type="pres">
      <dgm:prSet presAssocID="{436B3049-7C87-9B4A-BA22-424AF959250B}" presName="compNode" presStyleCnt="0"/>
      <dgm:spPr/>
    </dgm:pt>
    <dgm:pt modelId="{423F04CC-B9A8-0C40-B412-DFD5B7EC171A}" type="pres">
      <dgm:prSet presAssocID="{436B3049-7C87-9B4A-BA22-424AF959250B}" presName="dummyConnPt" presStyleCnt="0"/>
      <dgm:spPr/>
    </dgm:pt>
    <dgm:pt modelId="{4F707B4E-CDCA-0549-849C-05A8A8A10884}" type="pres">
      <dgm:prSet presAssocID="{436B3049-7C87-9B4A-BA22-424AF959250B}" presName="node" presStyleLbl="node1" presStyleIdx="2" presStyleCnt="6">
        <dgm:presLayoutVars>
          <dgm:bulletEnabled val="1"/>
        </dgm:presLayoutVars>
      </dgm:prSet>
      <dgm:spPr/>
      <dgm:t>
        <a:bodyPr/>
        <a:lstStyle/>
        <a:p>
          <a:endParaRPr lang="en-US"/>
        </a:p>
      </dgm:t>
    </dgm:pt>
    <dgm:pt modelId="{304E3852-3B8B-C341-A6A9-45F0A63B7F66}" type="pres">
      <dgm:prSet presAssocID="{463A71E7-E2A6-8149-96B1-1C5867867A21}" presName="sibTrans" presStyleLbl="bgSibTrans2D1" presStyleIdx="2" presStyleCnt="5"/>
      <dgm:spPr/>
      <dgm:t>
        <a:bodyPr/>
        <a:lstStyle/>
        <a:p>
          <a:endParaRPr lang="en-US"/>
        </a:p>
      </dgm:t>
    </dgm:pt>
    <dgm:pt modelId="{0382784B-5612-FA4A-A3E8-D4D31CC3B666}" type="pres">
      <dgm:prSet presAssocID="{26F178B1-1244-A342-A2F9-0090EAA283DB}" presName="compNode" presStyleCnt="0"/>
      <dgm:spPr/>
    </dgm:pt>
    <dgm:pt modelId="{EE3AF0F2-AE62-7244-84B5-C5701D2E3598}" type="pres">
      <dgm:prSet presAssocID="{26F178B1-1244-A342-A2F9-0090EAA283DB}" presName="dummyConnPt" presStyleCnt="0"/>
      <dgm:spPr/>
    </dgm:pt>
    <dgm:pt modelId="{55590AA6-3E9E-FB4C-82F5-ED17E2AC474E}" type="pres">
      <dgm:prSet presAssocID="{26F178B1-1244-A342-A2F9-0090EAA283DB}" presName="node" presStyleLbl="node1" presStyleIdx="3" presStyleCnt="6">
        <dgm:presLayoutVars>
          <dgm:bulletEnabled val="1"/>
        </dgm:presLayoutVars>
      </dgm:prSet>
      <dgm:spPr/>
      <dgm:t>
        <a:bodyPr/>
        <a:lstStyle/>
        <a:p>
          <a:endParaRPr lang="en-US"/>
        </a:p>
      </dgm:t>
    </dgm:pt>
    <dgm:pt modelId="{A68723D4-8E00-DE4A-B2A0-67072A35EE2E}" type="pres">
      <dgm:prSet presAssocID="{BB79DC15-153A-A648-8D0E-D5CD4D81B28C}" presName="sibTrans" presStyleLbl="bgSibTrans2D1" presStyleIdx="3" presStyleCnt="5"/>
      <dgm:spPr/>
      <dgm:t>
        <a:bodyPr/>
        <a:lstStyle/>
        <a:p>
          <a:endParaRPr lang="en-US"/>
        </a:p>
      </dgm:t>
    </dgm:pt>
    <dgm:pt modelId="{8A19984F-47C9-344A-AB9C-F695DD215517}" type="pres">
      <dgm:prSet presAssocID="{11C9F9A6-A3BE-F243-95F1-0137D4E381F7}" presName="compNode" presStyleCnt="0"/>
      <dgm:spPr/>
    </dgm:pt>
    <dgm:pt modelId="{4E11EC1F-E04D-B34B-8BE1-AA07A8E265BE}" type="pres">
      <dgm:prSet presAssocID="{11C9F9A6-A3BE-F243-95F1-0137D4E381F7}" presName="dummyConnPt" presStyleCnt="0"/>
      <dgm:spPr/>
    </dgm:pt>
    <dgm:pt modelId="{E181B3A2-A1BD-A942-9B6F-0F36B5F1E130}" type="pres">
      <dgm:prSet presAssocID="{11C9F9A6-A3BE-F243-95F1-0137D4E381F7}" presName="node" presStyleLbl="node1" presStyleIdx="4" presStyleCnt="6" custScaleX="102503" custScaleY="115537">
        <dgm:presLayoutVars>
          <dgm:bulletEnabled val="1"/>
        </dgm:presLayoutVars>
      </dgm:prSet>
      <dgm:spPr/>
      <dgm:t>
        <a:bodyPr/>
        <a:lstStyle/>
        <a:p>
          <a:endParaRPr lang="en-US"/>
        </a:p>
      </dgm:t>
    </dgm:pt>
    <dgm:pt modelId="{2EC94EF9-642B-FF46-B3FF-8BE0F6EA64A1}" type="pres">
      <dgm:prSet presAssocID="{0C00F3B9-AB20-E548-8D82-E7D635A99782}" presName="sibTrans" presStyleLbl="bgSibTrans2D1" presStyleIdx="4" presStyleCnt="5"/>
      <dgm:spPr/>
      <dgm:t>
        <a:bodyPr/>
        <a:lstStyle/>
        <a:p>
          <a:endParaRPr lang="en-US"/>
        </a:p>
      </dgm:t>
    </dgm:pt>
    <dgm:pt modelId="{63B4E561-DD19-5149-BE47-D0818025242A}" type="pres">
      <dgm:prSet presAssocID="{B74402B5-872C-0044-89ED-3341757D04D1}" presName="compNode" presStyleCnt="0"/>
      <dgm:spPr/>
    </dgm:pt>
    <dgm:pt modelId="{C840D3A7-B472-E04F-9403-8C16C7CDCC1E}" type="pres">
      <dgm:prSet presAssocID="{B74402B5-872C-0044-89ED-3341757D04D1}" presName="dummyConnPt" presStyleCnt="0"/>
      <dgm:spPr/>
    </dgm:pt>
    <dgm:pt modelId="{41EC98AB-2C25-9F40-B646-669ECBD0BD26}" type="pres">
      <dgm:prSet presAssocID="{B74402B5-872C-0044-89ED-3341757D04D1}" presName="node" presStyleLbl="node1" presStyleIdx="5" presStyleCnt="6" custLinFactNeighborY="5742">
        <dgm:presLayoutVars>
          <dgm:bulletEnabled val="1"/>
        </dgm:presLayoutVars>
      </dgm:prSet>
      <dgm:spPr/>
      <dgm:t>
        <a:bodyPr/>
        <a:lstStyle/>
        <a:p>
          <a:endParaRPr lang="en-US"/>
        </a:p>
      </dgm:t>
    </dgm:pt>
  </dgm:ptLst>
  <dgm:cxnLst>
    <dgm:cxn modelId="{6EEEF756-EF70-D742-A680-3234D3D4211C}" type="presOf" srcId="{A37DB322-64D7-F344-8050-8F4FCD586A45}" destId="{F05813C7-9270-414C-A255-B2F08B7CBE78}" srcOrd="0" destOrd="0" presId="urn:microsoft.com/office/officeart/2005/8/layout/bProcess4"/>
    <dgm:cxn modelId="{8D862EFD-BAEC-B740-88A4-65D9C22B2D66}" srcId="{C0D1DA12-3D00-9249-B0EE-CDF1A79DC5F5}" destId="{11C9F9A6-A3BE-F243-95F1-0137D4E381F7}" srcOrd="4" destOrd="0" parTransId="{B8986E54-E51C-E94C-84B1-B0251B937DA7}" sibTransId="{0C00F3B9-AB20-E548-8D82-E7D635A99782}"/>
    <dgm:cxn modelId="{C1C86902-88A3-3148-B246-1989E7C23959}" type="presOf" srcId="{463A71E7-E2A6-8149-96B1-1C5867867A21}" destId="{304E3852-3B8B-C341-A6A9-45F0A63B7F66}" srcOrd="0" destOrd="0" presId="urn:microsoft.com/office/officeart/2005/8/layout/bProcess4"/>
    <dgm:cxn modelId="{5421D007-D1E0-E046-BF36-982F87825FE3}" type="presOf" srcId="{BB79DC15-153A-A648-8D0E-D5CD4D81B28C}" destId="{A68723D4-8E00-DE4A-B2A0-67072A35EE2E}" srcOrd="0" destOrd="0" presId="urn:microsoft.com/office/officeart/2005/8/layout/bProcess4"/>
    <dgm:cxn modelId="{5A91D648-B42D-114C-856B-5005BFC979A5}" type="presOf" srcId="{436B3049-7C87-9B4A-BA22-424AF959250B}" destId="{4F707B4E-CDCA-0549-849C-05A8A8A10884}" srcOrd="0" destOrd="0" presId="urn:microsoft.com/office/officeart/2005/8/layout/bProcess4"/>
    <dgm:cxn modelId="{D3E96193-F623-BB40-B73B-02B4459F1710}" type="presOf" srcId="{97D4CF5F-3BC4-6542-B958-C28AF2436A95}" destId="{9795B757-1748-D745-8A63-4AD0465BE267}" srcOrd="0" destOrd="0" presId="urn:microsoft.com/office/officeart/2005/8/layout/bProcess4"/>
    <dgm:cxn modelId="{1FEA756C-2028-2D4A-ADC7-641D608A040C}" srcId="{C0D1DA12-3D00-9249-B0EE-CDF1A79DC5F5}" destId="{436B3049-7C87-9B4A-BA22-424AF959250B}" srcOrd="2" destOrd="0" parTransId="{0B77074B-2226-7D46-B801-2DDA57F36717}" sibTransId="{463A71E7-E2A6-8149-96B1-1C5867867A21}"/>
    <dgm:cxn modelId="{3D2F77F6-7A0E-8148-9114-2ACF442FAD95}" srcId="{C0D1DA12-3D00-9249-B0EE-CDF1A79DC5F5}" destId="{99FF1B14-CF68-5648-ACB8-038219E8848E}" srcOrd="1" destOrd="0" parTransId="{B38EF71A-1663-7544-86B4-9A98CF89C8E2}" sibTransId="{97D4CF5F-3BC4-6542-B958-C28AF2436A95}"/>
    <dgm:cxn modelId="{75DFD5E5-8B8A-E94D-A48F-66021E68FA1C}" type="presOf" srcId="{99FF1B14-CF68-5648-ACB8-038219E8848E}" destId="{425FDBA0-BBBD-1644-94E3-E970C57987A9}" srcOrd="0" destOrd="0" presId="urn:microsoft.com/office/officeart/2005/8/layout/bProcess4"/>
    <dgm:cxn modelId="{381B610F-2958-024F-AEDC-5F1859CAA638}" srcId="{C0D1DA12-3D00-9249-B0EE-CDF1A79DC5F5}" destId="{26F178B1-1244-A342-A2F9-0090EAA283DB}" srcOrd="3" destOrd="0" parTransId="{C801E72E-4423-7E48-8CDC-6C01C9B487E2}" sibTransId="{BB79DC15-153A-A648-8D0E-D5CD4D81B28C}"/>
    <dgm:cxn modelId="{31306B2F-1D3A-2B40-B3D1-D8EC8447A49F}" type="presOf" srcId="{C0D1DA12-3D00-9249-B0EE-CDF1A79DC5F5}" destId="{CFAB2C89-4B8D-7945-995F-1046A3AD587D}" srcOrd="0" destOrd="0" presId="urn:microsoft.com/office/officeart/2005/8/layout/bProcess4"/>
    <dgm:cxn modelId="{829B19F4-4EB2-E041-BE92-0716E7437601}" srcId="{C0D1DA12-3D00-9249-B0EE-CDF1A79DC5F5}" destId="{506F1A74-7763-D24A-8573-0B4271F81D4D}" srcOrd="0" destOrd="0" parTransId="{B6BE647C-3788-9D47-BA3F-49DA20DB668B}" sibTransId="{A37DB322-64D7-F344-8050-8F4FCD586A45}"/>
    <dgm:cxn modelId="{541C6269-CEB3-E545-B8FA-9F1B45198080}" type="presOf" srcId="{506F1A74-7763-D24A-8573-0B4271F81D4D}" destId="{38F131A6-57E7-074A-94F1-404425CCC4F1}" srcOrd="0" destOrd="0" presId="urn:microsoft.com/office/officeart/2005/8/layout/bProcess4"/>
    <dgm:cxn modelId="{C548A2A4-3408-9349-802D-707F13629A90}" srcId="{C0D1DA12-3D00-9249-B0EE-CDF1A79DC5F5}" destId="{B74402B5-872C-0044-89ED-3341757D04D1}" srcOrd="5" destOrd="0" parTransId="{1F4871F7-78AB-364F-8C37-397C63EF9476}" sibTransId="{CDFA63DE-8BBC-E94A-BC01-EA14CA52531F}"/>
    <dgm:cxn modelId="{B6E6641E-AD61-884B-B407-43EDF0C3AC6E}" type="presOf" srcId="{0C00F3B9-AB20-E548-8D82-E7D635A99782}" destId="{2EC94EF9-642B-FF46-B3FF-8BE0F6EA64A1}" srcOrd="0" destOrd="0" presId="urn:microsoft.com/office/officeart/2005/8/layout/bProcess4"/>
    <dgm:cxn modelId="{415512A6-F3C0-4E4C-AFD2-A74EEB7A931E}" type="presOf" srcId="{11C9F9A6-A3BE-F243-95F1-0137D4E381F7}" destId="{E181B3A2-A1BD-A942-9B6F-0F36B5F1E130}" srcOrd="0" destOrd="0" presId="urn:microsoft.com/office/officeart/2005/8/layout/bProcess4"/>
    <dgm:cxn modelId="{2E344528-94F9-3148-A7DD-D418C0A27051}" type="presOf" srcId="{B74402B5-872C-0044-89ED-3341757D04D1}" destId="{41EC98AB-2C25-9F40-B646-669ECBD0BD26}" srcOrd="0" destOrd="0" presId="urn:microsoft.com/office/officeart/2005/8/layout/bProcess4"/>
    <dgm:cxn modelId="{D4E8B65E-DADB-D94E-8DEC-17425D0F0DD5}" type="presOf" srcId="{26F178B1-1244-A342-A2F9-0090EAA283DB}" destId="{55590AA6-3E9E-FB4C-82F5-ED17E2AC474E}" srcOrd="0" destOrd="0" presId="urn:microsoft.com/office/officeart/2005/8/layout/bProcess4"/>
    <dgm:cxn modelId="{54E4BF9B-DEFC-C448-A86E-84256C7701AF}" type="presParOf" srcId="{CFAB2C89-4B8D-7945-995F-1046A3AD587D}" destId="{03785BE1-E2AB-E246-9754-1373CEFAABC0}" srcOrd="0" destOrd="0" presId="urn:microsoft.com/office/officeart/2005/8/layout/bProcess4"/>
    <dgm:cxn modelId="{7997FD32-A46C-C143-A306-48C0F3440B81}" type="presParOf" srcId="{03785BE1-E2AB-E246-9754-1373CEFAABC0}" destId="{FB597424-E64D-0748-8991-73FC5116E3EF}" srcOrd="0" destOrd="0" presId="urn:microsoft.com/office/officeart/2005/8/layout/bProcess4"/>
    <dgm:cxn modelId="{B870492B-E489-B143-AFEA-D80AB7D09F69}" type="presParOf" srcId="{03785BE1-E2AB-E246-9754-1373CEFAABC0}" destId="{38F131A6-57E7-074A-94F1-404425CCC4F1}" srcOrd="1" destOrd="0" presId="urn:microsoft.com/office/officeart/2005/8/layout/bProcess4"/>
    <dgm:cxn modelId="{45D598C8-C981-2A45-B91D-2645164B4040}" type="presParOf" srcId="{CFAB2C89-4B8D-7945-995F-1046A3AD587D}" destId="{F05813C7-9270-414C-A255-B2F08B7CBE78}" srcOrd="1" destOrd="0" presId="urn:microsoft.com/office/officeart/2005/8/layout/bProcess4"/>
    <dgm:cxn modelId="{8EBCF68D-0478-074F-9F00-99CAEC559B8D}" type="presParOf" srcId="{CFAB2C89-4B8D-7945-995F-1046A3AD587D}" destId="{E45C4BC7-7F90-E940-A3F3-C61895AA370C}" srcOrd="2" destOrd="0" presId="urn:microsoft.com/office/officeart/2005/8/layout/bProcess4"/>
    <dgm:cxn modelId="{43E599EF-6813-3348-A1D0-6F6ECFDDF260}" type="presParOf" srcId="{E45C4BC7-7F90-E940-A3F3-C61895AA370C}" destId="{C3E3711D-2CE3-1349-A243-1764D34CAE79}" srcOrd="0" destOrd="0" presId="urn:microsoft.com/office/officeart/2005/8/layout/bProcess4"/>
    <dgm:cxn modelId="{9D5FC48B-5944-7541-98AA-DF319EC3F9AB}" type="presParOf" srcId="{E45C4BC7-7F90-E940-A3F3-C61895AA370C}" destId="{425FDBA0-BBBD-1644-94E3-E970C57987A9}" srcOrd="1" destOrd="0" presId="urn:microsoft.com/office/officeart/2005/8/layout/bProcess4"/>
    <dgm:cxn modelId="{BE263AFB-6E34-0846-90F3-9EBE22DF0038}" type="presParOf" srcId="{CFAB2C89-4B8D-7945-995F-1046A3AD587D}" destId="{9795B757-1748-D745-8A63-4AD0465BE267}" srcOrd="3" destOrd="0" presId="urn:microsoft.com/office/officeart/2005/8/layout/bProcess4"/>
    <dgm:cxn modelId="{224736B1-34A5-CF4C-9B0B-559CDAD75536}" type="presParOf" srcId="{CFAB2C89-4B8D-7945-995F-1046A3AD587D}" destId="{972BB7F0-6C36-6444-8BD9-2B4F73661A8D}" srcOrd="4" destOrd="0" presId="urn:microsoft.com/office/officeart/2005/8/layout/bProcess4"/>
    <dgm:cxn modelId="{751FE965-3CD6-474C-BCEB-0DDDB00B05D1}" type="presParOf" srcId="{972BB7F0-6C36-6444-8BD9-2B4F73661A8D}" destId="{423F04CC-B9A8-0C40-B412-DFD5B7EC171A}" srcOrd="0" destOrd="0" presId="urn:microsoft.com/office/officeart/2005/8/layout/bProcess4"/>
    <dgm:cxn modelId="{A6AC0F58-F593-E541-BFC4-B3E8DED22CD3}" type="presParOf" srcId="{972BB7F0-6C36-6444-8BD9-2B4F73661A8D}" destId="{4F707B4E-CDCA-0549-849C-05A8A8A10884}" srcOrd="1" destOrd="0" presId="urn:microsoft.com/office/officeart/2005/8/layout/bProcess4"/>
    <dgm:cxn modelId="{F889B008-573A-7F40-872F-4025786F0504}" type="presParOf" srcId="{CFAB2C89-4B8D-7945-995F-1046A3AD587D}" destId="{304E3852-3B8B-C341-A6A9-45F0A63B7F66}" srcOrd="5" destOrd="0" presId="urn:microsoft.com/office/officeart/2005/8/layout/bProcess4"/>
    <dgm:cxn modelId="{A746CA34-0A7E-D241-AAE9-0A6ED73A557B}" type="presParOf" srcId="{CFAB2C89-4B8D-7945-995F-1046A3AD587D}" destId="{0382784B-5612-FA4A-A3E8-D4D31CC3B666}" srcOrd="6" destOrd="0" presId="urn:microsoft.com/office/officeart/2005/8/layout/bProcess4"/>
    <dgm:cxn modelId="{063ACB30-FABC-3B43-810B-191B3ED8B4D7}" type="presParOf" srcId="{0382784B-5612-FA4A-A3E8-D4D31CC3B666}" destId="{EE3AF0F2-AE62-7244-84B5-C5701D2E3598}" srcOrd="0" destOrd="0" presId="urn:microsoft.com/office/officeart/2005/8/layout/bProcess4"/>
    <dgm:cxn modelId="{274FBFCD-A309-B044-BC48-20BA46E5686C}" type="presParOf" srcId="{0382784B-5612-FA4A-A3E8-D4D31CC3B666}" destId="{55590AA6-3E9E-FB4C-82F5-ED17E2AC474E}" srcOrd="1" destOrd="0" presId="urn:microsoft.com/office/officeart/2005/8/layout/bProcess4"/>
    <dgm:cxn modelId="{7CFEBE7D-CB1F-D640-94D7-0503ED8E559E}" type="presParOf" srcId="{CFAB2C89-4B8D-7945-995F-1046A3AD587D}" destId="{A68723D4-8E00-DE4A-B2A0-67072A35EE2E}" srcOrd="7" destOrd="0" presId="urn:microsoft.com/office/officeart/2005/8/layout/bProcess4"/>
    <dgm:cxn modelId="{55EB63E9-3115-6E47-BEC5-55B22F315397}" type="presParOf" srcId="{CFAB2C89-4B8D-7945-995F-1046A3AD587D}" destId="{8A19984F-47C9-344A-AB9C-F695DD215517}" srcOrd="8" destOrd="0" presId="urn:microsoft.com/office/officeart/2005/8/layout/bProcess4"/>
    <dgm:cxn modelId="{616B1DAE-D9AA-B241-B04E-B2F1CDA2598F}" type="presParOf" srcId="{8A19984F-47C9-344A-AB9C-F695DD215517}" destId="{4E11EC1F-E04D-B34B-8BE1-AA07A8E265BE}" srcOrd="0" destOrd="0" presId="urn:microsoft.com/office/officeart/2005/8/layout/bProcess4"/>
    <dgm:cxn modelId="{E24701FD-165C-2948-9916-19C65DE32EB1}" type="presParOf" srcId="{8A19984F-47C9-344A-AB9C-F695DD215517}" destId="{E181B3A2-A1BD-A942-9B6F-0F36B5F1E130}" srcOrd="1" destOrd="0" presId="urn:microsoft.com/office/officeart/2005/8/layout/bProcess4"/>
    <dgm:cxn modelId="{1899B147-02DA-2D45-A214-40B2106D8398}" type="presParOf" srcId="{CFAB2C89-4B8D-7945-995F-1046A3AD587D}" destId="{2EC94EF9-642B-FF46-B3FF-8BE0F6EA64A1}" srcOrd="9" destOrd="0" presId="urn:microsoft.com/office/officeart/2005/8/layout/bProcess4"/>
    <dgm:cxn modelId="{1DE02EBF-F84F-9044-A02C-4960D2FEB1FE}" type="presParOf" srcId="{CFAB2C89-4B8D-7945-995F-1046A3AD587D}" destId="{63B4E561-DD19-5149-BE47-D0818025242A}" srcOrd="10" destOrd="0" presId="urn:microsoft.com/office/officeart/2005/8/layout/bProcess4"/>
    <dgm:cxn modelId="{9963247F-979E-6E46-BBD9-DD4EC7EAA775}" type="presParOf" srcId="{63B4E561-DD19-5149-BE47-D0818025242A}" destId="{C840D3A7-B472-E04F-9403-8C16C7CDCC1E}" srcOrd="0" destOrd="0" presId="urn:microsoft.com/office/officeart/2005/8/layout/bProcess4"/>
    <dgm:cxn modelId="{D44BE7F7-2E3A-9342-83B5-831BA129C53E}" type="presParOf" srcId="{63B4E561-DD19-5149-BE47-D0818025242A}" destId="{41EC98AB-2C25-9F40-B646-669ECBD0BD26}"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99BAFD-0FA9-E140-B787-E56D30C8FAAE}"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F855582E-AF77-614B-98F8-00B9C33860F4}">
      <dgm:prSet phldrT="[Text]"/>
      <dgm:spPr/>
      <dgm:t>
        <a:bodyPr/>
        <a:lstStyle/>
        <a:p>
          <a:r>
            <a:rPr lang="en-US" b="1" dirty="0" smtClean="0">
              <a:solidFill>
                <a:srgbClr val="000000"/>
              </a:solidFill>
            </a:rPr>
            <a:t>Postal Ballot Paper rejected if:</a:t>
          </a:r>
          <a:endParaRPr lang="en-US" b="1" dirty="0">
            <a:solidFill>
              <a:srgbClr val="000000"/>
            </a:solidFill>
          </a:endParaRPr>
        </a:p>
      </dgm:t>
    </dgm:pt>
    <dgm:pt modelId="{E97C368F-A85F-CE42-AF11-E34FD9F2EC04}" type="parTrans" cxnId="{4A308B7B-D092-2140-A6C0-87ED6124F266}">
      <dgm:prSet/>
      <dgm:spPr/>
      <dgm:t>
        <a:bodyPr/>
        <a:lstStyle/>
        <a:p>
          <a:endParaRPr lang="en-US" b="1">
            <a:solidFill>
              <a:srgbClr val="000000"/>
            </a:solidFill>
          </a:endParaRPr>
        </a:p>
      </dgm:t>
    </dgm:pt>
    <dgm:pt modelId="{075F3993-AABF-8848-A1D4-93B036149474}" type="sibTrans" cxnId="{4A308B7B-D092-2140-A6C0-87ED6124F266}">
      <dgm:prSet/>
      <dgm:spPr/>
      <dgm:t>
        <a:bodyPr/>
        <a:lstStyle/>
        <a:p>
          <a:endParaRPr lang="en-US" b="1">
            <a:solidFill>
              <a:srgbClr val="000000"/>
            </a:solidFill>
          </a:endParaRPr>
        </a:p>
      </dgm:t>
    </dgm:pt>
    <dgm:pt modelId="{712ED48B-68D3-5E4D-8E00-A7F04596D928}">
      <dgm:prSet phldrT="[Text]" custT="1"/>
      <dgm:spPr/>
      <dgm:t>
        <a:bodyPr/>
        <a:lstStyle/>
        <a:p>
          <a:r>
            <a:rPr lang="en-US" sz="2000" b="1" dirty="0" smtClean="0">
              <a:solidFill>
                <a:srgbClr val="000000"/>
              </a:solidFill>
            </a:rPr>
            <a:t>No vote is recorded </a:t>
          </a:r>
          <a:endParaRPr lang="en-US" sz="2000" b="1" dirty="0">
            <a:solidFill>
              <a:srgbClr val="000000"/>
            </a:solidFill>
          </a:endParaRPr>
        </a:p>
      </dgm:t>
    </dgm:pt>
    <dgm:pt modelId="{7B3861A0-E493-5142-A0F5-89D92E324401}" type="parTrans" cxnId="{F4E9627D-51BD-8D4A-B728-BE8D5376100A}">
      <dgm:prSet/>
      <dgm:spPr/>
      <dgm:t>
        <a:bodyPr/>
        <a:lstStyle/>
        <a:p>
          <a:endParaRPr lang="en-US" b="1">
            <a:solidFill>
              <a:srgbClr val="000000"/>
            </a:solidFill>
          </a:endParaRPr>
        </a:p>
      </dgm:t>
    </dgm:pt>
    <dgm:pt modelId="{6F7075CD-22ED-724E-9165-F9E4462F6FB0}" type="sibTrans" cxnId="{F4E9627D-51BD-8D4A-B728-BE8D5376100A}">
      <dgm:prSet/>
      <dgm:spPr/>
      <dgm:t>
        <a:bodyPr/>
        <a:lstStyle/>
        <a:p>
          <a:endParaRPr lang="en-US" b="1">
            <a:solidFill>
              <a:srgbClr val="000000"/>
            </a:solidFill>
          </a:endParaRPr>
        </a:p>
      </dgm:t>
    </dgm:pt>
    <dgm:pt modelId="{7D39BB46-228D-F44F-8B9C-49B558B6E46F}">
      <dgm:prSet phldrT="[Text]" custT="1"/>
      <dgm:spPr/>
      <dgm:t>
        <a:bodyPr/>
        <a:lstStyle/>
        <a:p>
          <a:r>
            <a:rPr lang="en-US" sz="2000" b="1" dirty="0" smtClean="0">
              <a:solidFill>
                <a:srgbClr val="000000"/>
              </a:solidFill>
            </a:rPr>
            <a:t>Votes given for more than one candidate</a:t>
          </a:r>
          <a:endParaRPr lang="en-US" sz="2000" b="1" dirty="0">
            <a:solidFill>
              <a:srgbClr val="000000"/>
            </a:solidFill>
          </a:endParaRPr>
        </a:p>
      </dgm:t>
    </dgm:pt>
    <dgm:pt modelId="{8AFB7947-4758-D249-AFAE-33F9C222AF97}" type="parTrans" cxnId="{5BBF595A-0A86-294C-B4DC-613FC7D61580}">
      <dgm:prSet/>
      <dgm:spPr/>
      <dgm:t>
        <a:bodyPr/>
        <a:lstStyle/>
        <a:p>
          <a:endParaRPr lang="en-US" b="1">
            <a:solidFill>
              <a:srgbClr val="000000"/>
            </a:solidFill>
          </a:endParaRPr>
        </a:p>
      </dgm:t>
    </dgm:pt>
    <dgm:pt modelId="{3F0611DD-B8C8-2F44-985D-0729B79A4770}" type="sibTrans" cxnId="{5BBF595A-0A86-294C-B4DC-613FC7D61580}">
      <dgm:prSet/>
      <dgm:spPr/>
      <dgm:t>
        <a:bodyPr/>
        <a:lstStyle/>
        <a:p>
          <a:endParaRPr lang="en-US" b="1">
            <a:solidFill>
              <a:srgbClr val="000000"/>
            </a:solidFill>
          </a:endParaRPr>
        </a:p>
      </dgm:t>
    </dgm:pt>
    <dgm:pt modelId="{34A03B39-933D-B640-9897-162886238928}">
      <dgm:prSet phldrT="[Text]" custT="1"/>
      <dgm:spPr/>
      <dgm:t>
        <a:bodyPr/>
        <a:lstStyle/>
        <a:p>
          <a:r>
            <a:rPr lang="en-US" sz="2000" b="1" dirty="0" smtClean="0">
              <a:solidFill>
                <a:srgbClr val="000000"/>
              </a:solidFill>
            </a:rPr>
            <a:t>It is spurious ballot paper</a:t>
          </a:r>
          <a:endParaRPr lang="en-US" sz="2000" b="1" dirty="0">
            <a:solidFill>
              <a:srgbClr val="000000"/>
            </a:solidFill>
          </a:endParaRPr>
        </a:p>
      </dgm:t>
    </dgm:pt>
    <dgm:pt modelId="{238FFCEA-5882-2841-A1DC-078266A7A6F7}" type="parTrans" cxnId="{A4342151-8493-CA47-8C70-45481F9C4FE8}">
      <dgm:prSet/>
      <dgm:spPr/>
      <dgm:t>
        <a:bodyPr/>
        <a:lstStyle/>
        <a:p>
          <a:endParaRPr lang="en-US" b="1">
            <a:solidFill>
              <a:srgbClr val="000000"/>
            </a:solidFill>
          </a:endParaRPr>
        </a:p>
      </dgm:t>
    </dgm:pt>
    <dgm:pt modelId="{818ABF77-A955-B148-93E1-A1F30F41072F}" type="sibTrans" cxnId="{A4342151-8493-CA47-8C70-45481F9C4FE8}">
      <dgm:prSet/>
      <dgm:spPr/>
      <dgm:t>
        <a:bodyPr/>
        <a:lstStyle/>
        <a:p>
          <a:endParaRPr lang="en-US" b="1">
            <a:solidFill>
              <a:srgbClr val="000000"/>
            </a:solidFill>
          </a:endParaRPr>
        </a:p>
      </dgm:t>
    </dgm:pt>
    <dgm:pt modelId="{62D044B1-3400-DD4C-BD9F-F018F550E640}">
      <dgm:prSet phldrT="[Text]" custT="1"/>
      <dgm:spPr/>
      <dgm:t>
        <a:bodyPr/>
        <a:lstStyle/>
        <a:p>
          <a:r>
            <a:rPr lang="en-US" sz="2000" b="1" dirty="0" smtClean="0">
              <a:solidFill>
                <a:srgbClr val="000000"/>
              </a:solidFill>
            </a:rPr>
            <a:t>It is damaged/mutilated that its doubtful if PB  is genuine</a:t>
          </a:r>
          <a:endParaRPr lang="en-US" sz="2000" b="1" dirty="0">
            <a:solidFill>
              <a:srgbClr val="000000"/>
            </a:solidFill>
          </a:endParaRPr>
        </a:p>
      </dgm:t>
    </dgm:pt>
    <dgm:pt modelId="{22A09F13-2274-BD49-9C9A-3BA626BC398C}" type="parTrans" cxnId="{ED8951C2-2EBC-E246-AA8E-12F79A6ECEBE}">
      <dgm:prSet/>
      <dgm:spPr/>
      <dgm:t>
        <a:bodyPr/>
        <a:lstStyle/>
        <a:p>
          <a:endParaRPr lang="en-US" b="1">
            <a:solidFill>
              <a:srgbClr val="000000"/>
            </a:solidFill>
          </a:endParaRPr>
        </a:p>
      </dgm:t>
    </dgm:pt>
    <dgm:pt modelId="{242F83ED-8EAF-3F44-8890-98DF36F88547}" type="sibTrans" cxnId="{ED8951C2-2EBC-E246-AA8E-12F79A6ECEBE}">
      <dgm:prSet/>
      <dgm:spPr/>
      <dgm:t>
        <a:bodyPr/>
        <a:lstStyle/>
        <a:p>
          <a:endParaRPr lang="en-US" b="1">
            <a:solidFill>
              <a:srgbClr val="000000"/>
            </a:solidFill>
          </a:endParaRPr>
        </a:p>
      </dgm:t>
    </dgm:pt>
    <dgm:pt modelId="{0902762F-C9FC-AE47-ABD4-3A2F4EDA972A}">
      <dgm:prSet phldrT="[Text]"/>
      <dgm:spPr/>
      <dgm:t>
        <a:bodyPr/>
        <a:lstStyle/>
        <a:p>
          <a:r>
            <a:rPr lang="en-US" b="1" dirty="0" smtClean="0">
              <a:solidFill>
                <a:srgbClr val="000000"/>
              </a:solidFill>
            </a:rPr>
            <a:t>Not returned in cover sent along with it to elector by you</a:t>
          </a:r>
          <a:endParaRPr lang="en-US" b="1" dirty="0">
            <a:solidFill>
              <a:srgbClr val="000000"/>
            </a:solidFill>
          </a:endParaRPr>
        </a:p>
      </dgm:t>
    </dgm:pt>
    <dgm:pt modelId="{1AEB324D-8FB6-8843-AABD-CAB687B7A711}" type="parTrans" cxnId="{3F3A99A1-E9F3-844E-8A45-D5E93501A17E}">
      <dgm:prSet/>
      <dgm:spPr/>
      <dgm:t>
        <a:bodyPr/>
        <a:lstStyle/>
        <a:p>
          <a:endParaRPr lang="en-US" b="1">
            <a:solidFill>
              <a:srgbClr val="000000"/>
            </a:solidFill>
          </a:endParaRPr>
        </a:p>
      </dgm:t>
    </dgm:pt>
    <dgm:pt modelId="{393448AD-4A96-E742-AB58-02CD1FADB474}" type="sibTrans" cxnId="{3F3A99A1-E9F3-844E-8A45-D5E93501A17E}">
      <dgm:prSet/>
      <dgm:spPr/>
      <dgm:t>
        <a:bodyPr/>
        <a:lstStyle/>
        <a:p>
          <a:endParaRPr lang="en-US" b="1">
            <a:solidFill>
              <a:srgbClr val="000000"/>
            </a:solidFill>
          </a:endParaRPr>
        </a:p>
      </dgm:t>
    </dgm:pt>
    <dgm:pt modelId="{6B1A7EC3-6D1C-A041-B274-59C6F43019C7}">
      <dgm:prSet phldrT="[Text]"/>
      <dgm:spPr/>
      <dgm:t>
        <a:bodyPr/>
        <a:lstStyle/>
        <a:p>
          <a:r>
            <a:rPr lang="en-US" b="1" dirty="0" smtClean="0">
              <a:solidFill>
                <a:srgbClr val="000000"/>
              </a:solidFill>
            </a:rPr>
            <a:t>Mark placed in such a way that it is doubtful for which candidate vote has been given</a:t>
          </a:r>
          <a:endParaRPr lang="en-US" b="1" dirty="0">
            <a:solidFill>
              <a:srgbClr val="000000"/>
            </a:solidFill>
          </a:endParaRPr>
        </a:p>
      </dgm:t>
    </dgm:pt>
    <dgm:pt modelId="{1452A366-31BE-8445-811F-FDBA37803733}" type="parTrans" cxnId="{837D671F-E5B8-A64F-9DC5-2EA3ECD513E2}">
      <dgm:prSet/>
      <dgm:spPr/>
      <dgm:t>
        <a:bodyPr/>
        <a:lstStyle/>
        <a:p>
          <a:endParaRPr lang="en-US" b="1">
            <a:solidFill>
              <a:srgbClr val="000000"/>
            </a:solidFill>
          </a:endParaRPr>
        </a:p>
      </dgm:t>
    </dgm:pt>
    <dgm:pt modelId="{011D5A2A-3972-6A4D-9C7B-FAB4C996680F}" type="sibTrans" cxnId="{837D671F-E5B8-A64F-9DC5-2EA3ECD513E2}">
      <dgm:prSet/>
      <dgm:spPr/>
      <dgm:t>
        <a:bodyPr/>
        <a:lstStyle/>
        <a:p>
          <a:endParaRPr lang="en-US" b="1">
            <a:solidFill>
              <a:srgbClr val="000000"/>
            </a:solidFill>
          </a:endParaRPr>
        </a:p>
      </dgm:t>
    </dgm:pt>
    <dgm:pt modelId="{9A7640A8-E1BA-6F4A-BE47-E024DE27F41E}">
      <dgm:prSet phldrT="[Text]"/>
      <dgm:spPr/>
      <dgm:t>
        <a:bodyPr/>
        <a:lstStyle/>
        <a:p>
          <a:r>
            <a:rPr lang="en-US" b="1" dirty="0" smtClean="0">
              <a:solidFill>
                <a:srgbClr val="000000"/>
              </a:solidFill>
            </a:rPr>
            <a:t>It bears mark apart from vote or writing by which voter can be identified</a:t>
          </a:r>
          <a:endParaRPr lang="en-US" b="1" dirty="0">
            <a:solidFill>
              <a:srgbClr val="000000"/>
            </a:solidFill>
          </a:endParaRPr>
        </a:p>
      </dgm:t>
    </dgm:pt>
    <dgm:pt modelId="{373D6707-D76C-0D4A-8DEB-D3D1AB17CB03}" type="parTrans" cxnId="{E1A4E79D-E5E2-B742-8C7E-109345194B48}">
      <dgm:prSet/>
      <dgm:spPr/>
      <dgm:t>
        <a:bodyPr/>
        <a:lstStyle/>
        <a:p>
          <a:endParaRPr lang="en-US" b="1">
            <a:solidFill>
              <a:srgbClr val="000000"/>
            </a:solidFill>
          </a:endParaRPr>
        </a:p>
      </dgm:t>
    </dgm:pt>
    <dgm:pt modelId="{55171744-7822-064C-AE80-7CBEEB0D73D1}" type="sibTrans" cxnId="{E1A4E79D-E5E2-B742-8C7E-109345194B48}">
      <dgm:prSet/>
      <dgm:spPr/>
      <dgm:t>
        <a:bodyPr/>
        <a:lstStyle/>
        <a:p>
          <a:endParaRPr lang="en-US" b="1">
            <a:solidFill>
              <a:srgbClr val="000000"/>
            </a:solidFill>
          </a:endParaRPr>
        </a:p>
      </dgm:t>
    </dgm:pt>
    <dgm:pt modelId="{50129ACE-0B5D-A44B-A276-F64329F41EA3}" type="pres">
      <dgm:prSet presAssocID="{E099BAFD-0FA9-E140-B787-E56D30C8FAAE}" presName="composite" presStyleCnt="0">
        <dgm:presLayoutVars>
          <dgm:chMax val="1"/>
          <dgm:dir/>
          <dgm:resizeHandles val="exact"/>
        </dgm:presLayoutVars>
      </dgm:prSet>
      <dgm:spPr/>
      <dgm:t>
        <a:bodyPr/>
        <a:lstStyle/>
        <a:p>
          <a:endParaRPr lang="en-US"/>
        </a:p>
      </dgm:t>
    </dgm:pt>
    <dgm:pt modelId="{96FD52D7-FA3B-9A41-9CD9-778D324DBF5C}" type="pres">
      <dgm:prSet presAssocID="{F855582E-AF77-614B-98F8-00B9C33860F4}" presName="roof" presStyleLbl="dkBgShp" presStyleIdx="0" presStyleCnt="2" custScaleY="56281" custLinFactNeighborY="-10930"/>
      <dgm:spPr/>
      <dgm:t>
        <a:bodyPr/>
        <a:lstStyle/>
        <a:p>
          <a:endParaRPr lang="en-US"/>
        </a:p>
      </dgm:t>
    </dgm:pt>
    <dgm:pt modelId="{06D37F5A-D7E5-1047-846A-09CF36B61A08}" type="pres">
      <dgm:prSet presAssocID="{F855582E-AF77-614B-98F8-00B9C33860F4}" presName="pillars" presStyleCnt="0"/>
      <dgm:spPr/>
    </dgm:pt>
    <dgm:pt modelId="{35F39088-ECC5-914A-876D-EB51288FCA2A}" type="pres">
      <dgm:prSet presAssocID="{F855582E-AF77-614B-98F8-00B9C33860F4}" presName="pillar1" presStyleLbl="node1" presStyleIdx="0" presStyleCnt="7" custScaleY="128707">
        <dgm:presLayoutVars>
          <dgm:bulletEnabled val="1"/>
        </dgm:presLayoutVars>
      </dgm:prSet>
      <dgm:spPr/>
      <dgm:t>
        <a:bodyPr/>
        <a:lstStyle/>
        <a:p>
          <a:endParaRPr lang="en-US"/>
        </a:p>
      </dgm:t>
    </dgm:pt>
    <dgm:pt modelId="{D4491DB2-EEEE-2E48-B81B-118D9A1C8030}" type="pres">
      <dgm:prSet presAssocID="{7D39BB46-228D-F44F-8B9C-49B558B6E46F}" presName="pillarX" presStyleLbl="node1" presStyleIdx="1" presStyleCnt="7" custScaleY="128707">
        <dgm:presLayoutVars>
          <dgm:bulletEnabled val="1"/>
        </dgm:presLayoutVars>
      </dgm:prSet>
      <dgm:spPr/>
      <dgm:t>
        <a:bodyPr/>
        <a:lstStyle/>
        <a:p>
          <a:endParaRPr lang="en-US"/>
        </a:p>
      </dgm:t>
    </dgm:pt>
    <dgm:pt modelId="{FE3B9EB7-D9B0-9D4C-8C7D-61BBC6013619}" type="pres">
      <dgm:prSet presAssocID="{34A03B39-933D-B640-9897-162886238928}" presName="pillarX" presStyleLbl="node1" presStyleIdx="2" presStyleCnt="7" custScaleY="128707">
        <dgm:presLayoutVars>
          <dgm:bulletEnabled val="1"/>
        </dgm:presLayoutVars>
      </dgm:prSet>
      <dgm:spPr/>
      <dgm:t>
        <a:bodyPr/>
        <a:lstStyle/>
        <a:p>
          <a:endParaRPr lang="en-US"/>
        </a:p>
      </dgm:t>
    </dgm:pt>
    <dgm:pt modelId="{ADBDAEAD-92FE-414B-80F5-497D4AC47A3F}" type="pres">
      <dgm:prSet presAssocID="{62D044B1-3400-DD4C-BD9F-F018F550E640}" presName="pillarX" presStyleLbl="node1" presStyleIdx="3" presStyleCnt="7" custScaleY="128707">
        <dgm:presLayoutVars>
          <dgm:bulletEnabled val="1"/>
        </dgm:presLayoutVars>
      </dgm:prSet>
      <dgm:spPr/>
      <dgm:t>
        <a:bodyPr/>
        <a:lstStyle/>
        <a:p>
          <a:endParaRPr lang="en-US"/>
        </a:p>
      </dgm:t>
    </dgm:pt>
    <dgm:pt modelId="{41AABC91-F84D-CB49-843F-8CD10C014CD7}" type="pres">
      <dgm:prSet presAssocID="{0902762F-C9FC-AE47-ABD4-3A2F4EDA972A}" presName="pillarX" presStyleLbl="node1" presStyleIdx="4" presStyleCnt="7" custScaleY="128707">
        <dgm:presLayoutVars>
          <dgm:bulletEnabled val="1"/>
        </dgm:presLayoutVars>
      </dgm:prSet>
      <dgm:spPr/>
      <dgm:t>
        <a:bodyPr/>
        <a:lstStyle/>
        <a:p>
          <a:endParaRPr lang="en-US"/>
        </a:p>
      </dgm:t>
    </dgm:pt>
    <dgm:pt modelId="{129A9D9D-7D1B-8442-9F51-4D4D98266D5A}" type="pres">
      <dgm:prSet presAssocID="{6B1A7EC3-6D1C-A041-B274-59C6F43019C7}" presName="pillarX" presStyleLbl="node1" presStyleIdx="5" presStyleCnt="7" custScaleY="128707">
        <dgm:presLayoutVars>
          <dgm:bulletEnabled val="1"/>
        </dgm:presLayoutVars>
      </dgm:prSet>
      <dgm:spPr/>
      <dgm:t>
        <a:bodyPr/>
        <a:lstStyle/>
        <a:p>
          <a:endParaRPr lang="en-US"/>
        </a:p>
      </dgm:t>
    </dgm:pt>
    <dgm:pt modelId="{93FC642E-1CB3-F64D-ABB0-357AF39E2C3D}" type="pres">
      <dgm:prSet presAssocID="{9A7640A8-E1BA-6F4A-BE47-E024DE27F41E}" presName="pillarX" presStyleLbl="node1" presStyleIdx="6" presStyleCnt="7" custScaleY="128707">
        <dgm:presLayoutVars>
          <dgm:bulletEnabled val="1"/>
        </dgm:presLayoutVars>
      </dgm:prSet>
      <dgm:spPr/>
      <dgm:t>
        <a:bodyPr/>
        <a:lstStyle/>
        <a:p>
          <a:endParaRPr lang="en-US"/>
        </a:p>
      </dgm:t>
    </dgm:pt>
    <dgm:pt modelId="{5A7D0AE9-AFC3-1645-84E3-2CC66FE24B4C}" type="pres">
      <dgm:prSet presAssocID="{F855582E-AF77-614B-98F8-00B9C33860F4}" presName="base" presStyleLbl="dkBgShp" presStyleIdx="1" presStyleCnt="2" custLinFactNeighborX="260" custLinFactNeighborY="73527"/>
      <dgm:spPr/>
    </dgm:pt>
  </dgm:ptLst>
  <dgm:cxnLst>
    <dgm:cxn modelId="{8F07E440-206A-F241-88D3-7CE5B3FFAAA3}" type="presOf" srcId="{9A7640A8-E1BA-6F4A-BE47-E024DE27F41E}" destId="{93FC642E-1CB3-F64D-ABB0-357AF39E2C3D}" srcOrd="0" destOrd="0" presId="urn:microsoft.com/office/officeart/2005/8/layout/hList3"/>
    <dgm:cxn modelId="{BA2B21BB-4181-B140-956C-0773D7E8C615}" type="presOf" srcId="{62D044B1-3400-DD4C-BD9F-F018F550E640}" destId="{ADBDAEAD-92FE-414B-80F5-497D4AC47A3F}" srcOrd="0" destOrd="0" presId="urn:microsoft.com/office/officeart/2005/8/layout/hList3"/>
    <dgm:cxn modelId="{ED8951C2-2EBC-E246-AA8E-12F79A6ECEBE}" srcId="{F855582E-AF77-614B-98F8-00B9C33860F4}" destId="{62D044B1-3400-DD4C-BD9F-F018F550E640}" srcOrd="3" destOrd="0" parTransId="{22A09F13-2274-BD49-9C9A-3BA626BC398C}" sibTransId="{242F83ED-8EAF-3F44-8890-98DF36F88547}"/>
    <dgm:cxn modelId="{5BBF595A-0A86-294C-B4DC-613FC7D61580}" srcId="{F855582E-AF77-614B-98F8-00B9C33860F4}" destId="{7D39BB46-228D-F44F-8B9C-49B558B6E46F}" srcOrd="1" destOrd="0" parTransId="{8AFB7947-4758-D249-AFAE-33F9C222AF97}" sibTransId="{3F0611DD-B8C8-2F44-985D-0729B79A4770}"/>
    <dgm:cxn modelId="{41C664BD-6EE2-764A-8E38-FFCB2D5DE36D}" type="presOf" srcId="{E099BAFD-0FA9-E140-B787-E56D30C8FAAE}" destId="{50129ACE-0B5D-A44B-A276-F64329F41EA3}" srcOrd="0" destOrd="0" presId="urn:microsoft.com/office/officeart/2005/8/layout/hList3"/>
    <dgm:cxn modelId="{3F3A99A1-E9F3-844E-8A45-D5E93501A17E}" srcId="{F855582E-AF77-614B-98F8-00B9C33860F4}" destId="{0902762F-C9FC-AE47-ABD4-3A2F4EDA972A}" srcOrd="4" destOrd="0" parTransId="{1AEB324D-8FB6-8843-AABD-CAB687B7A711}" sibTransId="{393448AD-4A96-E742-AB58-02CD1FADB474}"/>
    <dgm:cxn modelId="{3513F4EE-1379-F243-A7DB-5A4A8154B90B}" type="presOf" srcId="{712ED48B-68D3-5E4D-8E00-A7F04596D928}" destId="{35F39088-ECC5-914A-876D-EB51288FCA2A}" srcOrd="0" destOrd="0" presId="urn:microsoft.com/office/officeart/2005/8/layout/hList3"/>
    <dgm:cxn modelId="{F4E9627D-51BD-8D4A-B728-BE8D5376100A}" srcId="{F855582E-AF77-614B-98F8-00B9C33860F4}" destId="{712ED48B-68D3-5E4D-8E00-A7F04596D928}" srcOrd="0" destOrd="0" parTransId="{7B3861A0-E493-5142-A0F5-89D92E324401}" sibTransId="{6F7075CD-22ED-724E-9165-F9E4462F6FB0}"/>
    <dgm:cxn modelId="{C06AC150-0D09-244D-8811-C851B9573877}" type="presOf" srcId="{F855582E-AF77-614B-98F8-00B9C33860F4}" destId="{96FD52D7-FA3B-9A41-9CD9-778D324DBF5C}" srcOrd="0" destOrd="0" presId="urn:microsoft.com/office/officeart/2005/8/layout/hList3"/>
    <dgm:cxn modelId="{C53AA1F8-6E70-714A-A45C-A9CE67A5A68D}" type="presOf" srcId="{7D39BB46-228D-F44F-8B9C-49B558B6E46F}" destId="{D4491DB2-EEEE-2E48-B81B-118D9A1C8030}" srcOrd="0" destOrd="0" presId="urn:microsoft.com/office/officeart/2005/8/layout/hList3"/>
    <dgm:cxn modelId="{A887C269-462C-0845-A065-68DDBB7BF9E3}" type="presOf" srcId="{6B1A7EC3-6D1C-A041-B274-59C6F43019C7}" destId="{129A9D9D-7D1B-8442-9F51-4D4D98266D5A}" srcOrd="0" destOrd="0" presId="urn:microsoft.com/office/officeart/2005/8/layout/hList3"/>
    <dgm:cxn modelId="{4A308B7B-D092-2140-A6C0-87ED6124F266}" srcId="{E099BAFD-0FA9-E140-B787-E56D30C8FAAE}" destId="{F855582E-AF77-614B-98F8-00B9C33860F4}" srcOrd="0" destOrd="0" parTransId="{E97C368F-A85F-CE42-AF11-E34FD9F2EC04}" sibTransId="{075F3993-AABF-8848-A1D4-93B036149474}"/>
    <dgm:cxn modelId="{CD953E88-5F6D-0847-8776-1ACEDAE5E227}" type="presOf" srcId="{0902762F-C9FC-AE47-ABD4-3A2F4EDA972A}" destId="{41AABC91-F84D-CB49-843F-8CD10C014CD7}" srcOrd="0" destOrd="0" presId="urn:microsoft.com/office/officeart/2005/8/layout/hList3"/>
    <dgm:cxn modelId="{FC5DDE3F-C321-0B43-A641-794BBC047A3C}" type="presOf" srcId="{34A03B39-933D-B640-9897-162886238928}" destId="{FE3B9EB7-D9B0-9D4C-8C7D-61BBC6013619}" srcOrd="0" destOrd="0" presId="urn:microsoft.com/office/officeart/2005/8/layout/hList3"/>
    <dgm:cxn modelId="{A4342151-8493-CA47-8C70-45481F9C4FE8}" srcId="{F855582E-AF77-614B-98F8-00B9C33860F4}" destId="{34A03B39-933D-B640-9897-162886238928}" srcOrd="2" destOrd="0" parTransId="{238FFCEA-5882-2841-A1DC-078266A7A6F7}" sibTransId="{818ABF77-A955-B148-93E1-A1F30F41072F}"/>
    <dgm:cxn modelId="{837D671F-E5B8-A64F-9DC5-2EA3ECD513E2}" srcId="{F855582E-AF77-614B-98F8-00B9C33860F4}" destId="{6B1A7EC3-6D1C-A041-B274-59C6F43019C7}" srcOrd="5" destOrd="0" parTransId="{1452A366-31BE-8445-811F-FDBA37803733}" sibTransId="{011D5A2A-3972-6A4D-9C7B-FAB4C996680F}"/>
    <dgm:cxn modelId="{E1A4E79D-E5E2-B742-8C7E-109345194B48}" srcId="{F855582E-AF77-614B-98F8-00B9C33860F4}" destId="{9A7640A8-E1BA-6F4A-BE47-E024DE27F41E}" srcOrd="6" destOrd="0" parTransId="{373D6707-D76C-0D4A-8DEB-D3D1AB17CB03}" sibTransId="{55171744-7822-064C-AE80-7CBEEB0D73D1}"/>
    <dgm:cxn modelId="{8EF7516A-A165-AB47-963A-AA9AF6B13DB7}" type="presParOf" srcId="{50129ACE-0B5D-A44B-A276-F64329F41EA3}" destId="{96FD52D7-FA3B-9A41-9CD9-778D324DBF5C}" srcOrd="0" destOrd="0" presId="urn:microsoft.com/office/officeart/2005/8/layout/hList3"/>
    <dgm:cxn modelId="{DCDE57F4-0574-2742-917A-BCD4967AF924}" type="presParOf" srcId="{50129ACE-0B5D-A44B-A276-F64329F41EA3}" destId="{06D37F5A-D7E5-1047-846A-09CF36B61A08}" srcOrd="1" destOrd="0" presId="urn:microsoft.com/office/officeart/2005/8/layout/hList3"/>
    <dgm:cxn modelId="{B9CB1A4E-9392-FC41-B020-ACB03C634348}" type="presParOf" srcId="{06D37F5A-D7E5-1047-846A-09CF36B61A08}" destId="{35F39088-ECC5-914A-876D-EB51288FCA2A}" srcOrd="0" destOrd="0" presId="urn:microsoft.com/office/officeart/2005/8/layout/hList3"/>
    <dgm:cxn modelId="{0B502744-4FA7-9640-A0FF-3944FCE03C52}" type="presParOf" srcId="{06D37F5A-D7E5-1047-846A-09CF36B61A08}" destId="{D4491DB2-EEEE-2E48-B81B-118D9A1C8030}" srcOrd="1" destOrd="0" presId="urn:microsoft.com/office/officeart/2005/8/layout/hList3"/>
    <dgm:cxn modelId="{5E4784DD-F99C-7141-860D-1B9B9B50518D}" type="presParOf" srcId="{06D37F5A-D7E5-1047-846A-09CF36B61A08}" destId="{FE3B9EB7-D9B0-9D4C-8C7D-61BBC6013619}" srcOrd="2" destOrd="0" presId="urn:microsoft.com/office/officeart/2005/8/layout/hList3"/>
    <dgm:cxn modelId="{9087C523-E5EA-C940-AE88-88356F5BE05E}" type="presParOf" srcId="{06D37F5A-D7E5-1047-846A-09CF36B61A08}" destId="{ADBDAEAD-92FE-414B-80F5-497D4AC47A3F}" srcOrd="3" destOrd="0" presId="urn:microsoft.com/office/officeart/2005/8/layout/hList3"/>
    <dgm:cxn modelId="{488A9EA5-235E-9849-BDEC-1BD639526B4E}" type="presParOf" srcId="{06D37F5A-D7E5-1047-846A-09CF36B61A08}" destId="{41AABC91-F84D-CB49-843F-8CD10C014CD7}" srcOrd="4" destOrd="0" presId="urn:microsoft.com/office/officeart/2005/8/layout/hList3"/>
    <dgm:cxn modelId="{6EC4B179-AABC-7D4E-805A-A37126D2DAF4}" type="presParOf" srcId="{06D37F5A-D7E5-1047-846A-09CF36B61A08}" destId="{129A9D9D-7D1B-8442-9F51-4D4D98266D5A}" srcOrd="5" destOrd="0" presId="urn:microsoft.com/office/officeart/2005/8/layout/hList3"/>
    <dgm:cxn modelId="{86B2AD24-5706-A34D-9E60-ACA62C29A343}" type="presParOf" srcId="{06D37F5A-D7E5-1047-846A-09CF36B61A08}" destId="{93FC642E-1CB3-F64D-ABB0-357AF39E2C3D}" srcOrd="6" destOrd="0" presId="urn:microsoft.com/office/officeart/2005/8/layout/hList3"/>
    <dgm:cxn modelId="{60EC5C54-C261-444F-9357-1A1910FF21A7}" type="presParOf" srcId="{50129ACE-0B5D-A44B-A276-F64329F41EA3}" destId="{5A7D0AE9-AFC3-1645-84E3-2CC66FE24B4C}"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1#39" csCatId="colorful" phldr="1"/>
      <dgm:spPr/>
      <dgm:t>
        <a:bodyPr/>
        <a:lstStyle/>
        <a:p>
          <a:endParaRPr lang="en-US"/>
        </a:p>
      </dgm:t>
    </dgm:pt>
    <dgm:pt modelId="{0AAC7EAF-B5D3-42F8-8F49-2868AB3CA429}">
      <dgm:prSet phldrT="[Text]" custT="1"/>
      <dgm:spPr/>
      <dgm:t>
        <a:bodyPr/>
        <a:lstStyle/>
        <a:p>
          <a:r>
            <a:rPr lang="en-US" sz="2400" b="1" smtClean="0">
              <a:solidFill>
                <a:srgbClr val="000000"/>
              </a:solidFill>
              <a:latin typeface="Calibri"/>
              <a:cs typeface="Calibri"/>
            </a:rPr>
            <a:t>Sec 64: Counting of Votes</a:t>
          </a:r>
          <a:endParaRPr lang="en-US" sz="2400" dirty="0">
            <a:solidFill>
              <a:srgbClr val="000000"/>
            </a:solidFill>
            <a:latin typeface="Calibri"/>
            <a:cs typeface="Calibri"/>
          </a:endParaRPr>
        </a:p>
      </dgm:t>
    </dgm:pt>
    <dgm:pt modelId="{CC184296-CA8B-4475-83BC-F0D7B28F4FF9}" type="parTrans" cxnId="{FE8F8660-46D9-4C7E-B4F0-FF8DE5707344}">
      <dgm:prSet/>
      <dgm:spPr/>
      <dgm:t>
        <a:bodyPr/>
        <a:lstStyle/>
        <a:p>
          <a:endParaRPr lang="en-US">
            <a:solidFill>
              <a:srgbClr val="000000"/>
            </a:solidFill>
            <a:latin typeface="Calibri"/>
            <a:cs typeface="Calibri"/>
          </a:endParaRPr>
        </a:p>
      </dgm:t>
    </dgm:pt>
    <dgm:pt modelId="{39CD7ABE-914B-408D-886A-F042B5B842F7}" type="sibTrans" cxnId="{FE8F8660-46D9-4C7E-B4F0-FF8DE5707344}">
      <dgm:prSet/>
      <dgm:spPr/>
      <dgm:t>
        <a:bodyPr/>
        <a:lstStyle/>
        <a:p>
          <a:endParaRPr lang="en-US">
            <a:solidFill>
              <a:srgbClr val="000000"/>
            </a:solidFill>
            <a:latin typeface="Calibri"/>
            <a:cs typeface="Calibri"/>
          </a:endParaRPr>
        </a:p>
      </dgm:t>
    </dgm:pt>
    <dgm:pt modelId="{5E6E6798-9BFE-42B4-85FC-2E7A9B6341F5}">
      <dgm:prSet phldrT="[Text]" custT="1"/>
      <dgm:spPr/>
      <dgm:t>
        <a:bodyPr/>
        <a:lstStyle/>
        <a:p>
          <a:r>
            <a:rPr lang="en-US" sz="2400" b="1" dirty="0" smtClean="0">
              <a:solidFill>
                <a:srgbClr val="000000"/>
              </a:solidFill>
              <a:latin typeface="Calibri"/>
              <a:cs typeface="Calibri"/>
            </a:rPr>
            <a:t>Sec 64A: Destruction, loss etc. of ballot papers at the time of counting</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a:solidFill>
              <a:srgbClr val="000000"/>
            </a:solidFill>
            <a:latin typeface="Calibri"/>
            <a:cs typeface="Calibri"/>
          </a:endParaRPr>
        </a:p>
      </dgm:t>
    </dgm:pt>
    <dgm:pt modelId="{31F2FB2C-3D71-4228-A255-4514F1ADD6C8}" type="sibTrans" cxnId="{6D551776-6BF1-49A6-A103-0467EA685A3A}">
      <dgm:prSet/>
      <dgm:spPr/>
      <dgm:t>
        <a:bodyPr/>
        <a:lstStyle/>
        <a:p>
          <a:endParaRPr lang="en-US">
            <a:solidFill>
              <a:srgbClr val="000000"/>
            </a:solidFill>
            <a:latin typeface="Calibri"/>
            <a:cs typeface="Calibri"/>
          </a:endParaRPr>
        </a:p>
      </dgm:t>
    </dgm:pt>
    <dgm:pt modelId="{84879BEE-21EA-470A-9C61-AE21DC86FE36}">
      <dgm:prSet phldrT="[Text]" custT="1"/>
      <dgm:spPr/>
      <dgm:t>
        <a:bodyPr/>
        <a:lstStyle/>
        <a:p>
          <a:r>
            <a:rPr lang="en-US" sz="2000" b="0" dirty="0" smtClean="0">
              <a:solidFill>
                <a:srgbClr val="000000"/>
              </a:solidFill>
              <a:latin typeface="Calibri"/>
              <a:cs typeface="Calibri"/>
            </a:rPr>
            <a:t>Counting under  supervision and direction of the RO.</a:t>
          </a:r>
          <a:endParaRPr lang="en-US" sz="2000" b="0" dirty="0">
            <a:solidFill>
              <a:srgbClr val="000000"/>
            </a:solidFill>
            <a:latin typeface="Calibri"/>
            <a:cs typeface="Calibri"/>
          </a:endParaRPr>
        </a:p>
      </dgm:t>
    </dgm:pt>
    <dgm:pt modelId="{59042852-43D7-4A85-A3A1-7C6133E96CC2}" type="parTrans" cxnId="{1A2028D2-B458-41AD-ADE6-AC869431638E}">
      <dgm:prSet/>
      <dgm:spPr/>
      <dgm:t>
        <a:bodyPr/>
        <a:lstStyle/>
        <a:p>
          <a:endParaRPr lang="en-US">
            <a:solidFill>
              <a:srgbClr val="000000"/>
            </a:solidFill>
            <a:latin typeface="Calibri"/>
            <a:cs typeface="Calibri"/>
          </a:endParaRPr>
        </a:p>
      </dgm:t>
    </dgm:pt>
    <dgm:pt modelId="{91000BB2-4593-46B9-881F-0CD093F0E921}" type="sibTrans" cxnId="{1A2028D2-B458-41AD-ADE6-AC869431638E}">
      <dgm:prSet/>
      <dgm:spPr/>
      <dgm:t>
        <a:bodyPr/>
        <a:lstStyle/>
        <a:p>
          <a:endParaRPr lang="en-US">
            <a:solidFill>
              <a:srgbClr val="000000"/>
            </a:solidFill>
            <a:latin typeface="Calibri"/>
            <a:cs typeface="Calibri"/>
          </a:endParaRPr>
        </a:p>
      </dgm:t>
    </dgm:pt>
    <dgm:pt modelId="{15AD5467-5144-4A3B-A95D-B6AD6602986A}">
      <dgm:prSet phldrT="[Text]" custT="1"/>
      <dgm:spPr/>
      <dgm:t>
        <a:bodyPr/>
        <a:lstStyle/>
        <a:p>
          <a:r>
            <a:rPr lang="en-US" sz="2000" b="0" dirty="0" smtClean="0">
              <a:solidFill>
                <a:srgbClr val="000000"/>
              </a:solidFill>
              <a:latin typeface="Calibri"/>
              <a:cs typeface="Calibri"/>
            </a:rPr>
            <a:t>RO shall immediately report the matter to ECI who may direct the counting  to be stopped. </a:t>
          </a:r>
          <a:endParaRPr lang="en-US" sz="2000" b="0" dirty="0">
            <a:solidFill>
              <a:srgbClr val="000000"/>
            </a:solidFill>
            <a:latin typeface="Calibri"/>
            <a:cs typeface="Calibri"/>
          </a:endParaRPr>
        </a:p>
      </dgm:t>
    </dgm:pt>
    <dgm:pt modelId="{160E9D51-01CB-4377-9B7A-30021C66F3BB}" type="parTrans" cxnId="{FE214E5A-EB20-4C0D-B055-C6CC6C28E223}">
      <dgm:prSet/>
      <dgm:spPr/>
      <dgm:t>
        <a:bodyPr/>
        <a:lstStyle/>
        <a:p>
          <a:endParaRPr lang="en-US">
            <a:solidFill>
              <a:srgbClr val="000000"/>
            </a:solidFill>
            <a:latin typeface="Calibri"/>
            <a:cs typeface="Calibri"/>
          </a:endParaRPr>
        </a:p>
      </dgm:t>
    </dgm:pt>
    <dgm:pt modelId="{04931C31-9F3B-4CA6-B1DE-96990F5B1E1B}" type="sibTrans" cxnId="{FE214E5A-EB20-4C0D-B055-C6CC6C28E223}">
      <dgm:prSet/>
      <dgm:spPr/>
      <dgm:t>
        <a:bodyPr/>
        <a:lstStyle/>
        <a:p>
          <a:endParaRPr lang="en-US">
            <a:solidFill>
              <a:srgbClr val="000000"/>
            </a:solidFill>
            <a:latin typeface="Calibri"/>
            <a:cs typeface="Calibri"/>
          </a:endParaRPr>
        </a:p>
      </dgm:t>
    </dgm:pt>
    <dgm:pt modelId="{66A14935-A231-4514-B2D7-2F5E6C39DDBD}">
      <dgm:prSet phldrT="[Text]" custT="1"/>
      <dgm:spPr/>
      <dgm:t>
        <a:bodyPr/>
        <a:lstStyle/>
        <a:p>
          <a:r>
            <a:rPr lang="en-US" sz="2000" b="0" dirty="0" smtClean="0">
              <a:solidFill>
                <a:srgbClr val="000000"/>
              </a:solidFill>
              <a:latin typeface="Calibri"/>
              <a:cs typeface="Calibri"/>
            </a:rPr>
            <a:t>Contesting candidate /election agent/ /counting agents  have a right to be present.</a:t>
          </a:r>
          <a:endParaRPr lang="en-US" sz="2000" b="0" dirty="0">
            <a:solidFill>
              <a:srgbClr val="000000"/>
            </a:solidFill>
            <a:latin typeface="Calibri"/>
            <a:cs typeface="Calibri"/>
          </a:endParaRPr>
        </a:p>
      </dgm:t>
    </dgm:pt>
    <dgm:pt modelId="{E8185864-7A23-489A-BF1C-858AF045DF6F}" type="parTrans" cxnId="{7F4BE752-0050-44D1-B9BD-3B66BCA9EC91}">
      <dgm:prSet/>
      <dgm:spPr/>
      <dgm:t>
        <a:bodyPr/>
        <a:lstStyle/>
        <a:p>
          <a:endParaRPr lang="en-IN"/>
        </a:p>
      </dgm:t>
    </dgm:pt>
    <dgm:pt modelId="{E145D39E-37F5-4990-B549-2CFF41A68092}" type="sibTrans" cxnId="{7F4BE752-0050-44D1-B9BD-3B66BCA9EC91}">
      <dgm:prSet/>
      <dgm:spPr/>
      <dgm:t>
        <a:bodyPr/>
        <a:lstStyle/>
        <a:p>
          <a:endParaRPr lang="en-IN"/>
        </a:p>
      </dgm:t>
    </dgm:pt>
    <dgm:pt modelId="{F4403DF6-6196-4996-8911-94E8C5DD46E9}">
      <dgm:prSet phldrT="[Text]" custT="1"/>
      <dgm:spPr/>
      <dgm:t>
        <a:bodyPr/>
        <a:lstStyle/>
        <a:p>
          <a:r>
            <a:rPr lang="en-US" sz="2000" b="0" dirty="0" smtClean="0">
              <a:solidFill>
                <a:srgbClr val="000000"/>
              </a:solidFill>
              <a:latin typeface="Calibri"/>
              <a:cs typeface="Calibri"/>
            </a:rPr>
            <a:t>Or if satisfied the result of election will not get materially affected, may allow counting to be completed.</a:t>
          </a:r>
          <a:endParaRPr lang="en-US" sz="2000" b="0" dirty="0">
            <a:solidFill>
              <a:srgbClr val="000000"/>
            </a:solidFill>
            <a:latin typeface="Calibri"/>
            <a:cs typeface="Calibri"/>
          </a:endParaRPr>
        </a:p>
      </dgm:t>
    </dgm:pt>
    <dgm:pt modelId="{3AC9A3D5-A93F-4B05-87EE-6C81D30B663B}" type="parTrans" cxnId="{31A794F2-1045-4974-B2EE-C7205639B4E8}">
      <dgm:prSet/>
      <dgm:spPr/>
      <dgm:t>
        <a:bodyPr/>
        <a:lstStyle/>
        <a:p>
          <a:endParaRPr lang="en-IN"/>
        </a:p>
      </dgm:t>
    </dgm:pt>
    <dgm:pt modelId="{C39AAE23-BAF1-4B8E-A5A9-EA0B02F59BFE}" type="sibTrans" cxnId="{31A794F2-1045-4974-B2EE-C7205639B4E8}">
      <dgm:prSet/>
      <dgm:spPr/>
      <dgm:t>
        <a:bodyPr/>
        <a:lstStyle/>
        <a:p>
          <a:endParaRPr lang="en-IN"/>
        </a:p>
      </dgm:t>
    </dgm:pt>
    <dgm:pt modelId="{33A73566-E31E-4F84-934F-5A8E329874AE}">
      <dgm:prSet phldrT="[Text]" custT="1"/>
      <dgm:spPr/>
      <dgm:t>
        <a:bodyPr/>
        <a:lstStyle/>
        <a:p>
          <a:endParaRPr lang="en-US" sz="2200" b="0" dirty="0">
            <a:solidFill>
              <a:srgbClr val="000000"/>
            </a:solidFill>
            <a:latin typeface="Calibri"/>
            <a:cs typeface="Calibri"/>
          </a:endParaRPr>
        </a:p>
      </dgm:t>
    </dgm:pt>
    <dgm:pt modelId="{8E0EB30F-FB9D-4467-9E0A-616F103D0092}" type="parTrans" cxnId="{3845A410-6A47-40D8-8BE0-A92E49B6C60D}">
      <dgm:prSet/>
      <dgm:spPr/>
    </dgm:pt>
    <dgm:pt modelId="{0AC6FADE-DD0B-4979-81C6-00DE9F49BC62}" type="sibTrans" cxnId="{3845A410-6A47-40D8-8BE0-A92E49B6C60D}">
      <dgm:prSet/>
      <dgm:spPr/>
    </dgm:pt>
    <dgm:pt modelId="{89AAF0FA-F9B7-4BB7-BAAF-5675EFD75C9F}">
      <dgm:prSet phldrT="[Text]" custT="1"/>
      <dgm:spPr/>
      <dgm:t>
        <a:bodyPr/>
        <a:lstStyle/>
        <a:p>
          <a:r>
            <a:rPr lang="en-US" sz="2000" b="0" dirty="0" smtClean="0">
              <a:solidFill>
                <a:srgbClr val="000000"/>
              </a:solidFill>
              <a:latin typeface="Calibri"/>
              <a:cs typeface="Calibri"/>
            </a:rPr>
            <a:t>ECI may  further declare poll to be void, order re-poll  for that polling station. </a:t>
          </a:r>
          <a:endParaRPr lang="en-US" sz="2000" b="0" dirty="0">
            <a:solidFill>
              <a:srgbClr val="000000"/>
            </a:solidFill>
            <a:latin typeface="Calibri"/>
            <a:cs typeface="Calibri"/>
          </a:endParaRPr>
        </a:p>
      </dgm:t>
    </dgm:pt>
    <dgm:pt modelId="{C9826173-A705-4BC8-A20D-3BF0DA3D8BFA}" type="parTrans" cxnId="{6A50EE44-3666-4681-A97D-FED7133F287C}">
      <dgm:prSet/>
      <dgm:spPr/>
    </dgm:pt>
    <dgm:pt modelId="{52D7B186-360D-4E11-A557-13D12B7E6593}" type="sibTrans" cxnId="{6A50EE44-3666-4681-A97D-FED7133F287C}">
      <dgm:prSet/>
      <dgm:spPr/>
    </dgm:pt>
    <dgm:pt modelId="{25B76CC3-72E0-0240-8BFE-A79DA882FAA9}" type="pres">
      <dgm:prSet presAssocID="{9D3D7BA7-8112-49D7-BC74-8E77D049DA10}" presName="Name0" presStyleCnt="0">
        <dgm:presLayoutVars>
          <dgm:dir/>
          <dgm:animLvl val="lvl"/>
          <dgm:resizeHandles val="exact"/>
        </dgm:presLayoutVars>
      </dgm:prSet>
      <dgm:spPr/>
      <dgm:t>
        <a:bodyPr/>
        <a:lstStyle/>
        <a:p>
          <a:endParaRPr lang="en-US"/>
        </a:p>
      </dgm:t>
    </dgm:pt>
    <dgm:pt modelId="{CDF5BEC6-B155-8344-929D-9E43ADD8598A}" type="pres">
      <dgm:prSet presAssocID="{0AAC7EAF-B5D3-42F8-8F49-2868AB3CA429}" presName="linNode" presStyleCnt="0"/>
      <dgm:spPr/>
      <dgm:t>
        <a:bodyPr/>
        <a:lstStyle/>
        <a:p>
          <a:endParaRPr lang="en-US"/>
        </a:p>
      </dgm:t>
    </dgm:pt>
    <dgm:pt modelId="{6587422E-6A8C-9442-8262-763751A75053}" type="pres">
      <dgm:prSet presAssocID="{0AAC7EAF-B5D3-42F8-8F49-2868AB3CA429}" presName="parentText" presStyleLbl="node1" presStyleIdx="0" presStyleCnt="2" custScaleX="88459">
        <dgm:presLayoutVars>
          <dgm:chMax val="1"/>
          <dgm:bulletEnabled val="1"/>
        </dgm:presLayoutVars>
      </dgm:prSet>
      <dgm:spPr/>
      <dgm:t>
        <a:bodyPr/>
        <a:lstStyle/>
        <a:p>
          <a:endParaRPr lang="en-US"/>
        </a:p>
      </dgm:t>
    </dgm:pt>
    <dgm:pt modelId="{ADAB0724-5784-E745-BA28-F67D272A0D21}" type="pres">
      <dgm:prSet presAssocID="{0AAC7EAF-B5D3-42F8-8F49-2868AB3CA429}" presName="descendantText" presStyleLbl="alignAccFollowNode1" presStyleIdx="0" presStyleCnt="2" custScaleX="108166" custScaleY="116479">
        <dgm:presLayoutVars>
          <dgm:bulletEnabled val="1"/>
        </dgm:presLayoutVars>
      </dgm:prSet>
      <dgm:spPr/>
      <dgm:t>
        <a:bodyPr/>
        <a:lstStyle/>
        <a:p>
          <a:endParaRPr lang="en-US"/>
        </a:p>
      </dgm:t>
    </dgm:pt>
    <dgm:pt modelId="{14596718-DD3A-4D4B-A7EE-58D0A1443C58}" type="pres">
      <dgm:prSet presAssocID="{39CD7ABE-914B-408D-886A-F042B5B842F7}" presName="sp" presStyleCnt="0"/>
      <dgm:spPr/>
      <dgm:t>
        <a:bodyPr/>
        <a:lstStyle/>
        <a:p>
          <a:endParaRPr lang="en-US"/>
        </a:p>
      </dgm:t>
    </dgm:pt>
    <dgm:pt modelId="{14CED891-88D8-834A-83F6-229F77680E57}" type="pres">
      <dgm:prSet presAssocID="{5E6E6798-9BFE-42B4-85FC-2E7A9B6341F5}" presName="linNode" presStyleCnt="0"/>
      <dgm:spPr/>
      <dgm:t>
        <a:bodyPr/>
        <a:lstStyle/>
        <a:p>
          <a:endParaRPr lang="en-US"/>
        </a:p>
      </dgm:t>
    </dgm:pt>
    <dgm:pt modelId="{D944109C-4F17-EE48-A217-ACC685EADB41}" type="pres">
      <dgm:prSet presAssocID="{5E6E6798-9BFE-42B4-85FC-2E7A9B6341F5}" presName="parentText" presStyleLbl="node1" presStyleIdx="1" presStyleCnt="2" custScaleX="87554">
        <dgm:presLayoutVars>
          <dgm:chMax val="1"/>
          <dgm:bulletEnabled val="1"/>
        </dgm:presLayoutVars>
      </dgm:prSet>
      <dgm:spPr/>
      <dgm:t>
        <a:bodyPr/>
        <a:lstStyle/>
        <a:p>
          <a:endParaRPr lang="en-US"/>
        </a:p>
      </dgm:t>
    </dgm:pt>
    <dgm:pt modelId="{5F2E73AF-255D-F245-9DDA-51B6BD10CC5D}" type="pres">
      <dgm:prSet presAssocID="{5E6E6798-9BFE-42B4-85FC-2E7A9B6341F5}" presName="descendantText" presStyleLbl="alignAccFollowNode1" presStyleIdx="1" presStyleCnt="2" custScaleX="110261" custScaleY="120680">
        <dgm:presLayoutVars>
          <dgm:bulletEnabled val="1"/>
        </dgm:presLayoutVars>
      </dgm:prSet>
      <dgm:spPr/>
      <dgm:t>
        <a:bodyPr/>
        <a:lstStyle/>
        <a:p>
          <a:endParaRPr lang="en-US"/>
        </a:p>
      </dgm:t>
    </dgm:pt>
  </dgm:ptLst>
  <dgm:cxnLst>
    <dgm:cxn modelId="{A9444FF6-7276-4DE0-A289-214596554C01}" type="presOf" srcId="{33A73566-E31E-4F84-934F-5A8E329874AE}" destId="{5F2E73AF-255D-F245-9DDA-51B6BD10CC5D}" srcOrd="0" destOrd="0" presId="urn:microsoft.com/office/officeart/2005/8/layout/vList5"/>
    <dgm:cxn modelId="{8F8F1B3E-9220-4CD0-AAD4-11A8F1859964}" type="presOf" srcId="{66A14935-A231-4514-B2D7-2F5E6C39DDBD}" destId="{ADAB0724-5784-E745-BA28-F67D272A0D21}" srcOrd="0" destOrd="1" presId="urn:microsoft.com/office/officeart/2005/8/layout/vList5"/>
    <dgm:cxn modelId="{7F4BE752-0050-44D1-B9BD-3B66BCA9EC91}" srcId="{0AAC7EAF-B5D3-42F8-8F49-2868AB3CA429}" destId="{66A14935-A231-4514-B2D7-2F5E6C39DDBD}" srcOrd="1" destOrd="0" parTransId="{E8185864-7A23-489A-BF1C-858AF045DF6F}" sibTransId="{E145D39E-37F5-4990-B549-2CFF41A68092}"/>
    <dgm:cxn modelId="{D70707BA-430A-C242-A49B-CC4A13F59840}" type="presOf" srcId="{5E6E6798-9BFE-42B4-85FC-2E7A9B6341F5}" destId="{D944109C-4F17-EE48-A217-ACC685EADB41}" srcOrd="0" destOrd="0" presId="urn:microsoft.com/office/officeart/2005/8/layout/vList5"/>
    <dgm:cxn modelId="{FE214E5A-EB20-4C0D-B055-C6CC6C28E223}" srcId="{5E6E6798-9BFE-42B4-85FC-2E7A9B6341F5}" destId="{15AD5467-5144-4A3B-A95D-B6AD6602986A}" srcOrd="1" destOrd="0" parTransId="{160E9D51-01CB-4377-9B7A-30021C66F3BB}" sibTransId="{04931C31-9F3B-4CA6-B1DE-96990F5B1E1B}"/>
    <dgm:cxn modelId="{6D551776-6BF1-49A6-A103-0467EA685A3A}" srcId="{9D3D7BA7-8112-49D7-BC74-8E77D049DA10}" destId="{5E6E6798-9BFE-42B4-85FC-2E7A9B6341F5}" srcOrd="1" destOrd="0" parTransId="{2A5F13DD-1616-45CB-BA5F-16C4C02A1AE9}" sibTransId="{31F2FB2C-3D71-4228-A255-4514F1ADD6C8}"/>
    <dgm:cxn modelId="{D54907FA-93B5-DB4E-8D71-DE157FBE98A8}" type="presOf" srcId="{15AD5467-5144-4A3B-A95D-B6AD6602986A}" destId="{5F2E73AF-255D-F245-9DDA-51B6BD10CC5D}" srcOrd="0" destOrd="1" presId="urn:microsoft.com/office/officeart/2005/8/layout/vList5"/>
    <dgm:cxn modelId="{1A2028D2-B458-41AD-ADE6-AC869431638E}" srcId="{0AAC7EAF-B5D3-42F8-8F49-2868AB3CA429}" destId="{84879BEE-21EA-470A-9C61-AE21DC86FE36}" srcOrd="0" destOrd="0" parTransId="{59042852-43D7-4A85-A3A1-7C6133E96CC2}" sibTransId="{91000BB2-4593-46B9-881F-0CD093F0E921}"/>
    <dgm:cxn modelId="{3198F539-0737-3045-8EA1-227B872AA837}" type="presOf" srcId="{9D3D7BA7-8112-49D7-BC74-8E77D049DA10}" destId="{25B76CC3-72E0-0240-8BFE-A79DA882FAA9}" srcOrd="0" destOrd="0" presId="urn:microsoft.com/office/officeart/2005/8/layout/vList5"/>
    <dgm:cxn modelId="{9D16F414-88DE-CD4C-9C6B-B9D9F0652319}" type="presOf" srcId="{0AAC7EAF-B5D3-42F8-8F49-2868AB3CA429}" destId="{6587422E-6A8C-9442-8262-763751A75053}" srcOrd="0" destOrd="0" presId="urn:microsoft.com/office/officeart/2005/8/layout/vList5"/>
    <dgm:cxn modelId="{DD3717F5-9EEF-CF45-B6EA-425856E91AAA}" type="presOf" srcId="{84879BEE-21EA-470A-9C61-AE21DC86FE36}" destId="{ADAB0724-5784-E745-BA28-F67D272A0D21}" srcOrd="0" destOrd="0" presId="urn:microsoft.com/office/officeart/2005/8/layout/vList5"/>
    <dgm:cxn modelId="{78550EF6-39C5-4233-9242-26B9AA11F4FD}" type="presOf" srcId="{89AAF0FA-F9B7-4BB7-BAAF-5675EFD75C9F}" destId="{5F2E73AF-255D-F245-9DDA-51B6BD10CC5D}" srcOrd="0" destOrd="2" presId="urn:microsoft.com/office/officeart/2005/8/layout/vList5"/>
    <dgm:cxn modelId="{31A794F2-1045-4974-B2EE-C7205639B4E8}" srcId="{5E6E6798-9BFE-42B4-85FC-2E7A9B6341F5}" destId="{F4403DF6-6196-4996-8911-94E8C5DD46E9}" srcOrd="3" destOrd="0" parTransId="{3AC9A3D5-A93F-4B05-87EE-6C81D30B663B}" sibTransId="{C39AAE23-BAF1-4B8E-A5A9-EA0B02F59BFE}"/>
    <dgm:cxn modelId="{6A50EE44-3666-4681-A97D-FED7133F287C}" srcId="{5E6E6798-9BFE-42B4-85FC-2E7A9B6341F5}" destId="{89AAF0FA-F9B7-4BB7-BAAF-5675EFD75C9F}" srcOrd="2" destOrd="0" parTransId="{C9826173-A705-4BC8-A20D-3BF0DA3D8BFA}" sibTransId="{52D7B186-360D-4E11-A557-13D12B7E6593}"/>
    <dgm:cxn modelId="{FE8F8660-46D9-4C7E-B4F0-FF8DE5707344}" srcId="{9D3D7BA7-8112-49D7-BC74-8E77D049DA10}" destId="{0AAC7EAF-B5D3-42F8-8F49-2868AB3CA429}" srcOrd="0" destOrd="0" parTransId="{CC184296-CA8B-4475-83BC-F0D7B28F4FF9}" sibTransId="{39CD7ABE-914B-408D-886A-F042B5B842F7}"/>
    <dgm:cxn modelId="{3845A410-6A47-40D8-8BE0-A92E49B6C60D}" srcId="{5E6E6798-9BFE-42B4-85FC-2E7A9B6341F5}" destId="{33A73566-E31E-4F84-934F-5A8E329874AE}" srcOrd="0" destOrd="0" parTransId="{8E0EB30F-FB9D-4467-9E0A-616F103D0092}" sibTransId="{0AC6FADE-DD0B-4979-81C6-00DE9F49BC62}"/>
    <dgm:cxn modelId="{40F1FCF3-D767-4A76-8C95-B9B77675CE0B}" type="presOf" srcId="{F4403DF6-6196-4996-8911-94E8C5DD46E9}" destId="{5F2E73AF-255D-F245-9DDA-51B6BD10CC5D}" srcOrd="0" destOrd="3" presId="urn:microsoft.com/office/officeart/2005/8/layout/vList5"/>
    <dgm:cxn modelId="{963F313C-8479-D94E-8BBC-52F6918BB878}" type="presParOf" srcId="{25B76CC3-72E0-0240-8BFE-A79DA882FAA9}" destId="{CDF5BEC6-B155-8344-929D-9E43ADD8598A}" srcOrd="0" destOrd="0" presId="urn:microsoft.com/office/officeart/2005/8/layout/vList5"/>
    <dgm:cxn modelId="{F9C7E04B-472E-0E47-84BE-04B6DA74626A}" type="presParOf" srcId="{CDF5BEC6-B155-8344-929D-9E43ADD8598A}" destId="{6587422E-6A8C-9442-8262-763751A75053}" srcOrd="0" destOrd="0" presId="urn:microsoft.com/office/officeart/2005/8/layout/vList5"/>
    <dgm:cxn modelId="{EE77F34F-46A4-074F-8188-41941082705E}" type="presParOf" srcId="{CDF5BEC6-B155-8344-929D-9E43ADD8598A}" destId="{ADAB0724-5784-E745-BA28-F67D272A0D21}" srcOrd="1" destOrd="0" presId="urn:microsoft.com/office/officeart/2005/8/layout/vList5"/>
    <dgm:cxn modelId="{13585BED-63DF-8E49-9C37-A0B56D54D466}" type="presParOf" srcId="{25B76CC3-72E0-0240-8BFE-A79DA882FAA9}" destId="{14596718-DD3A-4D4B-A7EE-58D0A1443C58}" srcOrd="1" destOrd="0" presId="urn:microsoft.com/office/officeart/2005/8/layout/vList5"/>
    <dgm:cxn modelId="{7C8F588D-F0F7-8542-83EC-E91DD2F48423}" type="presParOf" srcId="{25B76CC3-72E0-0240-8BFE-A79DA882FAA9}" destId="{14CED891-88D8-834A-83F6-229F77680E57}" srcOrd="2" destOrd="0" presId="urn:microsoft.com/office/officeart/2005/8/layout/vList5"/>
    <dgm:cxn modelId="{C2EC23EF-AB7C-BB42-B2F3-1C80C0541E2E}" type="presParOf" srcId="{14CED891-88D8-834A-83F6-229F77680E57}" destId="{D944109C-4F17-EE48-A217-ACC685EADB41}" srcOrd="0" destOrd="0" presId="urn:microsoft.com/office/officeart/2005/8/layout/vList5"/>
    <dgm:cxn modelId="{7E958D5F-CDB6-E649-87E2-F2269A7B79B8}" type="presParOf" srcId="{14CED891-88D8-834A-83F6-229F77680E57}" destId="{5F2E73AF-255D-F245-9DDA-51B6BD10CC5D}"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06F7E9-3C3F-DF48-8B1F-85B1D3FFA26A}" type="doc">
      <dgm:prSet loTypeId="urn:microsoft.com/office/officeart/2005/8/layout/default#4" loCatId="" qsTypeId="urn:microsoft.com/office/officeart/2005/8/quickstyle/simple4" qsCatId="simple" csTypeId="urn:microsoft.com/office/officeart/2005/8/colors/colorful2" csCatId="colorful" phldr="1"/>
      <dgm:spPr/>
      <dgm:t>
        <a:bodyPr/>
        <a:lstStyle/>
        <a:p>
          <a:endParaRPr lang="en-US"/>
        </a:p>
      </dgm:t>
    </dgm:pt>
    <dgm:pt modelId="{B2777398-C8C8-2F43-8DC7-E413044F70FC}">
      <dgm:prSet custT="1"/>
      <dgm:spPr/>
      <dgm:t>
        <a:bodyPr/>
        <a:lstStyle/>
        <a:p>
          <a:pPr rtl="0"/>
          <a:r>
            <a:rPr lang="en-US" sz="1800" b="1" dirty="0" smtClean="0">
              <a:solidFill>
                <a:srgbClr val="000000"/>
              </a:solidFill>
            </a:rPr>
            <a:t>EVMs to be distributed sequentially, i.e. PS no. 1 to Table 1 and so on. Nodal officer to ensure.</a:t>
          </a:r>
          <a:endParaRPr lang="en-US" sz="1800" b="1" dirty="0">
            <a:solidFill>
              <a:srgbClr val="000000"/>
            </a:solidFill>
          </a:endParaRPr>
        </a:p>
      </dgm:t>
    </dgm:pt>
    <dgm:pt modelId="{B1669097-FAF5-8047-B86B-8FBAC57BF7D7}" type="parTrans" cxnId="{84899752-56BE-284A-A5DA-87FED30B55A8}">
      <dgm:prSet/>
      <dgm:spPr/>
      <dgm:t>
        <a:bodyPr/>
        <a:lstStyle/>
        <a:p>
          <a:endParaRPr lang="en-US" sz="1800" b="1">
            <a:solidFill>
              <a:srgbClr val="000000"/>
            </a:solidFill>
          </a:endParaRPr>
        </a:p>
      </dgm:t>
    </dgm:pt>
    <dgm:pt modelId="{C2BFA899-F49C-8F4A-A6A3-9E2E51662FE9}" type="sibTrans" cxnId="{84899752-56BE-284A-A5DA-87FED30B55A8}">
      <dgm:prSet/>
      <dgm:spPr/>
      <dgm:t>
        <a:bodyPr/>
        <a:lstStyle/>
        <a:p>
          <a:endParaRPr lang="en-US" sz="1800" b="1">
            <a:solidFill>
              <a:srgbClr val="000000"/>
            </a:solidFill>
          </a:endParaRPr>
        </a:p>
      </dgm:t>
    </dgm:pt>
    <dgm:pt modelId="{379773BA-2F05-304D-BA3A-F21E49FDC088}">
      <dgm:prSet custT="1"/>
      <dgm:spPr/>
      <dgm:t>
        <a:bodyPr/>
        <a:lstStyle/>
        <a:p>
          <a:pPr rtl="0"/>
          <a:r>
            <a:rPr lang="en-US" sz="1800" b="1" smtClean="0">
              <a:solidFill>
                <a:srgbClr val="000000"/>
              </a:solidFill>
            </a:rPr>
            <a:t>Keep account of such distribution with you</a:t>
          </a:r>
          <a:endParaRPr lang="en-US" sz="1800" b="1">
            <a:solidFill>
              <a:srgbClr val="000000"/>
            </a:solidFill>
          </a:endParaRPr>
        </a:p>
      </dgm:t>
    </dgm:pt>
    <dgm:pt modelId="{AC7E8033-0069-2C4F-BF23-BEF7FFFC240B}" type="parTrans" cxnId="{3A3230E6-3859-C34B-96B0-C9CBE21F70CD}">
      <dgm:prSet/>
      <dgm:spPr/>
      <dgm:t>
        <a:bodyPr/>
        <a:lstStyle/>
        <a:p>
          <a:endParaRPr lang="en-US" sz="1800" b="1">
            <a:solidFill>
              <a:srgbClr val="000000"/>
            </a:solidFill>
          </a:endParaRPr>
        </a:p>
      </dgm:t>
    </dgm:pt>
    <dgm:pt modelId="{902B6199-B680-4147-80A6-9EBA49924F97}" type="sibTrans" cxnId="{3A3230E6-3859-C34B-96B0-C9CBE21F70CD}">
      <dgm:prSet/>
      <dgm:spPr/>
      <dgm:t>
        <a:bodyPr/>
        <a:lstStyle/>
        <a:p>
          <a:endParaRPr lang="en-US" sz="1800" b="1">
            <a:solidFill>
              <a:srgbClr val="000000"/>
            </a:solidFill>
          </a:endParaRPr>
        </a:p>
      </dgm:t>
    </dgm:pt>
    <dgm:pt modelId="{BBB2C37B-3DF4-8C4C-9DCB-67FB0F08E447}">
      <dgm:prSet custT="1"/>
      <dgm:spPr/>
      <dgm:t>
        <a:bodyPr/>
        <a:lstStyle/>
        <a:p>
          <a:pPr rtl="0"/>
          <a:r>
            <a:rPr lang="en-US" sz="1800" b="1" dirty="0" smtClean="0">
              <a:solidFill>
                <a:srgbClr val="000000"/>
              </a:solidFill>
            </a:rPr>
            <a:t>Only CU required for Counting . BU to be brought into hall only if inspection required.</a:t>
          </a:r>
          <a:endParaRPr lang="en-US" sz="1800" b="1" dirty="0">
            <a:solidFill>
              <a:srgbClr val="000000"/>
            </a:solidFill>
          </a:endParaRPr>
        </a:p>
      </dgm:t>
    </dgm:pt>
    <dgm:pt modelId="{BD15D204-1A45-AF4C-8B7E-8A0088A4D505}" type="parTrans" cxnId="{749F9441-5EFE-1443-9094-6C5F318A03FD}">
      <dgm:prSet/>
      <dgm:spPr/>
      <dgm:t>
        <a:bodyPr/>
        <a:lstStyle/>
        <a:p>
          <a:endParaRPr lang="en-US" sz="1800" b="1">
            <a:solidFill>
              <a:srgbClr val="000000"/>
            </a:solidFill>
          </a:endParaRPr>
        </a:p>
      </dgm:t>
    </dgm:pt>
    <dgm:pt modelId="{EB34C8FB-F72A-E94E-957E-581286FEBC7D}" type="sibTrans" cxnId="{749F9441-5EFE-1443-9094-6C5F318A03FD}">
      <dgm:prSet/>
      <dgm:spPr/>
      <dgm:t>
        <a:bodyPr/>
        <a:lstStyle/>
        <a:p>
          <a:endParaRPr lang="en-US" sz="1800" b="1">
            <a:solidFill>
              <a:srgbClr val="000000"/>
            </a:solidFill>
          </a:endParaRPr>
        </a:p>
      </dgm:t>
    </dgm:pt>
    <dgm:pt modelId="{876677D2-7C1C-8C46-A42A-AC876D4E57C6}">
      <dgm:prSet custT="1"/>
      <dgm:spPr>
        <a:solidFill>
          <a:schemeClr val="accent3"/>
        </a:solidFill>
      </dgm:spPr>
      <dgm:t>
        <a:bodyPr/>
        <a:lstStyle/>
        <a:p>
          <a:pPr rtl="0"/>
          <a:r>
            <a:rPr lang="en-US" sz="1800" b="1" dirty="0" smtClean="0">
              <a:solidFill>
                <a:schemeClr val="tx1"/>
              </a:solidFill>
            </a:rPr>
            <a:t>Along with CU, sealed cover containing Form 17C (Account of Votes) to be brought to counting table. </a:t>
          </a:r>
          <a:endParaRPr lang="en-US" sz="1800" b="1" dirty="0">
            <a:solidFill>
              <a:srgbClr val="000000"/>
            </a:solidFill>
          </a:endParaRPr>
        </a:p>
      </dgm:t>
    </dgm:pt>
    <dgm:pt modelId="{13EC93E4-6A0C-9947-AC10-6B2BBD82C931}" type="parTrans" cxnId="{9D1EA420-93D3-A64F-92BD-0E2121F6A4A4}">
      <dgm:prSet/>
      <dgm:spPr/>
      <dgm:t>
        <a:bodyPr/>
        <a:lstStyle/>
        <a:p>
          <a:endParaRPr lang="en-US" sz="1800" b="1">
            <a:solidFill>
              <a:srgbClr val="000000"/>
            </a:solidFill>
          </a:endParaRPr>
        </a:p>
      </dgm:t>
    </dgm:pt>
    <dgm:pt modelId="{23040B1F-2DBC-294F-A444-7F71F56EFDBA}" type="sibTrans" cxnId="{9D1EA420-93D3-A64F-92BD-0E2121F6A4A4}">
      <dgm:prSet/>
      <dgm:spPr/>
      <dgm:t>
        <a:bodyPr/>
        <a:lstStyle/>
        <a:p>
          <a:endParaRPr lang="en-US" sz="1800" b="1">
            <a:solidFill>
              <a:srgbClr val="000000"/>
            </a:solidFill>
          </a:endParaRPr>
        </a:p>
      </dgm:t>
    </dgm:pt>
    <dgm:pt modelId="{BD748269-27C0-0E46-9880-B0800D3BEAE1}">
      <dgm:prSet custT="1"/>
      <dgm:spPr>
        <a:solidFill>
          <a:schemeClr val="accent3"/>
        </a:solidFill>
      </dgm:spPr>
      <dgm:t>
        <a:bodyPr/>
        <a:lstStyle/>
        <a:p>
          <a:pPr rtl="0"/>
          <a:endParaRPr lang="en-US" sz="1800" b="1" dirty="0" smtClean="0">
            <a:solidFill>
              <a:schemeClr val="tx1"/>
            </a:solidFill>
          </a:endParaRPr>
        </a:p>
        <a:p>
          <a:pPr rtl="0"/>
          <a:r>
            <a:rPr lang="en-US" sz="1800" b="1" dirty="0" smtClean="0">
              <a:solidFill>
                <a:schemeClr val="tx1"/>
              </a:solidFill>
            </a:rPr>
            <a:t>Remove the seals from carrying case, take out CU. Place on table for inspection of seals by Candidates/ agents . </a:t>
          </a:r>
          <a:endParaRPr lang="en-US" sz="1800" b="1" dirty="0">
            <a:solidFill>
              <a:srgbClr val="000000"/>
            </a:solidFill>
          </a:endParaRPr>
        </a:p>
      </dgm:t>
    </dgm:pt>
    <dgm:pt modelId="{2BD57D70-CC69-DA4C-ADF6-D9D52EF9D49B}" type="parTrans" cxnId="{AF6C8D4B-001F-C94B-991A-6D22C6016650}">
      <dgm:prSet/>
      <dgm:spPr/>
      <dgm:t>
        <a:bodyPr/>
        <a:lstStyle/>
        <a:p>
          <a:endParaRPr lang="en-US" sz="1800" b="1">
            <a:solidFill>
              <a:srgbClr val="000000"/>
            </a:solidFill>
          </a:endParaRPr>
        </a:p>
      </dgm:t>
    </dgm:pt>
    <dgm:pt modelId="{DED3B5EB-AA95-1C4D-BEA4-95DCA05DE6A3}" type="sibTrans" cxnId="{AF6C8D4B-001F-C94B-991A-6D22C6016650}">
      <dgm:prSet/>
      <dgm:spPr/>
      <dgm:t>
        <a:bodyPr/>
        <a:lstStyle/>
        <a:p>
          <a:endParaRPr lang="en-US" sz="1800" b="1">
            <a:solidFill>
              <a:srgbClr val="000000"/>
            </a:solidFill>
          </a:endParaRPr>
        </a:p>
      </dgm:t>
    </dgm:pt>
    <dgm:pt modelId="{83385414-CFB0-2B49-BC12-33F33626C564}">
      <dgm:prSet custT="1"/>
      <dgm:spPr>
        <a:solidFill>
          <a:schemeClr val="accent3"/>
        </a:solidFill>
      </dgm:spPr>
      <dgm:t>
        <a:bodyPr/>
        <a:lstStyle/>
        <a:p>
          <a:pPr rtl="0"/>
          <a:r>
            <a:rPr lang="en-US" sz="1800" b="1" dirty="0" smtClean="0">
              <a:solidFill>
                <a:srgbClr val="000000"/>
              </a:solidFill>
            </a:rPr>
            <a:t>If seal is properly intact and there is no tampering, votes will be counted. </a:t>
          </a:r>
        </a:p>
        <a:p>
          <a:pPr rtl="0"/>
          <a:r>
            <a:rPr lang="en-US" sz="1800" b="1" dirty="0" smtClean="0">
              <a:solidFill>
                <a:srgbClr val="000000"/>
              </a:solidFill>
            </a:rPr>
            <a:t>Proceed further                                   </a:t>
          </a:r>
          <a:endParaRPr lang="en-US" sz="1800" b="1" dirty="0">
            <a:solidFill>
              <a:srgbClr val="000000"/>
            </a:solidFill>
          </a:endParaRPr>
        </a:p>
      </dgm:t>
    </dgm:pt>
    <dgm:pt modelId="{50647BF7-FA4D-9747-A535-C41821B92CA7}" type="parTrans" cxnId="{EB5BE267-09FC-BD47-A411-ECDF55DB0A79}">
      <dgm:prSet/>
      <dgm:spPr/>
      <dgm:t>
        <a:bodyPr/>
        <a:lstStyle/>
        <a:p>
          <a:endParaRPr lang="en-US" sz="1800" b="1">
            <a:solidFill>
              <a:srgbClr val="000000"/>
            </a:solidFill>
          </a:endParaRPr>
        </a:p>
      </dgm:t>
    </dgm:pt>
    <dgm:pt modelId="{66AC39FC-5A4E-2641-8D42-00B411522955}" type="sibTrans" cxnId="{EB5BE267-09FC-BD47-A411-ECDF55DB0A79}">
      <dgm:prSet/>
      <dgm:spPr/>
      <dgm:t>
        <a:bodyPr/>
        <a:lstStyle/>
        <a:p>
          <a:endParaRPr lang="en-US" sz="1800" b="1">
            <a:solidFill>
              <a:srgbClr val="000000"/>
            </a:solidFill>
          </a:endParaRPr>
        </a:p>
      </dgm:t>
    </dgm:pt>
    <dgm:pt modelId="{80FD0B09-08E2-E04B-9322-09F2F670FE44}">
      <dgm:prSet custT="1"/>
      <dgm:spPr>
        <a:solidFill>
          <a:schemeClr val="accent3"/>
        </a:solidFill>
      </dgm:spPr>
      <dgm:t>
        <a:bodyPr/>
        <a:lstStyle/>
        <a:p>
          <a:pPr rtl="0"/>
          <a:r>
            <a:rPr lang="en-US" sz="1800" b="1" dirty="0" smtClean="0">
              <a:solidFill>
                <a:srgbClr val="FF0000"/>
              </a:solidFill>
            </a:rPr>
            <a:t>…..Decide if clerical errors or actually tampered with. If  tampered with, keep aside and inform ECI immediately</a:t>
          </a:r>
          <a:endParaRPr lang="en-US" sz="1800" b="1" dirty="0">
            <a:solidFill>
              <a:srgbClr val="FF0000"/>
            </a:solidFill>
          </a:endParaRPr>
        </a:p>
      </dgm:t>
    </dgm:pt>
    <dgm:pt modelId="{908AFFE4-60F0-924D-AEA7-0C5546005F42}" type="parTrans" cxnId="{94520C50-F6B9-434C-AADC-CEE9F8214457}">
      <dgm:prSet/>
      <dgm:spPr/>
      <dgm:t>
        <a:bodyPr/>
        <a:lstStyle/>
        <a:p>
          <a:endParaRPr lang="en-US" sz="1800" b="1">
            <a:solidFill>
              <a:srgbClr val="000000"/>
            </a:solidFill>
          </a:endParaRPr>
        </a:p>
      </dgm:t>
    </dgm:pt>
    <dgm:pt modelId="{9996693C-3345-7F4C-9B0E-95B69897051E}" type="sibTrans" cxnId="{94520C50-F6B9-434C-AADC-CEE9F8214457}">
      <dgm:prSet/>
      <dgm:spPr/>
      <dgm:t>
        <a:bodyPr/>
        <a:lstStyle/>
        <a:p>
          <a:endParaRPr lang="en-US" sz="1800" b="1">
            <a:solidFill>
              <a:srgbClr val="000000"/>
            </a:solidFill>
          </a:endParaRPr>
        </a:p>
      </dgm:t>
    </dgm:pt>
    <dgm:pt modelId="{1AAEB7FE-C600-4324-84BA-0D85FA61CC49}">
      <dgm:prSet/>
      <dgm:spPr/>
      <dgm:t>
        <a:bodyPr/>
        <a:lstStyle/>
        <a:p>
          <a:pPr rtl="0"/>
          <a:r>
            <a:rPr lang="en-US" sz="1400" b="1" dirty="0" smtClean="0">
              <a:solidFill>
                <a:schemeClr val="tx1"/>
              </a:solidFill>
            </a:rPr>
            <a:t>When taken out of carrying case, check:  </a:t>
          </a:r>
          <a:endParaRPr lang="en-US" sz="1400" b="1" dirty="0">
            <a:solidFill>
              <a:schemeClr val="tx1"/>
            </a:solidFill>
          </a:endParaRPr>
        </a:p>
      </dgm:t>
    </dgm:pt>
    <dgm:pt modelId="{A8FE95D3-EDD8-4FBC-B079-9A06B8A36DEA}" type="parTrans" cxnId="{BCFB3C2B-4245-4123-900F-D9677BFA7E0B}">
      <dgm:prSet/>
      <dgm:spPr/>
      <dgm:t>
        <a:bodyPr/>
        <a:lstStyle/>
        <a:p>
          <a:endParaRPr lang="en-IN"/>
        </a:p>
      </dgm:t>
    </dgm:pt>
    <dgm:pt modelId="{8295EC14-DB80-4B5D-981B-5B98A3D2A310}" type="sibTrans" cxnId="{BCFB3C2B-4245-4123-900F-D9677BFA7E0B}">
      <dgm:prSet/>
      <dgm:spPr/>
      <dgm:t>
        <a:bodyPr/>
        <a:lstStyle/>
        <a:p>
          <a:endParaRPr lang="en-IN"/>
        </a:p>
      </dgm:t>
    </dgm:pt>
    <dgm:pt modelId="{5C88102B-96C7-4D04-9F9E-6EBFFBD59446}">
      <dgm:prSet custT="1"/>
      <dgm:spPr/>
      <dgm:t>
        <a:bodyPr/>
        <a:lstStyle/>
        <a:p>
          <a:pPr rtl="0"/>
          <a:r>
            <a:rPr lang="en-US" sz="1200" b="1" dirty="0" smtClean="0">
              <a:solidFill>
                <a:schemeClr val="tx1"/>
              </a:solidFill>
            </a:rPr>
            <a:t>That it is the same CU supplied to the PS</a:t>
          </a:r>
          <a:endParaRPr lang="en-US" sz="1200" b="1" dirty="0">
            <a:solidFill>
              <a:schemeClr val="tx1"/>
            </a:solidFill>
          </a:endParaRPr>
        </a:p>
      </dgm:t>
    </dgm:pt>
    <dgm:pt modelId="{CA34E5A5-9CFC-4E69-B34B-47EA4EAEC184}" type="parTrans" cxnId="{C1B0BA87-C371-4E09-B183-6DC380A01392}">
      <dgm:prSet/>
      <dgm:spPr/>
      <dgm:t>
        <a:bodyPr/>
        <a:lstStyle/>
        <a:p>
          <a:endParaRPr lang="en-IN"/>
        </a:p>
      </dgm:t>
    </dgm:pt>
    <dgm:pt modelId="{5D3E5CEA-A073-4743-889D-522EFCB05D6C}" type="sibTrans" cxnId="{C1B0BA87-C371-4E09-B183-6DC380A01392}">
      <dgm:prSet/>
      <dgm:spPr/>
      <dgm:t>
        <a:bodyPr/>
        <a:lstStyle/>
        <a:p>
          <a:endParaRPr lang="en-IN"/>
        </a:p>
      </dgm:t>
    </dgm:pt>
    <dgm:pt modelId="{41BA82F2-79C5-46F9-B49A-7EBE5F6DFF65}">
      <dgm:prSet custT="1"/>
      <dgm:spPr/>
      <dgm:t>
        <a:bodyPr/>
        <a:lstStyle/>
        <a:p>
          <a:pPr rtl="0"/>
          <a:r>
            <a:rPr lang="en-US" sz="1200" b="1" dirty="0" smtClean="0">
              <a:solidFill>
                <a:schemeClr val="tx1"/>
              </a:solidFill>
            </a:rPr>
            <a:t>Seal on Cand set Section is intact. </a:t>
          </a:r>
          <a:endParaRPr lang="en-US" sz="1200" b="1" dirty="0">
            <a:solidFill>
              <a:schemeClr val="tx1"/>
            </a:solidFill>
          </a:endParaRPr>
        </a:p>
      </dgm:t>
    </dgm:pt>
    <dgm:pt modelId="{B2CD260C-2CC9-44C6-BC55-6FD29F3CF99E}" type="parTrans" cxnId="{F95A8AE3-6729-4952-9B78-9C59F5737B73}">
      <dgm:prSet/>
      <dgm:spPr/>
      <dgm:t>
        <a:bodyPr/>
        <a:lstStyle/>
        <a:p>
          <a:endParaRPr lang="en-IN"/>
        </a:p>
      </dgm:t>
    </dgm:pt>
    <dgm:pt modelId="{B037F836-3E20-4D08-BE92-FAFF1943F1F0}" type="sibTrans" cxnId="{F95A8AE3-6729-4952-9B78-9C59F5737B73}">
      <dgm:prSet/>
      <dgm:spPr/>
      <dgm:t>
        <a:bodyPr/>
        <a:lstStyle/>
        <a:p>
          <a:endParaRPr lang="en-IN"/>
        </a:p>
      </dgm:t>
    </dgm:pt>
    <dgm:pt modelId="{B6F77D00-7B37-4275-BE28-72B37BF18862}">
      <dgm:prSet custT="1"/>
      <dgm:spPr/>
      <dgm:t>
        <a:bodyPr/>
        <a:lstStyle/>
        <a:p>
          <a:pPr rtl="0"/>
          <a:r>
            <a:rPr lang="de-DE" sz="1200" b="1" dirty="0" smtClean="0">
              <a:solidFill>
                <a:schemeClr val="tx1"/>
              </a:solidFill>
            </a:rPr>
            <a:t>Outer  Strip Seal in Result Section.</a:t>
          </a:r>
          <a:endParaRPr lang="de-DE" sz="1200" b="1" dirty="0">
            <a:solidFill>
              <a:schemeClr val="tx1"/>
            </a:solidFill>
          </a:endParaRPr>
        </a:p>
      </dgm:t>
    </dgm:pt>
    <dgm:pt modelId="{BEF8349D-7F65-4297-95D4-D60926984A3B}" type="parTrans" cxnId="{D3B5DBE2-0405-4CC6-8CE7-ED9F731935CF}">
      <dgm:prSet/>
      <dgm:spPr/>
      <dgm:t>
        <a:bodyPr/>
        <a:lstStyle/>
        <a:p>
          <a:endParaRPr lang="en-IN"/>
        </a:p>
      </dgm:t>
    </dgm:pt>
    <dgm:pt modelId="{920666AE-6331-4398-B9C5-A72377D7690E}" type="sibTrans" cxnId="{D3B5DBE2-0405-4CC6-8CE7-ED9F731935CF}">
      <dgm:prSet/>
      <dgm:spPr/>
      <dgm:t>
        <a:bodyPr/>
        <a:lstStyle/>
        <a:p>
          <a:endParaRPr lang="en-IN"/>
        </a:p>
      </dgm:t>
    </dgm:pt>
    <dgm:pt modelId="{C1AA1FF5-434F-4F16-A27A-BA40E895D7F6}">
      <dgm:prSet/>
      <dgm:spPr/>
      <dgm:t>
        <a:bodyPr/>
        <a:lstStyle/>
        <a:p>
          <a:pPr rtl="0"/>
          <a:r>
            <a:rPr lang="en-US" b="1" dirty="0" smtClean="0">
              <a:solidFill>
                <a:schemeClr val="tx1"/>
              </a:solidFill>
            </a:rPr>
            <a:t> CHECK that  green paper seal is intact and  its S. No.  tally with paper seal account prepared by PrO in Form 17C : Part I: Item 9. ……</a:t>
          </a:r>
          <a:endParaRPr lang="en-US" b="1" dirty="0">
            <a:solidFill>
              <a:schemeClr val="tx1"/>
            </a:solidFill>
          </a:endParaRPr>
        </a:p>
      </dgm:t>
    </dgm:pt>
    <dgm:pt modelId="{BD6DBC2E-EA22-4480-B3DE-3EB312F9C0A4}" type="parTrans" cxnId="{BE4672E9-0668-4ECA-B669-EC1EAE3BD960}">
      <dgm:prSet/>
      <dgm:spPr/>
      <dgm:t>
        <a:bodyPr/>
        <a:lstStyle/>
        <a:p>
          <a:endParaRPr lang="en-IN"/>
        </a:p>
      </dgm:t>
    </dgm:pt>
    <dgm:pt modelId="{15A3D44A-CCC9-4088-AACF-19EF6B545D29}" type="sibTrans" cxnId="{BE4672E9-0668-4ECA-B669-EC1EAE3BD960}">
      <dgm:prSet/>
      <dgm:spPr/>
      <dgm:t>
        <a:bodyPr/>
        <a:lstStyle/>
        <a:p>
          <a:endParaRPr lang="en-IN"/>
        </a:p>
      </dgm:t>
    </dgm:pt>
    <dgm:pt modelId="{3FD07028-5B2E-456E-976F-2728887FD323}">
      <dgm:prSet custT="1"/>
      <dgm:spPr/>
      <dgm:t>
        <a:bodyPr/>
        <a:lstStyle/>
        <a:p>
          <a:pPr rtl="0"/>
          <a:r>
            <a:rPr lang="de-DE" sz="1200" b="1" dirty="0" smtClean="0">
              <a:solidFill>
                <a:schemeClr val="tx1"/>
              </a:solidFill>
            </a:rPr>
            <a:t>Check  SN of  Pink paper seal  affixed on CU .</a:t>
          </a:r>
          <a:endParaRPr lang="de-DE" sz="1200" b="1" dirty="0">
            <a:solidFill>
              <a:schemeClr val="tx1"/>
            </a:solidFill>
          </a:endParaRPr>
        </a:p>
      </dgm:t>
    </dgm:pt>
    <dgm:pt modelId="{E1E844F9-DED3-4C95-8A56-AC6653DEEB7D}" type="parTrans" cxnId="{B50BD78D-CDC4-4DA3-A075-80CB2D709348}">
      <dgm:prSet/>
      <dgm:spPr/>
      <dgm:t>
        <a:bodyPr/>
        <a:lstStyle/>
        <a:p>
          <a:endParaRPr lang="en-IN"/>
        </a:p>
      </dgm:t>
    </dgm:pt>
    <dgm:pt modelId="{F786EF6C-7DCD-49B7-BBD9-32BC2762AE13}" type="sibTrans" cxnId="{B50BD78D-CDC4-4DA3-A075-80CB2D709348}">
      <dgm:prSet/>
      <dgm:spPr/>
      <dgm:t>
        <a:bodyPr/>
        <a:lstStyle/>
        <a:p>
          <a:endParaRPr lang="en-IN"/>
        </a:p>
      </dgm:t>
    </dgm:pt>
    <dgm:pt modelId="{00A06170-32A5-476F-BF20-E3E5C25EE277}">
      <dgm:prSet custT="1"/>
      <dgm:spPr/>
      <dgm:t>
        <a:bodyPr/>
        <a:lstStyle/>
        <a:p>
          <a:pPr rtl="0"/>
          <a:r>
            <a:rPr lang="de-DE" sz="1200" b="1" dirty="0" smtClean="0">
              <a:solidFill>
                <a:schemeClr val="tx1"/>
              </a:solidFill>
            </a:rPr>
            <a:t>Special Tag‘ in Result  S</a:t>
          </a:r>
          <a:r>
            <a:rPr lang="en-US" sz="1200" b="1" dirty="0" smtClean="0">
              <a:solidFill>
                <a:schemeClr val="tx1"/>
              </a:solidFill>
            </a:rPr>
            <a:t>e</a:t>
          </a:r>
          <a:r>
            <a:rPr lang="de-DE" sz="1200" b="1" dirty="0" smtClean="0">
              <a:solidFill>
                <a:schemeClr val="tx1"/>
              </a:solidFill>
            </a:rPr>
            <a:t>ction. </a:t>
          </a:r>
          <a:endParaRPr lang="de-DE" sz="1200" b="1" dirty="0">
            <a:solidFill>
              <a:schemeClr val="tx1"/>
            </a:solidFill>
          </a:endParaRPr>
        </a:p>
      </dgm:t>
    </dgm:pt>
    <dgm:pt modelId="{EC237D6E-60A8-4C4C-B364-EE67EC465BE9}" type="parTrans" cxnId="{519CA265-2719-4340-B454-CA4F69B9340C}">
      <dgm:prSet/>
      <dgm:spPr/>
    </dgm:pt>
    <dgm:pt modelId="{0E8A8F99-A1E7-4BBC-B499-68DE4E4ACA44}" type="sibTrans" cxnId="{519CA265-2719-4340-B454-CA4F69B9340C}">
      <dgm:prSet/>
      <dgm:spPr/>
    </dgm:pt>
    <dgm:pt modelId="{AE94E9D6-60D5-2844-B786-91EB3EBBED75}" type="pres">
      <dgm:prSet presAssocID="{2F06F7E9-3C3F-DF48-8B1F-85B1D3FFA26A}" presName="diagram" presStyleCnt="0">
        <dgm:presLayoutVars>
          <dgm:dir/>
          <dgm:resizeHandles val="exact"/>
        </dgm:presLayoutVars>
      </dgm:prSet>
      <dgm:spPr/>
      <dgm:t>
        <a:bodyPr/>
        <a:lstStyle/>
        <a:p>
          <a:endParaRPr lang="en-US"/>
        </a:p>
      </dgm:t>
    </dgm:pt>
    <dgm:pt modelId="{FB4F8F01-4C5C-F748-83B0-D5BBE8A0D030}" type="pres">
      <dgm:prSet presAssocID="{B2777398-C8C8-2F43-8DC7-E413044F70FC}" presName="node" presStyleLbl="node1" presStyleIdx="0" presStyleCnt="9">
        <dgm:presLayoutVars>
          <dgm:bulletEnabled val="1"/>
        </dgm:presLayoutVars>
      </dgm:prSet>
      <dgm:spPr/>
      <dgm:t>
        <a:bodyPr/>
        <a:lstStyle/>
        <a:p>
          <a:endParaRPr lang="en-US"/>
        </a:p>
      </dgm:t>
    </dgm:pt>
    <dgm:pt modelId="{56D80EB2-F582-4A49-93F1-ACBE4AC539AD}" type="pres">
      <dgm:prSet presAssocID="{C2BFA899-F49C-8F4A-A6A3-9E2E51662FE9}" presName="sibTrans" presStyleCnt="0"/>
      <dgm:spPr/>
    </dgm:pt>
    <dgm:pt modelId="{7BA44C2C-7458-9E49-AE0C-3F9895037835}" type="pres">
      <dgm:prSet presAssocID="{379773BA-2F05-304D-BA3A-F21E49FDC088}" presName="node" presStyleLbl="node1" presStyleIdx="1" presStyleCnt="9">
        <dgm:presLayoutVars>
          <dgm:bulletEnabled val="1"/>
        </dgm:presLayoutVars>
      </dgm:prSet>
      <dgm:spPr/>
      <dgm:t>
        <a:bodyPr/>
        <a:lstStyle/>
        <a:p>
          <a:endParaRPr lang="en-US"/>
        </a:p>
      </dgm:t>
    </dgm:pt>
    <dgm:pt modelId="{27375535-B0D4-B042-BFBA-0A54F77EC191}" type="pres">
      <dgm:prSet presAssocID="{902B6199-B680-4147-80A6-9EBA49924F97}" presName="sibTrans" presStyleCnt="0"/>
      <dgm:spPr/>
    </dgm:pt>
    <dgm:pt modelId="{3EA1809F-1624-5743-A2C3-F6AF54FA59B7}" type="pres">
      <dgm:prSet presAssocID="{BBB2C37B-3DF4-8C4C-9DCB-67FB0F08E447}" presName="node" presStyleLbl="node1" presStyleIdx="2" presStyleCnt="9">
        <dgm:presLayoutVars>
          <dgm:bulletEnabled val="1"/>
        </dgm:presLayoutVars>
      </dgm:prSet>
      <dgm:spPr/>
      <dgm:t>
        <a:bodyPr/>
        <a:lstStyle/>
        <a:p>
          <a:endParaRPr lang="en-US"/>
        </a:p>
      </dgm:t>
    </dgm:pt>
    <dgm:pt modelId="{378F21DD-F068-0045-89C6-201E764F0502}" type="pres">
      <dgm:prSet presAssocID="{EB34C8FB-F72A-E94E-957E-581286FEBC7D}" presName="sibTrans" presStyleCnt="0"/>
      <dgm:spPr/>
    </dgm:pt>
    <dgm:pt modelId="{58847317-D230-5242-8D95-0A10350C8967}" type="pres">
      <dgm:prSet presAssocID="{876677D2-7C1C-8C46-A42A-AC876D4E57C6}" presName="node" presStyleLbl="node1" presStyleIdx="3" presStyleCnt="9">
        <dgm:presLayoutVars>
          <dgm:bulletEnabled val="1"/>
        </dgm:presLayoutVars>
      </dgm:prSet>
      <dgm:spPr/>
      <dgm:t>
        <a:bodyPr/>
        <a:lstStyle/>
        <a:p>
          <a:endParaRPr lang="en-US"/>
        </a:p>
      </dgm:t>
    </dgm:pt>
    <dgm:pt modelId="{128CC07E-A840-304B-A2CC-16F1A32EEE27}" type="pres">
      <dgm:prSet presAssocID="{23040B1F-2DBC-294F-A444-7F71F56EFDBA}" presName="sibTrans" presStyleCnt="0"/>
      <dgm:spPr/>
    </dgm:pt>
    <dgm:pt modelId="{B4AB955E-B8EA-974C-9711-F768EE830327}" type="pres">
      <dgm:prSet presAssocID="{BD748269-27C0-0E46-9880-B0800D3BEAE1}" presName="node" presStyleLbl="node1" presStyleIdx="4" presStyleCnt="9">
        <dgm:presLayoutVars>
          <dgm:bulletEnabled val="1"/>
        </dgm:presLayoutVars>
      </dgm:prSet>
      <dgm:spPr/>
      <dgm:t>
        <a:bodyPr/>
        <a:lstStyle/>
        <a:p>
          <a:endParaRPr lang="en-US"/>
        </a:p>
      </dgm:t>
    </dgm:pt>
    <dgm:pt modelId="{3A5C14D4-03AF-074A-9457-CD1D876EE298}" type="pres">
      <dgm:prSet presAssocID="{DED3B5EB-AA95-1C4D-BEA4-95DCA05DE6A3}" presName="sibTrans" presStyleCnt="0"/>
      <dgm:spPr/>
    </dgm:pt>
    <dgm:pt modelId="{CB7B0717-36C7-A94F-AF10-45D6F3E42F2D}" type="pres">
      <dgm:prSet presAssocID="{83385414-CFB0-2B49-BC12-33F33626C564}" presName="node" presStyleLbl="node1" presStyleIdx="5" presStyleCnt="9" custLinFactY="21436" custLinFactNeighborY="100000">
        <dgm:presLayoutVars>
          <dgm:bulletEnabled val="1"/>
        </dgm:presLayoutVars>
      </dgm:prSet>
      <dgm:spPr/>
      <dgm:t>
        <a:bodyPr/>
        <a:lstStyle/>
        <a:p>
          <a:endParaRPr lang="en-US"/>
        </a:p>
      </dgm:t>
    </dgm:pt>
    <dgm:pt modelId="{5BD4219D-0DFD-0848-8061-A5EB656AD9DE}" type="pres">
      <dgm:prSet presAssocID="{66AC39FC-5A4E-2641-8D42-00B411522955}" presName="sibTrans" presStyleCnt="0"/>
      <dgm:spPr/>
    </dgm:pt>
    <dgm:pt modelId="{690DC1D2-519A-4FEB-BE87-F2CFAD3A0F5D}" type="pres">
      <dgm:prSet presAssocID="{C1AA1FF5-434F-4F16-A27A-BA40E895D7F6}" presName="node" presStyleLbl="node1" presStyleIdx="6" presStyleCnt="9" custLinFactNeighborY="6251">
        <dgm:presLayoutVars>
          <dgm:bulletEnabled val="1"/>
        </dgm:presLayoutVars>
      </dgm:prSet>
      <dgm:spPr/>
      <dgm:t>
        <a:bodyPr/>
        <a:lstStyle/>
        <a:p>
          <a:endParaRPr lang="en-IN"/>
        </a:p>
      </dgm:t>
    </dgm:pt>
    <dgm:pt modelId="{20D2A3C4-28B7-4007-985F-7713B9D4155F}" type="pres">
      <dgm:prSet presAssocID="{15A3D44A-CCC9-4088-AACF-19EF6B545D29}" presName="sibTrans" presStyleCnt="0"/>
      <dgm:spPr/>
    </dgm:pt>
    <dgm:pt modelId="{230353A9-AF68-5943-96C1-D079EEBD221E}" type="pres">
      <dgm:prSet presAssocID="{80FD0B09-08E2-E04B-9322-09F2F670FE44}" presName="node" presStyleLbl="node1" presStyleIdx="7" presStyleCnt="9" custLinFactNeighborX="-667" custLinFactNeighborY="5510">
        <dgm:presLayoutVars>
          <dgm:bulletEnabled val="1"/>
        </dgm:presLayoutVars>
      </dgm:prSet>
      <dgm:spPr/>
      <dgm:t>
        <a:bodyPr/>
        <a:lstStyle/>
        <a:p>
          <a:endParaRPr lang="en-US"/>
        </a:p>
      </dgm:t>
    </dgm:pt>
    <dgm:pt modelId="{EE7E5A37-D67B-4A59-ADBB-8262645DD3FB}" type="pres">
      <dgm:prSet presAssocID="{9996693C-3345-7F4C-9B0E-95B69897051E}" presName="sibTrans" presStyleCnt="0"/>
      <dgm:spPr/>
    </dgm:pt>
    <dgm:pt modelId="{68EEA43D-5CEC-4819-9FDB-DFD31E09B27E}" type="pres">
      <dgm:prSet presAssocID="{1AAEB7FE-C600-4324-84BA-0D85FA61CC49}" presName="node" presStyleLbl="node1" presStyleIdx="8" presStyleCnt="9" custLinFactY="-18521" custLinFactNeighborX="55000" custLinFactNeighborY="-100000">
        <dgm:presLayoutVars>
          <dgm:bulletEnabled val="1"/>
        </dgm:presLayoutVars>
      </dgm:prSet>
      <dgm:spPr/>
      <dgm:t>
        <a:bodyPr/>
        <a:lstStyle/>
        <a:p>
          <a:endParaRPr lang="en-IN"/>
        </a:p>
      </dgm:t>
    </dgm:pt>
  </dgm:ptLst>
  <dgm:cxnLst>
    <dgm:cxn modelId="{72461709-E616-4D77-843B-46BF7ECFAEDD}" type="presOf" srcId="{B6F77D00-7B37-4275-BE28-72B37BF18862}" destId="{68EEA43D-5CEC-4819-9FDB-DFD31E09B27E}" srcOrd="0" destOrd="3" presId="urn:microsoft.com/office/officeart/2005/8/layout/default#4"/>
    <dgm:cxn modelId="{519CA265-2719-4340-B454-CA4F69B9340C}" srcId="{1AAEB7FE-C600-4324-84BA-0D85FA61CC49}" destId="{00A06170-32A5-476F-BF20-E3E5C25EE277}" srcOrd="3" destOrd="0" parTransId="{EC237D6E-60A8-4C4C-B364-EE67EC465BE9}" sibTransId="{0E8A8F99-A1E7-4BBC-B499-68DE4E4ACA44}"/>
    <dgm:cxn modelId="{12B7A169-FCD5-8D4B-B5AB-3B6174BA213E}" type="presOf" srcId="{BBB2C37B-3DF4-8C4C-9DCB-67FB0F08E447}" destId="{3EA1809F-1624-5743-A2C3-F6AF54FA59B7}" srcOrd="0" destOrd="0" presId="urn:microsoft.com/office/officeart/2005/8/layout/default#4"/>
    <dgm:cxn modelId="{392D6F06-9421-4B4A-B172-D07BC7651E30}" type="presOf" srcId="{876677D2-7C1C-8C46-A42A-AC876D4E57C6}" destId="{58847317-D230-5242-8D95-0A10350C8967}" srcOrd="0" destOrd="0" presId="urn:microsoft.com/office/officeart/2005/8/layout/default#4"/>
    <dgm:cxn modelId="{9D1EA420-93D3-A64F-92BD-0E2121F6A4A4}" srcId="{2F06F7E9-3C3F-DF48-8B1F-85B1D3FFA26A}" destId="{876677D2-7C1C-8C46-A42A-AC876D4E57C6}" srcOrd="3" destOrd="0" parTransId="{13EC93E4-6A0C-9947-AC10-6B2BBD82C931}" sibTransId="{23040B1F-2DBC-294F-A444-7F71F56EFDBA}"/>
    <dgm:cxn modelId="{C1B0BA87-C371-4E09-B183-6DC380A01392}" srcId="{1AAEB7FE-C600-4324-84BA-0D85FA61CC49}" destId="{5C88102B-96C7-4D04-9F9E-6EBFFBD59446}" srcOrd="0" destOrd="0" parTransId="{CA34E5A5-9CFC-4E69-B34B-47EA4EAEC184}" sibTransId="{5D3E5CEA-A073-4743-889D-522EFCB05D6C}"/>
    <dgm:cxn modelId="{BCFB3C2B-4245-4123-900F-D9677BFA7E0B}" srcId="{2F06F7E9-3C3F-DF48-8B1F-85B1D3FFA26A}" destId="{1AAEB7FE-C600-4324-84BA-0D85FA61CC49}" srcOrd="8" destOrd="0" parTransId="{A8FE95D3-EDD8-4FBC-B079-9A06B8A36DEA}" sibTransId="{8295EC14-DB80-4B5D-981B-5B98A3D2A310}"/>
    <dgm:cxn modelId="{3C7D4106-D65C-4EC4-A327-09F016D0FCBF}" type="presOf" srcId="{3FD07028-5B2E-456E-976F-2728887FD323}" destId="{68EEA43D-5CEC-4819-9FDB-DFD31E09B27E}" srcOrd="0" destOrd="5" presId="urn:microsoft.com/office/officeart/2005/8/layout/default#4"/>
    <dgm:cxn modelId="{EB5BE267-09FC-BD47-A411-ECDF55DB0A79}" srcId="{2F06F7E9-3C3F-DF48-8B1F-85B1D3FFA26A}" destId="{83385414-CFB0-2B49-BC12-33F33626C564}" srcOrd="5" destOrd="0" parTransId="{50647BF7-FA4D-9747-A535-C41821B92CA7}" sibTransId="{66AC39FC-5A4E-2641-8D42-00B411522955}"/>
    <dgm:cxn modelId="{9E1A5FA7-2CC2-4261-92F1-A117F6FD3C3B}" type="presOf" srcId="{1AAEB7FE-C600-4324-84BA-0D85FA61CC49}" destId="{68EEA43D-5CEC-4819-9FDB-DFD31E09B27E}" srcOrd="0" destOrd="0" presId="urn:microsoft.com/office/officeart/2005/8/layout/default#4"/>
    <dgm:cxn modelId="{B50BD78D-CDC4-4DA3-A075-80CB2D709348}" srcId="{1AAEB7FE-C600-4324-84BA-0D85FA61CC49}" destId="{3FD07028-5B2E-456E-976F-2728887FD323}" srcOrd="4" destOrd="0" parTransId="{E1E844F9-DED3-4C95-8A56-AC6653DEEB7D}" sibTransId="{F786EF6C-7DCD-49B7-BBD9-32BC2762AE13}"/>
    <dgm:cxn modelId="{BE4672E9-0668-4ECA-B669-EC1EAE3BD960}" srcId="{2F06F7E9-3C3F-DF48-8B1F-85B1D3FFA26A}" destId="{C1AA1FF5-434F-4F16-A27A-BA40E895D7F6}" srcOrd="6" destOrd="0" parTransId="{BD6DBC2E-EA22-4480-B3DE-3EB312F9C0A4}" sibTransId="{15A3D44A-CCC9-4088-AACF-19EF6B545D29}"/>
    <dgm:cxn modelId="{CE9425F6-6C81-4CF7-A81A-429BB3B013CB}" type="presOf" srcId="{41BA82F2-79C5-46F9-B49A-7EBE5F6DFF65}" destId="{68EEA43D-5CEC-4819-9FDB-DFD31E09B27E}" srcOrd="0" destOrd="2" presId="urn:microsoft.com/office/officeart/2005/8/layout/default#4"/>
    <dgm:cxn modelId="{84899752-56BE-284A-A5DA-87FED30B55A8}" srcId="{2F06F7E9-3C3F-DF48-8B1F-85B1D3FFA26A}" destId="{B2777398-C8C8-2F43-8DC7-E413044F70FC}" srcOrd="0" destOrd="0" parTransId="{B1669097-FAF5-8047-B86B-8FBAC57BF7D7}" sibTransId="{C2BFA899-F49C-8F4A-A6A3-9E2E51662FE9}"/>
    <dgm:cxn modelId="{14594D23-8CC7-2542-A09E-C74B2C6B0640}" type="presOf" srcId="{83385414-CFB0-2B49-BC12-33F33626C564}" destId="{CB7B0717-36C7-A94F-AF10-45D6F3E42F2D}" srcOrd="0" destOrd="0" presId="urn:microsoft.com/office/officeart/2005/8/layout/default#4"/>
    <dgm:cxn modelId="{9E7B11C2-66BE-BB4C-925E-42F2DDA36FF9}" type="presOf" srcId="{BD748269-27C0-0E46-9880-B0800D3BEAE1}" destId="{B4AB955E-B8EA-974C-9711-F768EE830327}" srcOrd="0" destOrd="0" presId="urn:microsoft.com/office/officeart/2005/8/layout/default#4"/>
    <dgm:cxn modelId="{106783D3-0AB0-F04B-B388-22FE7FB7A96A}" type="presOf" srcId="{80FD0B09-08E2-E04B-9322-09F2F670FE44}" destId="{230353A9-AF68-5943-96C1-D079EEBD221E}" srcOrd="0" destOrd="0" presId="urn:microsoft.com/office/officeart/2005/8/layout/default#4"/>
    <dgm:cxn modelId="{94520C50-F6B9-434C-AADC-CEE9F8214457}" srcId="{2F06F7E9-3C3F-DF48-8B1F-85B1D3FFA26A}" destId="{80FD0B09-08E2-E04B-9322-09F2F670FE44}" srcOrd="7" destOrd="0" parTransId="{908AFFE4-60F0-924D-AEA7-0C5546005F42}" sibTransId="{9996693C-3345-7F4C-9B0E-95B69897051E}"/>
    <dgm:cxn modelId="{0744C29C-9AE3-7A41-A4A3-EAC419B420B9}" type="presOf" srcId="{B2777398-C8C8-2F43-8DC7-E413044F70FC}" destId="{FB4F8F01-4C5C-F748-83B0-D5BBE8A0D030}" srcOrd="0" destOrd="0" presId="urn:microsoft.com/office/officeart/2005/8/layout/default#4"/>
    <dgm:cxn modelId="{D3B5DBE2-0405-4CC6-8CE7-ED9F731935CF}" srcId="{1AAEB7FE-C600-4324-84BA-0D85FA61CC49}" destId="{B6F77D00-7B37-4275-BE28-72B37BF18862}" srcOrd="2" destOrd="0" parTransId="{BEF8349D-7F65-4297-95D4-D60926984A3B}" sibTransId="{920666AE-6331-4398-B9C5-A72377D7690E}"/>
    <dgm:cxn modelId="{749F9441-5EFE-1443-9094-6C5F318A03FD}" srcId="{2F06F7E9-3C3F-DF48-8B1F-85B1D3FFA26A}" destId="{BBB2C37B-3DF4-8C4C-9DCB-67FB0F08E447}" srcOrd="2" destOrd="0" parTransId="{BD15D204-1A45-AF4C-8B7E-8A0088A4D505}" sibTransId="{EB34C8FB-F72A-E94E-957E-581286FEBC7D}"/>
    <dgm:cxn modelId="{C4AFFA8F-EEFA-4444-9C4E-A87BE42688BA}" type="presOf" srcId="{00A06170-32A5-476F-BF20-E3E5C25EE277}" destId="{68EEA43D-5CEC-4819-9FDB-DFD31E09B27E}" srcOrd="0" destOrd="4" presId="urn:microsoft.com/office/officeart/2005/8/layout/default#4"/>
    <dgm:cxn modelId="{80CDE314-A81D-4469-9DF8-62C612AFBF81}" type="presOf" srcId="{C1AA1FF5-434F-4F16-A27A-BA40E895D7F6}" destId="{690DC1D2-519A-4FEB-BE87-F2CFAD3A0F5D}" srcOrd="0" destOrd="0" presId="urn:microsoft.com/office/officeart/2005/8/layout/default#4"/>
    <dgm:cxn modelId="{F49228EC-9325-8745-A1EF-677A3BBAFBD3}" type="presOf" srcId="{379773BA-2F05-304D-BA3A-F21E49FDC088}" destId="{7BA44C2C-7458-9E49-AE0C-3F9895037835}" srcOrd="0" destOrd="0" presId="urn:microsoft.com/office/officeart/2005/8/layout/default#4"/>
    <dgm:cxn modelId="{68F8F09F-4178-6641-A9C5-1D5D29EF6E4A}" type="presOf" srcId="{2F06F7E9-3C3F-DF48-8B1F-85B1D3FFA26A}" destId="{AE94E9D6-60D5-2844-B786-91EB3EBBED75}" srcOrd="0" destOrd="0" presId="urn:microsoft.com/office/officeart/2005/8/layout/default#4"/>
    <dgm:cxn modelId="{F95A8AE3-6729-4952-9B78-9C59F5737B73}" srcId="{1AAEB7FE-C600-4324-84BA-0D85FA61CC49}" destId="{41BA82F2-79C5-46F9-B49A-7EBE5F6DFF65}" srcOrd="1" destOrd="0" parTransId="{B2CD260C-2CC9-44C6-BC55-6FD29F3CF99E}" sibTransId="{B037F836-3E20-4D08-BE92-FAFF1943F1F0}"/>
    <dgm:cxn modelId="{71B79D30-144E-4A2B-9B36-F307B3AA8E97}" type="presOf" srcId="{5C88102B-96C7-4D04-9F9E-6EBFFBD59446}" destId="{68EEA43D-5CEC-4819-9FDB-DFD31E09B27E}" srcOrd="0" destOrd="1" presId="urn:microsoft.com/office/officeart/2005/8/layout/default#4"/>
    <dgm:cxn modelId="{3A3230E6-3859-C34B-96B0-C9CBE21F70CD}" srcId="{2F06F7E9-3C3F-DF48-8B1F-85B1D3FFA26A}" destId="{379773BA-2F05-304D-BA3A-F21E49FDC088}" srcOrd="1" destOrd="0" parTransId="{AC7E8033-0069-2C4F-BF23-BEF7FFFC240B}" sibTransId="{902B6199-B680-4147-80A6-9EBA49924F97}"/>
    <dgm:cxn modelId="{AF6C8D4B-001F-C94B-991A-6D22C6016650}" srcId="{2F06F7E9-3C3F-DF48-8B1F-85B1D3FFA26A}" destId="{BD748269-27C0-0E46-9880-B0800D3BEAE1}" srcOrd="4" destOrd="0" parTransId="{2BD57D70-CC69-DA4C-ADF6-D9D52EF9D49B}" sibTransId="{DED3B5EB-AA95-1C4D-BEA4-95DCA05DE6A3}"/>
    <dgm:cxn modelId="{3322C935-0824-064A-850D-61100E0F255D}" type="presParOf" srcId="{AE94E9D6-60D5-2844-B786-91EB3EBBED75}" destId="{FB4F8F01-4C5C-F748-83B0-D5BBE8A0D030}" srcOrd="0" destOrd="0" presId="urn:microsoft.com/office/officeart/2005/8/layout/default#4"/>
    <dgm:cxn modelId="{8546289A-BA96-FD45-9305-DC22759CE5B3}" type="presParOf" srcId="{AE94E9D6-60D5-2844-B786-91EB3EBBED75}" destId="{56D80EB2-F582-4A49-93F1-ACBE4AC539AD}" srcOrd="1" destOrd="0" presId="urn:microsoft.com/office/officeart/2005/8/layout/default#4"/>
    <dgm:cxn modelId="{3955D14C-F822-4C4E-B2C9-AE9F13469908}" type="presParOf" srcId="{AE94E9D6-60D5-2844-B786-91EB3EBBED75}" destId="{7BA44C2C-7458-9E49-AE0C-3F9895037835}" srcOrd="2" destOrd="0" presId="urn:microsoft.com/office/officeart/2005/8/layout/default#4"/>
    <dgm:cxn modelId="{97BB65D8-0772-D040-89D4-87FE696137A0}" type="presParOf" srcId="{AE94E9D6-60D5-2844-B786-91EB3EBBED75}" destId="{27375535-B0D4-B042-BFBA-0A54F77EC191}" srcOrd="3" destOrd="0" presId="urn:microsoft.com/office/officeart/2005/8/layout/default#4"/>
    <dgm:cxn modelId="{19B9DBB0-3F48-BA42-A8B7-686A68D83CB5}" type="presParOf" srcId="{AE94E9D6-60D5-2844-B786-91EB3EBBED75}" destId="{3EA1809F-1624-5743-A2C3-F6AF54FA59B7}" srcOrd="4" destOrd="0" presId="urn:microsoft.com/office/officeart/2005/8/layout/default#4"/>
    <dgm:cxn modelId="{9B1C0FF1-16FC-A746-8BE4-8D6259FF6BCC}" type="presParOf" srcId="{AE94E9D6-60D5-2844-B786-91EB3EBBED75}" destId="{378F21DD-F068-0045-89C6-201E764F0502}" srcOrd="5" destOrd="0" presId="urn:microsoft.com/office/officeart/2005/8/layout/default#4"/>
    <dgm:cxn modelId="{052D1FE1-7AFE-9A4B-83BF-D515965294A7}" type="presParOf" srcId="{AE94E9D6-60D5-2844-B786-91EB3EBBED75}" destId="{58847317-D230-5242-8D95-0A10350C8967}" srcOrd="6" destOrd="0" presId="urn:microsoft.com/office/officeart/2005/8/layout/default#4"/>
    <dgm:cxn modelId="{B3193A0C-734E-F044-B7A9-77BB3F3A84DF}" type="presParOf" srcId="{AE94E9D6-60D5-2844-B786-91EB3EBBED75}" destId="{128CC07E-A840-304B-A2CC-16F1A32EEE27}" srcOrd="7" destOrd="0" presId="urn:microsoft.com/office/officeart/2005/8/layout/default#4"/>
    <dgm:cxn modelId="{AD0A0A2B-4A20-B049-9247-351C22F032E7}" type="presParOf" srcId="{AE94E9D6-60D5-2844-B786-91EB3EBBED75}" destId="{B4AB955E-B8EA-974C-9711-F768EE830327}" srcOrd="8" destOrd="0" presId="urn:microsoft.com/office/officeart/2005/8/layout/default#4"/>
    <dgm:cxn modelId="{7B15E9F1-2A23-3F4B-9713-12BCBD4E1A1F}" type="presParOf" srcId="{AE94E9D6-60D5-2844-B786-91EB3EBBED75}" destId="{3A5C14D4-03AF-074A-9457-CD1D876EE298}" srcOrd="9" destOrd="0" presId="urn:microsoft.com/office/officeart/2005/8/layout/default#4"/>
    <dgm:cxn modelId="{69ED1D80-C919-C247-A8B4-075E61646856}" type="presParOf" srcId="{AE94E9D6-60D5-2844-B786-91EB3EBBED75}" destId="{CB7B0717-36C7-A94F-AF10-45D6F3E42F2D}" srcOrd="10" destOrd="0" presId="urn:microsoft.com/office/officeart/2005/8/layout/default#4"/>
    <dgm:cxn modelId="{E8C64EB6-49B5-334A-A303-AACD605BA0E7}" type="presParOf" srcId="{AE94E9D6-60D5-2844-B786-91EB3EBBED75}" destId="{5BD4219D-0DFD-0848-8061-A5EB656AD9DE}" srcOrd="11" destOrd="0" presId="urn:microsoft.com/office/officeart/2005/8/layout/default#4"/>
    <dgm:cxn modelId="{47CC48BA-C6DA-4146-9C74-BE3CD9477727}" type="presParOf" srcId="{AE94E9D6-60D5-2844-B786-91EB3EBBED75}" destId="{690DC1D2-519A-4FEB-BE87-F2CFAD3A0F5D}" srcOrd="12" destOrd="0" presId="urn:microsoft.com/office/officeart/2005/8/layout/default#4"/>
    <dgm:cxn modelId="{5064C174-4168-457A-9748-5D71A64A2EBA}" type="presParOf" srcId="{AE94E9D6-60D5-2844-B786-91EB3EBBED75}" destId="{20D2A3C4-28B7-4007-985F-7713B9D4155F}" srcOrd="13" destOrd="0" presId="urn:microsoft.com/office/officeart/2005/8/layout/default#4"/>
    <dgm:cxn modelId="{1D6CB35D-A221-BA45-86E2-40EFFDC0AD30}" type="presParOf" srcId="{AE94E9D6-60D5-2844-B786-91EB3EBBED75}" destId="{230353A9-AF68-5943-96C1-D079EEBD221E}" srcOrd="14" destOrd="0" presId="urn:microsoft.com/office/officeart/2005/8/layout/default#4"/>
    <dgm:cxn modelId="{EC158D0A-D473-4294-AC7D-60AA7FE3F072}" type="presParOf" srcId="{AE94E9D6-60D5-2844-B786-91EB3EBBED75}" destId="{EE7E5A37-D67B-4A59-ADBB-8262645DD3FB}" srcOrd="15" destOrd="0" presId="urn:microsoft.com/office/officeart/2005/8/layout/default#4"/>
    <dgm:cxn modelId="{58AC2A87-9D4C-4689-B423-0F183163B09B}" type="presParOf" srcId="{AE94E9D6-60D5-2844-B786-91EB3EBBED75}" destId="{68EEA43D-5CEC-4819-9FDB-DFD31E09B27E}" srcOrd="16" destOrd="0" presId="urn:microsoft.com/office/officeart/2005/8/layout/defaul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C377B0-CBF9-B642-9DBA-9646AAE1D4BD}"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13EFBF3-69A9-8D49-96E4-192F01547CBD}">
      <dgm:prSet custT="1"/>
      <dgm:spPr/>
      <dgm:t>
        <a:bodyPr/>
        <a:lstStyle/>
        <a:p>
          <a:pPr rtl="0"/>
          <a:r>
            <a:rPr lang="en-US" sz="2000" b="1" dirty="0" smtClean="0">
              <a:solidFill>
                <a:srgbClr val="000000"/>
              </a:solidFill>
            </a:rPr>
            <a:t>Switch ‘On’ the CU</a:t>
          </a:r>
          <a:endParaRPr lang="en-US" sz="2000" b="1" dirty="0">
            <a:solidFill>
              <a:srgbClr val="000000"/>
            </a:solidFill>
          </a:endParaRPr>
        </a:p>
      </dgm:t>
    </dgm:pt>
    <dgm:pt modelId="{EA401B11-B178-C740-AEA1-EEDBC96182EA}" type="parTrans" cxnId="{BE5B3D51-F5B7-4649-A805-DBEF27B0F201}">
      <dgm:prSet/>
      <dgm:spPr/>
      <dgm:t>
        <a:bodyPr/>
        <a:lstStyle/>
        <a:p>
          <a:endParaRPr lang="en-US" sz="2000" b="1">
            <a:solidFill>
              <a:srgbClr val="000000"/>
            </a:solidFill>
          </a:endParaRPr>
        </a:p>
      </dgm:t>
    </dgm:pt>
    <dgm:pt modelId="{C27213F6-E662-1349-A343-9B30D65928B8}" type="sibTrans" cxnId="{BE5B3D51-F5B7-4649-A805-DBEF27B0F201}">
      <dgm:prSet custT="1"/>
      <dgm:spPr/>
      <dgm:t>
        <a:bodyPr/>
        <a:lstStyle/>
        <a:p>
          <a:endParaRPr lang="en-US" sz="2000" b="1">
            <a:solidFill>
              <a:srgbClr val="000000"/>
            </a:solidFill>
          </a:endParaRPr>
        </a:p>
      </dgm:t>
    </dgm:pt>
    <dgm:pt modelId="{2E9125D5-27E4-FA4E-B651-479B7DA0E94C}">
      <dgm:prSet custT="1"/>
      <dgm:spPr/>
      <dgm:t>
        <a:bodyPr/>
        <a:lstStyle/>
        <a:p>
          <a:pPr rtl="0"/>
          <a:r>
            <a:rPr lang="en-US" sz="1600" b="1" dirty="0" smtClean="0">
              <a:solidFill>
                <a:srgbClr val="000000"/>
              </a:solidFill>
            </a:rPr>
            <a:t>Press the ‘Total’ button and check whether total votes shown on display panel  are matching with part-I of Form 17C</a:t>
          </a:r>
          <a:endParaRPr lang="en-US" sz="1600" b="1" dirty="0">
            <a:solidFill>
              <a:srgbClr val="000000"/>
            </a:solidFill>
          </a:endParaRPr>
        </a:p>
      </dgm:t>
    </dgm:pt>
    <dgm:pt modelId="{7A135115-85A9-7542-BCBB-07FB08325CA1}" type="parTrans" cxnId="{CF821307-532D-4A44-AA97-5B35A4BAFFF8}">
      <dgm:prSet/>
      <dgm:spPr/>
      <dgm:t>
        <a:bodyPr/>
        <a:lstStyle/>
        <a:p>
          <a:endParaRPr lang="en-US" sz="2000" b="1">
            <a:solidFill>
              <a:srgbClr val="000000"/>
            </a:solidFill>
          </a:endParaRPr>
        </a:p>
      </dgm:t>
    </dgm:pt>
    <dgm:pt modelId="{9EDCA851-B7CC-C64F-9EA4-6BC0C2BA6362}" type="sibTrans" cxnId="{CF821307-532D-4A44-AA97-5B35A4BAFFF8}">
      <dgm:prSet custT="1"/>
      <dgm:spPr/>
      <dgm:t>
        <a:bodyPr/>
        <a:lstStyle/>
        <a:p>
          <a:endParaRPr lang="en-US" sz="2000" b="1">
            <a:solidFill>
              <a:srgbClr val="000000"/>
            </a:solidFill>
          </a:endParaRPr>
        </a:p>
      </dgm:t>
    </dgm:pt>
    <dgm:pt modelId="{F6E7ACB2-72CE-8346-8AB8-D11B4746EB56}">
      <dgm:prSet custT="1"/>
      <dgm:spPr/>
      <dgm:t>
        <a:bodyPr/>
        <a:lstStyle/>
        <a:p>
          <a:pPr rtl="0"/>
          <a:r>
            <a:rPr lang="en-US" sz="1800" b="1" dirty="0" smtClean="0">
              <a:solidFill>
                <a:srgbClr val="000000"/>
              </a:solidFill>
            </a:rPr>
            <a:t>If everything OK, then  pierce paper seal over Result I button provided in inner cover of result section</a:t>
          </a:r>
          <a:endParaRPr lang="en-US" sz="1800" b="1" dirty="0">
            <a:solidFill>
              <a:srgbClr val="000000"/>
            </a:solidFill>
          </a:endParaRPr>
        </a:p>
      </dgm:t>
    </dgm:pt>
    <dgm:pt modelId="{5E0D1A98-D3C9-994E-BB0D-66FC22346BDF}" type="parTrans" cxnId="{B947C0CF-21AF-654A-A3E3-33C65724A281}">
      <dgm:prSet/>
      <dgm:spPr/>
      <dgm:t>
        <a:bodyPr/>
        <a:lstStyle/>
        <a:p>
          <a:endParaRPr lang="en-US" sz="2000" b="1">
            <a:solidFill>
              <a:srgbClr val="000000"/>
            </a:solidFill>
          </a:endParaRPr>
        </a:p>
      </dgm:t>
    </dgm:pt>
    <dgm:pt modelId="{D230733C-05C0-C741-9017-F4D140EE5C87}" type="sibTrans" cxnId="{B947C0CF-21AF-654A-A3E3-33C65724A281}">
      <dgm:prSet custT="1"/>
      <dgm:spPr/>
      <dgm:t>
        <a:bodyPr/>
        <a:lstStyle/>
        <a:p>
          <a:endParaRPr lang="en-US" sz="2000" b="1">
            <a:solidFill>
              <a:srgbClr val="000000"/>
            </a:solidFill>
          </a:endParaRPr>
        </a:p>
      </dgm:t>
    </dgm:pt>
    <dgm:pt modelId="{A30CFF5D-1BCE-524B-80DA-99253F9E4338}">
      <dgm:prSet custT="1"/>
      <dgm:spPr/>
      <dgm:t>
        <a:bodyPr/>
        <a:lstStyle/>
        <a:p>
          <a:pPr rtl="0"/>
          <a:r>
            <a:rPr lang="en-US" sz="2000" b="1" dirty="0" smtClean="0">
              <a:solidFill>
                <a:srgbClr val="000000"/>
              </a:solidFill>
            </a:rPr>
            <a:t>Press the ‘Result I’ button.</a:t>
          </a:r>
          <a:endParaRPr lang="en-US" sz="2000" b="1" dirty="0">
            <a:solidFill>
              <a:srgbClr val="000000"/>
            </a:solidFill>
          </a:endParaRPr>
        </a:p>
      </dgm:t>
    </dgm:pt>
    <dgm:pt modelId="{434CAE08-29B7-6842-8DC2-5BD37C722C29}" type="parTrans" cxnId="{1445342B-07D1-2D49-AF08-4A9BE11DB710}">
      <dgm:prSet/>
      <dgm:spPr/>
      <dgm:t>
        <a:bodyPr/>
        <a:lstStyle/>
        <a:p>
          <a:endParaRPr lang="en-US" sz="2000" b="1">
            <a:solidFill>
              <a:srgbClr val="000000"/>
            </a:solidFill>
          </a:endParaRPr>
        </a:p>
      </dgm:t>
    </dgm:pt>
    <dgm:pt modelId="{B9D2F20E-CC22-B649-B0D6-5B5B59D69772}" type="sibTrans" cxnId="{1445342B-07D1-2D49-AF08-4A9BE11DB710}">
      <dgm:prSet custT="1"/>
      <dgm:spPr/>
      <dgm:t>
        <a:bodyPr/>
        <a:lstStyle/>
        <a:p>
          <a:endParaRPr lang="en-US" sz="2000" b="1">
            <a:solidFill>
              <a:srgbClr val="000000"/>
            </a:solidFill>
          </a:endParaRPr>
        </a:p>
      </dgm:t>
    </dgm:pt>
    <dgm:pt modelId="{2D2779F3-9256-E94C-8C8A-F0B71BCF108F}">
      <dgm:prSet custT="1"/>
      <dgm:spPr/>
      <dgm:t>
        <a:bodyPr/>
        <a:lstStyle/>
        <a:p>
          <a:pPr rtl="0"/>
          <a:r>
            <a:rPr lang="en-US" sz="1600" b="1" dirty="0" smtClean="0">
              <a:solidFill>
                <a:srgbClr val="000000"/>
              </a:solidFill>
            </a:rPr>
            <a:t>Total no. of votes for each candidate will be displayed for that PS. Lift the unit and show it to all agents so that they can note down votes polled by candidates.</a:t>
          </a:r>
          <a:endParaRPr lang="en-US" sz="1600" b="1" dirty="0">
            <a:solidFill>
              <a:srgbClr val="000000"/>
            </a:solidFill>
          </a:endParaRPr>
        </a:p>
      </dgm:t>
    </dgm:pt>
    <dgm:pt modelId="{85E8F65D-00BF-F641-93BD-DACAB19829E7}" type="parTrans" cxnId="{2C4EA3DE-3FF0-A243-AF25-5C0D09A77517}">
      <dgm:prSet/>
      <dgm:spPr/>
      <dgm:t>
        <a:bodyPr/>
        <a:lstStyle/>
        <a:p>
          <a:endParaRPr lang="en-US" sz="2000" b="1">
            <a:solidFill>
              <a:srgbClr val="000000"/>
            </a:solidFill>
          </a:endParaRPr>
        </a:p>
      </dgm:t>
    </dgm:pt>
    <dgm:pt modelId="{EFDA35ED-9826-784C-8662-F31F82D3C745}" type="sibTrans" cxnId="{2C4EA3DE-3FF0-A243-AF25-5C0D09A77517}">
      <dgm:prSet custT="1"/>
      <dgm:spPr/>
      <dgm:t>
        <a:bodyPr/>
        <a:lstStyle/>
        <a:p>
          <a:endParaRPr lang="en-US" sz="2000" b="1">
            <a:solidFill>
              <a:srgbClr val="000000"/>
            </a:solidFill>
          </a:endParaRPr>
        </a:p>
      </dgm:t>
    </dgm:pt>
    <dgm:pt modelId="{CFFA0D79-404A-0446-874E-55386BCFCFF9}">
      <dgm:prSet custT="1"/>
      <dgm:spPr/>
      <dgm:t>
        <a:bodyPr/>
        <a:lstStyle/>
        <a:p>
          <a:pPr rtl="0"/>
          <a:r>
            <a:rPr lang="en-US" sz="1800" b="1" dirty="0" smtClean="0">
              <a:solidFill>
                <a:srgbClr val="000000"/>
              </a:solidFill>
            </a:rPr>
            <a:t>Counting  Assistant  to note result in Part –II – Result of Counting of Form 17C.  </a:t>
          </a:r>
          <a:endParaRPr lang="en-US" sz="1800" b="1" dirty="0">
            <a:solidFill>
              <a:srgbClr val="000000"/>
            </a:solidFill>
          </a:endParaRPr>
        </a:p>
      </dgm:t>
    </dgm:pt>
    <dgm:pt modelId="{0D6CAAEE-7E46-8C42-849B-119B4DD274F0}" type="parTrans" cxnId="{D3CF96CB-9C61-9643-ADEE-D62427259A4F}">
      <dgm:prSet/>
      <dgm:spPr/>
      <dgm:t>
        <a:bodyPr/>
        <a:lstStyle/>
        <a:p>
          <a:endParaRPr lang="en-US" sz="2000" b="1">
            <a:solidFill>
              <a:srgbClr val="000000"/>
            </a:solidFill>
          </a:endParaRPr>
        </a:p>
      </dgm:t>
    </dgm:pt>
    <dgm:pt modelId="{772DF717-B477-DB4F-84BF-F27443ABBF30}" type="sibTrans" cxnId="{D3CF96CB-9C61-9643-ADEE-D62427259A4F}">
      <dgm:prSet custT="1"/>
      <dgm:spPr/>
      <dgm:t>
        <a:bodyPr/>
        <a:lstStyle/>
        <a:p>
          <a:endParaRPr lang="en-US" sz="2000" b="1">
            <a:solidFill>
              <a:srgbClr val="000000"/>
            </a:solidFill>
          </a:endParaRPr>
        </a:p>
      </dgm:t>
    </dgm:pt>
    <dgm:pt modelId="{6BE73AB5-8430-6445-AACE-1AF056EAEA0D}">
      <dgm:prSet custT="1"/>
      <dgm:spPr/>
      <dgm:t>
        <a:bodyPr/>
        <a:lstStyle/>
        <a:p>
          <a:pPr rtl="0"/>
          <a:r>
            <a:rPr lang="en-US" sz="1800" b="1" dirty="0" smtClean="0">
              <a:solidFill>
                <a:srgbClr val="000000"/>
              </a:solidFill>
            </a:rPr>
            <a:t>If required, press again to show result to candidates/agents so that they are satisfied.</a:t>
          </a:r>
          <a:endParaRPr lang="en-US" sz="1800" b="1" dirty="0">
            <a:solidFill>
              <a:srgbClr val="000000"/>
            </a:solidFill>
          </a:endParaRPr>
        </a:p>
      </dgm:t>
    </dgm:pt>
    <dgm:pt modelId="{1ABBE91E-6ED2-3F45-9F1D-255ACF7DC857}" type="parTrans" cxnId="{D33DF273-1401-8D4E-9E20-0E3374486D0D}">
      <dgm:prSet/>
      <dgm:spPr/>
      <dgm:t>
        <a:bodyPr/>
        <a:lstStyle/>
        <a:p>
          <a:endParaRPr lang="en-US" sz="2000" b="1">
            <a:solidFill>
              <a:srgbClr val="000000"/>
            </a:solidFill>
          </a:endParaRPr>
        </a:p>
      </dgm:t>
    </dgm:pt>
    <dgm:pt modelId="{F00E44F6-8934-8944-871C-1ED346024F76}" type="sibTrans" cxnId="{D33DF273-1401-8D4E-9E20-0E3374486D0D}">
      <dgm:prSet custT="1"/>
      <dgm:spPr/>
      <dgm:t>
        <a:bodyPr/>
        <a:lstStyle/>
        <a:p>
          <a:endParaRPr lang="en-US" sz="2000" b="1">
            <a:solidFill>
              <a:srgbClr val="000000"/>
            </a:solidFill>
          </a:endParaRPr>
        </a:p>
      </dgm:t>
    </dgm:pt>
    <dgm:pt modelId="{D69B6AF1-BDF1-0140-8E91-DEF7485E7B0B}">
      <dgm:prSet custT="1"/>
      <dgm:spPr/>
      <dgm:t>
        <a:bodyPr/>
        <a:lstStyle/>
        <a:p>
          <a:pPr rtl="0"/>
          <a:r>
            <a:rPr lang="en-US" sz="1800" b="1" dirty="0" smtClean="0">
              <a:solidFill>
                <a:srgbClr val="000000"/>
              </a:solidFill>
            </a:rPr>
            <a:t>After result noted in Form 17 C-part II, close cover of result section and Switch “OFF” CU.</a:t>
          </a:r>
          <a:endParaRPr lang="en-US" sz="1800" b="1" dirty="0">
            <a:solidFill>
              <a:srgbClr val="000000"/>
            </a:solidFill>
          </a:endParaRPr>
        </a:p>
      </dgm:t>
    </dgm:pt>
    <dgm:pt modelId="{00BEA58A-E495-7447-B0B5-C49E51EAA62D}" type="parTrans" cxnId="{51065B61-E4E6-514E-BE29-15427E596C50}">
      <dgm:prSet/>
      <dgm:spPr/>
      <dgm:t>
        <a:bodyPr/>
        <a:lstStyle/>
        <a:p>
          <a:endParaRPr lang="en-US" sz="2000" b="1">
            <a:solidFill>
              <a:srgbClr val="000000"/>
            </a:solidFill>
          </a:endParaRPr>
        </a:p>
      </dgm:t>
    </dgm:pt>
    <dgm:pt modelId="{D66E9112-9A76-2A4C-8AD2-B49DBD9409B4}" type="sibTrans" cxnId="{51065B61-E4E6-514E-BE29-15427E596C50}">
      <dgm:prSet/>
      <dgm:spPr/>
      <dgm:t>
        <a:bodyPr/>
        <a:lstStyle/>
        <a:p>
          <a:endParaRPr lang="en-US" sz="2000" b="1">
            <a:solidFill>
              <a:srgbClr val="000000"/>
            </a:solidFill>
          </a:endParaRPr>
        </a:p>
      </dgm:t>
    </dgm:pt>
    <dgm:pt modelId="{5790B441-4EC5-4A28-BDA5-308ED9CFD3F5}">
      <dgm:prSet/>
      <dgm:spPr/>
      <dgm:t>
        <a:bodyPr/>
        <a:lstStyle/>
        <a:p>
          <a:pPr rtl="0"/>
          <a:r>
            <a:rPr lang="en-US" b="1" dirty="0" smtClean="0">
              <a:solidFill>
                <a:srgbClr val="000000"/>
              </a:solidFill>
            </a:rPr>
            <a:t>If not, check if it is clerical mistake. In case, the RO can not resolve the matter and there is dispute, keep the EVM aside and report the matter to ECI for further direction</a:t>
          </a:r>
          <a:endParaRPr lang="en-US" b="1" dirty="0">
            <a:solidFill>
              <a:srgbClr val="000000"/>
            </a:solidFill>
          </a:endParaRPr>
        </a:p>
      </dgm:t>
    </dgm:pt>
    <dgm:pt modelId="{2590A8D6-A976-4E65-AFDA-DE70FE243CAC}" type="parTrans" cxnId="{9F10FF25-49C4-4ABD-A19F-73E8821A5B46}">
      <dgm:prSet/>
      <dgm:spPr/>
      <dgm:t>
        <a:bodyPr/>
        <a:lstStyle/>
        <a:p>
          <a:endParaRPr lang="en-IN"/>
        </a:p>
      </dgm:t>
    </dgm:pt>
    <dgm:pt modelId="{457A1653-8810-45C6-B67A-F293BEE07FBD}" type="sibTrans" cxnId="{9F10FF25-49C4-4ABD-A19F-73E8821A5B46}">
      <dgm:prSet/>
      <dgm:spPr/>
      <dgm:t>
        <a:bodyPr/>
        <a:lstStyle/>
        <a:p>
          <a:endParaRPr lang="en-IN"/>
        </a:p>
      </dgm:t>
    </dgm:pt>
    <dgm:pt modelId="{E42D508C-4031-7847-9F6E-815E3C0E222B}" type="pres">
      <dgm:prSet presAssocID="{A0C377B0-CBF9-B642-9DBA-9646AAE1D4BD}" presName="Name0" presStyleCnt="0">
        <dgm:presLayoutVars>
          <dgm:dir/>
          <dgm:resizeHandles val="exact"/>
        </dgm:presLayoutVars>
      </dgm:prSet>
      <dgm:spPr/>
      <dgm:t>
        <a:bodyPr/>
        <a:lstStyle/>
        <a:p>
          <a:endParaRPr lang="en-US"/>
        </a:p>
      </dgm:t>
    </dgm:pt>
    <dgm:pt modelId="{AD10E0BA-0240-894D-8EAB-B9A6CC81D356}" type="pres">
      <dgm:prSet presAssocID="{813EFBF3-69A9-8D49-96E4-192F01547CBD}" presName="node" presStyleLbl="node1" presStyleIdx="0" presStyleCnt="9">
        <dgm:presLayoutVars>
          <dgm:bulletEnabled val="1"/>
        </dgm:presLayoutVars>
      </dgm:prSet>
      <dgm:spPr/>
      <dgm:t>
        <a:bodyPr/>
        <a:lstStyle/>
        <a:p>
          <a:endParaRPr lang="en-US"/>
        </a:p>
      </dgm:t>
    </dgm:pt>
    <dgm:pt modelId="{F569CC8E-D0E1-7A44-B722-F72B8CEC521D}" type="pres">
      <dgm:prSet presAssocID="{C27213F6-E662-1349-A343-9B30D65928B8}" presName="sibTrans" presStyleLbl="sibTrans1D1" presStyleIdx="0" presStyleCnt="8"/>
      <dgm:spPr/>
      <dgm:t>
        <a:bodyPr/>
        <a:lstStyle/>
        <a:p>
          <a:endParaRPr lang="en-US"/>
        </a:p>
      </dgm:t>
    </dgm:pt>
    <dgm:pt modelId="{2333A561-E9BD-4D4E-A199-B15C77A3B33C}" type="pres">
      <dgm:prSet presAssocID="{C27213F6-E662-1349-A343-9B30D65928B8}" presName="connectorText" presStyleLbl="sibTrans1D1" presStyleIdx="0" presStyleCnt="8"/>
      <dgm:spPr/>
      <dgm:t>
        <a:bodyPr/>
        <a:lstStyle/>
        <a:p>
          <a:endParaRPr lang="en-US"/>
        </a:p>
      </dgm:t>
    </dgm:pt>
    <dgm:pt modelId="{88647915-A6EC-0A48-A5A0-2B1613C9C6CE}" type="pres">
      <dgm:prSet presAssocID="{2E9125D5-27E4-FA4E-B651-479B7DA0E94C}" presName="node" presStyleLbl="node1" presStyleIdx="1" presStyleCnt="9">
        <dgm:presLayoutVars>
          <dgm:bulletEnabled val="1"/>
        </dgm:presLayoutVars>
      </dgm:prSet>
      <dgm:spPr/>
      <dgm:t>
        <a:bodyPr/>
        <a:lstStyle/>
        <a:p>
          <a:endParaRPr lang="en-US"/>
        </a:p>
      </dgm:t>
    </dgm:pt>
    <dgm:pt modelId="{85AFE213-4141-8249-B86F-B78C73F9F07C}" type="pres">
      <dgm:prSet presAssocID="{9EDCA851-B7CC-C64F-9EA4-6BC0C2BA6362}" presName="sibTrans" presStyleLbl="sibTrans1D1" presStyleIdx="1" presStyleCnt="8"/>
      <dgm:spPr/>
      <dgm:t>
        <a:bodyPr/>
        <a:lstStyle/>
        <a:p>
          <a:endParaRPr lang="en-US"/>
        </a:p>
      </dgm:t>
    </dgm:pt>
    <dgm:pt modelId="{B29F2BA0-33DF-214E-B977-E0185972D3EF}" type="pres">
      <dgm:prSet presAssocID="{9EDCA851-B7CC-C64F-9EA4-6BC0C2BA6362}" presName="connectorText" presStyleLbl="sibTrans1D1" presStyleIdx="1" presStyleCnt="8"/>
      <dgm:spPr/>
      <dgm:t>
        <a:bodyPr/>
        <a:lstStyle/>
        <a:p>
          <a:endParaRPr lang="en-US"/>
        </a:p>
      </dgm:t>
    </dgm:pt>
    <dgm:pt modelId="{24543487-AC4B-42D5-A3E0-A0E8B9077A75}" type="pres">
      <dgm:prSet presAssocID="{5790B441-4EC5-4A28-BDA5-308ED9CFD3F5}" presName="node" presStyleLbl="node1" presStyleIdx="2" presStyleCnt="9">
        <dgm:presLayoutVars>
          <dgm:bulletEnabled val="1"/>
        </dgm:presLayoutVars>
      </dgm:prSet>
      <dgm:spPr/>
      <dgm:t>
        <a:bodyPr/>
        <a:lstStyle/>
        <a:p>
          <a:endParaRPr lang="en-IN"/>
        </a:p>
      </dgm:t>
    </dgm:pt>
    <dgm:pt modelId="{57B02BA2-C24D-440A-9D5F-8ED52F4443B8}" type="pres">
      <dgm:prSet presAssocID="{457A1653-8810-45C6-B67A-F293BEE07FBD}" presName="sibTrans" presStyleLbl="sibTrans1D1" presStyleIdx="2" presStyleCnt="8"/>
      <dgm:spPr/>
      <dgm:t>
        <a:bodyPr/>
        <a:lstStyle/>
        <a:p>
          <a:endParaRPr lang="en-IN"/>
        </a:p>
      </dgm:t>
    </dgm:pt>
    <dgm:pt modelId="{76E0903B-27DF-41A2-B25A-8875928EA04E}" type="pres">
      <dgm:prSet presAssocID="{457A1653-8810-45C6-B67A-F293BEE07FBD}" presName="connectorText" presStyleLbl="sibTrans1D1" presStyleIdx="2" presStyleCnt="8"/>
      <dgm:spPr/>
      <dgm:t>
        <a:bodyPr/>
        <a:lstStyle/>
        <a:p>
          <a:endParaRPr lang="en-IN"/>
        </a:p>
      </dgm:t>
    </dgm:pt>
    <dgm:pt modelId="{120763C7-4050-664F-A7B3-CB3B2A535E34}" type="pres">
      <dgm:prSet presAssocID="{F6E7ACB2-72CE-8346-8AB8-D11B4746EB56}" presName="node" presStyleLbl="node1" presStyleIdx="3" presStyleCnt="9">
        <dgm:presLayoutVars>
          <dgm:bulletEnabled val="1"/>
        </dgm:presLayoutVars>
      </dgm:prSet>
      <dgm:spPr/>
      <dgm:t>
        <a:bodyPr/>
        <a:lstStyle/>
        <a:p>
          <a:endParaRPr lang="en-US"/>
        </a:p>
      </dgm:t>
    </dgm:pt>
    <dgm:pt modelId="{438E71E1-1882-8749-8602-041B2C9D9F03}" type="pres">
      <dgm:prSet presAssocID="{D230733C-05C0-C741-9017-F4D140EE5C87}" presName="sibTrans" presStyleLbl="sibTrans1D1" presStyleIdx="3" presStyleCnt="8"/>
      <dgm:spPr/>
      <dgm:t>
        <a:bodyPr/>
        <a:lstStyle/>
        <a:p>
          <a:endParaRPr lang="en-US"/>
        </a:p>
      </dgm:t>
    </dgm:pt>
    <dgm:pt modelId="{E5E41F1A-B0FF-2940-AB95-DD7455CE5524}" type="pres">
      <dgm:prSet presAssocID="{D230733C-05C0-C741-9017-F4D140EE5C87}" presName="connectorText" presStyleLbl="sibTrans1D1" presStyleIdx="3" presStyleCnt="8"/>
      <dgm:spPr/>
      <dgm:t>
        <a:bodyPr/>
        <a:lstStyle/>
        <a:p>
          <a:endParaRPr lang="en-US"/>
        </a:p>
      </dgm:t>
    </dgm:pt>
    <dgm:pt modelId="{1C264B0C-DD98-9D42-8D6A-AD77959E81EC}" type="pres">
      <dgm:prSet presAssocID="{A30CFF5D-1BCE-524B-80DA-99253F9E4338}" presName="node" presStyleLbl="node1" presStyleIdx="4" presStyleCnt="9">
        <dgm:presLayoutVars>
          <dgm:bulletEnabled val="1"/>
        </dgm:presLayoutVars>
      </dgm:prSet>
      <dgm:spPr/>
      <dgm:t>
        <a:bodyPr/>
        <a:lstStyle/>
        <a:p>
          <a:endParaRPr lang="en-US"/>
        </a:p>
      </dgm:t>
    </dgm:pt>
    <dgm:pt modelId="{8F0D73AB-E814-914D-BCA2-1062E5FF2463}" type="pres">
      <dgm:prSet presAssocID="{B9D2F20E-CC22-B649-B0D6-5B5B59D69772}" presName="sibTrans" presStyleLbl="sibTrans1D1" presStyleIdx="4" presStyleCnt="8"/>
      <dgm:spPr/>
      <dgm:t>
        <a:bodyPr/>
        <a:lstStyle/>
        <a:p>
          <a:endParaRPr lang="en-US"/>
        </a:p>
      </dgm:t>
    </dgm:pt>
    <dgm:pt modelId="{12D799AA-85D1-5B44-B975-F154C5CAE604}" type="pres">
      <dgm:prSet presAssocID="{B9D2F20E-CC22-B649-B0D6-5B5B59D69772}" presName="connectorText" presStyleLbl="sibTrans1D1" presStyleIdx="4" presStyleCnt="8"/>
      <dgm:spPr/>
      <dgm:t>
        <a:bodyPr/>
        <a:lstStyle/>
        <a:p>
          <a:endParaRPr lang="en-US"/>
        </a:p>
      </dgm:t>
    </dgm:pt>
    <dgm:pt modelId="{E33CEA2A-853A-584C-8E07-CDCFDEC47B60}" type="pres">
      <dgm:prSet presAssocID="{2D2779F3-9256-E94C-8C8A-F0B71BCF108F}" presName="node" presStyleLbl="node1" presStyleIdx="5" presStyleCnt="9">
        <dgm:presLayoutVars>
          <dgm:bulletEnabled val="1"/>
        </dgm:presLayoutVars>
      </dgm:prSet>
      <dgm:spPr/>
      <dgm:t>
        <a:bodyPr/>
        <a:lstStyle/>
        <a:p>
          <a:endParaRPr lang="en-US"/>
        </a:p>
      </dgm:t>
    </dgm:pt>
    <dgm:pt modelId="{F5882141-7DE8-804C-B70A-017B828B4D69}" type="pres">
      <dgm:prSet presAssocID="{EFDA35ED-9826-784C-8662-F31F82D3C745}" presName="sibTrans" presStyleLbl="sibTrans1D1" presStyleIdx="5" presStyleCnt="8"/>
      <dgm:spPr/>
      <dgm:t>
        <a:bodyPr/>
        <a:lstStyle/>
        <a:p>
          <a:endParaRPr lang="en-US"/>
        </a:p>
      </dgm:t>
    </dgm:pt>
    <dgm:pt modelId="{3CF5D41D-5D99-4D4A-905D-CADC726BE6F6}" type="pres">
      <dgm:prSet presAssocID="{EFDA35ED-9826-784C-8662-F31F82D3C745}" presName="connectorText" presStyleLbl="sibTrans1D1" presStyleIdx="5" presStyleCnt="8"/>
      <dgm:spPr/>
      <dgm:t>
        <a:bodyPr/>
        <a:lstStyle/>
        <a:p>
          <a:endParaRPr lang="en-US"/>
        </a:p>
      </dgm:t>
    </dgm:pt>
    <dgm:pt modelId="{6476172F-FA07-7743-B2AC-D6D8C2B5708C}" type="pres">
      <dgm:prSet presAssocID="{CFFA0D79-404A-0446-874E-55386BCFCFF9}" presName="node" presStyleLbl="node1" presStyleIdx="6" presStyleCnt="9">
        <dgm:presLayoutVars>
          <dgm:bulletEnabled val="1"/>
        </dgm:presLayoutVars>
      </dgm:prSet>
      <dgm:spPr/>
      <dgm:t>
        <a:bodyPr/>
        <a:lstStyle/>
        <a:p>
          <a:endParaRPr lang="en-US"/>
        </a:p>
      </dgm:t>
    </dgm:pt>
    <dgm:pt modelId="{CB84498E-E446-614C-809D-722D4DE69025}" type="pres">
      <dgm:prSet presAssocID="{772DF717-B477-DB4F-84BF-F27443ABBF30}" presName="sibTrans" presStyleLbl="sibTrans1D1" presStyleIdx="6" presStyleCnt="8"/>
      <dgm:spPr/>
      <dgm:t>
        <a:bodyPr/>
        <a:lstStyle/>
        <a:p>
          <a:endParaRPr lang="en-US"/>
        </a:p>
      </dgm:t>
    </dgm:pt>
    <dgm:pt modelId="{459F84C2-EC35-034D-8916-D7E222D3F0D9}" type="pres">
      <dgm:prSet presAssocID="{772DF717-B477-DB4F-84BF-F27443ABBF30}" presName="connectorText" presStyleLbl="sibTrans1D1" presStyleIdx="6" presStyleCnt="8"/>
      <dgm:spPr/>
      <dgm:t>
        <a:bodyPr/>
        <a:lstStyle/>
        <a:p>
          <a:endParaRPr lang="en-US"/>
        </a:p>
      </dgm:t>
    </dgm:pt>
    <dgm:pt modelId="{484092D1-802F-B341-8124-C0C56C995A08}" type="pres">
      <dgm:prSet presAssocID="{6BE73AB5-8430-6445-AACE-1AF056EAEA0D}" presName="node" presStyleLbl="node1" presStyleIdx="7" presStyleCnt="9">
        <dgm:presLayoutVars>
          <dgm:bulletEnabled val="1"/>
        </dgm:presLayoutVars>
      </dgm:prSet>
      <dgm:spPr/>
      <dgm:t>
        <a:bodyPr/>
        <a:lstStyle/>
        <a:p>
          <a:endParaRPr lang="en-US"/>
        </a:p>
      </dgm:t>
    </dgm:pt>
    <dgm:pt modelId="{A5006937-0ED7-9D4F-A5D5-E75BBA771A49}" type="pres">
      <dgm:prSet presAssocID="{F00E44F6-8934-8944-871C-1ED346024F76}" presName="sibTrans" presStyleLbl="sibTrans1D1" presStyleIdx="7" presStyleCnt="8"/>
      <dgm:spPr/>
      <dgm:t>
        <a:bodyPr/>
        <a:lstStyle/>
        <a:p>
          <a:endParaRPr lang="en-US"/>
        </a:p>
      </dgm:t>
    </dgm:pt>
    <dgm:pt modelId="{4079534E-F557-2C4A-A0FA-08A32B79BB93}" type="pres">
      <dgm:prSet presAssocID="{F00E44F6-8934-8944-871C-1ED346024F76}" presName="connectorText" presStyleLbl="sibTrans1D1" presStyleIdx="7" presStyleCnt="8"/>
      <dgm:spPr/>
      <dgm:t>
        <a:bodyPr/>
        <a:lstStyle/>
        <a:p>
          <a:endParaRPr lang="en-US"/>
        </a:p>
      </dgm:t>
    </dgm:pt>
    <dgm:pt modelId="{6AEDA5B0-6C78-9747-B54F-BA80A981377D}" type="pres">
      <dgm:prSet presAssocID="{D69B6AF1-BDF1-0140-8E91-DEF7485E7B0B}" presName="node" presStyleLbl="node1" presStyleIdx="8" presStyleCnt="9">
        <dgm:presLayoutVars>
          <dgm:bulletEnabled val="1"/>
        </dgm:presLayoutVars>
      </dgm:prSet>
      <dgm:spPr/>
      <dgm:t>
        <a:bodyPr/>
        <a:lstStyle/>
        <a:p>
          <a:endParaRPr lang="en-US"/>
        </a:p>
      </dgm:t>
    </dgm:pt>
  </dgm:ptLst>
  <dgm:cxnLst>
    <dgm:cxn modelId="{CB106ABB-0D44-9247-99E7-77B59B723EB0}" type="presOf" srcId="{CFFA0D79-404A-0446-874E-55386BCFCFF9}" destId="{6476172F-FA07-7743-B2AC-D6D8C2B5708C}" srcOrd="0" destOrd="0" presId="urn:microsoft.com/office/officeart/2005/8/layout/bProcess3"/>
    <dgm:cxn modelId="{0D01786D-E3CF-4DE2-BCAF-1489CBCF75DE}" type="presOf" srcId="{457A1653-8810-45C6-B67A-F293BEE07FBD}" destId="{76E0903B-27DF-41A2-B25A-8875928EA04E}" srcOrd="1" destOrd="0" presId="urn:microsoft.com/office/officeart/2005/8/layout/bProcess3"/>
    <dgm:cxn modelId="{1445342B-07D1-2D49-AF08-4A9BE11DB710}" srcId="{A0C377B0-CBF9-B642-9DBA-9646AAE1D4BD}" destId="{A30CFF5D-1BCE-524B-80DA-99253F9E4338}" srcOrd="4" destOrd="0" parTransId="{434CAE08-29B7-6842-8DC2-5BD37C722C29}" sibTransId="{B9D2F20E-CC22-B649-B0D6-5B5B59D69772}"/>
    <dgm:cxn modelId="{F7A26275-2EA5-FE4B-84E0-292F4C1BB6B5}" type="presOf" srcId="{D230733C-05C0-C741-9017-F4D140EE5C87}" destId="{E5E41F1A-B0FF-2940-AB95-DD7455CE5524}" srcOrd="1" destOrd="0" presId="urn:microsoft.com/office/officeart/2005/8/layout/bProcess3"/>
    <dgm:cxn modelId="{F80676C0-33E0-6A40-8783-0D76D6E640F4}" type="presOf" srcId="{6BE73AB5-8430-6445-AACE-1AF056EAEA0D}" destId="{484092D1-802F-B341-8124-C0C56C995A08}" srcOrd="0" destOrd="0" presId="urn:microsoft.com/office/officeart/2005/8/layout/bProcess3"/>
    <dgm:cxn modelId="{1C61C87B-95FF-3744-B4A0-23D23625ADC5}" type="presOf" srcId="{B9D2F20E-CC22-B649-B0D6-5B5B59D69772}" destId="{8F0D73AB-E814-914D-BCA2-1062E5FF2463}" srcOrd="0" destOrd="0" presId="urn:microsoft.com/office/officeart/2005/8/layout/bProcess3"/>
    <dgm:cxn modelId="{A9CFC319-CAA6-4B46-BA67-96C63FDFFDF3}" type="presOf" srcId="{F00E44F6-8934-8944-871C-1ED346024F76}" destId="{4079534E-F557-2C4A-A0FA-08A32B79BB93}" srcOrd="1" destOrd="0" presId="urn:microsoft.com/office/officeart/2005/8/layout/bProcess3"/>
    <dgm:cxn modelId="{36FB3E91-1B5D-2847-944E-4A9B1C747D99}" type="presOf" srcId="{9EDCA851-B7CC-C64F-9EA4-6BC0C2BA6362}" destId="{85AFE213-4141-8249-B86F-B78C73F9F07C}" srcOrd="0" destOrd="0" presId="urn:microsoft.com/office/officeart/2005/8/layout/bProcess3"/>
    <dgm:cxn modelId="{CA604CDE-F4DF-2840-8609-60F33880E42D}" type="presOf" srcId="{F00E44F6-8934-8944-871C-1ED346024F76}" destId="{A5006937-0ED7-9D4F-A5D5-E75BBA771A49}" srcOrd="0" destOrd="0" presId="urn:microsoft.com/office/officeart/2005/8/layout/bProcess3"/>
    <dgm:cxn modelId="{7FDA9CB3-BF11-8248-ABB7-1558D4913014}" type="presOf" srcId="{9EDCA851-B7CC-C64F-9EA4-6BC0C2BA6362}" destId="{B29F2BA0-33DF-214E-B977-E0185972D3EF}" srcOrd="1" destOrd="0" presId="urn:microsoft.com/office/officeart/2005/8/layout/bProcess3"/>
    <dgm:cxn modelId="{51065B61-E4E6-514E-BE29-15427E596C50}" srcId="{A0C377B0-CBF9-B642-9DBA-9646AAE1D4BD}" destId="{D69B6AF1-BDF1-0140-8E91-DEF7485E7B0B}" srcOrd="8" destOrd="0" parTransId="{00BEA58A-E495-7447-B0B5-C49E51EAA62D}" sibTransId="{D66E9112-9A76-2A4C-8AD2-B49DBD9409B4}"/>
    <dgm:cxn modelId="{C277C3C2-758F-644F-B2E0-E91B1F6FA985}" type="presOf" srcId="{772DF717-B477-DB4F-84BF-F27443ABBF30}" destId="{CB84498E-E446-614C-809D-722D4DE69025}" srcOrd="0" destOrd="0" presId="urn:microsoft.com/office/officeart/2005/8/layout/bProcess3"/>
    <dgm:cxn modelId="{7C142B95-7AC4-5942-A349-A8652E128A5D}" type="presOf" srcId="{D230733C-05C0-C741-9017-F4D140EE5C87}" destId="{438E71E1-1882-8749-8602-041B2C9D9F03}" srcOrd="0" destOrd="0" presId="urn:microsoft.com/office/officeart/2005/8/layout/bProcess3"/>
    <dgm:cxn modelId="{3039D92F-8FD2-B541-AC76-E9E28B975A0A}" type="presOf" srcId="{EFDA35ED-9826-784C-8662-F31F82D3C745}" destId="{3CF5D41D-5D99-4D4A-905D-CADC726BE6F6}" srcOrd="1" destOrd="0" presId="urn:microsoft.com/office/officeart/2005/8/layout/bProcess3"/>
    <dgm:cxn modelId="{D0FA9BCB-5429-5F40-AF56-58741FAC53DB}" type="presOf" srcId="{C27213F6-E662-1349-A343-9B30D65928B8}" destId="{2333A561-E9BD-4D4E-A199-B15C77A3B33C}" srcOrd="1" destOrd="0" presId="urn:microsoft.com/office/officeart/2005/8/layout/bProcess3"/>
    <dgm:cxn modelId="{1050DE4D-D0DC-884E-92B5-571EDC801ABF}" type="presOf" srcId="{2D2779F3-9256-E94C-8C8A-F0B71BCF108F}" destId="{E33CEA2A-853A-584C-8E07-CDCFDEC47B60}" srcOrd="0" destOrd="0" presId="urn:microsoft.com/office/officeart/2005/8/layout/bProcess3"/>
    <dgm:cxn modelId="{707836F3-4580-2B40-BB19-0F6702DA1386}" type="presOf" srcId="{C27213F6-E662-1349-A343-9B30D65928B8}" destId="{F569CC8E-D0E1-7A44-B722-F72B8CEC521D}" srcOrd="0" destOrd="0" presId="urn:microsoft.com/office/officeart/2005/8/layout/bProcess3"/>
    <dgm:cxn modelId="{B6664734-74F2-3242-AE63-ECADBED0D678}" type="presOf" srcId="{2E9125D5-27E4-FA4E-B651-479B7DA0E94C}" destId="{88647915-A6EC-0A48-A5A0-2B1613C9C6CE}" srcOrd="0" destOrd="0" presId="urn:microsoft.com/office/officeart/2005/8/layout/bProcess3"/>
    <dgm:cxn modelId="{34258B65-6719-BA4B-8012-7419686C779B}" type="presOf" srcId="{EFDA35ED-9826-784C-8662-F31F82D3C745}" destId="{F5882141-7DE8-804C-B70A-017B828B4D69}" srcOrd="0" destOrd="0" presId="urn:microsoft.com/office/officeart/2005/8/layout/bProcess3"/>
    <dgm:cxn modelId="{B7C5F041-7B0C-5440-8C29-F940AAD2342C}" type="presOf" srcId="{F6E7ACB2-72CE-8346-8AB8-D11B4746EB56}" destId="{120763C7-4050-664F-A7B3-CB3B2A535E34}" srcOrd="0" destOrd="0" presId="urn:microsoft.com/office/officeart/2005/8/layout/bProcess3"/>
    <dgm:cxn modelId="{DA4B2587-856F-F24D-AC86-0908938C49AB}" type="presOf" srcId="{A30CFF5D-1BCE-524B-80DA-99253F9E4338}" destId="{1C264B0C-DD98-9D42-8D6A-AD77959E81EC}" srcOrd="0" destOrd="0" presId="urn:microsoft.com/office/officeart/2005/8/layout/bProcess3"/>
    <dgm:cxn modelId="{A64113B4-9CF3-BF4F-8F21-3EFCACD75C63}" type="presOf" srcId="{D69B6AF1-BDF1-0140-8E91-DEF7485E7B0B}" destId="{6AEDA5B0-6C78-9747-B54F-BA80A981377D}" srcOrd="0" destOrd="0" presId="urn:microsoft.com/office/officeart/2005/8/layout/bProcess3"/>
    <dgm:cxn modelId="{B947C0CF-21AF-654A-A3E3-33C65724A281}" srcId="{A0C377B0-CBF9-B642-9DBA-9646AAE1D4BD}" destId="{F6E7ACB2-72CE-8346-8AB8-D11B4746EB56}" srcOrd="3" destOrd="0" parTransId="{5E0D1A98-D3C9-994E-BB0D-66FC22346BDF}" sibTransId="{D230733C-05C0-C741-9017-F4D140EE5C87}"/>
    <dgm:cxn modelId="{EBADC176-4A16-FD45-A788-82DA096055CB}" type="presOf" srcId="{A0C377B0-CBF9-B642-9DBA-9646AAE1D4BD}" destId="{E42D508C-4031-7847-9F6E-815E3C0E222B}" srcOrd="0" destOrd="0" presId="urn:microsoft.com/office/officeart/2005/8/layout/bProcess3"/>
    <dgm:cxn modelId="{D33DF273-1401-8D4E-9E20-0E3374486D0D}" srcId="{A0C377B0-CBF9-B642-9DBA-9646AAE1D4BD}" destId="{6BE73AB5-8430-6445-AACE-1AF056EAEA0D}" srcOrd="7" destOrd="0" parTransId="{1ABBE91E-6ED2-3F45-9F1D-255ACF7DC857}" sibTransId="{F00E44F6-8934-8944-871C-1ED346024F76}"/>
    <dgm:cxn modelId="{BE5B3D51-F5B7-4649-A805-DBEF27B0F201}" srcId="{A0C377B0-CBF9-B642-9DBA-9646AAE1D4BD}" destId="{813EFBF3-69A9-8D49-96E4-192F01547CBD}" srcOrd="0" destOrd="0" parTransId="{EA401B11-B178-C740-AEA1-EEDBC96182EA}" sibTransId="{C27213F6-E662-1349-A343-9B30D65928B8}"/>
    <dgm:cxn modelId="{CF821307-532D-4A44-AA97-5B35A4BAFFF8}" srcId="{A0C377B0-CBF9-B642-9DBA-9646AAE1D4BD}" destId="{2E9125D5-27E4-FA4E-B651-479B7DA0E94C}" srcOrd="1" destOrd="0" parTransId="{7A135115-85A9-7542-BCBB-07FB08325CA1}" sibTransId="{9EDCA851-B7CC-C64F-9EA4-6BC0C2BA6362}"/>
    <dgm:cxn modelId="{45FCBE74-FAFB-43AC-AD80-E5975D709EFB}" type="presOf" srcId="{5790B441-4EC5-4A28-BDA5-308ED9CFD3F5}" destId="{24543487-AC4B-42D5-A3E0-A0E8B9077A75}" srcOrd="0" destOrd="0" presId="urn:microsoft.com/office/officeart/2005/8/layout/bProcess3"/>
    <dgm:cxn modelId="{2539BCA0-CA17-41FF-A4C1-82C27E91CD69}" type="presOf" srcId="{457A1653-8810-45C6-B67A-F293BEE07FBD}" destId="{57B02BA2-C24D-440A-9D5F-8ED52F4443B8}" srcOrd="0" destOrd="0" presId="urn:microsoft.com/office/officeart/2005/8/layout/bProcess3"/>
    <dgm:cxn modelId="{61B4652A-A608-594F-AF87-9C92847EBD98}" type="presOf" srcId="{772DF717-B477-DB4F-84BF-F27443ABBF30}" destId="{459F84C2-EC35-034D-8916-D7E222D3F0D9}" srcOrd="1" destOrd="0" presId="urn:microsoft.com/office/officeart/2005/8/layout/bProcess3"/>
    <dgm:cxn modelId="{AB682356-BD5A-AE4C-91E7-45C02F2E94BE}" type="presOf" srcId="{B9D2F20E-CC22-B649-B0D6-5B5B59D69772}" destId="{12D799AA-85D1-5B44-B975-F154C5CAE604}" srcOrd="1" destOrd="0" presId="urn:microsoft.com/office/officeart/2005/8/layout/bProcess3"/>
    <dgm:cxn modelId="{D3CF96CB-9C61-9643-ADEE-D62427259A4F}" srcId="{A0C377B0-CBF9-B642-9DBA-9646AAE1D4BD}" destId="{CFFA0D79-404A-0446-874E-55386BCFCFF9}" srcOrd="6" destOrd="0" parTransId="{0D6CAAEE-7E46-8C42-849B-119B4DD274F0}" sibTransId="{772DF717-B477-DB4F-84BF-F27443ABBF30}"/>
    <dgm:cxn modelId="{9F10FF25-49C4-4ABD-A19F-73E8821A5B46}" srcId="{A0C377B0-CBF9-B642-9DBA-9646AAE1D4BD}" destId="{5790B441-4EC5-4A28-BDA5-308ED9CFD3F5}" srcOrd="2" destOrd="0" parTransId="{2590A8D6-A976-4E65-AFDA-DE70FE243CAC}" sibTransId="{457A1653-8810-45C6-B67A-F293BEE07FBD}"/>
    <dgm:cxn modelId="{A64EB15F-33C7-CB48-8E87-F594DC0526BF}" type="presOf" srcId="{813EFBF3-69A9-8D49-96E4-192F01547CBD}" destId="{AD10E0BA-0240-894D-8EAB-B9A6CC81D356}" srcOrd="0" destOrd="0" presId="urn:microsoft.com/office/officeart/2005/8/layout/bProcess3"/>
    <dgm:cxn modelId="{2C4EA3DE-3FF0-A243-AF25-5C0D09A77517}" srcId="{A0C377B0-CBF9-B642-9DBA-9646AAE1D4BD}" destId="{2D2779F3-9256-E94C-8C8A-F0B71BCF108F}" srcOrd="5" destOrd="0" parTransId="{85E8F65D-00BF-F641-93BD-DACAB19829E7}" sibTransId="{EFDA35ED-9826-784C-8662-F31F82D3C745}"/>
    <dgm:cxn modelId="{8EC3AB17-FE7A-5746-B095-27128E10484C}" type="presParOf" srcId="{E42D508C-4031-7847-9F6E-815E3C0E222B}" destId="{AD10E0BA-0240-894D-8EAB-B9A6CC81D356}" srcOrd="0" destOrd="0" presId="urn:microsoft.com/office/officeart/2005/8/layout/bProcess3"/>
    <dgm:cxn modelId="{B1DBD072-6317-4C4C-9DBE-667DDFB1E779}" type="presParOf" srcId="{E42D508C-4031-7847-9F6E-815E3C0E222B}" destId="{F569CC8E-D0E1-7A44-B722-F72B8CEC521D}" srcOrd="1" destOrd="0" presId="urn:microsoft.com/office/officeart/2005/8/layout/bProcess3"/>
    <dgm:cxn modelId="{4CAD3B11-E557-8E4C-B0BD-23C94A0EA6C1}" type="presParOf" srcId="{F569CC8E-D0E1-7A44-B722-F72B8CEC521D}" destId="{2333A561-E9BD-4D4E-A199-B15C77A3B33C}" srcOrd="0" destOrd="0" presId="urn:microsoft.com/office/officeart/2005/8/layout/bProcess3"/>
    <dgm:cxn modelId="{4DD4654D-2B6F-C047-B5EB-079CD4919FC1}" type="presParOf" srcId="{E42D508C-4031-7847-9F6E-815E3C0E222B}" destId="{88647915-A6EC-0A48-A5A0-2B1613C9C6CE}" srcOrd="2" destOrd="0" presId="urn:microsoft.com/office/officeart/2005/8/layout/bProcess3"/>
    <dgm:cxn modelId="{3D8457AE-95BF-5644-9CBE-68192866AD4D}" type="presParOf" srcId="{E42D508C-4031-7847-9F6E-815E3C0E222B}" destId="{85AFE213-4141-8249-B86F-B78C73F9F07C}" srcOrd="3" destOrd="0" presId="urn:microsoft.com/office/officeart/2005/8/layout/bProcess3"/>
    <dgm:cxn modelId="{DB4F8EF5-1A99-7440-A284-0A8214A9CD9C}" type="presParOf" srcId="{85AFE213-4141-8249-B86F-B78C73F9F07C}" destId="{B29F2BA0-33DF-214E-B977-E0185972D3EF}" srcOrd="0" destOrd="0" presId="urn:microsoft.com/office/officeart/2005/8/layout/bProcess3"/>
    <dgm:cxn modelId="{4C976B91-8117-4FDD-AF57-4EC7D9C65FC4}" type="presParOf" srcId="{E42D508C-4031-7847-9F6E-815E3C0E222B}" destId="{24543487-AC4B-42D5-A3E0-A0E8B9077A75}" srcOrd="4" destOrd="0" presId="urn:microsoft.com/office/officeart/2005/8/layout/bProcess3"/>
    <dgm:cxn modelId="{E2BE3735-0154-4915-B35A-C8E18BC6AEDC}" type="presParOf" srcId="{E42D508C-4031-7847-9F6E-815E3C0E222B}" destId="{57B02BA2-C24D-440A-9D5F-8ED52F4443B8}" srcOrd="5" destOrd="0" presId="urn:microsoft.com/office/officeart/2005/8/layout/bProcess3"/>
    <dgm:cxn modelId="{B32259C3-19B8-4A75-9C7A-BC391F00A128}" type="presParOf" srcId="{57B02BA2-C24D-440A-9D5F-8ED52F4443B8}" destId="{76E0903B-27DF-41A2-B25A-8875928EA04E}" srcOrd="0" destOrd="0" presId="urn:microsoft.com/office/officeart/2005/8/layout/bProcess3"/>
    <dgm:cxn modelId="{1CE546C2-48E5-634D-A1F3-F79D49CD7C29}" type="presParOf" srcId="{E42D508C-4031-7847-9F6E-815E3C0E222B}" destId="{120763C7-4050-664F-A7B3-CB3B2A535E34}" srcOrd="6" destOrd="0" presId="urn:microsoft.com/office/officeart/2005/8/layout/bProcess3"/>
    <dgm:cxn modelId="{5BD6F9DE-E0C9-E543-940B-AA05EBF3DCDE}" type="presParOf" srcId="{E42D508C-4031-7847-9F6E-815E3C0E222B}" destId="{438E71E1-1882-8749-8602-041B2C9D9F03}" srcOrd="7" destOrd="0" presId="urn:microsoft.com/office/officeart/2005/8/layout/bProcess3"/>
    <dgm:cxn modelId="{619D19BE-A6BE-444D-ABBE-D6643EE6D26F}" type="presParOf" srcId="{438E71E1-1882-8749-8602-041B2C9D9F03}" destId="{E5E41F1A-B0FF-2940-AB95-DD7455CE5524}" srcOrd="0" destOrd="0" presId="urn:microsoft.com/office/officeart/2005/8/layout/bProcess3"/>
    <dgm:cxn modelId="{F6F07742-0E3F-ED43-BD4E-179F1F6F7ED8}" type="presParOf" srcId="{E42D508C-4031-7847-9F6E-815E3C0E222B}" destId="{1C264B0C-DD98-9D42-8D6A-AD77959E81EC}" srcOrd="8" destOrd="0" presId="urn:microsoft.com/office/officeart/2005/8/layout/bProcess3"/>
    <dgm:cxn modelId="{E86996AB-C343-FB45-83C3-9D43D7C9A395}" type="presParOf" srcId="{E42D508C-4031-7847-9F6E-815E3C0E222B}" destId="{8F0D73AB-E814-914D-BCA2-1062E5FF2463}" srcOrd="9" destOrd="0" presId="urn:microsoft.com/office/officeart/2005/8/layout/bProcess3"/>
    <dgm:cxn modelId="{4F223EA7-FD7E-0F49-91DD-E639FA13C08F}" type="presParOf" srcId="{8F0D73AB-E814-914D-BCA2-1062E5FF2463}" destId="{12D799AA-85D1-5B44-B975-F154C5CAE604}" srcOrd="0" destOrd="0" presId="urn:microsoft.com/office/officeart/2005/8/layout/bProcess3"/>
    <dgm:cxn modelId="{BAD47D79-B696-4B4C-912E-8B9F55CD396D}" type="presParOf" srcId="{E42D508C-4031-7847-9F6E-815E3C0E222B}" destId="{E33CEA2A-853A-584C-8E07-CDCFDEC47B60}" srcOrd="10" destOrd="0" presId="urn:microsoft.com/office/officeart/2005/8/layout/bProcess3"/>
    <dgm:cxn modelId="{D856D18D-C282-7345-A094-E1DD300887AA}" type="presParOf" srcId="{E42D508C-4031-7847-9F6E-815E3C0E222B}" destId="{F5882141-7DE8-804C-B70A-017B828B4D69}" srcOrd="11" destOrd="0" presId="urn:microsoft.com/office/officeart/2005/8/layout/bProcess3"/>
    <dgm:cxn modelId="{BFF3D150-FEAB-A540-8669-D307F9B9A835}" type="presParOf" srcId="{F5882141-7DE8-804C-B70A-017B828B4D69}" destId="{3CF5D41D-5D99-4D4A-905D-CADC726BE6F6}" srcOrd="0" destOrd="0" presId="urn:microsoft.com/office/officeart/2005/8/layout/bProcess3"/>
    <dgm:cxn modelId="{7314A3A1-BBF1-FC4A-8358-63356C23602B}" type="presParOf" srcId="{E42D508C-4031-7847-9F6E-815E3C0E222B}" destId="{6476172F-FA07-7743-B2AC-D6D8C2B5708C}" srcOrd="12" destOrd="0" presId="urn:microsoft.com/office/officeart/2005/8/layout/bProcess3"/>
    <dgm:cxn modelId="{C8F1655A-B206-BF4B-8F03-9F2602C8107C}" type="presParOf" srcId="{E42D508C-4031-7847-9F6E-815E3C0E222B}" destId="{CB84498E-E446-614C-809D-722D4DE69025}" srcOrd="13" destOrd="0" presId="urn:microsoft.com/office/officeart/2005/8/layout/bProcess3"/>
    <dgm:cxn modelId="{8CD9ED41-081B-3D42-B03C-57422158852C}" type="presParOf" srcId="{CB84498E-E446-614C-809D-722D4DE69025}" destId="{459F84C2-EC35-034D-8916-D7E222D3F0D9}" srcOrd="0" destOrd="0" presId="urn:microsoft.com/office/officeart/2005/8/layout/bProcess3"/>
    <dgm:cxn modelId="{8626942E-7270-0A47-B35F-1BE92D24A2B5}" type="presParOf" srcId="{E42D508C-4031-7847-9F6E-815E3C0E222B}" destId="{484092D1-802F-B341-8124-C0C56C995A08}" srcOrd="14" destOrd="0" presId="urn:microsoft.com/office/officeart/2005/8/layout/bProcess3"/>
    <dgm:cxn modelId="{96BDF003-B896-4F4A-A112-BA2BD3799BBB}" type="presParOf" srcId="{E42D508C-4031-7847-9F6E-815E3C0E222B}" destId="{A5006937-0ED7-9D4F-A5D5-E75BBA771A49}" srcOrd="15" destOrd="0" presId="urn:microsoft.com/office/officeart/2005/8/layout/bProcess3"/>
    <dgm:cxn modelId="{303BFB30-3AF2-C24A-8F18-B09CADEE0548}" type="presParOf" srcId="{A5006937-0ED7-9D4F-A5D5-E75BBA771A49}" destId="{4079534E-F557-2C4A-A0FA-08A32B79BB93}" srcOrd="0" destOrd="0" presId="urn:microsoft.com/office/officeart/2005/8/layout/bProcess3"/>
    <dgm:cxn modelId="{3BA09135-1A81-6444-A2B6-E37739F7C304}" type="presParOf" srcId="{E42D508C-4031-7847-9F6E-815E3C0E222B}" destId="{6AEDA5B0-6C78-9747-B54F-BA80A981377D}" srcOrd="16"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EA98CF4-F7B1-F14C-9F46-9534823D1FC9}"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5445C0D9-B585-FB48-A5D4-5481160114BC}">
      <dgm:prSet custT="1"/>
      <dgm:spPr/>
      <dgm:t>
        <a:bodyPr/>
        <a:lstStyle/>
        <a:p>
          <a:pPr rtl="0"/>
          <a:r>
            <a:rPr lang="en-US" sz="1800" b="1" dirty="0" smtClean="0">
              <a:solidFill>
                <a:srgbClr val="000000"/>
              </a:solidFill>
            </a:rPr>
            <a:t>Counting Supervisor to tally Result noted in part II of Form 17C and that noted down in Item 5: Part I: Form 17C</a:t>
          </a:r>
          <a:endParaRPr lang="en-US" sz="1800" b="1" dirty="0">
            <a:solidFill>
              <a:srgbClr val="000000"/>
            </a:solidFill>
          </a:endParaRPr>
        </a:p>
      </dgm:t>
    </dgm:pt>
    <dgm:pt modelId="{25F058BB-8EC8-814C-BDEB-69284B2504CF}" type="parTrans" cxnId="{B1AA13F8-92AC-BF47-8D42-9B08483C7158}">
      <dgm:prSet/>
      <dgm:spPr/>
      <dgm:t>
        <a:bodyPr/>
        <a:lstStyle/>
        <a:p>
          <a:endParaRPr lang="en-US" sz="2000" b="1">
            <a:solidFill>
              <a:srgbClr val="000000"/>
            </a:solidFill>
          </a:endParaRPr>
        </a:p>
      </dgm:t>
    </dgm:pt>
    <dgm:pt modelId="{BAC27738-9599-9048-BEC4-14B3017643C3}" type="sibTrans" cxnId="{B1AA13F8-92AC-BF47-8D42-9B08483C7158}">
      <dgm:prSet custT="1"/>
      <dgm:spPr/>
      <dgm:t>
        <a:bodyPr/>
        <a:lstStyle/>
        <a:p>
          <a:endParaRPr lang="en-US" sz="2000" b="1">
            <a:solidFill>
              <a:srgbClr val="000000"/>
            </a:solidFill>
          </a:endParaRPr>
        </a:p>
      </dgm:t>
    </dgm:pt>
    <dgm:pt modelId="{82D29575-D1D1-CB46-91C2-19C10DCD7386}">
      <dgm:prSet custT="1"/>
      <dgm:spPr/>
      <dgm:t>
        <a:bodyPr/>
        <a:lstStyle/>
        <a:p>
          <a:pPr rtl="0"/>
          <a:r>
            <a:rPr lang="en-US" sz="2000" b="1" dirty="0" smtClean="0">
              <a:solidFill>
                <a:srgbClr val="000000"/>
              </a:solidFill>
            </a:rPr>
            <a:t>After completing form, counting supervisor to sign it</a:t>
          </a:r>
          <a:endParaRPr lang="en-US" sz="2000" b="1" dirty="0">
            <a:solidFill>
              <a:srgbClr val="000000"/>
            </a:solidFill>
          </a:endParaRPr>
        </a:p>
      </dgm:t>
    </dgm:pt>
    <dgm:pt modelId="{5AD1BB5D-A5AD-2A4A-ABAD-DC132F5A7D4F}" type="parTrans" cxnId="{F58F4DC3-A0B2-BB48-93E2-EC556CB186E2}">
      <dgm:prSet/>
      <dgm:spPr/>
      <dgm:t>
        <a:bodyPr/>
        <a:lstStyle/>
        <a:p>
          <a:endParaRPr lang="en-US" sz="2000" b="1">
            <a:solidFill>
              <a:srgbClr val="000000"/>
            </a:solidFill>
          </a:endParaRPr>
        </a:p>
      </dgm:t>
    </dgm:pt>
    <dgm:pt modelId="{9D004589-1600-F741-BC57-411D84B2E9A0}" type="sibTrans" cxnId="{F58F4DC3-A0B2-BB48-93E2-EC556CB186E2}">
      <dgm:prSet custT="1"/>
      <dgm:spPr/>
      <dgm:t>
        <a:bodyPr/>
        <a:lstStyle/>
        <a:p>
          <a:endParaRPr lang="en-US" sz="2000" b="1">
            <a:solidFill>
              <a:srgbClr val="000000"/>
            </a:solidFill>
          </a:endParaRPr>
        </a:p>
      </dgm:t>
    </dgm:pt>
    <dgm:pt modelId="{7CE8C3EF-5D2B-094F-84E3-335656990DBB}">
      <dgm:prSet custT="1"/>
      <dgm:spPr/>
      <dgm:t>
        <a:bodyPr/>
        <a:lstStyle/>
        <a:p>
          <a:pPr rtl="0"/>
          <a:r>
            <a:rPr lang="en-US" sz="2000" b="1" dirty="0" smtClean="0">
              <a:solidFill>
                <a:srgbClr val="000000"/>
              </a:solidFill>
            </a:rPr>
            <a:t>Request candidates’/agents’ present at table  to  also sign .</a:t>
          </a:r>
          <a:endParaRPr lang="en-US" sz="2000" b="1" dirty="0">
            <a:solidFill>
              <a:srgbClr val="000000"/>
            </a:solidFill>
          </a:endParaRPr>
        </a:p>
      </dgm:t>
    </dgm:pt>
    <dgm:pt modelId="{5412F408-41EF-C746-86E7-244FD93EA599}" type="parTrans" cxnId="{45599785-B99E-EB4A-995A-6C606119A137}">
      <dgm:prSet/>
      <dgm:spPr/>
      <dgm:t>
        <a:bodyPr/>
        <a:lstStyle/>
        <a:p>
          <a:endParaRPr lang="en-US" sz="2000" b="1">
            <a:solidFill>
              <a:srgbClr val="000000"/>
            </a:solidFill>
          </a:endParaRPr>
        </a:p>
      </dgm:t>
    </dgm:pt>
    <dgm:pt modelId="{8268953E-E281-AA44-B34A-C3680D8D4B12}" type="sibTrans" cxnId="{45599785-B99E-EB4A-995A-6C606119A137}">
      <dgm:prSet custT="1"/>
      <dgm:spPr/>
      <dgm:t>
        <a:bodyPr/>
        <a:lstStyle/>
        <a:p>
          <a:endParaRPr lang="en-US" sz="2000" b="1">
            <a:solidFill>
              <a:srgbClr val="000000"/>
            </a:solidFill>
          </a:endParaRPr>
        </a:p>
      </dgm:t>
    </dgm:pt>
    <dgm:pt modelId="{BD20BC95-5F4F-C445-8685-1B212F2810EB}">
      <dgm:prSet custT="1"/>
      <dgm:spPr/>
      <dgm:t>
        <a:bodyPr/>
        <a:lstStyle/>
        <a:p>
          <a:pPr rtl="0"/>
          <a:r>
            <a:rPr lang="en-US" sz="1800" b="1" dirty="0" smtClean="0">
              <a:solidFill>
                <a:srgbClr val="000000"/>
              </a:solidFill>
            </a:rPr>
            <a:t>Counting Supervisor  should then hand over duly completed 17C to RO. </a:t>
          </a:r>
          <a:endParaRPr lang="en-US" sz="1800" b="1" dirty="0">
            <a:solidFill>
              <a:srgbClr val="000000"/>
            </a:solidFill>
          </a:endParaRPr>
        </a:p>
      </dgm:t>
    </dgm:pt>
    <dgm:pt modelId="{AEB553EC-BD82-F146-8A9E-FC3DCF1DF08D}" type="parTrans" cxnId="{2B2CA3F2-8B51-7E4A-8870-A4688B44B730}">
      <dgm:prSet/>
      <dgm:spPr/>
      <dgm:t>
        <a:bodyPr/>
        <a:lstStyle/>
        <a:p>
          <a:endParaRPr lang="en-US" sz="2000" b="1">
            <a:solidFill>
              <a:srgbClr val="000000"/>
            </a:solidFill>
          </a:endParaRPr>
        </a:p>
      </dgm:t>
    </dgm:pt>
    <dgm:pt modelId="{37A8F643-9F77-D041-A905-4A49AC463C91}" type="sibTrans" cxnId="{2B2CA3F2-8B51-7E4A-8870-A4688B44B730}">
      <dgm:prSet custT="1"/>
      <dgm:spPr/>
      <dgm:t>
        <a:bodyPr/>
        <a:lstStyle/>
        <a:p>
          <a:endParaRPr lang="en-US" sz="2000" b="1">
            <a:solidFill>
              <a:srgbClr val="000000"/>
            </a:solidFill>
          </a:endParaRPr>
        </a:p>
      </dgm:t>
    </dgm:pt>
    <dgm:pt modelId="{3A7A2DC9-F045-4A41-B6F1-4D69EE39F115}">
      <dgm:prSet custT="1"/>
      <dgm:spPr/>
      <dgm:t>
        <a:bodyPr/>
        <a:lstStyle/>
        <a:p>
          <a:pPr rtl="0"/>
          <a:r>
            <a:rPr lang="en-US" sz="1800" b="1" dirty="0" smtClean="0">
              <a:solidFill>
                <a:srgbClr val="000000"/>
              </a:solidFill>
            </a:rPr>
            <a:t>RO to countersign in part-II of 17C after satisfying himself.</a:t>
          </a:r>
          <a:endParaRPr lang="en-US" sz="1800" b="1" dirty="0">
            <a:solidFill>
              <a:srgbClr val="000000"/>
            </a:solidFill>
          </a:endParaRPr>
        </a:p>
      </dgm:t>
    </dgm:pt>
    <dgm:pt modelId="{DF71AB97-5837-2041-9CAD-027AB0999C97}" type="parTrans" cxnId="{D0742A76-F32E-6943-BDF3-2197BE4FC603}">
      <dgm:prSet/>
      <dgm:spPr/>
      <dgm:t>
        <a:bodyPr/>
        <a:lstStyle/>
        <a:p>
          <a:endParaRPr lang="en-US" sz="2000" b="1">
            <a:solidFill>
              <a:srgbClr val="000000"/>
            </a:solidFill>
          </a:endParaRPr>
        </a:p>
      </dgm:t>
    </dgm:pt>
    <dgm:pt modelId="{8E2C3FD1-4820-7D41-89F7-60D96AF7C41D}" type="sibTrans" cxnId="{D0742A76-F32E-6943-BDF3-2197BE4FC603}">
      <dgm:prSet custT="1"/>
      <dgm:spPr/>
      <dgm:t>
        <a:bodyPr/>
        <a:lstStyle/>
        <a:p>
          <a:endParaRPr lang="en-US" sz="2000" b="1">
            <a:solidFill>
              <a:srgbClr val="000000"/>
            </a:solidFill>
          </a:endParaRPr>
        </a:p>
      </dgm:t>
    </dgm:pt>
    <dgm:pt modelId="{C7F13960-7A5C-6B41-8C2D-25763E22B24C}">
      <dgm:prSet custT="1"/>
      <dgm:spPr/>
      <dgm:t>
        <a:bodyPr/>
        <a:lstStyle/>
        <a:p>
          <a:pPr rtl="0"/>
          <a:r>
            <a:rPr lang="en-US" sz="1800" b="1" dirty="0" smtClean="0">
              <a:solidFill>
                <a:srgbClr val="000000"/>
              </a:solidFill>
            </a:rPr>
            <a:t>Thereafter 17C should be sent to the Officer compiling final result in Form 20.</a:t>
          </a:r>
          <a:endParaRPr lang="en-US" sz="1800" b="1" dirty="0">
            <a:solidFill>
              <a:srgbClr val="000000"/>
            </a:solidFill>
          </a:endParaRPr>
        </a:p>
      </dgm:t>
    </dgm:pt>
    <dgm:pt modelId="{E9A4EAB5-E0BD-E546-9BBA-9B97DF1C0272}" type="parTrans" cxnId="{A5A58DF7-AC16-C14B-BDBC-93B2E5A49B87}">
      <dgm:prSet/>
      <dgm:spPr/>
      <dgm:t>
        <a:bodyPr/>
        <a:lstStyle/>
        <a:p>
          <a:endParaRPr lang="en-US" sz="2000" b="1">
            <a:solidFill>
              <a:srgbClr val="000000"/>
            </a:solidFill>
          </a:endParaRPr>
        </a:p>
      </dgm:t>
    </dgm:pt>
    <dgm:pt modelId="{2B11437E-4A4B-364D-9ECA-C476CEBC4530}" type="sibTrans" cxnId="{A5A58DF7-AC16-C14B-BDBC-93B2E5A49B87}">
      <dgm:prSet custT="1"/>
      <dgm:spPr/>
      <dgm:t>
        <a:bodyPr/>
        <a:lstStyle/>
        <a:p>
          <a:endParaRPr lang="en-US" sz="2000" b="1">
            <a:solidFill>
              <a:srgbClr val="000000"/>
            </a:solidFill>
          </a:endParaRPr>
        </a:p>
      </dgm:t>
    </dgm:pt>
    <dgm:pt modelId="{38227FDF-251C-E748-BF68-DF3A4580E5CD}">
      <dgm:prSet custT="1"/>
      <dgm:spPr/>
      <dgm:t>
        <a:bodyPr/>
        <a:lstStyle/>
        <a:p>
          <a:pPr rtl="0"/>
          <a:r>
            <a:rPr lang="en-US" sz="1600" b="1" dirty="0" smtClean="0">
              <a:solidFill>
                <a:srgbClr val="000000"/>
              </a:solidFill>
            </a:rPr>
            <a:t>On basis of individual Form 17C, RO to get prepared a round wise statement in the prescribed format. RO and Observer to sign it after necessary checks.</a:t>
          </a:r>
          <a:endParaRPr lang="en-US" sz="1600" b="1" dirty="0">
            <a:solidFill>
              <a:srgbClr val="000000"/>
            </a:solidFill>
          </a:endParaRPr>
        </a:p>
      </dgm:t>
    </dgm:pt>
    <dgm:pt modelId="{20CBFEDA-A109-3846-8804-0D862F363BA4}" type="parTrans" cxnId="{FAB19694-A527-6645-9819-85C5504D468F}">
      <dgm:prSet/>
      <dgm:spPr/>
      <dgm:t>
        <a:bodyPr/>
        <a:lstStyle/>
        <a:p>
          <a:endParaRPr lang="en-US"/>
        </a:p>
      </dgm:t>
    </dgm:pt>
    <dgm:pt modelId="{CA2A80D1-6BAA-CD42-BFB4-9016A3DC2F84}" type="sibTrans" cxnId="{FAB19694-A527-6645-9819-85C5504D468F}">
      <dgm:prSet/>
      <dgm:spPr/>
      <dgm:t>
        <a:bodyPr/>
        <a:lstStyle/>
        <a:p>
          <a:endParaRPr lang="en-US"/>
        </a:p>
      </dgm:t>
    </dgm:pt>
    <dgm:pt modelId="{383ED096-9527-BC4A-A94A-E08886984F48}">
      <dgm:prSet custT="1"/>
      <dgm:spPr/>
      <dgm:t>
        <a:bodyPr/>
        <a:lstStyle/>
        <a:p>
          <a:pPr rtl="0"/>
          <a:r>
            <a:rPr lang="en-US" sz="1400" b="1" dirty="0" smtClean="0">
              <a:solidFill>
                <a:srgbClr val="000000"/>
              </a:solidFill>
            </a:rPr>
            <a:t>Announce the votes polled against each candidate round-wise after having it written on a black board so everyone can see. A copy of round wise result to be kept in Obs .folder and one copy to each candidate.</a:t>
          </a:r>
          <a:endParaRPr lang="en-US" sz="1400" b="1" dirty="0">
            <a:solidFill>
              <a:srgbClr val="000000"/>
            </a:solidFill>
          </a:endParaRPr>
        </a:p>
      </dgm:t>
    </dgm:pt>
    <dgm:pt modelId="{5D511623-54E1-9444-AE30-538390C16708}" type="parTrans" cxnId="{2E4E3EEC-031F-C145-A0C0-1408C7664259}">
      <dgm:prSet/>
      <dgm:spPr/>
      <dgm:t>
        <a:bodyPr/>
        <a:lstStyle/>
        <a:p>
          <a:endParaRPr lang="en-US"/>
        </a:p>
      </dgm:t>
    </dgm:pt>
    <dgm:pt modelId="{11459EFF-6225-C240-9F7C-C7326221272E}" type="sibTrans" cxnId="{2E4E3EEC-031F-C145-A0C0-1408C7664259}">
      <dgm:prSet/>
      <dgm:spPr/>
      <dgm:t>
        <a:bodyPr/>
        <a:lstStyle/>
        <a:p>
          <a:endParaRPr lang="en-US"/>
        </a:p>
      </dgm:t>
    </dgm:pt>
    <dgm:pt modelId="{D1267862-6994-44F4-861A-B05A73F5AECC}">
      <dgm:prSet/>
      <dgm:spPr/>
      <dgm:t>
        <a:bodyPr/>
        <a:lstStyle/>
        <a:p>
          <a:pPr rtl="0"/>
          <a:r>
            <a:rPr lang="en-US" b="1" dirty="0" smtClean="0">
              <a:solidFill>
                <a:srgbClr val="000000"/>
              </a:solidFill>
            </a:rPr>
            <a:t>Observer to do parallel counting of 2 PS, randomly selected,  with the help of Addl. Counting staff  to get satisfied that votes tally with Form 17C</a:t>
          </a:r>
        </a:p>
      </dgm:t>
    </dgm:pt>
    <dgm:pt modelId="{4FBE52FE-D520-4152-AB65-B3C61F8300B8}" type="parTrans" cxnId="{31C0F215-74F9-4DCA-B6A2-B180D30C9774}">
      <dgm:prSet/>
      <dgm:spPr/>
      <dgm:t>
        <a:bodyPr/>
        <a:lstStyle/>
        <a:p>
          <a:endParaRPr lang="en-IN"/>
        </a:p>
      </dgm:t>
    </dgm:pt>
    <dgm:pt modelId="{A91F4BDA-0465-4D36-A186-5B2397D0BBF2}" type="sibTrans" cxnId="{31C0F215-74F9-4DCA-B6A2-B180D30C9774}">
      <dgm:prSet/>
      <dgm:spPr/>
      <dgm:t>
        <a:bodyPr/>
        <a:lstStyle/>
        <a:p>
          <a:endParaRPr lang="en-IN"/>
        </a:p>
      </dgm:t>
    </dgm:pt>
    <dgm:pt modelId="{6A4AF50B-A035-744A-AF0E-A96D3262C540}" type="pres">
      <dgm:prSet presAssocID="{8EA98CF4-F7B1-F14C-9F46-9534823D1FC9}" presName="Name0" presStyleCnt="0">
        <dgm:presLayoutVars>
          <dgm:dir/>
          <dgm:resizeHandles val="exact"/>
        </dgm:presLayoutVars>
      </dgm:prSet>
      <dgm:spPr/>
      <dgm:t>
        <a:bodyPr/>
        <a:lstStyle/>
        <a:p>
          <a:endParaRPr lang="en-US"/>
        </a:p>
      </dgm:t>
    </dgm:pt>
    <dgm:pt modelId="{2EDA9759-6464-F444-85DC-DA5F2DF50087}" type="pres">
      <dgm:prSet presAssocID="{5445C0D9-B585-FB48-A5D4-5481160114BC}" presName="node" presStyleLbl="node1" presStyleIdx="0" presStyleCnt="9" custScaleX="119698" custScaleY="99028" custLinFactNeighborY="1007">
        <dgm:presLayoutVars>
          <dgm:bulletEnabled val="1"/>
        </dgm:presLayoutVars>
      </dgm:prSet>
      <dgm:spPr/>
      <dgm:t>
        <a:bodyPr/>
        <a:lstStyle/>
        <a:p>
          <a:endParaRPr lang="en-US"/>
        </a:p>
      </dgm:t>
    </dgm:pt>
    <dgm:pt modelId="{8ACA9433-440F-C749-99FF-4D1BDB015654}" type="pres">
      <dgm:prSet presAssocID="{BAC27738-9599-9048-BEC4-14B3017643C3}" presName="sibTrans" presStyleLbl="sibTrans1D1" presStyleIdx="0" presStyleCnt="8"/>
      <dgm:spPr/>
      <dgm:t>
        <a:bodyPr/>
        <a:lstStyle/>
        <a:p>
          <a:endParaRPr lang="en-US"/>
        </a:p>
      </dgm:t>
    </dgm:pt>
    <dgm:pt modelId="{BB48524D-EDD9-2F4F-9359-33DCAF4ED442}" type="pres">
      <dgm:prSet presAssocID="{BAC27738-9599-9048-BEC4-14B3017643C3}" presName="connectorText" presStyleLbl="sibTrans1D1" presStyleIdx="0" presStyleCnt="8"/>
      <dgm:spPr/>
      <dgm:t>
        <a:bodyPr/>
        <a:lstStyle/>
        <a:p>
          <a:endParaRPr lang="en-US"/>
        </a:p>
      </dgm:t>
    </dgm:pt>
    <dgm:pt modelId="{3C0F9560-1DD6-C84C-9510-9FD87C6451C3}" type="pres">
      <dgm:prSet presAssocID="{82D29575-D1D1-CB46-91C2-19C10DCD7386}" presName="node" presStyleLbl="node1" presStyleIdx="1" presStyleCnt="9">
        <dgm:presLayoutVars>
          <dgm:bulletEnabled val="1"/>
        </dgm:presLayoutVars>
      </dgm:prSet>
      <dgm:spPr/>
      <dgm:t>
        <a:bodyPr/>
        <a:lstStyle/>
        <a:p>
          <a:endParaRPr lang="en-US"/>
        </a:p>
      </dgm:t>
    </dgm:pt>
    <dgm:pt modelId="{30E67479-860F-4044-B3FC-07AB04BAB8F5}" type="pres">
      <dgm:prSet presAssocID="{9D004589-1600-F741-BC57-411D84B2E9A0}" presName="sibTrans" presStyleLbl="sibTrans1D1" presStyleIdx="1" presStyleCnt="8"/>
      <dgm:spPr/>
      <dgm:t>
        <a:bodyPr/>
        <a:lstStyle/>
        <a:p>
          <a:endParaRPr lang="en-US"/>
        </a:p>
      </dgm:t>
    </dgm:pt>
    <dgm:pt modelId="{4B26CF30-2C98-0848-BB85-93327F9DD24B}" type="pres">
      <dgm:prSet presAssocID="{9D004589-1600-F741-BC57-411D84B2E9A0}" presName="connectorText" presStyleLbl="sibTrans1D1" presStyleIdx="1" presStyleCnt="8"/>
      <dgm:spPr/>
      <dgm:t>
        <a:bodyPr/>
        <a:lstStyle/>
        <a:p>
          <a:endParaRPr lang="en-US"/>
        </a:p>
      </dgm:t>
    </dgm:pt>
    <dgm:pt modelId="{9686A0C9-1DA8-4247-9FF7-0924998716BE}" type="pres">
      <dgm:prSet presAssocID="{7CE8C3EF-5D2B-094F-84E3-335656990DBB}" presName="node" presStyleLbl="node1" presStyleIdx="2" presStyleCnt="9" custScaleX="115107">
        <dgm:presLayoutVars>
          <dgm:bulletEnabled val="1"/>
        </dgm:presLayoutVars>
      </dgm:prSet>
      <dgm:spPr/>
      <dgm:t>
        <a:bodyPr/>
        <a:lstStyle/>
        <a:p>
          <a:endParaRPr lang="en-US"/>
        </a:p>
      </dgm:t>
    </dgm:pt>
    <dgm:pt modelId="{CE5F8B5E-D564-6A43-A576-B4ECE3807534}" type="pres">
      <dgm:prSet presAssocID="{8268953E-E281-AA44-B34A-C3680D8D4B12}" presName="sibTrans" presStyleLbl="sibTrans1D1" presStyleIdx="2" presStyleCnt="8"/>
      <dgm:spPr/>
      <dgm:t>
        <a:bodyPr/>
        <a:lstStyle/>
        <a:p>
          <a:endParaRPr lang="en-US"/>
        </a:p>
      </dgm:t>
    </dgm:pt>
    <dgm:pt modelId="{CE58149D-A46E-B14A-BEA3-919935E2F8EC}" type="pres">
      <dgm:prSet presAssocID="{8268953E-E281-AA44-B34A-C3680D8D4B12}" presName="connectorText" presStyleLbl="sibTrans1D1" presStyleIdx="2" presStyleCnt="8"/>
      <dgm:spPr/>
      <dgm:t>
        <a:bodyPr/>
        <a:lstStyle/>
        <a:p>
          <a:endParaRPr lang="en-US"/>
        </a:p>
      </dgm:t>
    </dgm:pt>
    <dgm:pt modelId="{F807B9BB-FB64-D84C-8888-A8604AF32DEC}" type="pres">
      <dgm:prSet presAssocID="{BD20BC95-5F4F-C445-8685-1B212F2810EB}" presName="node" presStyleLbl="node1" presStyleIdx="3" presStyleCnt="9">
        <dgm:presLayoutVars>
          <dgm:bulletEnabled val="1"/>
        </dgm:presLayoutVars>
      </dgm:prSet>
      <dgm:spPr/>
      <dgm:t>
        <a:bodyPr/>
        <a:lstStyle/>
        <a:p>
          <a:endParaRPr lang="en-US"/>
        </a:p>
      </dgm:t>
    </dgm:pt>
    <dgm:pt modelId="{688FC4E6-E761-E148-8E5E-E760695FFBDB}" type="pres">
      <dgm:prSet presAssocID="{37A8F643-9F77-D041-A905-4A49AC463C91}" presName="sibTrans" presStyleLbl="sibTrans1D1" presStyleIdx="3" presStyleCnt="8"/>
      <dgm:spPr/>
      <dgm:t>
        <a:bodyPr/>
        <a:lstStyle/>
        <a:p>
          <a:endParaRPr lang="en-US"/>
        </a:p>
      </dgm:t>
    </dgm:pt>
    <dgm:pt modelId="{B393CA8D-1060-8843-8292-6F825C136636}" type="pres">
      <dgm:prSet presAssocID="{37A8F643-9F77-D041-A905-4A49AC463C91}" presName="connectorText" presStyleLbl="sibTrans1D1" presStyleIdx="3" presStyleCnt="8"/>
      <dgm:spPr/>
      <dgm:t>
        <a:bodyPr/>
        <a:lstStyle/>
        <a:p>
          <a:endParaRPr lang="en-US"/>
        </a:p>
      </dgm:t>
    </dgm:pt>
    <dgm:pt modelId="{887B8F2F-A8B2-E246-A0BE-C28A8A90FE2B}" type="pres">
      <dgm:prSet presAssocID="{3A7A2DC9-F045-4A41-B6F1-4D69EE39F115}" presName="node" presStyleLbl="node1" presStyleIdx="4" presStyleCnt="9">
        <dgm:presLayoutVars>
          <dgm:bulletEnabled val="1"/>
        </dgm:presLayoutVars>
      </dgm:prSet>
      <dgm:spPr/>
      <dgm:t>
        <a:bodyPr/>
        <a:lstStyle/>
        <a:p>
          <a:endParaRPr lang="en-US"/>
        </a:p>
      </dgm:t>
    </dgm:pt>
    <dgm:pt modelId="{9755F766-89F6-7E4F-B5F2-8FE5E453B58B}" type="pres">
      <dgm:prSet presAssocID="{8E2C3FD1-4820-7D41-89F7-60D96AF7C41D}" presName="sibTrans" presStyleLbl="sibTrans1D1" presStyleIdx="4" presStyleCnt="8"/>
      <dgm:spPr/>
      <dgm:t>
        <a:bodyPr/>
        <a:lstStyle/>
        <a:p>
          <a:endParaRPr lang="en-US"/>
        </a:p>
      </dgm:t>
    </dgm:pt>
    <dgm:pt modelId="{DCA7DCB8-7267-9A4C-A15E-5D8442503E0A}" type="pres">
      <dgm:prSet presAssocID="{8E2C3FD1-4820-7D41-89F7-60D96AF7C41D}" presName="connectorText" presStyleLbl="sibTrans1D1" presStyleIdx="4" presStyleCnt="8"/>
      <dgm:spPr/>
      <dgm:t>
        <a:bodyPr/>
        <a:lstStyle/>
        <a:p>
          <a:endParaRPr lang="en-US"/>
        </a:p>
      </dgm:t>
    </dgm:pt>
    <dgm:pt modelId="{0F8772A9-BCBD-6F41-92CB-3567A04F4637}" type="pres">
      <dgm:prSet presAssocID="{C7F13960-7A5C-6B41-8C2D-25763E22B24C}" presName="node" presStyleLbl="node1" presStyleIdx="5" presStyleCnt="9">
        <dgm:presLayoutVars>
          <dgm:bulletEnabled val="1"/>
        </dgm:presLayoutVars>
      </dgm:prSet>
      <dgm:spPr/>
      <dgm:t>
        <a:bodyPr/>
        <a:lstStyle/>
        <a:p>
          <a:endParaRPr lang="en-US"/>
        </a:p>
      </dgm:t>
    </dgm:pt>
    <dgm:pt modelId="{B0F4ED8B-C686-954B-B223-56E53496F2EE}" type="pres">
      <dgm:prSet presAssocID="{2B11437E-4A4B-364D-9ECA-C476CEBC4530}" presName="sibTrans" presStyleLbl="sibTrans1D1" presStyleIdx="5" presStyleCnt="8"/>
      <dgm:spPr/>
      <dgm:t>
        <a:bodyPr/>
        <a:lstStyle/>
        <a:p>
          <a:endParaRPr lang="en-US"/>
        </a:p>
      </dgm:t>
    </dgm:pt>
    <dgm:pt modelId="{4604FF7C-7E27-C140-B2AE-461B4E7B50DF}" type="pres">
      <dgm:prSet presAssocID="{2B11437E-4A4B-364D-9ECA-C476CEBC4530}" presName="connectorText" presStyleLbl="sibTrans1D1" presStyleIdx="5" presStyleCnt="8"/>
      <dgm:spPr/>
      <dgm:t>
        <a:bodyPr/>
        <a:lstStyle/>
        <a:p>
          <a:endParaRPr lang="en-US"/>
        </a:p>
      </dgm:t>
    </dgm:pt>
    <dgm:pt modelId="{F2F72083-8BC4-4B49-A3D0-4127F6C7EAB6}" type="pres">
      <dgm:prSet presAssocID="{D1267862-6994-44F4-861A-B05A73F5AECC}" presName="node" presStyleLbl="node1" presStyleIdx="6" presStyleCnt="9" custScaleX="117607" custScaleY="131305">
        <dgm:presLayoutVars>
          <dgm:bulletEnabled val="1"/>
        </dgm:presLayoutVars>
      </dgm:prSet>
      <dgm:spPr/>
      <dgm:t>
        <a:bodyPr/>
        <a:lstStyle/>
        <a:p>
          <a:endParaRPr lang="en-IN"/>
        </a:p>
      </dgm:t>
    </dgm:pt>
    <dgm:pt modelId="{25B7153C-741F-4BAD-8CEA-22F49C1BF857}" type="pres">
      <dgm:prSet presAssocID="{A91F4BDA-0465-4D36-A186-5B2397D0BBF2}" presName="sibTrans" presStyleLbl="sibTrans1D1" presStyleIdx="6" presStyleCnt="8"/>
      <dgm:spPr/>
      <dgm:t>
        <a:bodyPr/>
        <a:lstStyle/>
        <a:p>
          <a:endParaRPr lang="en-IN"/>
        </a:p>
      </dgm:t>
    </dgm:pt>
    <dgm:pt modelId="{1B39E6BE-338F-4384-B768-3C481514FB9E}" type="pres">
      <dgm:prSet presAssocID="{A91F4BDA-0465-4D36-A186-5B2397D0BBF2}" presName="connectorText" presStyleLbl="sibTrans1D1" presStyleIdx="6" presStyleCnt="8"/>
      <dgm:spPr/>
      <dgm:t>
        <a:bodyPr/>
        <a:lstStyle/>
        <a:p>
          <a:endParaRPr lang="en-IN"/>
        </a:p>
      </dgm:t>
    </dgm:pt>
    <dgm:pt modelId="{70C34F5B-792F-5946-9118-1B98E37D890E}" type="pres">
      <dgm:prSet presAssocID="{38227FDF-251C-E748-BF68-DF3A4580E5CD}" presName="node" presStyleLbl="node1" presStyleIdx="7" presStyleCnt="9" custScaleY="155033">
        <dgm:presLayoutVars>
          <dgm:bulletEnabled val="1"/>
        </dgm:presLayoutVars>
      </dgm:prSet>
      <dgm:spPr/>
      <dgm:t>
        <a:bodyPr/>
        <a:lstStyle/>
        <a:p>
          <a:endParaRPr lang="en-US"/>
        </a:p>
      </dgm:t>
    </dgm:pt>
    <dgm:pt modelId="{4834F074-20FD-4044-9F2E-C05BFF4DC80B}" type="pres">
      <dgm:prSet presAssocID="{CA2A80D1-6BAA-CD42-BFB4-9016A3DC2F84}" presName="sibTrans" presStyleLbl="sibTrans1D1" presStyleIdx="7" presStyleCnt="8"/>
      <dgm:spPr/>
      <dgm:t>
        <a:bodyPr/>
        <a:lstStyle/>
        <a:p>
          <a:endParaRPr lang="en-US"/>
        </a:p>
      </dgm:t>
    </dgm:pt>
    <dgm:pt modelId="{DFDE5A85-8DBB-8B46-B6FF-A610FFD8037A}" type="pres">
      <dgm:prSet presAssocID="{CA2A80D1-6BAA-CD42-BFB4-9016A3DC2F84}" presName="connectorText" presStyleLbl="sibTrans1D1" presStyleIdx="7" presStyleCnt="8"/>
      <dgm:spPr/>
      <dgm:t>
        <a:bodyPr/>
        <a:lstStyle/>
        <a:p>
          <a:endParaRPr lang="en-US"/>
        </a:p>
      </dgm:t>
    </dgm:pt>
    <dgm:pt modelId="{00629266-95E8-2D4E-989D-BB9038B83B4F}" type="pres">
      <dgm:prSet presAssocID="{383ED096-9527-BC4A-A94A-E08886984F48}" presName="node" presStyleLbl="node1" presStyleIdx="8" presStyleCnt="9" custScaleX="147250" custScaleY="138413">
        <dgm:presLayoutVars>
          <dgm:bulletEnabled val="1"/>
        </dgm:presLayoutVars>
      </dgm:prSet>
      <dgm:spPr/>
      <dgm:t>
        <a:bodyPr/>
        <a:lstStyle/>
        <a:p>
          <a:endParaRPr lang="en-US"/>
        </a:p>
      </dgm:t>
    </dgm:pt>
  </dgm:ptLst>
  <dgm:cxnLst>
    <dgm:cxn modelId="{3AD0017D-A2D6-294F-A817-22DB36E644C3}" type="presOf" srcId="{8E2C3FD1-4820-7D41-89F7-60D96AF7C41D}" destId="{DCA7DCB8-7267-9A4C-A15E-5D8442503E0A}" srcOrd="1" destOrd="0" presId="urn:microsoft.com/office/officeart/2005/8/layout/bProcess3"/>
    <dgm:cxn modelId="{700FA5AF-BBDC-D54E-A4D0-853F48C9F2D1}" type="presOf" srcId="{9D004589-1600-F741-BC57-411D84B2E9A0}" destId="{30E67479-860F-4044-B3FC-07AB04BAB8F5}" srcOrd="0" destOrd="0" presId="urn:microsoft.com/office/officeart/2005/8/layout/bProcess3"/>
    <dgm:cxn modelId="{B5EC1F45-81EB-8C43-BDA3-09AC2528C024}" type="presOf" srcId="{2B11437E-4A4B-364D-9ECA-C476CEBC4530}" destId="{B0F4ED8B-C686-954B-B223-56E53496F2EE}" srcOrd="0" destOrd="0" presId="urn:microsoft.com/office/officeart/2005/8/layout/bProcess3"/>
    <dgm:cxn modelId="{D0742A76-F32E-6943-BDF3-2197BE4FC603}" srcId="{8EA98CF4-F7B1-F14C-9F46-9534823D1FC9}" destId="{3A7A2DC9-F045-4A41-B6F1-4D69EE39F115}" srcOrd="4" destOrd="0" parTransId="{DF71AB97-5837-2041-9CAD-027AB0999C97}" sibTransId="{8E2C3FD1-4820-7D41-89F7-60D96AF7C41D}"/>
    <dgm:cxn modelId="{2B2A6DE6-6E13-9B45-9848-C4BD1C89A09B}" type="presOf" srcId="{5445C0D9-B585-FB48-A5D4-5481160114BC}" destId="{2EDA9759-6464-F444-85DC-DA5F2DF50087}" srcOrd="0" destOrd="0" presId="urn:microsoft.com/office/officeart/2005/8/layout/bProcess3"/>
    <dgm:cxn modelId="{654BE4CA-DF76-C642-9211-16EFFDB66BBB}" type="presOf" srcId="{37A8F643-9F77-D041-A905-4A49AC463C91}" destId="{B393CA8D-1060-8843-8292-6F825C136636}" srcOrd="1" destOrd="0" presId="urn:microsoft.com/office/officeart/2005/8/layout/bProcess3"/>
    <dgm:cxn modelId="{2E4E3EEC-031F-C145-A0C0-1408C7664259}" srcId="{8EA98CF4-F7B1-F14C-9F46-9534823D1FC9}" destId="{383ED096-9527-BC4A-A94A-E08886984F48}" srcOrd="8" destOrd="0" parTransId="{5D511623-54E1-9444-AE30-538390C16708}" sibTransId="{11459EFF-6225-C240-9F7C-C7326221272E}"/>
    <dgm:cxn modelId="{902D8596-19BF-7448-B733-3E2B77C8AA1B}" type="presOf" srcId="{BAC27738-9599-9048-BEC4-14B3017643C3}" destId="{8ACA9433-440F-C749-99FF-4D1BDB015654}" srcOrd="0" destOrd="0" presId="urn:microsoft.com/office/officeart/2005/8/layout/bProcess3"/>
    <dgm:cxn modelId="{31C0F215-74F9-4DCA-B6A2-B180D30C9774}" srcId="{8EA98CF4-F7B1-F14C-9F46-9534823D1FC9}" destId="{D1267862-6994-44F4-861A-B05A73F5AECC}" srcOrd="6" destOrd="0" parTransId="{4FBE52FE-D520-4152-AB65-B3C61F8300B8}" sibTransId="{A91F4BDA-0465-4D36-A186-5B2397D0BBF2}"/>
    <dgm:cxn modelId="{2B2CA3F2-8B51-7E4A-8870-A4688B44B730}" srcId="{8EA98CF4-F7B1-F14C-9F46-9534823D1FC9}" destId="{BD20BC95-5F4F-C445-8685-1B212F2810EB}" srcOrd="3" destOrd="0" parTransId="{AEB553EC-BD82-F146-8A9E-FC3DCF1DF08D}" sibTransId="{37A8F643-9F77-D041-A905-4A49AC463C91}"/>
    <dgm:cxn modelId="{B1AA13F8-92AC-BF47-8D42-9B08483C7158}" srcId="{8EA98CF4-F7B1-F14C-9F46-9534823D1FC9}" destId="{5445C0D9-B585-FB48-A5D4-5481160114BC}" srcOrd="0" destOrd="0" parTransId="{25F058BB-8EC8-814C-BDEB-69284B2504CF}" sibTransId="{BAC27738-9599-9048-BEC4-14B3017643C3}"/>
    <dgm:cxn modelId="{63F5DFA9-94F6-4FDB-8AC1-25A3DB90CA7C}" type="presOf" srcId="{A91F4BDA-0465-4D36-A186-5B2397D0BBF2}" destId="{1B39E6BE-338F-4384-B768-3C481514FB9E}" srcOrd="1" destOrd="0" presId="urn:microsoft.com/office/officeart/2005/8/layout/bProcess3"/>
    <dgm:cxn modelId="{6ADA6492-0191-7C40-8D40-74E39369A5B7}" type="presOf" srcId="{BD20BC95-5F4F-C445-8685-1B212F2810EB}" destId="{F807B9BB-FB64-D84C-8888-A8604AF32DEC}" srcOrd="0" destOrd="0" presId="urn:microsoft.com/office/officeart/2005/8/layout/bProcess3"/>
    <dgm:cxn modelId="{F58F4DC3-A0B2-BB48-93E2-EC556CB186E2}" srcId="{8EA98CF4-F7B1-F14C-9F46-9534823D1FC9}" destId="{82D29575-D1D1-CB46-91C2-19C10DCD7386}" srcOrd="1" destOrd="0" parTransId="{5AD1BB5D-A5AD-2A4A-ABAD-DC132F5A7D4F}" sibTransId="{9D004589-1600-F741-BC57-411D84B2E9A0}"/>
    <dgm:cxn modelId="{6FDD012E-E9E9-384E-B39B-1F99C09C51FA}" type="presOf" srcId="{38227FDF-251C-E748-BF68-DF3A4580E5CD}" destId="{70C34F5B-792F-5946-9118-1B98E37D890E}" srcOrd="0" destOrd="0" presId="urn:microsoft.com/office/officeart/2005/8/layout/bProcess3"/>
    <dgm:cxn modelId="{45CB7306-54CB-2A43-8E5D-189DF4F52630}" type="presOf" srcId="{3A7A2DC9-F045-4A41-B6F1-4D69EE39F115}" destId="{887B8F2F-A8B2-E246-A0BE-C28A8A90FE2B}" srcOrd="0" destOrd="0" presId="urn:microsoft.com/office/officeart/2005/8/layout/bProcess3"/>
    <dgm:cxn modelId="{7A6A1B0B-B83C-5748-A10B-C8B9BC39D963}" type="presOf" srcId="{8E2C3FD1-4820-7D41-89F7-60D96AF7C41D}" destId="{9755F766-89F6-7E4F-B5F2-8FE5E453B58B}" srcOrd="0" destOrd="0" presId="urn:microsoft.com/office/officeart/2005/8/layout/bProcess3"/>
    <dgm:cxn modelId="{7E956795-6C44-8F49-8F0D-403648925856}" type="presOf" srcId="{7CE8C3EF-5D2B-094F-84E3-335656990DBB}" destId="{9686A0C9-1DA8-4247-9FF7-0924998716BE}" srcOrd="0" destOrd="0" presId="urn:microsoft.com/office/officeart/2005/8/layout/bProcess3"/>
    <dgm:cxn modelId="{F56301D1-5C48-604E-81D1-902479CF3FE4}" type="presOf" srcId="{BAC27738-9599-9048-BEC4-14B3017643C3}" destId="{BB48524D-EDD9-2F4F-9359-33DCAF4ED442}" srcOrd="1" destOrd="0" presId="urn:microsoft.com/office/officeart/2005/8/layout/bProcess3"/>
    <dgm:cxn modelId="{8B09318A-5B7A-0E4E-9F7A-B1B0F61AC2CE}" type="presOf" srcId="{383ED096-9527-BC4A-A94A-E08886984F48}" destId="{00629266-95E8-2D4E-989D-BB9038B83B4F}" srcOrd="0" destOrd="0" presId="urn:microsoft.com/office/officeart/2005/8/layout/bProcess3"/>
    <dgm:cxn modelId="{642870EB-0399-412F-B1A6-294447141A5C}" type="presOf" srcId="{A91F4BDA-0465-4D36-A186-5B2397D0BBF2}" destId="{25B7153C-741F-4BAD-8CEA-22F49C1BF857}" srcOrd="0" destOrd="0" presId="urn:microsoft.com/office/officeart/2005/8/layout/bProcess3"/>
    <dgm:cxn modelId="{A5A58DF7-AC16-C14B-BDBC-93B2E5A49B87}" srcId="{8EA98CF4-F7B1-F14C-9F46-9534823D1FC9}" destId="{C7F13960-7A5C-6B41-8C2D-25763E22B24C}" srcOrd="5" destOrd="0" parTransId="{E9A4EAB5-E0BD-E546-9BBA-9B97DF1C0272}" sibTransId="{2B11437E-4A4B-364D-9ECA-C476CEBC4530}"/>
    <dgm:cxn modelId="{55E46F64-9147-7E45-A9B3-5C1E8496F560}" type="presOf" srcId="{82D29575-D1D1-CB46-91C2-19C10DCD7386}" destId="{3C0F9560-1DD6-C84C-9510-9FD87C6451C3}" srcOrd="0" destOrd="0" presId="urn:microsoft.com/office/officeart/2005/8/layout/bProcess3"/>
    <dgm:cxn modelId="{A7E0F3CB-1E00-1F4B-A193-E03498C9F5A8}" type="presOf" srcId="{2B11437E-4A4B-364D-9ECA-C476CEBC4530}" destId="{4604FF7C-7E27-C140-B2AE-461B4E7B50DF}" srcOrd="1" destOrd="0" presId="urn:microsoft.com/office/officeart/2005/8/layout/bProcess3"/>
    <dgm:cxn modelId="{FAB19694-A527-6645-9819-85C5504D468F}" srcId="{8EA98CF4-F7B1-F14C-9F46-9534823D1FC9}" destId="{38227FDF-251C-E748-BF68-DF3A4580E5CD}" srcOrd="7" destOrd="0" parTransId="{20CBFEDA-A109-3846-8804-0D862F363BA4}" sibTransId="{CA2A80D1-6BAA-CD42-BFB4-9016A3DC2F84}"/>
    <dgm:cxn modelId="{0B2A8163-21A1-EA40-B992-37A8EB343E07}" type="presOf" srcId="{9D004589-1600-F741-BC57-411D84B2E9A0}" destId="{4B26CF30-2C98-0848-BB85-93327F9DD24B}" srcOrd="1" destOrd="0" presId="urn:microsoft.com/office/officeart/2005/8/layout/bProcess3"/>
    <dgm:cxn modelId="{45599785-B99E-EB4A-995A-6C606119A137}" srcId="{8EA98CF4-F7B1-F14C-9F46-9534823D1FC9}" destId="{7CE8C3EF-5D2B-094F-84E3-335656990DBB}" srcOrd="2" destOrd="0" parTransId="{5412F408-41EF-C746-86E7-244FD93EA599}" sibTransId="{8268953E-E281-AA44-B34A-C3680D8D4B12}"/>
    <dgm:cxn modelId="{1A13F980-2815-0347-B934-6EF470AB413F}" type="presOf" srcId="{37A8F643-9F77-D041-A905-4A49AC463C91}" destId="{688FC4E6-E761-E148-8E5E-E760695FFBDB}" srcOrd="0" destOrd="0" presId="urn:microsoft.com/office/officeart/2005/8/layout/bProcess3"/>
    <dgm:cxn modelId="{88BF6875-92F8-40CB-8FA8-9FF5B2422342}" type="presOf" srcId="{D1267862-6994-44F4-861A-B05A73F5AECC}" destId="{F2F72083-8BC4-4B49-A3D0-4127F6C7EAB6}" srcOrd="0" destOrd="0" presId="urn:microsoft.com/office/officeart/2005/8/layout/bProcess3"/>
    <dgm:cxn modelId="{979D2889-CB42-4A49-8FF6-D67386A21E70}" type="presOf" srcId="{CA2A80D1-6BAA-CD42-BFB4-9016A3DC2F84}" destId="{4834F074-20FD-4044-9F2E-C05BFF4DC80B}" srcOrd="0" destOrd="0" presId="urn:microsoft.com/office/officeart/2005/8/layout/bProcess3"/>
    <dgm:cxn modelId="{6890B983-D9D1-0043-970B-F31E9AFFB11F}" type="presOf" srcId="{CA2A80D1-6BAA-CD42-BFB4-9016A3DC2F84}" destId="{DFDE5A85-8DBB-8B46-B6FF-A610FFD8037A}" srcOrd="1" destOrd="0" presId="urn:microsoft.com/office/officeart/2005/8/layout/bProcess3"/>
    <dgm:cxn modelId="{DF60D30F-0B31-F14B-AE3E-40A08F0527BD}" type="presOf" srcId="{8268953E-E281-AA44-B34A-C3680D8D4B12}" destId="{CE5F8B5E-D564-6A43-A576-B4ECE3807534}" srcOrd="0" destOrd="0" presId="urn:microsoft.com/office/officeart/2005/8/layout/bProcess3"/>
    <dgm:cxn modelId="{BE930398-B8FB-7D4A-A610-C392DB549FF7}" type="presOf" srcId="{8268953E-E281-AA44-B34A-C3680D8D4B12}" destId="{CE58149D-A46E-B14A-BEA3-919935E2F8EC}" srcOrd="1" destOrd="0" presId="urn:microsoft.com/office/officeart/2005/8/layout/bProcess3"/>
    <dgm:cxn modelId="{A07640C5-3587-8E4B-9BB9-878443CCD593}" type="presOf" srcId="{C7F13960-7A5C-6B41-8C2D-25763E22B24C}" destId="{0F8772A9-BCBD-6F41-92CB-3567A04F4637}" srcOrd="0" destOrd="0" presId="urn:microsoft.com/office/officeart/2005/8/layout/bProcess3"/>
    <dgm:cxn modelId="{162BA4E1-15E6-E04A-BF43-FD08BF32BF8C}" type="presOf" srcId="{8EA98CF4-F7B1-F14C-9F46-9534823D1FC9}" destId="{6A4AF50B-A035-744A-AF0E-A96D3262C540}" srcOrd="0" destOrd="0" presId="urn:microsoft.com/office/officeart/2005/8/layout/bProcess3"/>
    <dgm:cxn modelId="{D73028D6-2199-4345-9428-E70D05E3A7E5}" type="presParOf" srcId="{6A4AF50B-A035-744A-AF0E-A96D3262C540}" destId="{2EDA9759-6464-F444-85DC-DA5F2DF50087}" srcOrd="0" destOrd="0" presId="urn:microsoft.com/office/officeart/2005/8/layout/bProcess3"/>
    <dgm:cxn modelId="{C5DD1836-0C5A-E44D-B909-9515FC589F08}" type="presParOf" srcId="{6A4AF50B-A035-744A-AF0E-A96D3262C540}" destId="{8ACA9433-440F-C749-99FF-4D1BDB015654}" srcOrd="1" destOrd="0" presId="urn:microsoft.com/office/officeart/2005/8/layout/bProcess3"/>
    <dgm:cxn modelId="{3160B90B-2D7C-784E-8CE1-0EC44AC561F0}" type="presParOf" srcId="{8ACA9433-440F-C749-99FF-4D1BDB015654}" destId="{BB48524D-EDD9-2F4F-9359-33DCAF4ED442}" srcOrd="0" destOrd="0" presId="urn:microsoft.com/office/officeart/2005/8/layout/bProcess3"/>
    <dgm:cxn modelId="{9CCDD0DE-1C19-D045-9AB7-84C80F9F0B3D}" type="presParOf" srcId="{6A4AF50B-A035-744A-AF0E-A96D3262C540}" destId="{3C0F9560-1DD6-C84C-9510-9FD87C6451C3}" srcOrd="2" destOrd="0" presId="urn:microsoft.com/office/officeart/2005/8/layout/bProcess3"/>
    <dgm:cxn modelId="{DD9473BC-E0D4-7945-9AD9-DB6BAEECA2E8}" type="presParOf" srcId="{6A4AF50B-A035-744A-AF0E-A96D3262C540}" destId="{30E67479-860F-4044-B3FC-07AB04BAB8F5}" srcOrd="3" destOrd="0" presId="urn:microsoft.com/office/officeart/2005/8/layout/bProcess3"/>
    <dgm:cxn modelId="{89026CA0-A9C2-3148-806C-94A5A4D6D132}" type="presParOf" srcId="{30E67479-860F-4044-B3FC-07AB04BAB8F5}" destId="{4B26CF30-2C98-0848-BB85-93327F9DD24B}" srcOrd="0" destOrd="0" presId="urn:microsoft.com/office/officeart/2005/8/layout/bProcess3"/>
    <dgm:cxn modelId="{90C7CBC2-92EF-4241-BA37-8710B6C7498E}" type="presParOf" srcId="{6A4AF50B-A035-744A-AF0E-A96D3262C540}" destId="{9686A0C9-1DA8-4247-9FF7-0924998716BE}" srcOrd="4" destOrd="0" presId="urn:microsoft.com/office/officeart/2005/8/layout/bProcess3"/>
    <dgm:cxn modelId="{A10C9D45-690A-4C45-BA28-FB6F5D271FD3}" type="presParOf" srcId="{6A4AF50B-A035-744A-AF0E-A96D3262C540}" destId="{CE5F8B5E-D564-6A43-A576-B4ECE3807534}" srcOrd="5" destOrd="0" presId="urn:microsoft.com/office/officeart/2005/8/layout/bProcess3"/>
    <dgm:cxn modelId="{308227D9-D84F-284F-9BE2-E75177966DE5}" type="presParOf" srcId="{CE5F8B5E-D564-6A43-A576-B4ECE3807534}" destId="{CE58149D-A46E-B14A-BEA3-919935E2F8EC}" srcOrd="0" destOrd="0" presId="urn:microsoft.com/office/officeart/2005/8/layout/bProcess3"/>
    <dgm:cxn modelId="{C8B7CD70-0BC3-E547-8E07-97603CC66BC0}" type="presParOf" srcId="{6A4AF50B-A035-744A-AF0E-A96D3262C540}" destId="{F807B9BB-FB64-D84C-8888-A8604AF32DEC}" srcOrd="6" destOrd="0" presId="urn:microsoft.com/office/officeart/2005/8/layout/bProcess3"/>
    <dgm:cxn modelId="{51690EC8-6CDE-AA46-8B4F-A25D237E37B2}" type="presParOf" srcId="{6A4AF50B-A035-744A-AF0E-A96D3262C540}" destId="{688FC4E6-E761-E148-8E5E-E760695FFBDB}" srcOrd="7" destOrd="0" presId="urn:microsoft.com/office/officeart/2005/8/layout/bProcess3"/>
    <dgm:cxn modelId="{9ED6618A-802B-D14B-9B17-536C53FAE54D}" type="presParOf" srcId="{688FC4E6-E761-E148-8E5E-E760695FFBDB}" destId="{B393CA8D-1060-8843-8292-6F825C136636}" srcOrd="0" destOrd="0" presId="urn:microsoft.com/office/officeart/2005/8/layout/bProcess3"/>
    <dgm:cxn modelId="{4AF23257-424C-E546-AC3F-B20E7B8E4E5A}" type="presParOf" srcId="{6A4AF50B-A035-744A-AF0E-A96D3262C540}" destId="{887B8F2F-A8B2-E246-A0BE-C28A8A90FE2B}" srcOrd="8" destOrd="0" presId="urn:microsoft.com/office/officeart/2005/8/layout/bProcess3"/>
    <dgm:cxn modelId="{F822D714-06D9-F840-AEC9-14BB49DFA732}" type="presParOf" srcId="{6A4AF50B-A035-744A-AF0E-A96D3262C540}" destId="{9755F766-89F6-7E4F-B5F2-8FE5E453B58B}" srcOrd="9" destOrd="0" presId="urn:microsoft.com/office/officeart/2005/8/layout/bProcess3"/>
    <dgm:cxn modelId="{0D73685A-DF00-2E45-85AB-559F4461483E}" type="presParOf" srcId="{9755F766-89F6-7E4F-B5F2-8FE5E453B58B}" destId="{DCA7DCB8-7267-9A4C-A15E-5D8442503E0A}" srcOrd="0" destOrd="0" presId="urn:microsoft.com/office/officeart/2005/8/layout/bProcess3"/>
    <dgm:cxn modelId="{996AC3C6-199D-C044-8859-0C2ACEDBF01F}" type="presParOf" srcId="{6A4AF50B-A035-744A-AF0E-A96D3262C540}" destId="{0F8772A9-BCBD-6F41-92CB-3567A04F4637}" srcOrd="10" destOrd="0" presId="urn:microsoft.com/office/officeart/2005/8/layout/bProcess3"/>
    <dgm:cxn modelId="{B72CE714-73EB-544D-B422-50867328C2DA}" type="presParOf" srcId="{6A4AF50B-A035-744A-AF0E-A96D3262C540}" destId="{B0F4ED8B-C686-954B-B223-56E53496F2EE}" srcOrd="11" destOrd="0" presId="urn:microsoft.com/office/officeart/2005/8/layout/bProcess3"/>
    <dgm:cxn modelId="{F6E6EF39-C2EF-1943-98A4-01F3ADE97FE3}" type="presParOf" srcId="{B0F4ED8B-C686-954B-B223-56E53496F2EE}" destId="{4604FF7C-7E27-C140-B2AE-461B4E7B50DF}" srcOrd="0" destOrd="0" presId="urn:microsoft.com/office/officeart/2005/8/layout/bProcess3"/>
    <dgm:cxn modelId="{B0E0D51B-CFED-4210-94FA-9F084CBA194D}" type="presParOf" srcId="{6A4AF50B-A035-744A-AF0E-A96D3262C540}" destId="{F2F72083-8BC4-4B49-A3D0-4127F6C7EAB6}" srcOrd="12" destOrd="0" presId="urn:microsoft.com/office/officeart/2005/8/layout/bProcess3"/>
    <dgm:cxn modelId="{70F37B44-86BC-4CCB-B835-4DD4D95A12EC}" type="presParOf" srcId="{6A4AF50B-A035-744A-AF0E-A96D3262C540}" destId="{25B7153C-741F-4BAD-8CEA-22F49C1BF857}" srcOrd="13" destOrd="0" presId="urn:microsoft.com/office/officeart/2005/8/layout/bProcess3"/>
    <dgm:cxn modelId="{5026C771-3EAA-42E0-809F-072C4B881372}" type="presParOf" srcId="{25B7153C-741F-4BAD-8CEA-22F49C1BF857}" destId="{1B39E6BE-338F-4384-B768-3C481514FB9E}" srcOrd="0" destOrd="0" presId="urn:microsoft.com/office/officeart/2005/8/layout/bProcess3"/>
    <dgm:cxn modelId="{2411D44E-7350-0E42-9BE6-C5105930635A}" type="presParOf" srcId="{6A4AF50B-A035-744A-AF0E-A96D3262C540}" destId="{70C34F5B-792F-5946-9118-1B98E37D890E}" srcOrd="14" destOrd="0" presId="urn:microsoft.com/office/officeart/2005/8/layout/bProcess3"/>
    <dgm:cxn modelId="{1E19A989-4FF4-F94F-8D9C-A9274F90859B}" type="presParOf" srcId="{6A4AF50B-A035-744A-AF0E-A96D3262C540}" destId="{4834F074-20FD-4044-9F2E-C05BFF4DC80B}" srcOrd="15" destOrd="0" presId="urn:microsoft.com/office/officeart/2005/8/layout/bProcess3"/>
    <dgm:cxn modelId="{C30E67A3-6BF5-AA40-B7C8-C31F546E01E9}" type="presParOf" srcId="{4834F074-20FD-4044-9F2E-C05BFF4DC80B}" destId="{DFDE5A85-8DBB-8B46-B6FF-A610FFD8037A}" srcOrd="0" destOrd="0" presId="urn:microsoft.com/office/officeart/2005/8/layout/bProcess3"/>
    <dgm:cxn modelId="{667456A3-421B-C54D-AB92-5AE53BBFBE89}" type="presParOf" srcId="{6A4AF50B-A035-744A-AF0E-A96D3262C540}" destId="{00629266-95E8-2D4E-989D-BB9038B83B4F}" srcOrd="16"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CEE03A-8F81-5E49-95B9-6D6096F824D4}" type="doc">
      <dgm:prSet loTypeId="urn:microsoft.com/office/officeart/2005/8/layout/bProcess4" loCatId="" qsTypeId="urn:microsoft.com/office/officeart/2005/8/quickstyle/simple4" qsCatId="simple" csTypeId="urn:microsoft.com/office/officeart/2005/8/colors/colorful2" csCatId="colorful" phldr="1"/>
      <dgm:spPr/>
      <dgm:t>
        <a:bodyPr/>
        <a:lstStyle/>
        <a:p>
          <a:endParaRPr lang="en-US"/>
        </a:p>
      </dgm:t>
    </dgm:pt>
    <dgm:pt modelId="{1FF789A4-06E0-E84C-AB88-2D6DAAFE5B5A}">
      <dgm:prSet custT="1"/>
      <dgm:spPr/>
      <dgm:t>
        <a:bodyPr/>
        <a:lstStyle/>
        <a:p>
          <a:pPr rtl="0"/>
          <a:r>
            <a:rPr lang="en-US" sz="1800" b="1" dirty="0" smtClean="0">
              <a:solidFill>
                <a:srgbClr val="000000"/>
              </a:solidFill>
            </a:rPr>
            <a:t>Officer compiling result in Result Sheet in Form 20 </a:t>
          </a:r>
          <a:r>
            <a:rPr lang="en-US" sz="1800" b="1" u="sng" dirty="0" smtClean="0">
              <a:solidFill>
                <a:srgbClr val="C00000"/>
              </a:solidFill>
            </a:rPr>
            <a:t>will do so strictly as per entries in Part II of Form 17 C.</a:t>
          </a:r>
          <a:endParaRPr lang="en-US" sz="2000" b="1" u="sng" dirty="0">
            <a:solidFill>
              <a:srgbClr val="C00000"/>
            </a:solidFill>
          </a:endParaRPr>
        </a:p>
      </dgm:t>
    </dgm:pt>
    <dgm:pt modelId="{85C313F1-1EA1-D645-9C08-6109C5436FCA}" type="parTrans" cxnId="{A05B052F-603F-8949-995C-DD575724C827}">
      <dgm:prSet/>
      <dgm:spPr/>
      <dgm:t>
        <a:bodyPr/>
        <a:lstStyle/>
        <a:p>
          <a:endParaRPr lang="en-US" sz="2000" b="1">
            <a:solidFill>
              <a:srgbClr val="000000"/>
            </a:solidFill>
          </a:endParaRPr>
        </a:p>
      </dgm:t>
    </dgm:pt>
    <dgm:pt modelId="{AF9AF860-01BE-A34A-A6E2-9C3BF22E1420}" type="sibTrans" cxnId="{A05B052F-603F-8949-995C-DD575724C827}">
      <dgm:prSet custT="1"/>
      <dgm:spPr/>
      <dgm:t>
        <a:bodyPr/>
        <a:lstStyle/>
        <a:p>
          <a:endParaRPr lang="en-US" sz="2000" b="1">
            <a:solidFill>
              <a:srgbClr val="000000"/>
            </a:solidFill>
          </a:endParaRPr>
        </a:p>
      </dgm:t>
    </dgm:pt>
    <dgm:pt modelId="{BC94D3F1-25D1-3240-8A19-13F1F6EF3BB5}">
      <dgm:prSet custT="1"/>
      <dgm:spPr/>
      <dgm:t>
        <a:bodyPr/>
        <a:lstStyle/>
        <a:p>
          <a:pPr rtl="0"/>
          <a:r>
            <a:rPr lang="en-US" sz="1800" b="1" dirty="0" smtClean="0">
              <a:solidFill>
                <a:srgbClr val="000000"/>
              </a:solidFill>
            </a:rPr>
            <a:t>He will note down no. of tendered votes polled, if any, in Form 20. Take note that these are not be counted</a:t>
          </a:r>
          <a:r>
            <a:rPr lang="en-US" sz="2000" b="1" dirty="0" smtClean="0">
              <a:solidFill>
                <a:srgbClr val="000000"/>
              </a:solidFill>
            </a:rPr>
            <a:t>.</a:t>
          </a:r>
          <a:endParaRPr lang="en-US" sz="2000" b="1" dirty="0">
            <a:solidFill>
              <a:srgbClr val="000000"/>
            </a:solidFill>
          </a:endParaRPr>
        </a:p>
      </dgm:t>
    </dgm:pt>
    <dgm:pt modelId="{1B6B007F-B5D1-A04F-8E45-FA341A7F05B8}" type="parTrans" cxnId="{DC7D6B04-9EFE-E34B-B192-C73D8BFA0288}">
      <dgm:prSet/>
      <dgm:spPr/>
      <dgm:t>
        <a:bodyPr/>
        <a:lstStyle/>
        <a:p>
          <a:endParaRPr lang="en-US" sz="2000" b="1">
            <a:solidFill>
              <a:srgbClr val="000000"/>
            </a:solidFill>
          </a:endParaRPr>
        </a:p>
      </dgm:t>
    </dgm:pt>
    <dgm:pt modelId="{3ED03A5F-C435-CA4B-A540-052EF9E6BECC}" type="sibTrans" cxnId="{DC7D6B04-9EFE-E34B-B192-C73D8BFA0288}">
      <dgm:prSet custT="1"/>
      <dgm:spPr/>
      <dgm:t>
        <a:bodyPr/>
        <a:lstStyle/>
        <a:p>
          <a:endParaRPr lang="en-US" sz="2000" b="1">
            <a:solidFill>
              <a:srgbClr val="000000"/>
            </a:solidFill>
          </a:endParaRPr>
        </a:p>
      </dgm:t>
    </dgm:pt>
    <dgm:pt modelId="{8B0920E5-39C7-7647-BB98-254F57F47977}">
      <dgm:prSet custT="1"/>
      <dgm:spPr/>
      <dgm:t>
        <a:bodyPr/>
        <a:lstStyle/>
        <a:p>
          <a:pPr rtl="0"/>
          <a:r>
            <a:rPr lang="en-US" sz="1800" b="1" dirty="0" smtClean="0">
              <a:solidFill>
                <a:srgbClr val="000000"/>
              </a:solidFill>
            </a:rPr>
            <a:t>For AC, Final Result Sheet You need  to prepare only Part I of Form 20 where you mention no. of postal votes received by each candidate. In LS election Part II also to be filled up.</a:t>
          </a:r>
          <a:endParaRPr lang="en-US" sz="1800" b="1" dirty="0">
            <a:solidFill>
              <a:srgbClr val="000000"/>
            </a:solidFill>
          </a:endParaRPr>
        </a:p>
      </dgm:t>
    </dgm:pt>
    <dgm:pt modelId="{ECC18667-F954-8B4D-A769-070FA7FB5019}" type="parTrans" cxnId="{C25B69EE-4D71-A54D-BD5A-C1B3362DDF8E}">
      <dgm:prSet/>
      <dgm:spPr/>
      <dgm:t>
        <a:bodyPr/>
        <a:lstStyle/>
        <a:p>
          <a:endParaRPr lang="en-US" sz="2000" b="1">
            <a:solidFill>
              <a:srgbClr val="000000"/>
            </a:solidFill>
          </a:endParaRPr>
        </a:p>
      </dgm:t>
    </dgm:pt>
    <dgm:pt modelId="{AEA96258-3A1B-9A42-A7A4-B48C4D3D3E67}" type="sibTrans" cxnId="{C25B69EE-4D71-A54D-BD5A-C1B3362DDF8E}">
      <dgm:prSet custT="1"/>
      <dgm:spPr/>
      <dgm:t>
        <a:bodyPr/>
        <a:lstStyle/>
        <a:p>
          <a:endParaRPr lang="en-US" sz="2000" b="1">
            <a:solidFill>
              <a:srgbClr val="000000"/>
            </a:solidFill>
          </a:endParaRPr>
        </a:p>
      </dgm:t>
    </dgm:pt>
    <dgm:pt modelId="{C340CB9B-5814-5C46-BC87-E3B7C8430AF6}">
      <dgm:prSet custT="1"/>
      <dgm:spPr/>
      <dgm:t>
        <a:bodyPr/>
        <a:lstStyle/>
        <a:p>
          <a:pPr rtl="0"/>
          <a:r>
            <a:rPr lang="en-US" sz="1800" b="1" dirty="0" smtClean="0">
              <a:solidFill>
                <a:srgbClr val="000000"/>
              </a:solidFill>
            </a:rPr>
            <a:t>After all details have entered in Form 20, strike the grand total credited to each candidate, grand total of postal and  votes polled at PS</a:t>
          </a:r>
          <a:endParaRPr lang="en-US" sz="1800" b="1" dirty="0">
            <a:solidFill>
              <a:srgbClr val="000000"/>
            </a:solidFill>
          </a:endParaRPr>
        </a:p>
      </dgm:t>
    </dgm:pt>
    <dgm:pt modelId="{57457604-8EC8-2144-B399-27E58EB6B6A0}" type="parTrans" cxnId="{98EC8195-F5DC-2B4C-8C98-F451C3F57450}">
      <dgm:prSet/>
      <dgm:spPr/>
      <dgm:t>
        <a:bodyPr/>
        <a:lstStyle/>
        <a:p>
          <a:endParaRPr lang="en-US" sz="2000" b="1">
            <a:solidFill>
              <a:srgbClr val="000000"/>
            </a:solidFill>
          </a:endParaRPr>
        </a:p>
      </dgm:t>
    </dgm:pt>
    <dgm:pt modelId="{A142D155-6F69-7D4A-9B60-90BEB8CA16B1}" type="sibTrans" cxnId="{98EC8195-F5DC-2B4C-8C98-F451C3F57450}">
      <dgm:prSet custT="1"/>
      <dgm:spPr/>
      <dgm:t>
        <a:bodyPr/>
        <a:lstStyle/>
        <a:p>
          <a:endParaRPr lang="en-US" sz="2000" b="1">
            <a:solidFill>
              <a:srgbClr val="000000"/>
            </a:solidFill>
          </a:endParaRPr>
        </a:p>
      </dgm:t>
    </dgm:pt>
    <dgm:pt modelId="{2E4A938A-EB3F-5D44-9528-03C4B17D9CB3}">
      <dgm:prSet custT="1"/>
      <dgm:spPr/>
      <dgm:t>
        <a:bodyPr/>
        <a:lstStyle/>
        <a:p>
          <a:pPr rtl="0"/>
          <a:r>
            <a:rPr lang="en-US" sz="1800" b="1" dirty="0" smtClean="0">
              <a:solidFill>
                <a:srgbClr val="000000"/>
              </a:solidFill>
            </a:rPr>
            <a:t>Carefully check entire Form 20 if all entries have been made for every PS and it is not incomplete</a:t>
          </a:r>
          <a:endParaRPr lang="en-US" sz="1800" b="1" dirty="0">
            <a:solidFill>
              <a:srgbClr val="000000"/>
            </a:solidFill>
          </a:endParaRPr>
        </a:p>
      </dgm:t>
    </dgm:pt>
    <dgm:pt modelId="{63210018-8A7B-8245-AD0D-BDA4B688B60B}" type="parTrans" cxnId="{9632FF69-0228-AC44-BC59-CA7D52F42F6D}">
      <dgm:prSet/>
      <dgm:spPr/>
      <dgm:t>
        <a:bodyPr/>
        <a:lstStyle/>
        <a:p>
          <a:endParaRPr lang="en-US" sz="2000" b="1">
            <a:solidFill>
              <a:srgbClr val="000000"/>
            </a:solidFill>
          </a:endParaRPr>
        </a:p>
      </dgm:t>
    </dgm:pt>
    <dgm:pt modelId="{EE2C0CFA-7BA4-EB43-B0B7-895A9DE4BECC}" type="sibTrans" cxnId="{9632FF69-0228-AC44-BC59-CA7D52F42F6D}">
      <dgm:prSet custT="1"/>
      <dgm:spPr/>
      <dgm:t>
        <a:bodyPr/>
        <a:lstStyle/>
        <a:p>
          <a:endParaRPr lang="en-US" sz="2000" b="1">
            <a:solidFill>
              <a:srgbClr val="000000"/>
            </a:solidFill>
          </a:endParaRPr>
        </a:p>
      </dgm:t>
    </dgm:pt>
    <dgm:pt modelId="{5286CC2E-DF31-454E-8033-EABF0033A34A}">
      <dgm:prSet custT="1"/>
      <dgm:spPr/>
      <dgm:t>
        <a:bodyPr/>
        <a:lstStyle/>
        <a:p>
          <a:pPr rtl="0"/>
          <a:r>
            <a:rPr lang="en-US" sz="1800" b="1" dirty="0" smtClean="0">
              <a:solidFill>
                <a:srgbClr val="000000"/>
              </a:solidFill>
            </a:rPr>
            <a:t>Grand total should be struck accurately as discrepancy in the form will affect the result of election and declaration of result. </a:t>
          </a:r>
          <a:r>
            <a:rPr lang="en-US" sz="1800" b="1" u="sng" dirty="0" smtClean="0">
              <a:solidFill>
                <a:srgbClr val="FF0000"/>
              </a:solidFill>
            </a:rPr>
            <a:t>This will invite severe disciplinary action</a:t>
          </a:r>
          <a:endParaRPr lang="en-US" sz="1800" b="1" u="sng" dirty="0">
            <a:solidFill>
              <a:srgbClr val="FF0000"/>
            </a:solidFill>
          </a:endParaRPr>
        </a:p>
      </dgm:t>
    </dgm:pt>
    <dgm:pt modelId="{689A3CD8-C5DA-BA48-8836-613D7EAFE77E}" type="parTrans" cxnId="{28A333A7-CBB3-5445-A297-E4DBF2D62762}">
      <dgm:prSet/>
      <dgm:spPr/>
      <dgm:t>
        <a:bodyPr/>
        <a:lstStyle/>
        <a:p>
          <a:endParaRPr lang="en-US" sz="2000" b="1">
            <a:solidFill>
              <a:srgbClr val="000000"/>
            </a:solidFill>
          </a:endParaRPr>
        </a:p>
      </dgm:t>
    </dgm:pt>
    <dgm:pt modelId="{88D8F270-21C4-9342-89F6-F1051D5AB090}" type="sibTrans" cxnId="{28A333A7-CBB3-5445-A297-E4DBF2D62762}">
      <dgm:prSet/>
      <dgm:spPr/>
      <dgm:t>
        <a:bodyPr/>
        <a:lstStyle/>
        <a:p>
          <a:endParaRPr lang="en-US" sz="2000" b="1">
            <a:solidFill>
              <a:srgbClr val="000000"/>
            </a:solidFill>
          </a:endParaRPr>
        </a:p>
      </dgm:t>
    </dgm:pt>
    <dgm:pt modelId="{37A29FC7-568F-DC41-9A06-862216BB9E05}" type="pres">
      <dgm:prSet presAssocID="{DECEE03A-8F81-5E49-95B9-6D6096F824D4}" presName="Name0" presStyleCnt="0">
        <dgm:presLayoutVars>
          <dgm:dir/>
          <dgm:resizeHandles/>
        </dgm:presLayoutVars>
      </dgm:prSet>
      <dgm:spPr/>
      <dgm:t>
        <a:bodyPr/>
        <a:lstStyle/>
        <a:p>
          <a:endParaRPr lang="en-US"/>
        </a:p>
      </dgm:t>
    </dgm:pt>
    <dgm:pt modelId="{C45393BE-77C0-B241-BFA3-E18A3023260D}" type="pres">
      <dgm:prSet presAssocID="{1FF789A4-06E0-E84C-AB88-2D6DAAFE5B5A}" presName="compNode" presStyleCnt="0"/>
      <dgm:spPr/>
    </dgm:pt>
    <dgm:pt modelId="{973CD9E2-15CD-E04A-BBA9-3583B43C2696}" type="pres">
      <dgm:prSet presAssocID="{1FF789A4-06E0-E84C-AB88-2D6DAAFE5B5A}" presName="dummyConnPt" presStyleCnt="0"/>
      <dgm:spPr/>
    </dgm:pt>
    <dgm:pt modelId="{7006AE97-8DE2-F248-9D7D-B3E840642B41}" type="pres">
      <dgm:prSet presAssocID="{1FF789A4-06E0-E84C-AB88-2D6DAAFE5B5A}" presName="node" presStyleLbl="node1" presStyleIdx="0" presStyleCnt="6">
        <dgm:presLayoutVars>
          <dgm:bulletEnabled val="1"/>
        </dgm:presLayoutVars>
      </dgm:prSet>
      <dgm:spPr/>
      <dgm:t>
        <a:bodyPr/>
        <a:lstStyle/>
        <a:p>
          <a:endParaRPr lang="en-US"/>
        </a:p>
      </dgm:t>
    </dgm:pt>
    <dgm:pt modelId="{657C21B5-D5DF-144B-98E8-E8BDCB5409AF}" type="pres">
      <dgm:prSet presAssocID="{AF9AF860-01BE-A34A-A6E2-9C3BF22E1420}" presName="sibTrans" presStyleLbl="bgSibTrans2D1" presStyleIdx="0" presStyleCnt="5"/>
      <dgm:spPr/>
      <dgm:t>
        <a:bodyPr/>
        <a:lstStyle/>
        <a:p>
          <a:endParaRPr lang="en-US"/>
        </a:p>
      </dgm:t>
    </dgm:pt>
    <dgm:pt modelId="{42EBAF6F-31C7-9D43-B91B-DFF3AA5556DC}" type="pres">
      <dgm:prSet presAssocID="{BC94D3F1-25D1-3240-8A19-13F1F6EF3BB5}" presName="compNode" presStyleCnt="0"/>
      <dgm:spPr/>
    </dgm:pt>
    <dgm:pt modelId="{C61B2EE4-ADB5-1042-854E-AFEC7B93BBA0}" type="pres">
      <dgm:prSet presAssocID="{BC94D3F1-25D1-3240-8A19-13F1F6EF3BB5}" presName="dummyConnPt" presStyleCnt="0"/>
      <dgm:spPr/>
    </dgm:pt>
    <dgm:pt modelId="{D769D5C9-894E-FF40-8881-FA0A5D293A58}" type="pres">
      <dgm:prSet presAssocID="{BC94D3F1-25D1-3240-8A19-13F1F6EF3BB5}" presName="node" presStyleLbl="node1" presStyleIdx="1" presStyleCnt="6">
        <dgm:presLayoutVars>
          <dgm:bulletEnabled val="1"/>
        </dgm:presLayoutVars>
      </dgm:prSet>
      <dgm:spPr/>
      <dgm:t>
        <a:bodyPr/>
        <a:lstStyle/>
        <a:p>
          <a:endParaRPr lang="en-US"/>
        </a:p>
      </dgm:t>
    </dgm:pt>
    <dgm:pt modelId="{4C3056A0-AEB0-6542-BCF2-D6ACFD347AE5}" type="pres">
      <dgm:prSet presAssocID="{3ED03A5F-C435-CA4B-A540-052EF9E6BECC}" presName="sibTrans" presStyleLbl="bgSibTrans2D1" presStyleIdx="1" presStyleCnt="5"/>
      <dgm:spPr/>
      <dgm:t>
        <a:bodyPr/>
        <a:lstStyle/>
        <a:p>
          <a:endParaRPr lang="en-US"/>
        </a:p>
      </dgm:t>
    </dgm:pt>
    <dgm:pt modelId="{765B6ED7-3483-CB42-A0A4-D900E7D479B2}" type="pres">
      <dgm:prSet presAssocID="{8B0920E5-39C7-7647-BB98-254F57F47977}" presName="compNode" presStyleCnt="0"/>
      <dgm:spPr/>
    </dgm:pt>
    <dgm:pt modelId="{14D4592F-C1B5-6E42-9979-914E8973A97F}" type="pres">
      <dgm:prSet presAssocID="{8B0920E5-39C7-7647-BB98-254F57F47977}" presName="dummyConnPt" presStyleCnt="0"/>
      <dgm:spPr/>
    </dgm:pt>
    <dgm:pt modelId="{383A226C-BE60-8544-8224-A1209B413986}" type="pres">
      <dgm:prSet presAssocID="{8B0920E5-39C7-7647-BB98-254F57F47977}" presName="node" presStyleLbl="node1" presStyleIdx="2" presStyleCnt="6" custScaleX="110756">
        <dgm:presLayoutVars>
          <dgm:bulletEnabled val="1"/>
        </dgm:presLayoutVars>
      </dgm:prSet>
      <dgm:spPr/>
      <dgm:t>
        <a:bodyPr/>
        <a:lstStyle/>
        <a:p>
          <a:endParaRPr lang="en-US"/>
        </a:p>
      </dgm:t>
    </dgm:pt>
    <dgm:pt modelId="{64D916A4-CFE9-5C4A-AA4F-3EFC8A77E8BA}" type="pres">
      <dgm:prSet presAssocID="{AEA96258-3A1B-9A42-A7A4-B48C4D3D3E67}" presName="sibTrans" presStyleLbl="bgSibTrans2D1" presStyleIdx="2" presStyleCnt="5"/>
      <dgm:spPr/>
      <dgm:t>
        <a:bodyPr/>
        <a:lstStyle/>
        <a:p>
          <a:endParaRPr lang="en-US"/>
        </a:p>
      </dgm:t>
    </dgm:pt>
    <dgm:pt modelId="{02C83CF8-3E93-934F-A25D-4D22004A6590}" type="pres">
      <dgm:prSet presAssocID="{C340CB9B-5814-5C46-BC87-E3B7C8430AF6}" presName="compNode" presStyleCnt="0"/>
      <dgm:spPr/>
    </dgm:pt>
    <dgm:pt modelId="{EAF62EFE-AE20-BA40-80DB-8808E00DC441}" type="pres">
      <dgm:prSet presAssocID="{C340CB9B-5814-5C46-BC87-E3B7C8430AF6}" presName="dummyConnPt" presStyleCnt="0"/>
      <dgm:spPr/>
    </dgm:pt>
    <dgm:pt modelId="{E9793FE3-5035-BD40-B1F2-E2E505CEADD3}" type="pres">
      <dgm:prSet presAssocID="{C340CB9B-5814-5C46-BC87-E3B7C8430AF6}" presName="node" presStyleLbl="node1" presStyleIdx="3" presStyleCnt="6" custScaleX="124733">
        <dgm:presLayoutVars>
          <dgm:bulletEnabled val="1"/>
        </dgm:presLayoutVars>
      </dgm:prSet>
      <dgm:spPr/>
      <dgm:t>
        <a:bodyPr/>
        <a:lstStyle/>
        <a:p>
          <a:endParaRPr lang="en-US"/>
        </a:p>
      </dgm:t>
    </dgm:pt>
    <dgm:pt modelId="{A6B91FF9-132A-7A43-8E21-F967AD99425D}" type="pres">
      <dgm:prSet presAssocID="{A142D155-6F69-7D4A-9B60-90BEB8CA16B1}" presName="sibTrans" presStyleLbl="bgSibTrans2D1" presStyleIdx="3" presStyleCnt="5"/>
      <dgm:spPr/>
      <dgm:t>
        <a:bodyPr/>
        <a:lstStyle/>
        <a:p>
          <a:endParaRPr lang="en-US"/>
        </a:p>
      </dgm:t>
    </dgm:pt>
    <dgm:pt modelId="{14509F25-6008-C143-A48F-0C2858EA57E7}" type="pres">
      <dgm:prSet presAssocID="{2E4A938A-EB3F-5D44-9528-03C4B17D9CB3}" presName="compNode" presStyleCnt="0"/>
      <dgm:spPr/>
    </dgm:pt>
    <dgm:pt modelId="{579DA0AC-7947-DB49-B9D5-1C898211262B}" type="pres">
      <dgm:prSet presAssocID="{2E4A938A-EB3F-5D44-9528-03C4B17D9CB3}" presName="dummyConnPt" presStyleCnt="0"/>
      <dgm:spPr/>
    </dgm:pt>
    <dgm:pt modelId="{F56E52FF-CBC4-8249-A327-7F685AB2A394}" type="pres">
      <dgm:prSet presAssocID="{2E4A938A-EB3F-5D44-9528-03C4B17D9CB3}" presName="node" presStyleLbl="node1" presStyleIdx="4" presStyleCnt="6" custScaleX="124733">
        <dgm:presLayoutVars>
          <dgm:bulletEnabled val="1"/>
        </dgm:presLayoutVars>
      </dgm:prSet>
      <dgm:spPr/>
      <dgm:t>
        <a:bodyPr/>
        <a:lstStyle/>
        <a:p>
          <a:endParaRPr lang="en-US"/>
        </a:p>
      </dgm:t>
    </dgm:pt>
    <dgm:pt modelId="{B760070A-3161-0945-AE47-E42551FCEEAC}" type="pres">
      <dgm:prSet presAssocID="{EE2C0CFA-7BA4-EB43-B0B7-895A9DE4BECC}" presName="sibTrans" presStyleLbl="bgSibTrans2D1" presStyleIdx="4" presStyleCnt="5"/>
      <dgm:spPr/>
      <dgm:t>
        <a:bodyPr/>
        <a:lstStyle/>
        <a:p>
          <a:endParaRPr lang="en-US"/>
        </a:p>
      </dgm:t>
    </dgm:pt>
    <dgm:pt modelId="{F2B403DD-3C07-6F47-96C3-7B10409FD025}" type="pres">
      <dgm:prSet presAssocID="{5286CC2E-DF31-454E-8033-EABF0033A34A}" presName="compNode" presStyleCnt="0"/>
      <dgm:spPr/>
    </dgm:pt>
    <dgm:pt modelId="{47116E20-639F-7940-8891-D60EF85A7761}" type="pres">
      <dgm:prSet presAssocID="{5286CC2E-DF31-454E-8033-EABF0033A34A}" presName="dummyConnPt" presStyleCnt="0"/>
      <dgm:spPr/>
    </dgm:pt>
    <dgm:pt modelId="{498E7A66-E065-7A4D-B861-29B476DBCBD6}" type="pres">
      <dgm:prSet presAssocID="{5286CC2E-DF31-454E-8033-EABF0033A34A}" presName="node" presStyleLbl="node1" presStyleIdx="5" presStyleCnt="6" custScaleX="122472" custScaleY="108144">
        <dgm:presLayoutVars>
          <dgm:bulletEnabled val="1"/>
        </dgm:presLayoutVars>
      </dgm:prSet>
      <dgm:spPr/>
      <dgm:t>
        <a:bodyPr/>
        <a:lstStyle/>
        <a:p>
          <a:endParaRPr lang="en-US"/>
        </a:p>
      </dgm:t>
    </dgm:pt>
  </dgm:ptLst>
  <dgm:cxnLst>
    <dgm:cxn modelId="{98EC8195-F5DC-2B4C-8C98-F451C3F57450}" srcId="{DECEE03A-8F81-5E49-95B9-6D6096F824D4}" destId="{C340CB9B-5814-5C46-BC87-E3B7C8430AF6}" srcOrd="3" destOrd="0" parTransId="{57457604-8EC8-2144-B399-27E58EB6B6A0}" sibTransId="{A142D155-6F69-7D4A-9B60-90BEB8CA16B1}"/>
    <dgm:cxn modelId="{C25B69EE-4D71-A54D-BD5A-C1B3362DDF8E}" srcId="{DECEE03A-8F81-5E49-95B9-6D6096F824D4}" destId="{8B0920E5-39C7-7647-BB98-254F57F47977}" srcOrd="2" destOrd="0" parTransId="{ECC18667-F954-8B4D-A769-070FA7FB5019}" sibTransId="{AEA96258-3A1B-9A42-A7A4-B48C4D3D3E67}"/>
    <dgm:cxn modelId="{4AFA6BDD-AE55-DF49-AB8C-5458223AB9BC}" type="presOf" srcId="{3ED03A5F-C435-CA4B-A540-052EF9E6BECC}" destId="{4C3056A0-AEB0-6542-BCF2-D6ACFD347AE5}" srcOrd="0" destOrd="0" presId="urn:microsoft.com/office/officeart/2005/8/layout/bProcess4"/>
    <dgm:cxn modelId="{8D59FAFA-4B4B-2D43-B308-DDB3D4FAB2B6}" type="presOf" srcId="{BC94D3F1-25D1-3240-8A19-13F1F6EF3BB5}" destId="{D769D5C9-894E-FF40-8881-FA0A5D293A58}" srcOrd="0" destOrd="0" presId="urn:microsoft.com/office/officeart/2005/8/layout/bProcess4"/>
    <dgm:cxn modelId="{9632FF69-0228-AC44-BC59-CA7D52F42F6D}" srcId="{DECEE03A-8F81-5E49-95B9-6D6096F824D4}" destId="{2E4A938A-EB3F-5D44-9528-03C4B17D9CB3}" srcOrd="4" destOrd="0" parTransId="{63210018-8A7B-8245-AD0D-BDA4B688B60B}" sibTransId="{EE2C0CFA-7BA4-EB43-B0B7-895A9DE4BECC}"/>
    <dgm:cxn modelId="{E1354A34-5879-F743-8CEA-647DD8F583C9}" type="presOf" srcId="{AF9AF860-01BE-A34A-A6E2-9C3BF22E1420}" destId="{657C21B5-D5DF-144B-98E8-E8BDCB5409AF}" srcOrd="0" destOrd="0" presId="urn:microsoft.com/office/officeart/2005/8/layout/bProcess4"/>
    <dgm:cxn modelId="{B045B5D9-4FB4-A94A-AC24-304EBFEEE29E}" type="presOf" srcId="{C340CB9B-5814-5C46-BC87-E3B7C8430AF6}" destId="{E9793FE3-5035-BD40-B1F2-E2E505CEADD3}" srcOrd="0" destOrd="0" presId="urn:microsoft.com/office/officeart/2005/8/layout/bProcess4"/>
    <dgm:cxn modelId="{7B69EEB3-46E8-5643-A3F1-D4640F85D0E3}" type="presOf" srcId="{1FF789A4-06E0-E84C-AB88-2D6DAAFE5B5A}" destId="{7006AE97-8DE2-F248-9D7D-B3E840642B41}" srcOrd="0" destOrd="0" presId="urn:microsoft.com/office/officeart/2005/8/layout/bProcess4"/>
    <dgm:cxn modelId="{20440EC3-88E5-3F44-9F55-7D17EDCDD810}" type="presOf" srcId="{DECEE03A-8F81-5E49-95B9-6D6096F824D4}" destId="{37A29FC7-568F-DC41-9A06-862216BB9E05}" srcOrd="0" destOrd="0" presId="urn:microsoft.com/office/officeart/2005/8/layout/bProcess4"/>
    <dgm:cxn modelId="{D5651BE2-00A5-C849-83D7-D67C2581A342}" type="presOf" srcId="{5286CC2E-DF31-454E-8033-EABF0033A34A}" destId="{498E7A66-E065-7A4D-B861-29B476DBCBD6}" srcOrd="0" destOrd="0" presId="urn:microsoft.com/office/officeart/2005/8/layout/bProcess4"/>
    <dgm:cxn modelId="{BFA80220-367B-FB41-969E-27478F6C6A6B}" type="presOf" srcId="{2E4A938A-EB3F-5D44-9528-03C4B17D9CB3}" destId="{F56E52FF-CBC4-8249-A327-7F685AB2A394}" srcOrd="0" destOrd="0" presId="urn:microsoft.com/office/officeart/2005/8/layout/bProcess4"/>
    <dgm:cxn modelId="{28A333A7-CBB3-5445-A297-E4DBF2D62762}" srcId="{DECEE03A-8F81-5E49-95B9-6D6096F824D4}" destId="{5286CC2E-DF31-454E-8033-EABF0033A34A}" srcOrd="5" destOrd="0" parTransId="{689A3CD8-C5DA-BA48-8836-613D7EAFE77E}" sibTransId="{88D8F270-21C4-9342-89F6-F1051D5AB090}"/>
    <dgm:cxn modelId="{A05B052F-603F-8949-995C-DD575724C827}" srcId="{DECEE03A-8F81-5E49-95B9-6D6096F824D4}" destId="{1FF789A4-06E0-E84C-AB88-2D6DAAFE5B5A}" srcOrd="0" destOrd="0" parTransId="{85C313F1-1EA1-D645-9C08-6109C5436FCA}" sibTransId="{AF9AF860-01BE-A34A-A6E2-9C3BF22E1420}"/>
    <dgm:cxn modelId="{0D00D02C-1DF6-2F4B-A514-3FA6C91EBFC1}" type="presOf" srcId="{AEA96258-3A1B-9A42-A7A4-B48C4D3D3E67}" destId="{64D916A4-CFE9-5C4A-AA4F-3EFC8A77E8BA}" srcOrd="0" destOrd="0" presId="urn:microsoft.com/office/officeart/2005/8/layout/bProcess4"/>
    <dgm:cxn modelId="{3520870A-D928-634C-8057-1A4793B0968D}" type="presOf" srcId="{A142D155-6F69-7D4A-9B60-90BEB8CA16B1}" destId="{A6B91FF9-132A-7A43-8E21-F967AD99425D}" srcOrd="0" destOrd="0" presId="urn:microsoft.com/office/officeart/2005/8/layout/bProcess4"/>
    <dgm:cxn modelId="{DC7D6B04-9EFE-E34B-B192-C73D8BFA0288}" srcId="{DECEE03A-8F81-5E49-95B9-6D6096F824D4}" destId="{BC94D3F1-25D1-3240-8A19-13F1F6EF3BB5}" srcOrd="1" destOrd="0" parTransId="{1B6B007F-B5D1-A04F-8E45-FA341A7F05B8}" sibTransId="{3ED03A5F-C435-CA4B-A540-052EF9E6BECC}"/>
    <dgm:cxn modelId="{DC0E6BC7-3FE6-104D-B34E-F2F3616802D5}" type="presOf" srcId="{8B0920E5-39C7-7647-BB98-254F57F47977}" destId="{383A226C-BE60-8544-8224-A1209B413986}" srcOrd="0" destOrd="0" presId="urn:microsoft.com/office/officeart/2005/8/layout/bProcess4"/>
    <dgm:cxn modelId="{732C608A-78A6-F54B-B3D8-E8D6E6C0BAFC}" type="presOf" srcId="{EE2C0CFA-7BA4-EB43-B0B7-895A9DE4BECC}" destId="{B760070A-3161-0945-AE47-E42551FCEEAC}" srcOrd="0" destOrd="0" presId="urn:microsoft.com/office/officeart/2005/8/layout/bProcess4"/>
    <dgm:cxn modelId="{0353DBE8-0A14-F24A-9E54-86899B46D47E}" type="presParOf" srcId="{37A29FC7-568F-DC41-9A06-862216BB9E05}" destId="{C45393BE-77C0-B241-BFA3-E18A3023260D}" srcOrd="0" destOrd="0" presId="urn:microsoft.com/office/officeart/2005/8/layout/bProcess4"/>
    <dgm:cxn modelId="{9C30E2B8-B654-5345-A113-7B3674FFCE4D}" type="presParOf" srcId="{C45393BE-77C0-B241-BFA3-E18A3023260D}" destId="{973CD9E2-15CD-E04A-BBA9-3583B43C2696}" srcOrd="0" destOrd="0" presId="urn:microsoft.com/office/officeart/2005/8/layout/bProcess4"/>
    <dgm:cxn modelId="{2C5773BA-B70D-A647-B04B-9F9D9FEE257E}" type="presParOf" srcId="{C45393BE-77C0-B241-BFA3-E18A3023260D}" destId="{7006AE97-8DE2-F248-9D7D-B3E840642B41}" srcOrd="1" destOrd="0" presId="urn:microsoft.com/office/officeart/2005/8/layout/bProcess4"/>
    <dgm:cxn modelId="{14656E4B-7F11-F84E-A85B-E91733856256}" type="presParOf" srcId="{37A29FC7-568F-DC41-9A06-862216BB9E05}" destId="{657C21B5-D5DF-144B-98E8-E8BDCB5409AF}" srcOrd="1" destOrd="0" presId="urn:microsoft.com/office/officeart/2005/8/layout/bProcess4"/>
    <dgm:cxn modelId="{40DB2A7D-3751-854A-BA73-9D061F61696B}" type="presParOf" srcId="{37A29FC7-568F-DC41-9A06-862216BB9E05}" destId="{42EBAF6F-31C7-9D43-B91B-DFF3AA5556DC}" srcOrd="2" destOrd="0" presId="urn:microsoft.com/office/officeart/2005/8/layout/bProcess4"/>
    <dgm:cxn modelId="{4F5385C7-4F6E-E848-A7CE-5CAAFF9DFEB7}" type="presParOf" srcId="{42EBAF6F-31C7-9D43-B91B-DFF3AA5556DC}" destId="{C61B2EE4-ADB5-1042-854E-AFEC7B93BBA0}" srcOrd="0" destOrd="0" presId="urn:microsoft.com/office/officeart/2005/8/layout/bProcess4"/>
    <dgm:cxn modelId="{DF0D0F84-90E0-E947-9FAA-3A449EB0BFFD}" type="presParOf" srcId="{42EBAF6F-31C7-9D43-B91B-DFF3AA5556DC}" destId="{D769D5C9-894E-FF40-8881-FA0A5D293A58}" srcOrd="1" destOrd="0" presId="urn:microsoft.com/office/officeart/2005/8/layout/bProcess4"/>
    <dgm:cxn modelId="{72DA7C08-1E18-0D43-99D4-6B98986570C1}" type="presParOf" srcId="{37A29FC7-568F-DC41-9A06-862216BB9E05}" destId="{4C3056A0-AEB0-6542-BCF2-D6ACFD347AE5}" srcOrd="3" destOrd="0" presId="urn:microsoft.com/office/officeart/2005/8/layout/bProcess4"/>
    <dgm:cxn modelId="{A8514B2D-0910-B24E-AA0F-38F5329FA4B7}" type="presParOf" srcId="{37A29FC7-568F-DC41-9A06-862216BB9E05}" destId="{765B6ED7-3483-CB42-A0A4-D900E7D479B2}" srcOrd="4" destOrd="0" presId="urn:microsoft.com/office/officeart/2005/8/layout/bProcess4"/>
    <dgm:cxn modelId="{D824FD01-2CF3-154B-85C4-778F7C1C3E18}" type="presParOf" srcId="{765B6ED7-3483-CB42-A0A4-D900E7D479B2}" destId="{14D4592F-C1B5-6E42-9979-914E8973A97F}" srcOrd="0" destOrd="0" presId="urn:microsoft.com/office/officeart/2005/8/layout/bProcess4"/>
    <dgm:cxn modelId="{9D6B28FA-881F-EF44-98E4-194F339F39AC}" type="presParOf" srcId="{765B6ED7-3483-CB42-A0A4-D900E7D479B2}" destId="{383A226C-BE60-8544-8224-A1209B413986}" srcOrd="1" destOrd="0" presId="urn:microsoft.com/office/officeart/2005/8/layout/bProcess4"/>
    <dgm:cxn modelId="{77634A49-FF08-174C-AAEB-C6F8D34D8353}" type="presParOf" srcId="{37A29FC7-568F-DC41-9A06-862216BB9E05}" destId="{64D916A4-CFE9-5C4A-AA4F-3EFC8A77E8BA}" srcOrd="5" destOrd="0" presId="urn:microsoft.com/office/officeart/2005/8/layout/bProcess4"/>
    <dgm:cxn modelId="{C4C718BA-2D71-184C-A5A7-561E4DB38708}" type="presParOf" srcId="{37A29FC7-568F-DC41-9A06-862216BB9E05}" destId="{02C83CF8-3E93-934F-A25D-4D22004A6590}" srcOrd="6" destOrd="0" presId="urn:microsoft.com/office/officeart/2005/8/layout/bProcess4"/>
    <dgm:cxn modelId="{AA076A58-7928-1C47-8915-C7217B1D3AD7}" type="presParOf" srcId="{02C83CF8-3E93-934F-A25D-4D22004A6590}" destId="{EAF62EFE-AE20-BA40-80DB-8808E00DC441}" srcOrd="0" destOrd="0" presId="urn:microsoft.com/office/officeart/2005/8/layout/bProcess4"/>
    <dgm:cxn modelId="{1ABAAF1E-5663-CB4E-BA7E-1D8FC527F657}" type="presParOf" srcId="{02C83CF8-3E93-934F-A25D-4D22004A6590}" destId="{E9793FE3-5035-BD40-B1F2-E2E505CEADD3}" srcOrd="1" destOrd="0" presId="urn:microsoft.com/office/officeart/2005/8/layout/bProcess4"/>
    <dgm:cxn modelId="{DF37FE25-5A6D-344E-8F82-DC94C35433C7}" type="presParOf" srcId="{37A29FC7-568F-DC41-9A06-862216BB9E05}" destId="{A6B91FF9-132A-7A43-8E21-F967AD99425D}" srcOrd="7" destOrd="0" presId="urn:microsoft.com/office/officeart/2005/8/layout/bProcess4"/>
    <dgm:cxn modelId="{AC059C8B-248E-7A40-9880-60BEDE137CB2}" type="presParOf" srcId="{37A29FC7-568F-DC41-9A06-862216BB9E05}" destId="{14509F25-6008-C143-A48F-0C2858EA57E7}" srcOrd="8" destOrd="0" presId="urn:microsoft.com/office/officeart/2005/8/layout/bProcess4"/>
    <dgm:cxn modelId="{E721B081-F709-1942-AEED-041804C31E8A}" type="presParOf" srcId="{14509F25-6008-C143-A48F-0C2858EA57E7}" destId="{579DA0AC-7947-DB49-B9D5-1C898211262B}" srcOrd="0" destOrd="0" presId="urn:microsoft.com/office/officeart/2005/8/layout/bProcess4"/>
    <dgm:cxn modelId="{F15119B7-9487-F249-AE5B-81503A831F23}" type="presParOf" srcId="{14509F25-6008-C143-A48F-0C2858EA57E7}" destId="{F56E52FF-CBC4-8249-A327-7F685AB2A394}" srcOrd="1" destOrd="0" presId="urn:microsoft.com/office/officeart/2005/8/layout/bProcess4"/>
    <dgm:cxn modelId="{E5C2303E-E11E-D94E-85FF-53EA4AEDEF24}" type="presParOf" srcId="{37A29FC7-568F-DC41-9A06-862216BB9E05}" destId="{B760070A-3161-0945-AE47-E42551FCEEAC}" srcOrd="9" destOrd="0" presId="urn:microsoft.com/office/officeart/2005/8/layout/bProcess4"/>
    <dgm:cxn modelId="{ADE848E4-47FE-324A-8AF3-95BEAB6D5814}" type="presParOf" srcId="{37A29FC7-568F-DC41-9A06-862216BB9E05}" destId="{F2B403DD-3C07-6F47-96C3-7B10409FD025}" srcOrd="10" destOrd="0" presId="urn:microsoft.com/office/officeart/2005/8/layout/bProcess4"/>
    <dgm:cxn modelId="{6E7B4970-164D-3246-968D-4DF94D6E70AB}" type="presParOf" srcId="{F2B403DD-3C07-6F47-96C3-7B10409FD025}" destId="{47116E20-639F-7940-8891-D60EF85A7761}" srcOrd="0" destOrd="0" presId="urn:microsoft.com/office/officeart/2005/8/layout/bProcess4"/>
    <dgm:cxn modelId="{0C8CFAB0-0948-5646-8475-8D379C0FF78C}" type="presParOf" srcId="{F2B403DD-3C07-6F47-96C3-7B10409FD025}" destId="{498E7A66-E065-7A4D-B861-29B476DBCBD6}"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903A05-98D0-FF4B-8CEB-2E60792B1616}"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61C6DCA-1708-3B41-9C6F-F59C8799AB16}">
      <dgm:prSet custT="1"/>
      <dgm:spPr/>
      <dgm:t>
        <a:bodyPr/>
        <a:lstStyle/>
        <a:p>
          <a:pPr rtl="0"/>
          <a:r>
            <a:rPr lang="en-US" sz="1600" b="1" dirty="0" smtClean="0">
              <a:solidFill>
                <a:srgbClr val="000000"/>
              </a:solidFill>
            </a:rPr>
            <a:t>After  all rounds are completed and final result sheet in FORM-20 is ready,  RO    SHOULD NOT immediately sign it.</a:t>
          </a:r>
          <a:endParaRPr lang="en-US" sz="1600" b="1" dirty="0">
            <a:solidFill>
              <a:srgbClr val="000000"/>
            </a:solidFill>
          </a:endParaRPr>
        </a:p>
      </dgm:t>
    </dgm:pt>
    <dgm:pt modelId="{ADF76A2D-7783-4C47-A1D1-4F24751299E7}" type="parTrans" cxnId="{765876A4-3C6E-4741-B0E6-8BF546840EAB}">
      <dgm:prSet/>
      <dgm:spPr/>
      <dgm:t>
        <a:bodyPr/>
        <a:lstStyle/>
        <a:p>
          <a:endParaRPr lang="en-US" sz="1800" b="1">
            <a:solidFill>
              <a:srgbClr val="000000"/>
            </a:solidFill>
          </a:endParaRPr>
        </a:p>
      </dgm:t>
    </dgm:pt>
    <dgm:pt modelId="{DADC7581-7CFC-3E49-BF25-DA2D557A9E5B}" type="sibTrans" cxnId="{765876A4-3C6E-4741-B0E6-8BF546840EAB}">
      <dgm:prSet/>
      <dgm:spPr/>
      <dgm:t>
        <a:bodyPr/>
        <a:lstStyle/>
        <a:p>
          <a:endParaRPr lang="en-US" sz="1800" b="1">
            <a:solidFill>
              <a:srgbClr val="000000"/>
            </a:solidFill>
          </a:endParaRPr>
        </a:p>
      </dgm:t>
    </dgm:pt>
    <dgm:pt modelId="{0F0CC7E1-EA00-EB40-B5AE-17623C2DD6BB}">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 </a:t>
          </a:r>
          <a:r>
            <a:rPr lang="en-US" sz="1400" b="1" dirty="0" smtClean="0">
              <a:solidFill>
                <a:srgbClr val="000000"/>
              </a:solidFill>
            </a:rPr>
            <a:t>Before announcing , pause for 2 min during which candidate/agent can ask for recount for PB or for all rounds for some round/s.</a:t>
          </a:r>
        </a:p>
        <a:p>
          <a:pPr defTabSz="800100" rtl="0">
            <a:lnSpc>
              <a:spcPct val="90000"/>
            </a:lnSpc>
            <a:spcBef>
              <a:spcPct val="0"/>
            </a:spcBef>
            <a:spcAft>
              <a:spcPct val="35000"/>
            </a:spcAft>
          </a:pPr>
          <a:endParaRPr lang="en-US" sz="1800" b="1" dirty="0">
            <a:solidFill>
              <a:srgbClr val="000000"/>
            </a:solidFill>
          </a:endParaRPr>
        </a:p>
      </dgm:t>
    </dgm:pt>
    <dgm:pt modelId="{3BB989B1-792E-5148-9FF7-EFE8DA2E355B}" type="parTrans" cxnId="{6FB21C24-7E58-3747-A8C2-4355746290A5}">
      <dgm:prSet/>
      <dgm:spPr/>
      <dgm:t>
        <a:bodyPr/>
        <a:lstStyle/>
        <a:p>
          <a:endParaRPr lang="en-US" sz="1800" b="1">
            <a:solidFill>
              <a:srgbClr val="000000"/>
            </a:solidFill>
          </a:endParaRPr>
        </a:p>
      </dgm:t>
    </dgm:pt>
    <dgm:pt modelId="{0D43CD12-6694-7B44-A354-C54D22212794}" type="sibTrans" cxnId="{6FB21C24-7E58-3747-A8C2-4355746290A5}">
      <dgm:prSet/>
      <dgm:spPr/>
      <dgm:t>
        <a:bodyPr/>
        <a:lstStyle/>
        <a:p>
          <a:endParaRPr lang="en-US" sz="1800" b="1">
            <a:solidFill>
              <a:srgbClr val="000000"/>
            </a:solidFill>
          </a:endParaRPr>
        </a:p>
      </dgm:t>
    </dgm:pt>
    <dgm:pt modelId="{696EA457-D174-2448-802C-5A98F1E89F11}">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Ascertain how long </a:t>
          </a:r>
          <a:r>
            <a:rPr lang="en-US" sz="1600" b="1" dirty="0" smtClean="0">
              <a:solidFill>
                <a:srgbClr val="000000"/>
              </a:solidFill>
            </a:rPr>
            <a:t>he</a:t>
          </a:r>
          <a:r>
            <a:rPr lang="en-US" sz="1800" b="1" dirty="0" smtClean="0">
              <a:solidFill>
                <a:srgbClr val="000000"/>
              </a:solidFill>
            </a:rPr>
            <a:t> will take to make an application for recount in writing</a:t>
          </a:r>
        </a:p>
        <a:p>
          <a:pPr defTabSz="800100" rtl="0">
            <a:lnSpc>
              <a:spcPct val="90000"/>
            </a:lnSpc>
            <a:spcBef>
              <a:spcPct val="0"/>
            </a:spcBef>
            <a:spcAft>
              <a:spcPct val="35000"/>
            </a:spcAft>
          </a:pPr>
          <a:endParaRPr lang="en-US" sz="1800" b="1" dirty="0">
            <a:solidFill>
              <a:srgbClr val="000000"/>
            </a:solidFill>
          </a:endParaRPr>
        </a:p>
      </dgm:t>
    </dgm:pt>
    <dgm:pt modelId="{E03503A7-670A-554B-8475-159A76B9757B}" type="parTrans" cxnId="{1D3F82B9-DF9A-3044-A229-9DD176F58599}">
      <dgm:prSet/>
      <dgm:spPr/>
      <dgm:t>
        <a:bodyPr/>
        <a:lstStyle/>
        <a:p>
          <a:endParaRPr lang="en-US" sz="1800" b="1">
            <a:solidFill>
              <a:srgbClr val="000000"/>
            </a:solidFill>
          </a:endParaRPr>
        </a:p>
      </dgm:t>
    </dgm:pt>
    <dgm:pt modelId="{554DEB7E-5F39-5B4B-AF67-2A740227863F}" type="sibTrans" cxnId="{1D3F82B9-DF9A-3044-A229-9DD176F58599}">
      <dgm:prSet/>
      <dgm:spPr/>
      <dgm:t>
        <a:bodyPr/>
        <a:lstStyle/>
        <a:p>
          <a:endParaRPr lang="en-US" sz="1800" b="1">
            <a:solidFill>
              <a:srgbClr val="000000"/>
            </a:solidFill>
          </a:endParaRPr>
        </a:p>
      </dgm:t>
    </dgm:pt>
    <dgm:pt modelId="{4A3B3B9C-B271-6F46-9301-29D5A92C371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If  time requested is reasonable, announce exact hour and minute till which you will be waiting</a:t>
          </a:r>
        </a:p>
        <a:p>
          <a:pPr defTabSz="800100" rtl="0">
            <a:lnSpc>
              <a:spcPct val="90000"/>
            </a:lnSpc>
            <a:spcBef>
              <a:spcPct val="0"/>
            </a:spcBef>
            <a:spcAft>
              <a:spcPct val="35000"/>
            </a:spcAft>
          </a:pPr>
          <a:endParaRPr lang="en-US" sz="1800" b="1" dirty="0">
            <a:solidFill>
              <a:srgbClr val="000000"/>
            </a:solidFill>
          </a:endParaRPr>
        </a:p>
      </dgm:t>
    </dgm:pt>
    <dgm:pt modelId="{506563E3-E3C1-DA44-B895-788E14D77E5E}" type="parTrans" cxnId="{FA0D7896-56B9-CA48-8ABA-AE41140FAFA3}">
      <dgm:prSet/>
      <dgm:spPr/>
      <dgm:t>
        <a:bodyPr/>
        <a:lstStyle/>
        <a:p>
          <a:endParaRPr lang="en-US" sz="1800" b="1">
            <a:solidFill>
              <a:srgbClr val="000000"/>
            </a:solidFill>
          </a:endParaRPr>
        </a:p>
      </dgm:t>
    </dgm:pt>
    <dgm:pt modelId="{AF4D2EB8-0F81-6849-81F7-533924C07CE7}" type="sibTrans" cxnId="{FA0D7896-56B9-CA48-8ABA-AE41140FAFA3}">
      <dgm:prSet/>
      <dgm:spPr/>
      <dgm:t>
        <a:bodyPr/>
        <a:lstStyle/>
        <a:p>
          <a:endParaRPr lang="en-US" sz="1800" b="1">
            <a:solidFill>
              <a:srgbClr val="000000"/>
            </a:solidFill>
          </a:endParaRPr>
        </a:p>
      </dgm:t>
    </dgm:pt>
    <dgm:pt modelId="{81ACBBA2-0919-074D-B35B-2FA46FFC669F}">
      <dgm:prSet custT="1"/>
      <dgm:spPr/>
      <dgm:t>
        <a:bodyPr/>
        <a:lstStyle/>
        <a:p>
          <a:pPr rtl="0"/>
          <a:r>
            <a:rPr lang="en-US" sz="1600" b="1" dirty="0" smtClean="0">
              <a:solidFill>
                <a:srgbClr val="000000"/>
              </a:solidFill>
            </a:rPr>
            <a:t>Consider the grounds urged in application and decide if valid in whole or part. Reject entirely if found unreasonable/frivolous</a:t>
          </a:r>
          <a:endParaRPr lang="en-US" sz="1600" b="1" dirty="0">
            <a:solidFill>
              <a:srgbClr val="000000"/>
            </a:solidFill>
          </a:endParaRPr>
        </a:p>
      </dgm:t>
    </dgm:pt>
    <dgm:pt modelId="{27CD31BD-FB28-4647-B129-52D7CB07846A}" type="parTrans" cxnId="{959CA7D7-29DC-EE42-94AA-4A513F818BF0}">
      <dgm:prSet/>
      <dgm:spPr/>
      <dgm:t>
        <a:bodyPr/>
        <a:lstStyle/>
        <a:p>
          <a:endParaRPr lang="en-US" sz="1800" b="1">
            <a:solidFill>
              <a:srgbClr val="000000"/>
            </a:solidFill>
          </a:endParaRPr>
        </a:p>
      </dgm:t>
    </dgm:pt>
    <dgm:pt modelId="{F008E247-DB4C-314D-8FCB-4FB5FE858DE4}" type="sibTrans" cxnId="{959CA7D7-29DC-EE42-94AA-4A513F818BF0}">
      <dgm:prSet/>
      <dgm:spPr/>
      <dgm:t>
        <a:bodyPr/>
        <a:lstStyle/>
        <a:p>
          <a:endParaRPr lang="en-US" sz="1800" b="1">
            <a:solidFill>
              <a:srgbClr val="000000"/>
            </a:solidFill>
          </a:endParaRPr>
        </a:p>
      </dgm:t>
    </dgm:pt>
    <dgm:pt modelId="{61C8D30A-80BA-924B-BDEB-162A27295E90}">
      <dgm:prSet custT="1"/>
      <dgm:spPr/>
      <dgm:t>
        <a:bodyPr/>
        <a:lstStyle/>
        <a:p>
          <a:pPr defTabSz="800100" rtl="0">
            <a:lnSpc>
              <a:spcPct val="90000"/>
            </a:lnSpc>
            <a:spcBef>
              <a:spcPct val="0"/>
            </a:spcBef>
            <a:spcAft>
              <a:spcPct val="35000"/>
            </a:spcAft>
          </a:pPr>
          <a:r>
            <a:rPr lang="en-US" sz="1600" b="1" dirty="0" smtClean="0">
              <a:solidFill>
                <a:srgbClr val="000000"/>
              </a:solidFill>
            </a:rPr>
            <a:t>Reason for accepting or rejecting the application should be recorded in detail</a:t>
          </a:r>
          <a:endParaRPr lang="en-US" sz="1600" b="1" dirty="0">
            <a:solidFill>
              <a:srgbClr val="000000"/>
            </a:solidFill>
          </a:endParaRPr>
        </a:p>
      </dgm:t>
    </dgm:pt>
    <dgm:pt modelId="{0477D563-7A51-374C-8B99-FE6362F3EC8C}" type="parTrans" cxnId="{4CEFC475-E2F9-7349-9206-6022BC858DFD}">
      <dgm:prSet/>
      <dgm:spPr/>
      <dgm:t>
        <a:bodyPr/>
        <a:lstStyle/>
        <a:p>
          <a:endParaRPr lang="en-US" sz="1800" b="1">
            <a:solidFill>
              <a:srgbClr val="000000"/>
            </a:solidFill>
          </a:endParaRPr>
        </a:p>
      </dgm:t>
    </dgm:pt>
    <dgm:pt modelId="{2CF2C95A-FD4C-3F45-8CAA-A31E084EB831}" type="sibTrans" cxnId="{4CEFC475-E2F9-7349-9206-6022BC858DFD}">
      <dgm:prSet/>
      <dgm:spPr/>
      <dgm:t>
        <a:bodyPr/>
        <a:lstStyle/>
        <a:p>
          <a:endParaRPr lang="en-US" sz="1800" b="1">
            <a:solidFill>
              <a:srgbClr val="000000"/>
            </a:solidFill>
          </a:endParaRPr>
        </a:p>
      </dgm:t>
    </dgm:pt>
    <dgm:pt modelId="{FE8FCA2D-5A72-BD44-B9BE-D7E47E25A7E7}">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After careful recount, make changes if any in Form 20 and announce the same. Complete and sign Form 20</a:t>
          </a:r>
        </a:p>
        <a:p>
          <a:pPr defTabSz="800100" rtl="0">
            <a:lnSpc>
              <a:spcPct val="90000"/>
            </a:lnSpc>
            <a:spcBef>
              <a:spcPct val="0"/>
            </a:spcBef>
            <a:spcAft>
              <a:spcPct val="35000"/>
            </a:spcAft>
          </a:pPr>
          <a:endParaRPr lang="en-US" sz="1800" b="1" dirty="0">
            <a:solidFill>
              <a:srgbClr val="000000"/>
            </a:solidFill>
          </a:endParaRPr>
        </a:p>
      </dgm:t>
    </dgm:pt>
    <dgm:pt modelId="{3099F37C-2643-2546-AA64-A0412DEF39A0}" type="parTrans" cxnId="{7C235844-2977-1544-8745-AE4A47FC4536}">
      <dgm:prSet/>
      <dgm:spPr/>
      <dgm:t>
        <a:bodyPr/>
        <a:lstStyle/>
        <a:p>
          <a:endParaRPr lang="en-US" sz="1800" b="1">
            <a:solidFill>
              <a:srgbClr val="000000"/>
            </a:solidFill>
          </a:endParaRPr>
        </a:p>
      </dgm:t>
    </dgm:pt>
    <dgm:pt modelId="{8179B835-D525-6F42-A10F-C752E945FF57}" type="sibTrans" cxnId="{7C235844-2977-1544-8745-AE4A47FC4536}">
      <dgm:prSet/>
      <dgm:spPr/>
      <dgm:t>
        <a:bodyPr/>
        <a:lstStyle/>
        <a:p>
          <a:endParaRPr lang="en-US" sz="1800" b="1">
            <a:solidFill>
              <a:srgbClr val="000000"/>
            </a:solidFill>
          </a:endParaRPr>
        </a:p>
      </dgm:t>
    </dgm:pt>
    <dgm:pt modelId="{DACC45F0-E44F-4290-811E-F0B0436484FD}">
      <dgm:prSet custT="1"/>
      <dgm:spPr/>
      <dgm:t>
        <a:bodyPr/>
        <a:lstStyle/>
        <a:p>
          <a:pPr rtl="0"/>
          <a:r>
            <a:rPr lang="en-US" sz="1600" b="1" dirty="0" smtClean="0">
              <a:solidFill>
                <a:srgbClr val="000000"/>
              </a:solidFill>
            </a:rPr>
            <a:t>After </a:t>
          </a:r>
          <a:r>
            <a:rPr lang="en-US" sz="1600" b="1" dirty="0" smtClean="0">
              <a:solidFill>
                <a:srgbClr val="C00000"/>
              </a:solidFill>
            </a:rPr>
            <a:t>observer’s clearance</a:t>
          </a:r>
          <a:r>
            <a:rPr lang="en-US" sz="1600" b="1" dirty="0" smtClean="0">
              <a:solidFill>
                <a:srgbClr val="000000"/>
              </a:solidFill>
            </a:rPr>
            <a:t> is obtained, announce the result</a:t>
          </a:r>
          <a:endParaRPr lang="en-US" sz="1600" b="1" dirty="0">
            <a:solidFill>
              <a:srgbClr val="000000"/>
            </a:solidFill>
          </a:endParaRPr>
        </a:p>
      </dgm:t>
    </dgm:pt>
    <dgm:pt modelId="{A804BE77-9642-48C4-95B8-F98EBD461664}" type="parTrans" cxnId="{87030DAC-9002-4531-8151-20F29398AABD}">
      <dgm:prSet/>
      <dgm:spPr/>
      <dgm:t>
        <a:bodyPr/>
        <a:lstStyle/>
        <a:p>
          <a:endParaRPr lang="en-IN"/>
        </a:p>
      </dgm:t>
    </dgm:pt>
    <dgm:pt modelId="{2EDDC558-A40E-4D34-B8E4-1281B18B37E6}" type="sibTrans" cxnId="{87030DAC-9002-4531-8151-20F29398AABD}">
      <dgm:prSet/>
      <dgm:spPr/>
      <dgm:t>
        <a:bodyPr/>
        <a:lstStyle/>
        <a:p>
          <a:endParaRPr lang="en-IN"/>
        </a:p>
      </dgm:t>
    </dgm:pt>
    <dgm:pt modelId="{3B6BA70D-B29B-0040-A515-8D50B56EBA9B}" type="pres">
      <dgm:prSet presAssocID="{52903A05-98D0-FF4B-8CEB-2E60792B1616}" presName="Name0" presStyleCnt="0">
        <dgm:presLayoutVars>
          <dgm:dir/>
          <dgm:resizeHandles val="exact"/>
        </dgm:presLayoutVars>
      </dgm:prSet>
      <dgm:spPr/>
      <dgm:t>
        <a:bodyPr/>
        <a:lstStyle/>
        <a:p>
          <a:endParaRPr lang="en-US"/>
        </a:p>
      </dgm:t>
    </dgm:pt>
    <dgm:pt modelId="{D76688FA-20D1-E64B-89DD-5877638BC9C5}" type="pres">
      <dgm:prSet presAssocID="{861C6DCA-1708-3B41-9C6F-F59C8799AB16}" presName="node" presStyleLbl="node1" presStyleIdx="0" presStyleCnt="8" custScaleX="130002">
        <dgm:presLayoutVars>
          <dgm:bulletEnabled val="1"/>
        </dgm:presLayoutVars>
      </dgm:prSet>
      <dgm:spPr/>
      <dgm:t>
        <a:bodyPr/>
        <a:lstStyle/>
        <a:p>
          <a:endParaRPr lang="en-US"/>
        </a:p>
      </dgm:t>
    </dgm:pt>
    <dgm:pt modelId="{5DED2761-74E7-3049-8D24-54BE87122A4E}" type="pres">
      <dgm:prSet presAssocID="{DADC7581-7CFC-3E49-BF25-DA2D557A9E5B}" presName="sibTrans" presStyleLbl="sibTrans1D1" presStyleIdx="0" presStyleCnt="7"/>
      <dgm:spPr/>
      <dgm:t>
        <a:bodyPr/>
        <a:lstStyle/>
        <a:p>
          <a:endParaRPr lang="en-US"/>
        </a:p>
      </dgm:t>
    </dgm:pt>
    <dgm:pt modelId="{C333C06B-FB78-CF4E-90BB-421D7BABBA97}" type="pres">
      <dgm:prSet presAssocID="{DADC7581-7CFC-3E49-BF25-DA2D557A9E5B}" presName="connectorText" presStyleLbl="sibTrans1D1" presStyleIdx="0" presStyleCnt="7"/>
      <dgm:spPr/>
      <dgm:t>
        <a:bodyPr/>
        <a:lstStyle/>
        <a:p>
          <a:endParaRPr lang="en-US"/>
        </a:p>
      </dgm:t>
    </dgm:pt>
    <dgm:pt modelId="{10610574-1EE0-044C-820D-01E7236719B4}" type="pres">
      <dgm:prSet presAssocID="{0F0CC7E1-EA00-EB40-B5AE-17623C2DD6BB}" presName="node" presStyleLbl="node1" presStyleIdx="1" presStyleCnt="8" custScaleX="129868" custScaleY="116146" custLinFactNeighborX="5744" custLinFactNeighborY="-467">
        <dgm:presLayoutVars>
          <dgm:bulletEnabled val="1"/>
        </dgm:presLayoutVars>
      </dgm:prSet>
      <dgm:spPr/>
      <dgm:t>
        <a:bodyPr/>
        <a:lstStyle/>
        <a:p>
          <a:endParaRPr lang="en-US"/>
        </a:p>
      </dgm:t>
    </dgm:pt>
    <dgm:pt modelId="{984EC021-74CB-0544-895F-CC29F7A45647}" type="pres">
      <dgm:prSet presAssocID="{0D43CD12-6694-7B44-A354-C54D22212794}" presName="sibTrans" presStyleLbl="sibTrans1D1" presStyleIdx="1" presStyleCnt="7"/>
      <dgm:spPr/>
      <dgm:t>
        <a:bodyPr/>
        <a:lstStyle/>
        <a:p>
          <a:endParaRPr lang="en-US"/>
        </a:p>
      </dgm:t>
    </dgm:pt>
    <dgm:pt modelId="{52B30CD9-3F87-2F40-80C1-975FCC67494C}" type="pres">
      <dgm:prSet presAssocID="{0D43CD12-6694-7B44-A354-C54D22212794}" presName="connectorText" presStyleLbl="sibTrans1D1" presStyleIdx="1" presStyleCnt="7"/>
      <dgm:spPr/>
      <dgm:t>
        <a:bodyPr/>
        <a:lstStyle/>
        <a:p>
          <a:endParaRPr lang="en-US"/>
        </a:p>
      </dgm:t>
    </dgm:pt>
    <dgm:pt modelId="{665E82E4-7A91-D64F-828E-BA2FE53D1CF1}" type="pres">
      <dgm:prSet presAssocID="{696EA457-D174-2448-802C-5A98F1E89F11}" presName="node" presStyleLbl="node1" presStyleIdx="2" presStyleCnt="8" custScaleY="117146">
        <dgm:presLayoutVars>
          <dgm:bulletEnabled val="1"/>
        </dgm:presLayoutVars>
      </dgm:prSet>
      <dgm:spPr/>
      <dgm:t>
        <a:bodyPr/>
        <a:lstStyle/>
        <a:p>
          <a:endParaRPr lang="en-US"/>
        </a:p>
      </dgm:t>
    </dgm:pt>
    <dgm:pt modelId="{60F7DADA-D297-9A4D-B0AC-67FC3DD88244}" type="pres">
      <dgm:prSet presAssocID="{554DEB7E-5F39-5B4B-AF67-2A740227863F}" presName="sibTrans" presStyleLbl="sibTrans1D1" presStyleIdx="2" presStyleCnt="7"/>
      <dgm:spPr/>
      <dgm:t>
        <a:bodyPr/>
        <a:lstStyle/>
        <a:p>
          <a:endParaRPr lang="en-US"/>
        </a:p>
      </dgm:t>
    </dgm:pt>
    <dgm:pt modelId="{9FC77D36-0781-C445-8B7B-7BC91625D922}" type="pres">
      <dgm:prSet presAssocID="{554DEB7E-5F39-5B4B-AF67-2A740227863F}" presName="connectorText" presStyleLbl="sibTrans1D1" presStyleIdx="2" presStyleCnt="7"/>
      <dgm:spPr/>
      <dgm:t>
        <a:bodyPr/>
        <a:lstStyle/>
        <a:p>
          <a:endParaRPr lang="en-US"/>
        </a:p>
      </dgm:t>
    </dgm:pt>
    <dgm:pt modelId="{2F2A31AA-3AAD-3C45-84E1-957B71EC2592}" type="pres">
      <dgm:prSet presAssocID="{4A3B3B9C-B271-6F46-9301-29D5A92C371E}" presName="node" presStyleLbl="node1" presStyleIdx="3" presStyleCnt="8" custScaleY="118324">
        <dgm:presLayoutVars>
          <dgm:bulletEnabled val="1"/>
        </dgm:presLayoutVars>
      </dgm:prSet>
      <dgm:spPr/>
      <dgm:t>
        <a:bodyPr/>
        <a:lstStyle/>
        <a:p>
          <a:endParaRPr lang="en-US"/>
        </a:p>
      </dgm:t>
    </dgm:pt>
    <dgm:pt modelId="{7D2A1820-8559-2B43-8CE5-AAAA88628F6E}" type="pres">
      <dgm:prSet presAssocID="{AF4D2EB8-0F81-6849-81F7-533924C07CE7}" presName="sibTrans" presStyleLbl="sibTrans1D1" presStyleIdx="3" presStyleCnt="7"/>
      <dgm:spPr/>
      <dgm:t>
        <a:bodyPr/>
        <a:lstStyle/>
        <a:p>
          <a:endParaRPr lang="en-US"/>
        </a:p>
      </dgm:t>
    </dgm:pt>
    <dgm:pt modelId="{E2ED1BEE-1325-964C-A56F-822AAA3E83FB}" type="pres">
      <dgm:prSet presAssocID="{AF4D2EB8-0F81-6849-81F7-533924C07CE7}" presName="connectorText" presStyleLbl="sibTrans1D1" presStyleIdx="3" presStyleCnt="7"/>
      <dgm:spPr/>
      <dgm:t>
        <a:bodyPr/>
        <a:lstStyle/>
        <a:p>
          <a:endParaRPr lang="en-US"/>
        </a:p>
      </dgm:t>
    </dgm:pt>
    <dgm:pt modelId="{CF097B23-A8B9-D547-9452-CC704B28F2FA}" type="pres">
      <dgm:prSet presAssocID="{81ACBBA2-0919-074D-B35B-2FA46FFC669F}" presName="node" presStyleLbl="node1" presStyleIdx="4" presStyleCnt="8" custScaleX="118046" custScaleY="109822">
        <dgm:presLayoutVars>
          <dgm:bulletEnabled val="1"/>
        </dgm:presLayoutVars>
      </dgm:prSet>
      <dgm:spPr/>
      <dgm:t>
        <a:bodyPr/>
        <a:lstStyle/>
        <a:p>
          <a:endParaRPr lang="en-US"/>
        </a:p>
      </dgm:t>
    </dgm:pt>
    <dgm:pt modelId="{7B0F6817-8AE4-F644-A479-2A29189256D7}" type="pres">
      <dgm:prSet presAssocID="{F008E247-DB4C-314D-8FCB-4FB5FE858DE4}" presName="sibTrans" presStyleLbl="sibTrans1D1" presStyleIdx="4" presStyleCnt="7"/>
      <dgm:spPr/>
      <dgm:t>
        <a:bodyPr/>
        <a:lstStyle/>
        <a:p>
          <a:endParaRPr lang="en-US"/>
        </a:p>
      </dgm:t>
    </dgm:pt>
    <dgm:pt modelId="{A95EBDEE-A915-F74E-8997-E7A42EF9EBF5}" type="pres">
      <dgm:prSet presAssocID="{F008E247-DB4C-314D-8FCB-4FB5FE858DE4}" presName="connectorText" presStyleLbl="sibTrans1D1" presStyleIdx="4" presStyleCnt="7"/>
      <dgm:spPr/>
      <dgm:t>
        <a:bodyPr/>
        <a:lstStyle/>
        <a:p>
          <a:endParaRPr lang="en-US"/>
        </a:p>
      </dgm:t>
    </dgm:pt>
    <dgm:pt modelId="{68F3F162-E614-FE48-BB29-3E83385DDA94}" type="pres">
      <dgm:prSet presAssocID="{61C8D30A-80BA-924B-BDEB-162A27295E90}" presName="node" presStyleLbl="node1" presStyleIdx="5" presStyleCnt="8">
        <dgm:presLayoutVars>
          <dgm:bulletEnabled val="1"/>
        </dgm:presLayoutVars>
      </dgm:prSet>
      <dgm:spPr/>
      <dgm:t>
        <a:bodyPr/>
        <a:lstStyle/>
        <a:p>
          <a:endParaRPr lang="en-US"/>
        </a:p>
      </dgm:t>
    </dgm:pt>
    <dgm:pt modelId="{A0196C61-0AEF-B944-80F8-BBDC37C52386}" type="pres">
      <dgm:prSet presAssocID="{2CF2C95A-FD4C-3F45-8CAA-A31E084EB831}" presName="sibTrans" presStyleLbl="sibTrans1D1" presStyleIdx="5" presStyleCnt="7"/>
      <dgm:spPr/>
      <dgm:t>
        <a:bodyPr/>
        <a:lstStyle/>
        <a:p>
          <a:endParaRPr lang="en-US"/>
        </a:p>
      </dgm:t>
    </dgm:pt>
    <dgm:pt modelId="{7B10C5D5-528E-E746-A570-70CF5C958E8F}" type="pres">
      <dgm:prSet presAssocID="{2CF2C95A-FD4C-3F45-8CAA-A31E084EB831}" presName="connectorText" presStyleLbl="sibTrans1D1" presStyleIdx="5" presStyleCnt="7"/>
      <dgm:spPr/>
      <dgm:t>
        <a:bodyPr/>
        <a:lstStyle/>
        <a:p>
          <a:endParaRPr lang="en-US"/>
        </a:p>
      </dgm:t>
    </dgm:pt>
    <dgm:pt modelId="{93D030FC-BF5C-E140-9347-6832BC11339E}" type="pres">
      <dgm:prSet presAssocID="{FE8FCA2D-5A72-BD44-B9BE-D7E47E25A7E7}" presName="node" presStyleLbl="node1" presStyleIdx="6" presStyleCnt="8" custScaleX="123251" custScaleY="135566" custLinFactNeighborX="5530" custLinFactNeighborY="8817">
        <dgm:presLayoutVars>
          <dgm:bulletEnabled val="1"/>
        </dgm:presLayoutVars>
      </dgm:prSet>
      <dgm:spPr/>
      <dgm:t>
        <a:bodyPr/>
        <a:lstStyle/>
        <a:p>
          <a:endParaRPr lang="en-US"/>
        </a:p>
      </dgm:t>
    </dgm:pt>
    <dgm:pt modelId="{BBB4E3CF-2AB0-7247-9F67-5D106505386E}" type="pres">
      <dgm:prSet presAssocID="{8179B835-D525-6F42-A10F-C752E945FF57}" presName="sibTrans" presStyleLbl="sibTrans1D1" presStyleIdx="6" presStyleCnt="7"/>
      <dgm:spPr/>
      <dgm:t>
        <a:bodyPr/>
        <a:lstStyle/>
        <a:p>
          <a:endParaRPr lang="en-US"/>
        </a:p>
      </dgm:t>
    </dgm:pt>
    <dgm:pt modelId="{25F49473-7096-384B-9EBC-59254FCF6FC0}" type="pres">
      <dgm:prSet presAssocID="{8179B835-D525-6F42-A10F-C752E945FF57}" presName="connectorText" presStyleLbl="sibTrans1D1" presStyleIdx="6" presStyleCnt="7"/>
      <dgm:spPr/>
      <dgm:t>
        <a:bodyPr/>
        <a:lstStyle/>
        <a:p>
          <a:endParaRPr lang="en-US"/>
        </a:p>
      </dgm:t>
    </dgm:pt>
    <dgm:pt modelId="{701C0F34-ADA0-43F4-AB2C-80474551E1F2}" type="pres">
      <dgm:prSet presAssocID="{DACC45F0-E44F-4290-811E-F0B0436484FD}" presName="node" presStyleLbl="node1" presStyleIdx="7" presStyleCnt="8" custScaleX="147573" custScaleY="135632">
        <dgm:presLayoutVars>
          <dgm:bulletEnabled val="1"/>
        </dgm:presLayoutVars>
      </dgm:prSet>
      <dgm:spPr/>
      <dgm:t>
        <a:bodyPr/>
        <a:lstStyle/>
        <a:p>
          <a:endParaRPr lang="en-IN"/>
        </a:p>
      </dgm:t>
    </dgm:pt>
  </dgm:ptLst>
  <dgm:cxnLst>
    <dgm:cxn modelId="{60C323BD-D80A-314C-AFF2-9C3C1EFFEE42}" type="presOf" srcId="{F008E247-DB4C-314D-8FCB-4FB5FE858DE4}" destId="{7B0F6817-8AE4-F644-A479-2A29189256D7}" srcOrd="0" destOrd="0" presId="urn:microsoft.com/office/officeart/2005/8/layout/bProcess3"/>
    <dgm:cxn modelId="{6CDB8D91-5B2C-7143-8530-76E0C0E500C9}" type="presOf" srcId="{696EA457-D174-2448-802C-5A98F1E89F11}" destId="{665E82E4-7A91-D64F-828E-BA2FE53D1CF1}" srcOrd="0" destOrd="0" presId="urn:microsoft.com/office/officeart/2005/8/layout/bProcess3"/>
    <dgm:cxn modelId="{932B7351-1158-3F40-AC23-7B33F75ED25F}" type="presOf" srcId="{861C6DCA-1708-3B41-9C6F-F59C8799AB16}" destId="{D76688FA-20D1-E64B-89DD-5877638BC9C5}" srcOrd="0" destOrd="0" presId="urn:microsoft.com/office/officeart/2005/8/layout/bProcess3"/>
    <dgm:cxn modelId="{572E95BA-97CE-B846-AADE-C5973FD6A411}" type="presOf" srcId="{61C8D30A-80BA-924B-BDEB-162A27295E90}" destId="{68F3F162-E614-FE48-BB29-3E83385DDA94}" srcOrd="0" destOrd="0" presId="urn:microsoft.com/office/officeart/2005/8/layout/bProcess3"/>
    <dgm:cxn modelId="{0F503F21-AB92-9E4D-91D8-62D8C99E028E}" type="presOf" srcId="{AF4D2EB8-0F81-6849-81F7-533924C07CE7}" destId="{7D2A1820-8559-2B43-8CE5-AAAA88628F6E}" srcOrd="0" destOrd="0" presId="urn:microsoft.com/office/officeart/2005/8/layout/bProcess3"/>
    <dgm:cxn modelId="{28BAF978-86AB-DD49-9B03-4959D855715C}" type="presOf" srcId="{FE8FCA2D-5A72-BD44-B9BE-D7E47E25A7E7}" destId="{93D030FC-BF5C-E140-9347-6832BC11339E}" srcOrd="0" destOrd="0" presId="urn:microsoft.com/office/officeart/2005/8/layout/bProcess3"/>
    <dgm:cxn modelId="{9380D750-F27A-184F-81EE-D2716C9BE33A}" type="presOf" srcId="{2CF2C95A-FD4C-3F45-8CAA-A31E084EB831}" destId="{A0196C61-0AEF-B944-80F8-BBDC37C52386}" srcOrd="0" destOrd="0" presId="urn:microsoft.com/office/officeart/2005/8/layout/bProcess3"/>
    <dgm:cxn modelId="{959CA7D7-29DC-EE42-94AA-4A513F818BF0}" srcId="{52903A05-98D0-FF4B-8CEB-2E60792B1616}" destId="{81ACBBA2-0919-074D-B35B-2FA46FFC669F}" srcOrd="4" destOrd="0" parTransId="{27CD31BD-FB28-4647-B129-52D7CB07846A}" sibTransId="{F008E247-DB4C-314D-8FCB-4FB5FE858DE4}"/>
    <dgm:cxn modelId="{C3C692E3-ED7A-43BF-9C89-5AC5EF8C7639}" type="presOf" srcId="{DACC45F0-E44F-4290-811E-F0B0436484FD}" destId="{701C0F34-ADA0-43F4-AB2C-80474551E1F2}" srcOrd="0" destOrd="0" presId="urn:microsoft.com/office/officeart/2005/8/layout/bProcess3"/>
    <dgm:cxn modelId="{765876A4-3C6E-4741-B0E6-8BF546840EAB}" srcId="{52903A05-98D0-FF4B-8CEB-2E60792B1616}" destId="{861C6DCA-1708-3B41-9C6F-F59C8799AB16}" srcOrd="0" destOrd="0" parTransId="{ADF76A2D-7783-4C47-A1D1-4F24751299E7}" sibTransId="{DADC7581-7CFC-3E49-BF25-DA2D557A9E5B}"/>
    <dgm:cxn modelId="{89CBECA9-7375-6442-84B0-7DFE68311238}" type="presOf" srcId="{554DEB7E-5F39-5B4B-AF67-2A740227863F}" destId="{60F7DADA-D297-9A4D-B0AC-67FC3DD88244}" srcOrd="0" destOrd="0" presId="urn:microsoft.com/office/officeart/2005/8/layout/bProcess3"/>
    <dgm:cxn modelId="{2435A445-B4BD-1E45-A108-7E706E03E05D}" type="presOf" srcId="{F008E247-DB4C-314D-8FCB-4FB5FE858DE4}" destId="{A95EBDEE-A915-F74E-8997-E7A42EF9EBF5}" srcOrd="1" destOrd="0" presId="urn:microsoft.com/office/officeart/2005/8/layout/bProcess3"/>
    <dgm:cxn modelId="{2364DD6B-53C2-FC44-B170-3B76D8D0855A}" type="presOf" srcId="{AF4D2EB8-0F81-6849-81F7-533924C07CE7}" destId="{E2ED1BEE-1325-964C-A56F-822AAA3E83FB}" srcOrd="1" destOrd="0" presId="urn:microsoft.com/office/officeart/2005/8/layout/bProcess3"/>
    <dgm:cxn modelId="{0BB6DD7E-207F-2E42-9987-DE9C7D7C4B59}" type="presOf" srcId="{0D43CD12-6694-7B44-A354-C54D22212794}" destId="{52B30CD9-3F87-2F40-80C1-975FCC67494C}" srcOrd="1" destOrd="0" presId="urn:microsoft.com/office/officeart/2005/8/layout/bProcess3"/>
    <dgm:cxn modelId="{0D314E7D-CCF3-4389-A935-B3177183C972}" type="presOf" srcId="{8179B835-D525-6F42-A10F-C752E945FF57}" destId="{25F49473-7096-384B-9EBC-59254FCF6FC0}" srcOrd="1" destOrd="0" presId="urn:microsoft.com/office/officeart/2005/8/layout/bProcess3"/>
    <dgm:cxn modelId="{FE6CBFA8-DDB6-7142-B9EA-2194D8657E47}" type="presOf" srcId="{0F0CC7E1-EA00-EB40-B5AE-17623C2DD6BB}" destId="{10610574-1EE0-044C-820D-01E7236719B4}" srcOrd="0" destOrd="0" presId="urn:microsoft.com/office/officeart/2005/8/layout/bProcess3"/>
    <dgm:cxn modelId="{4D91778F-D1DD-4640-BCBE-8B26B3DD09C8}" type="presOf" srcId="{4A3B3B9C-B271-6F46-9301-29D5A92C371E}" destId="{2F2A31AA-3AAD-3C45-84E1-957B71EC2592}" srcOrd="0" destOrd="0" presId="urn:microsoft.com/office/officeart/2005/8/layout/bProcess3"/>
    <dgm:cxn modelId="{1D3F82B9-DF9A-3044-A229-9DD176F58599}" srcId="{52903A05-98D0-FF4B-8CEB-2E60792B1616}" destId="{696EA457-D174-2448-802C-5A98F1E89F11}" srcOrd="2" destOrd="0" parTransId="{E03503A7-670A-554B-8475-159A76B9757B}" sibTransId="{554DEB7E-5F39-5B4B-AF67-2A740227863F}"/>
    <dgm:cxn modelId="{B0FCD2D0-038D-144A-BA5A-D9B39DB7C05D}" type="presOf" srcId="{DADC7581-7CFC-3E49-BF25-DA2D557A9E5B}" destId="{5DED2761-74E7-3049-8D24-54BE87122A4E}" srcOrd="0" destOrd="0" presId="urn:microsoft.com/office/officeart/2005/8/layout/bProcess3"/>
    <dgm:cxn modelId="{FA0D7896-56B9-CA48-8ABA-AE41140FAFA3}" srcId="{52903A05-98D0-FF4B-8CEB-2E60792B1616}" destId="{4A3B3B9C-B271-6F46-9301-29D5A92C371E}" srcOrd="3" destOrd="0" parTransId="{506563E3-E3C1-DA44-B895-788E14D77E5E}" sibTransId="{AF4D2EB8-0F81-6849-81F7-533924C07CE7}"/>
    <dgm:cxn modelId="{13FDC28E-A4C7-BB4A-8644-DB43BE95F9E3}" type="presOf" srcId="{554DEB7E-5F39-5B4B-AF67-2A740227863F}" destId="{9FC77D36-0781-C445-8B7B-7BC91625D922}" srcOrd="1" destOrd="0" presId="urn:microsoft.com/office/officeart/2005/8/layout/bProcess3"/>
    <dgm:cxn modelId="{6FB21C24-7E58-3747-A8C2-4355746290A5}" srcId="{52903A05-98D0-FF4B-8CEB-2E60792B1616}" destId="{0F0CC7E1-EA00-EB40-B5AE-17623C2DD6BB}" srcOrd="1" destOrd="0" parTransId="{3BB989B1-792E-5148-9FF7-EFE8DA2E355B}" sibTransId="{0D43CD12-6694-7B44-A354-C54D22212794}"/>
    <dgm:cxn modelId="{98DA11A8-AD9E-614A-A939-7A891E7BB9F4}" type="presOf" srcId="{0D43CD12-6694-7B44-A354-C54D22212794}" destId="{984EC021-74CB-0544-895F-CC29F7A45647}" srcOrd="0" destOrd="0" presId="urn:microsoft.com/office/officeart/2005/8/layout/bProcess3"/>
    <dgm:cxn modelId="{87030DAC-9002-4531-8151-20F29398AABD}" srcId="{52903A05-98D0-FF4B-8CEB-2E60792B1616}" destId="{DACC45F0-E44F-4290-811E-F0B0436484FD}" srcOrd="7" destOrd="0" parTransId="{A804BE77-9642-48C4-95B8-F98EBD461664}" sibTransId="{2EDDC558-A40E-4D34-B8E4-1281B18B37E6}"/>
    <dgm:cxn modelId="{F3277D31-2AC0-6849-8345-C05F4A60BF1E}" type="presOf" srcId="{52903A05-98D0-FF4B-8CEB-2E60792B1616}" destId="{3B6BA70D-B29B-0040-A515-8D50B56EBA9B}" srcOrd="0" destOrd="0" presId="urn:microsoft.com/office/officeart/2005/8/layout/bProcess3"/>
    <dgm:cxn modelId="{7C235844-2977-1544-8745-AE4A47FC4536}" srcId="{52903A05-98D0-FF4B-8CEB-2E60792B1616}" destId="{FE8FCA2D-5A72-BD44-B9BE-D7E47E25A7E7}" srcOrd="6" destOrd="0" parTransId="{3099F37C-2643-2546-AA64-A0412DEF39A0}" sibTransId="{8179B835-D525-6F42-A10F-C752E945FF57}"/>
    <dgm:cxn modelId="{4CEFC475-E2F9-7349-9206-6022BC858DFD}" srcId="{52903A05-98D0-FF4B-8CEB-2E60792B1616}" destId="{61C8D30A-80BA-924B-BDEB-162A27295E90}" srcOrd="5" destOrd="0" parTransId="{0477D563-7A51-374C-8B99-FE6362F3EC8C}" sibTransId="{2CF2C95A-FD4C-3F45-8CAA-A31E084EB831}"/>
    <dgm:cxn modelId="{0C83D88C-A7C1-9C4B-8746-1518BC00DBBB}" type="presOf" srcId="{81ACBBA2-0919-074D-B35B-2FA46FFC669F}" destId="{CF097B23-A8B9-D547-9452-CC704B28F2FA}" srcOrd="0" destOrd="0" presId="urn:microsoft.com/office/officeart/2005/8/layout/bProcess3"/>
    <dgm:cxn modelId="{3B6EBF53-CE34-6A47-A576-D28A6D9C4F90}" type="presOf" srcId="{2CF2C95A-FD4C-3F45-8CAA-A31E084EB831}" destId="{7B10C5D5-528E-E746-A570-70CF5C958E8F}" srcOrd="1" destOrd="0" presId="urn:microsoft.com/office/officeart/2005/8/layout/bProcess3"/>
    <dgm:cxn modelId="{646EAABF-E0B0-E64A-83D8-4644A86E26B7}" type="presOf" srcId="{DADC7581-7CFC-3E49-BF25-DA2D557A9E5B}" destId="{C333C06B-FB78-CF4E-90BB-421D7BABBA97}" srcOrd="1" destOrd="0" presId="urn:microsoft.com/office/officeart/2005/8/layout/bProcess3"/>
    <dgm:cxn modelId="{E16EA17F-FFC2-4667-B5AE-DB827ADA3987}" type="presOf" srcId="{8179B835-D525-6F42-A10F-C752E945FF57}" destId="{BBB4E3CF-2AB0-7247-9F67-5D106505386E}" srcOrd="0" destOrd="0" presId="urn:microsoft.com/office/officeart/2005/8/layout/bProcess3"/>
    <dgm:cxn modelId="{3F1F7137-28D0-284C-B361-4CB2C80E9F6C}" type="presParOf" srcId="{3B6BA70D-B29B-0040-A515-8D50B56EBA9B}" destId="{D76688FA-20D1-E64B-89DD-5877638BC9C5}" srcOrd="0" destOrd="0" presId="urn:microsoft.com/office/officeart/2005/8/layout/bProcess3"/>
    <dgm:cxn modelId="{B809D1ED-C2E0-5540-A884-255E02C5481E}" type="presParOf" srcId="{3B6BA70D-B29B-0040-A515-8D50B56EBA9B}" destId="{5DED2761-74E7-3049-8D24-54BE87122A4E}" srcOrd="1" destOrd="0" presId="urn:microsoft.com/office/officeart/2005/8/layout/bProcess3"/>
    <dgm:cxn modelId="{420804CB-B873-F147-AC59-16A36672DD60}" type="presParOf" srcId="{5DED2761-74E7-3049-8D24-54BE87122A4E}" destId="{C333C06B-FB78-CF4E-90BB-421D7BABBA97}" srcOrd="0" destOrd="0" presId="urn:microsoft.com/office/officeart/2005/8/layout/bProcess3"/>
    <dgm:cxn modelId="{0365229B-FAB3-1D47-83D9-CAE657E35A3E}" type="presParOf" srcId="{3B6BA70D-B29B-0040-A515-8D50B56EBA9B}" destId="{10610574-1EE0-044C-820D-01E7236719B4}" srcOrd="2" destOrd="0" presId="urn:microsoft.com/office/officeart/2005/8/layout/bProcess3"/>
    <dgm:cxn modelId="{666A5A8F-3CF3-4741-84B8-81A03CCEC82C}" type="presParOf" srcId="{3B6BA70D-B29B-0040-A515-8D50B56EBA9B}" destId="{984EC021-74CB-0544-895F-CC29F7A45647}" srcOrd="3" destOrd="0" presId="urn:microsoft.com/office/officeart/2005/8/layout/bProcess3"/>
    <dgm:cxn modelId="{9940C59D-14B4-DC40-AD26-0725C9F495DE}" type="presParOf" srcId="{984EC021-74CB-0544-895F-CC29F7A45647}" destId="{52B30CD9-3F87-2F40-80C1-975FCC67494C}" srcOrd="0" destOrd="0" presId="urn:microsoft.com/office/officeart/2005/8/layout/bProcess3"/>
    <dgm:cxn modelId="{E434EB03-84EF-0940-9412-C8343965F5B7}" type="presParOf" srcId="{3B6BA70D-B29B-0040-A515-8D50B56EBA9B}" destId="{665E82E4-7A91-D64F-828E-BA2FE53D1CF1}" srcOrd="4" destOrd="0" presId="urn:microsoft.com/office/officeart/2005/8/layout/bProcess3"/>
    <dgm:cxn modelId="{16E15261-F2FD-2C47-9093-1778D09E74F3}" type="presParOf" srcId="{3B6BA70D-B29B-0040-A515-8D50B56EBA9B}" destId="{60F7DADA-D297-9A4D-B0AC-67FC3DD88244}" srcOrd="5" destOrd="0" presId="urn:microsoft.com/office/officeart/2005/8/layout/bProcess3"/>
    <dgm:cxn modelId="{7590B8A2-BEA7-1745-A16E-DDD653C7E7C3}" type="presParOf" srcId="{60F7DADA-D297-9A4D-B0AC-67FC3DD88244}" destId="{9FC77D36-0781-C445-8B7B-7BC91625D922}" srcOrd="0" destOrd="0" presId="urn:microsoft.com/office/officeart/2005/8/layout/bProcess3"/>
    <dgm:cxn modelId="{D87F78BB-2CCB-A144-8CD8-E6CDC8AC50E9}" type="presParOf" srcId="{3B6BA70D-B29B-0040-A515-8D50B56EBA9B}" destId="{2F2A31AA-3AAD-3C45-84E1-957B71EC2592}" srcOrd="6" destOrd="0" presId="urn:microsoft.com/office/officeart/2005/8/layout/bProcess3"/>
    <dgm:cxn modelId="{C57F55BE-27DD-4548-BF00-7F5D94F32230}" type="presParOf" srcId="{3B6BA70D-B29B-0040-A515-8D50B56EBA9B}" destId="{7D2A1820-8559-2B43-8CE5-AAAA88628F6E}" srcOrd="7" destOrd="0" presId="urn:microsoft.com/office/officeart/2005/8/layout/bProcess3"/>
    <dgm:cxn modelId="{09797F8C-F4E9-6444-9E13-71042B0B47FF}" type="presParOf" srcId="{7D2A1820-8559-2B43-8CE5-AAAA88628F6E}" destId="{E2ED1BEE-1325-964C-A56F-822AAA3E83FB}" srcOrd="0" destOrd="0" presId="urn:microsoft.com/office/officeart/2005/8/layout/bProcess3"/>
    <dgm:cxn modelId="{ED5F0524-5E24-A748-831A-A4323B2C08E5}" type="presParOf" srcId="{3B6BA70D-B29B-0040-A515-8D50B56EBA9B}" destId="{CF097B23-A8B9-D547-9452-CC704B28F2FA}" srcOrd="8" destOrd="0" presId="urn:microsoft.com/office/officeart/2005/8/layout/bProcess3"/>
    <dgm:cxn modelId="{D4A80AAE-57E6-FD4F-A0DD-075F57D4BD1C}" type="presParOf" srcId="{3B6BA70D-B29B-0040-A515-8D50B56EBA9B}" destId="{7B0F6817-8AE4-F644-A479-2A29189256D7}" srcOrd="9" destOrd="0" presId="urn:microsoft.com/office/officeart/2005/8/layout/bProcess3"/>
    <dgm:cxn modelId="{947F28C6-BDC4-AD43-BBB5-B2597E80F61F}" type="presParOf" srcId="{7B0F6817-8AE4-F644-A479-2A29189256D7}" destId="{A95EBDEE-A915-F74E-8997-E7A42EF9EBF5}" srcOrd="0" destOrd="0" presId="urn:microsoft.com/office/officeart/2005/8/layout/bProcess3"/>
    <dgm:cxn modelId="{B7DE1157-BE4A-CE4F-A8D8-25E91F05FA42}" type="presParOf" srcId="{3B6BA70D-B29B-0040-A515-8D50B56EBA9B}" destId="{68F3F162-E614-FE48-BB29-3E83385DDA94}" srcOrd="10" destOrd="0" presId="urn:microsoft.com/office/officeart/2005/8/layout/bProcess3"/>
    <dgm:cxn modelId="{B444EDAC-2AE0-DB4C-ADAA-37F5B42AA871}" type="presParOf" srcId="{3B6BA70D-B29B-0040-A515-8D50B56EBA9B}" destId="{A0196C61-0AEF-B944-80F8-BBDC37C52386}" srcOrd="11" destOrd="0" presId="urn:microsoft.com/office/officeart/2005/8/layout/bProcess3"/>
    <dgm:cxn modelId="{4D842057-F7F6-2748-962F-807FA92EFC04}" type="presParOf" srcId="{A0196C61-0AEF-B944-80F8-BBDC37C52386}" destId="{7B10C5D5-528E-E746-A570-70CF5C958E8F}" srcOrd="0" destOrd="0" presId="urn:microsoft.com/office/officeart/2005/8/layout/bProcess3"/>
    <dgm:cxn modelId="{D3D8EDA9-B185-4947-AAD0-0E11CBDB7764}" type="presParOf" srcId="{3B6BA70D-B29B-0040-A515-8D50B56EBA9B}" destId="{93D030FC-BF5C-E140-9347-6832BC11339E}" srcOrd="12" destOrd="0" presId="urn:microsoft.com/office/officeart/2005/8/layout/bProcess3"/>
    <dgm:cxn modelId="{E06FAB64-E0B9-4D4B-B994-9ADCA6AD1D81}" type="presParOf" srcId="{3B6BA70D-B29B-0040-A515-8D50B56EBA9B}" destId="{BBB4E3CF-2AB0-7247-9F67-5D106505386E}" srcOrd="13" destOrd="0" presId="urn:microsoft.com/office/officeart/2005/8/layout/bProcess3"/>
    <dgm:cxn modelId="{982091C9-BBEE-483D-BA05-DEDFA1C90F37}" type="presParOf" srcId="{BBB4E3CF-2AB0-7247-9F67-5D106505386E}" destId="{25F49473-7096-384B-9EBC-59254FCF6FC0}" srcOrd="0" destOrd="0" presId="urn:microsoft.com/office/officeart/2005/8/layout/bProcess3"/>
    <dgm:cxn modelId="{FA882CCC-9649-4AD9-9A2D-2DE5B44D9490}" type="presParOf" srcId="{3B6BA70D-B29B-0040-A515-8D50B56EBA9B}" destId="{701C0F34-ADA0-43F4-AB2C-80474551E1F2}" srcOrd="14"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39AF04-C4D9-C142-8B8F-1135BC5C7185}" type="doc">
      <dgm:prSet loTypeId="urn:microsoft.com/office/officeart/2005/8/layout/bProcess3" loCatId="" qsTypeId="urn:microsoft.com/office/officeart/2005/8/quickstyle/simple4" qsCatId="simple" csTypeId="urn:microsoft.com/office/officeart/2005/8/colors/colorful2" csCatId="colorful" phldr="1"/>
      <dgm:spPr/>
      <dgm:t>
        <a:bodyPr/>
        <a:lstStyle/>
        <a:p>
          <a:endParaRPr lang="en-US"/>
        </a:p>
      </dgm:t>
    </dgm:pt>
    <dgm:pt modelId="{75EE8F1B-150A-564A-A222-AAF12B34478E}">
      <dgm:prSet phldrT="[Text]" custT="1"/>
      <dgm:spPr/>
      <dgm:t>
        <a:bodyPr/>
        <a:lstStyle/>
        <a:p>
          <a:r>
            <a:rPr lang="en-US" sz="1900" b="1" dirty="0" smtClean="0">
              <a:solidFill>
                <a:srgbClr val="000000"/>
              </a:solidFill>
            </a:rPr>
            <a:t>Remove battery and re-seal Cand-set Section</a:t>
          </a:r>
          <a:endParaRPr lang="en-US" sz="1900" b="1" dirty="0">
            <a:solidFill>
              <a:srgbClr val="000000"/>
            </a:solidFill>
          </a:endParaRPr>
        </a:p>
      </dgm:t>
    </dgm:pt>
    <dgm:pt modelId="{40F31732-80A7-0243-ACA6-9BC496310E58}" type="parTrans" cxnId="{5A5AA446-5E31-B749-B587-F1A2B5A586E9}">
      <dgm:prSet/>
      <dgm:spPr/>
      <dgm:t>
        <a:bodyPr/>
        <a:lstStyle/>
        <a:p>
          <a:endParaRPr lang="en-US" sz="1900" b="1">
            <a:solidFill>
              <a:srgbClr val="000000"/>
            </a:solidFill>
          </a:endParaRPr>
        </a:p>
      </dgm:t>
    </dgm:pt>
    <dgm:pt modelId="{EB34D1E4-43A0-F548-A82A-C8C909BD7591}" type="sibTrans" cxnId="{5A5AA446-5E31-B749-B587-F1A2B5A586E9}">
      <dgm:prSet custT="1"/>
      <dgm:spPr/>
      <dgm:t>
        <a:bodyPr/>
        <a:lstStyle/>
        <a:p>
          <a:endParaRPr lang="en-US" sz="1900" b="1">
            <a:solidFill>
              <a:srgbClr val="000000"/>
            </a:solidFill>
          </a:endParaRPr>
        </a:p>
      </dgm:t>
    </dgm:pt>
    <dgm:pt modelId="{15B0440C-7F18-D94F-87EE-92DCA42453C5}">
      <dgm:prSet phldrT="[Text]" custT="1"/>
      <dgm:spPr/>
      <dgm:t>
        <a:bodyPr/>
        <a:lstStyle/>
        <a:p>
          <a:r>
            <a:rPr lang="en-US" sz="1900" b="1" dirty="0" smtClean="0">
              <a:solidFill>
                <a:srgbClr val="000000"/>
              </a:solidFill>
            </a:rPr>
            <a:t>Close outer cover of result section and reseal it</a:t>
          </a:r>
          <a:endParaRPr lang="en-US" sz="1900" b="1" dirty="0">
            <a:solidFill>
              <a:srgbClr val="000000"/>
            </a:solidFill>
          </a:endParaRPr>
        </a:p>
      </dgm:t>
    </dgm:pt>
    <dgm:pt modelId="{9B67E777-3C4E-EE4E-8A42-2C2659DF54B7}" type="parTrans" cxnId="{1E02329D-82C7-A24A-B8B8-A8DD4890DD94}">
      <dgm:prSet/>
      <dgm:spPr/>
      <dgm:t>
        <a:bodyPr/>
        <a:lstStyle/>
        <a:p>
          <a:endParaRPr lang="en-US" sz="1900" b="1">
            <a:solidFill>
              <a:srgbClr val="000000"/>
            </a:solidFill>
          </a:endParaRPr>
        </a:p>
      </dgm:t>
    </dgm:pt>
    <dgm:pt modelId="{04379599-A00A-0642-B610-FC2DE6C7E3F4}" type="sibTrans" cxnId="{1E02329D-82C7-A24A-B8B8-A8DD4890DD94}">
      <dgm:prSet custT="1"/>
      <dgm:spPr/>
      <dgm:t>
        <a:bodyPr/>
        <a:lstStyle/>
        <a:p>
          <a:endParaRPr lang="en-US" sz="1900" b="1">
            <a:solidFill>
              <a:srgbClr val="000000"/>
            </a:solidFill>
          </a:endParaRPr>
        </a:p>
      </dgm:t>
    </dgm:pt>
    <dgm:pt modelId="{CE9E7FA6-1DF5-3F49-BC58-795A2B54F2EC}">
      <dgm:prSet phldrT="[Text]" custT="1"/>
      <dgm:spPr/>
      <dgm:t>
        <a:bodyPr/>
        <a:lstStyle/>
        <a:p>
          <a:r>
            <a:rPr lang="en-US" sz="1900" b="1" dirty="0" smtClean="0">
              <a:solidFill>
                <a:srgbClr val="000000"/>
              </a:solidFill>
            </a:rPr>
            <a:t>Keep CU in carrying case</a:t>
          </a:r>
          <a:endParaRPr lang="en-US" sz="1900" b="1" dirty="0">
            <a:solidFill>
              <a:srgbClr val="000000"/>
            </a:solidFill>
          </a:endParaRPr>
        </a:p>
      </dgm:t>
    </dgm:pt>
    <dgm:pt modelId="{B53B51C0-C888-334E-8C69-F48B2521C16F}" type="parTrans" cxnId="{0E6499A3-5F77-3D41-9EA4-80DE3B6B1EEF}">
      <dgm:prSet/>
      <dgm:spPr/>
      <dgm:t>
        <a:bodyPr/>
        <a:lstStyle/>
        <a:p>
          <a:endParaRPr lang="en-US" sz="1900" b="1">
            <a:solidFill>
              <a:srgbClr val="000000"/>
            </a:solidFill>
          </a:endParaRPr>
        </a:p>
      </dgm:t>
    </dgm:pt>
    <dgm:pt modelId="{8FB09A09-51AA-5242-9D3E-6FE5D919D02D}" type="sibTrans" cxnId="{0E6499A3-5F77-3D41-9EA4-80DE3B6B1EEF}">
      <dgm:prSet custT="1"/>
      <dgm:spPr/>
      <dgm:t>
        <a:bodyPr/>
        <a:lstStyle/>
        <a:p>
          <a:endParaRPr lang="en-US" sz="1900" b="1">
            <a:solidFill>
              <a:srgbClr val="000000"/>
            </a:solidFill>
          </a:endParaRPr>
        </a:p>
      </dgm:t>
    </dgm:pt>
    <dgm:pt modelId="{109609EE-430C-6042-A13E-C9146B5F263F}">
      <dgm:prSet phldrT="[Text]" custT="1"/>
      <dgm:spPr/>
      <dgm:t>
        <a:bodyPr/>
        <a:lstStyle/>
        <a:p>
          <a:r>
            <a:rPr lang="en-US" sz="1900" b="1" dirty="0" smtClean="0">
              <a:solidFill>
                <a:srgbClr val="000000"/>
              </a:solidFill>
            </a:rPr>
            <a:t>Reseal Carrying case</a:t>
          </a:r>
          <a:endParaRPr lang="en-US" sz="1900" b="1" dirty="0">
            <a:solidFill>
              <a:srgbClr val="000000"/>
            </a:solidFill>
          </a:endParaRPr>
        </a:p>
      </dgm:t>
    </dgm:pt>
    <dgm:pt modelId="{916EABF0-2957-F64D-A401-3EA167D7C9AE}" type="parTrans" cxnId="{5DD588D9-D6C8-B84F-86C8-7312C19A2EDC}">
      <dgm:prSet/>
      <dgm:spPr/>
      <dgm:t>
        <a:bodyPr/>
        <a:lstStyle/>
        <a:p>
          <a:endParaRPr lang="en-US" sz="1900" b="1">
            <a:solidFill>
              <a:srgbClr val="000000"/>
            </a:solidFill>
          </a:endParaRPr>
        </a:p>
      </dgm:t>
    </dgm:pt>
    <dgm:pt modelId="{E1ADFAF3-5F50-094E-B145-A6CA60855801}" type="sibTrans" cxnId="{5DD588D9-D6C8-B84F-86C8-7312C19A2EDC}">
      <dgm:prSet custT="1"/>
      <dgm:spPr/>
      <dgm:t>
        <a:bodyPr/>
        <a:lstStyle/>
        <a:p>
          <a:endParaRPr lang="en-US" sz="1900" b="1">
            <a:solidFill>
              <a:srgbClr val="000000"/>
            </a:solidFill>
          </a:endParaRPr>
        </a:p>
      </dgm:t>
    </dgm:pt>
    <dgm:pt modelId="{A6D2CE26-BE46-0B41-A58C-8B1DC799B63F}">
      <dgm:prSet phldrT="[Text]" custT="1"/>
      <dgm:spPr/>
      <dgm:t>
        <a:bodyPr/>
        <a:lstStyle/>
        <a:p>
          <a:r>
            <a:rPr lang="en-US" sz="1900" b="1" dirty="0" smtClean="0">
              <a:solidFill>
                <a:srgbClr val="000000"/>
              </a:solidFill>
            </a:rPr>
            <a:t>Attach address tag containing following details:</a:t>
          </a:r>
          <a:endParaRPr lang="en-US" sz="1900" b="1" dirty="0">
            <a:solidFill>
              <a:srgbClr val="000000"/>
            </a:solidFill>
          </a:endParaRPr>
        </a:p>
      </dgm:t>
    </dgm:pt>
    <dgm:pt modelId="{E34D0F88-2AA4-644F-80B2-7B8B14F1402B}" type="parTrans" cxnId="{154F7C4D-4A47-BC43-813C-3A3CD4C7CCDA}">
      <dgm:prSet/>
      <dgm:spPr/>
      <dgm:t>
        <a:bodyPr/>
        <a:lstStyle/>
        <a:p>
          <a:endParaRPr lang="en-US" sz="1900" b="1">
            <a:solidFill>
              <a:srgbClr val="000000"/>
            </a:solidFill>
          </a:endParaRPr>
        </a:p>
      </dgm:t>
    </dgm:pt>
    <dgm:pt modelId="{C94538FE-BAF8-B942-97E3-A46B2D39E1FE}" type="sibTrans" cxnId="{154F7C4D-4A47-BC43-813C-3A3CD4C7CCDA}">
      <dgm:prSet custT="1"/>
      <dgm:spPr/>
      <dgm:t>
        <a:bodyPr/>
        <a:lstStyle/>
        <a:p>
          <a:endParaRPr lang="en-US" sz="1900" b="1">
            <a:solidFill>
              <a:srgbClr val="000000"/>
            </a:solidFill>
          </a:endParaRPr>
        </a:p>
      </dgm:t>
    </dgm:pt>
    <dgm:pt modelId="{5B962C55-B97B-8848-84C0-6B0BE79F3CF1}">
      <dgm:prSet phldrT="[Text]" custT="1"/>
      <dgm:spPr/>
      <dgm:t>
        <a:bodyPr/>
        <a:lstStyle/>
        <a:p>
          <a:r>
            <a:rPr lang="en-US" sz="1900" b="1" dirty="0" smtClean="0">
              <a:solidFill>
                <a:srgbClr val="000000"/>
              </a:solidFill>
            </a:rPr>
            <a:t>Particulars of election</a:t>
          </a:r>
          <a:endParaRPr lang="en-US" sz="1900" b="1" dirty="0">
            <a:solidFill>
              <a:srgbClr val="000000"/>
            </a:solidFill>
          </a:endParaRPr>
        </a:p>
      </dgm:t>
    </dgm:pt>
    <dgm:pt modelId="{7DEA8069-4E5C-2641-95E5-FCE982998800}" type="parTrans" cxnId="{189A864A-2DD5-D847-82AE-8B016A0F8921}">
      <dgm:prSet/>
      <dgm:spPr/>
      <dgm:t>
        <a:bodyPr/>
        <a:lstStyle/>
        <a:p>
          <a:endParaRPr lang="en-US" sz="1900" b="1">
            <a:solidFill>
              <a:srgbClr val="000000"/>
            </a:solidFill>
          </a:endParaRPr>
        </a:p>
      </dgm:t>
    </dgm:pt>
    <dgm:pt modelId="{36889E14-4541-D347-94EB-7516A2EB30FD}" type="sibTrans" cxnId="{189A864A-2DD5-D847-82AE-8B016A0F8921}">
      <dgm:prSet custT="1"/>
      <dgm:spPr/>
      <dgm:t>
        <a:bodyPr/>
        <a:lstStyle/>
        <a:p>
          <a:endParaRPr lang="en-US" sz="1900" b="1">
            <a:solidFill>
              <a:srgbClr val="000000"/>
            </a:solidFill>
          </a:endParaRPr>
        </a:p>
      </dgm:t>
    </dgm:pt>
    <dgm:pt modelId="{995BA29B-E005-EA40-9D66-447D4249AE77}">
      <dgm:prSet phldrT="[Text]" custT="1"/>
      <dgm:spPr/>
      <dgm:t>
        <a:bodyPr/>
        <a:lstStyle/>
        <a:p>
          <a:r>
            <a:rPr lang="en-US" sz="1900" b="1" dirty="0" smtClean="0">
              <a:solidFill>
                <a:srgbClr val="000000"/>
              </a:solidFill>
            </a:rPr>
            <a:t>Name of constituency</a:t>
          </a:r>
          <a:endParaRPr lang="en-US" sz="1900" b="1" dirty="0">
            <a:solidFill>
              <a:srgbClr val="000000"/>
            </a:solidFill>
          </a:endParaRPr>
        </a:p>
      </dgm:t>
    </dgm:pt>
    <dgm:pt modelId="{975639BA-C010-B340-A411-B60AD465D7E1}" type="parTrans" cxnId="{9900079E-AFBC-A443-B0FE-6724CC604A07}">
      <dgm:prSet/>
      <dgm:spPr/>
      <dgm:t>
        <a:bodyPr/>
        <a:lstStyle/>
        <a:p>
          <a:endParaRPr lang="en-US" sz="1900" b="1">
            <a:solidFill>
              <a:srgbClr val="000000"/>
            </a:solidFill>
          </a:endParaRPr>
        </a:p>
      </dgm:t>
    </dgm:pt>
    <dgm:pt modelId="{959122ED-BDCB-B140-9E7A-05163A63A6FD}" type="sibTrans" cxnId="{9900079E-AFBC-A443-B0FE-6724CC604A07}">
      <dgm:prSet custT="1"/>
      <dgm:spPr/>
      <dgm:t>
        <a:bodyPr/>
        <a:lstStyle/>
        <a:p>
          <a:endParaRPr lang="en-US" sz="1900" b="1">
            <a:solidFill>
              <a:srgbClr val="000000"/>
            </a:solidFill>
          </a:endParaRPr>
        </a:p>
      </dgm:t>
    </dgm:pt>
    <dgm:pt modelId="{820155CF-5218-1345-AD89-83661009063C}">
      <dgm:prSet phldrT="[Text]" custT="1"/>
      <dgm:spPr/>
      <dgm:t>
        <a:bodyPr/>
        <a:lstStyle/>
        <a:p>
          <a:r>
            <a:rPr lang="en-US" sz="1900" b="1" dirty="0" smtClean="0">
              <a:solidFill>
                <a:srgbClr val="000000"/>
              </a:solidFill>
            </a:rPr>
            <a:t>Particulars of PS where CU used</a:t>
          </a:r>
          <a:endParaRPr lang="en-US" sz="1900" b="1" dirty="0">
            <a:solidFill>
              <a:srgbClr val="000000"/>
            </a:solidFill>
          </a:endParaRPr>
        </a:p>
      </dgm:t>
    </dgm:pt>
    <dgm:pt modelId="{C35A6054-5D64-704E-88B2-4065F0EF5FF5}" type="parTrans" cxnId="{8CC7D1A0-7FD9-2F4C-8B67-95F6A9A689AA}">
      <dgm:prSet/>
      <dgm:spPr/>
      <dgm:t>
        <a:bodyPr/>
        <a:lstStyle/>
        <a:p>
          <a:endParaRPr lang="en-US" sz="1900" b="1">
            <a:solidFill>
              <a:srgbClr val="000000"/>
            </a:solidFill>
          </a:endParaRPr>
        </a:p>
      </dgm:t>
    </dgm:pt>
    <dgm:pt modelId="{387CA201-08CA-3E49-A7CD-B8BAC82B84C0}" type="sibTrans" cxnId="{8CC7D1A0-7FD9-2F4C-8B67-95F6A9A689AA}">
      <dgm:prSet custT="1"/>
      <dgm:spPr/>
      <dgm:t>
        <a:bodyPr/>
        <a:lstStyle/>
        <a:p>
          <a:endParaRPr lang="en-US" sz="1900" b="1">
            <a:solidFill>
              <a:srgbClr val="000000"/>
            </a:solidFill>
          </a:endParaRPr>
        </a:p>
      </dgm:t>
    </dgm:pt>
    <dgm:pt modelId="{3CE4ACFC-18C7-B74F-81A5-CF25387CD80F}">
      <dgm:prSet phldrT="[Text]" custT="1"/>
      <dgm:spPr/>
      <dgm:t>
        <a:bodyPr/>
        <a:lstStyle/>
        <a:p>
          <a:r>
            <a:rPr lang="en-US" sz="1900" b="1" dirty="0" smtClean="0">
              <a:solidFill>
                <a:srgbClr val="000000"/>
              </a:solidFill>
            </a:rPr>
            <a:t>S. No. of CU</a:t>
          </a:r>
          <a:endParaRPr lang="en-US" sz="1900" b="1" dirty="0">
            <a:solidFill>
              <a:srgbClr val="000000"/>
            </a:solidFill>
          </a:endParaRPr>
        </a:p>
      </dgm:t>
    </dgm:pt>
    <dgm:pt modelId="{5A77FC02-E504-3444-BECC-9386711A9132}" type="parTrans" cxnId="{41C5F4E5-390E-8246-98A0-F7AB6AE2CAE6}">
      <dgm:prSet/>
      <dgm:spPr/>
      <dgm:t>
        <a:bodyPr/>
        <a:lstStyle/>
        <a:p>
          <a:endParaRPr lang="en-US" sz="1900" b="1">
            <a:solidFill>
              <a:srgbClr val="000000"/>
            </a:solidFill>
          </a:endParaRPr>
        </a:p>
      </dgm:t>
    </dgm:pt>
    <dgm:pt modelId="{3D9B1E68-4659-2848-B0B3-27F8018A55BA}" type="sibTrans" cxnId="{41C5F4E5-390E-8246-98A0-F7AB6AE2CAE6}">
      <dgm:prSet custT="1"/>
      <dgm:spPr/>
      <dgm:t>
        <a:bodyPr/>
        <a:lstStyle/>
        <a:p>
          <a:endParaRPr lang="en-US" sz="1900" b="1">
            <a:solidFill>
              <a:srgbClr val="000000"/>
            </a:solidFill>
          </a:endParaRPr>
        </a:p>
      </dgm:t>
    </dgm:pt>
    <dgm:pt modelId="{B95300DD-B2BB-B742-86E2-48B93CB83AA3}">
      <dgm:prSet phldrT="[Text]" custT="1"/>
      <dgm:spPr/>
      <dgm:t>
        <a:bodyPr/>
        <a:lstStyle/>
        <a:p>
          <a:r>
            <a:rPr lang="en-US" sz="1900" b="1" dirty="0" smtClean="0">
              <a:solidFill>
                <a:srgbClr val="000000"/>
              </a:solidFill>
            </a:rPr>
            <a:t>Date of Poll</a:t>
          </a:r>
          <a:endParaRPr lang="en-US" sz="1900" b="1" dirty="0">
            <a:solidFill>
              <a:srgbClr val="000000"/>
            </a:solidFill>
          </a:endParaRPr>
        </a:p>
      </dgm:t>
    </dgm:pt>
    <dgm:pt modelId="{4CA5CF0D-0C1D-9141-A673-BD404309EDEE}" type="parTrans" cxnId="{69B1C70C-8506-1543-9116-233166F8C268}">
      <dgm:prSet/>
      <dgm:spPr/>
      <dgm:t>
        <a:bodyPr/>
        <a:lstStyle/>
        <a:p>
          <a:endParaRPr lang="en-US" sz="1900" b="1">
            <a:solidFill>
              <a:srgbClr val="000000"/>
            </a:solidFill>
          </a:endParaRPr>
        </a:p>
      </dgm:t>
    </dgm:pt>
    <dgm:pt modelId="{EF3B8E07-9A95-024B-A999-E82FC731463D}" type="sibTrans" cxnId="{69B1C70C-8506-1543-9116-233166F8C268}">
      <dgm:prSet custT="1"/>
      <dgm:spPr/>
      <dgm:t>
        <a:bodyPr/>
        <a:lstStyle/>
        <a:p>
          <a:endParaRPr lang="en-US" sz="1900" b="1">
            <a:solidFill>
              <a:srgbClr val="000000"/>
            </a:solidFill>
          </a:endParaRPr>
        </a:p>
      </dgm:t>
    </dgm:pt>
    <dgm:pt modelId="{A3164C37-D9B5-C44E-8144-26C39152A39C}">
      <dgm:prSet phldrT="[Text]" custT="1"/>
      <dgm:spPr/>
      <dgm:t>
        <a:bodyPr/>
        <a:lstStyle/>
        <a:p>
          <a:r>
            <a:rPr lang="en-US" sz="1900" b="1" dirty="0" smtClean="0">
              <a:solidFill>
                <a:srgbClr val="000000"/>
              </a:solidFill>
            </a:rPr>
            <a:t>Date of Counting</a:t>
          </a:r>
          <a:endParaRPr lang="en-US" sz="1900" b="1" dirty="0">
            <a:solidFill>
              <a:srgbClr val="000000"/>
            </a:solidFill>
          </a:endParaRPr>
        </a:p>
      </dgm:t>
    </dgm:pt>
    <dgm:pt modelId="{6491939E-A67F-6D40-BA83-FFFEF53B20E4}" type="parTrans" cxnId="{A19322D8-5A08-8E4C-8368-94ACF590910D}">
      <dgm:prSet/>
      <dgm:spPr/>
      <dgm:t>
        <a:bodyPr/>
        <a:lstStyle/>
        <a:p>
          <a:endParaRPr lang="en-US" sz="1900" b="1">
            <a:solidFill>
              <a:srgbClr val="000000"/>
            </a:solidFill>
          </a:endParaRPr>
        </a:p>
      </dgm:t>
    </dgm:pt>
    <dgm:pt modelId="{929EC029-3C49-C749-B43A-6C6E3A3DE0FF}" type="sibTrans" cxnId="{A19322D8-5A08-8E4C-8368-94ACF590910D}">
      <dgm:prSet custT="1"/>
      <dgm:spPr/>
      <dgm:t>
        <a:bodyPr/>
        <a:lstStyle/>
        <a:p>
          <a:endParaRPr lang="en-US" sz="1900" b="1">
            <a:solidFill>
              <a:srgbClr val="000000"/>
            </a:solidFill>
          </a:endParaRPr>
        </a:p>
      </dgm:t>
    </dgm:pt>
    <dgm:pt modelId="{AF7D415D-383B-1C40-B0E3-7AA0369D06AD}">
      <dgm:prSet phldrT="[Text]" custT="1"/>
      <dgm:spPr/>
      <dgm:t>
        <a:bodyPr/>
        <a:lstStyle/>
        <a:p>
          <a:r>
            <a:rPr lang="en-US" sz="1900" b="1" dirty="0" smtClean="0">
              <a:solidFill>
                <a:srgbClr val="000000"/>
              </a:solidFill>
            </a:rPr>
            <a:t>Put SECRET SEAL in addition to your own, on all above seals</a:t>
          </a:r>
          <a:endParaRPr lang="en-US" sz="1900" b="1" dirty="0">
            <a:solidFill>
              <a:srgbClr val="000000"/>
            </a:solidFill>
          </a:endParaRPr>
        </a:p>
      </dgm:t>
    </dgm:pt>
    <dgm:pt modelId="{F66CF636-510B-A34B-BF20-D879FE33E3F9}" type="parTrans" cxnId="{C07509E5-A38F-CE49-AFBB-EF9104DD75C8}">
      <dgm:prSet/>
      <dgm:spPr/>
      <dgm:t>
        <a:bodyPr/>
        <a:lstStyle/>
        <a:p>
          <a:endParaRPr lang="en-US" sz="1900" b="1">
            <a:solidFill>
              <a:srgbClr val="000000"/>
            </a:solidFill>
          </a:endParaRPr>
        </a:p>
      </dgm:t>
    </dgm:pt>
    <dgm:pt modelId="{C51D55CE-ACDD-F142-98BD-542FECE07F49}" type="sibTrans" cxnId="{C07509E5-A38F-CE49-AFBB-EF9104DD75C8}">
      <dgm:prSet/>
      <dgm:spPr/>
      <dgm:t>
        <a:bodyPr/>
        <a:lstStyle/>
        <a:p>
          <a:endParaRPr lang="en-US" sz="1900" b="1">
            <a:solidFill>
              <a:srgbClr val="000000"/>
            </a:solidFill>
          </a:endParaRPr>
        </a:p>
      </dgm:t>
    </dgm:pt>
    <dgm:pt modelId="{45F1718B-25CA-D047-B6D0-113D2B562E11}" type="pres">
      <dgm:prSet presAssocID="{AD39AF04-C4D9-C142-8B8F-1135BC5C7185}" presName="Name0" presStyleCnt="0">
        <dgm:presLayoutVars>
          <dgm:dir/>
          <dgm:resizeHandles val="exact"/>
        </dgm:presLayoutVars>
      </dgm:prSet>
      <dgm:spPr/>
      <dgm:t>
        <a:bodyPr/>
        <a:lstStyle/>
        <a:p>
          <a:endParaRPr lang="en-US"/>
        </a:p>
      </dgm:t>
    </dgm:pt>
    <dgm:pt modelId="{1095372C-7FAD-A549-8996-F48C9790EA26}" type="pres">
      <dgm:prSet presAssocID="{75EE8F1B-150A-564A-A222-AAF12B34478E}" presName="node" presStyleLbl="node1" presStyleIdx="0" presStyleCnt="12">
        <dgm:presLayoutVars>
          <dgm:bulletEnabled val="1"/>
        </dgm:presLayoutVars>
      </dgm:prSet>
      <dgm:spPr/>
      <dgm:t>
        <a:bodyPr/>
        <a:lstStyle/>
        <a:p>
          <a:endParaRPr lang="en-US"/>
        </a:p>
      </dgm:t>
    </dgm:pt>
    <dgm:pt modelId="{E44D5D3E-6C44-5B46-A84A-A48BDEE9BEDD}" type="pres">
      <dgm:prSet presAssocID="{EB34D1E4-43A0-F548-A82A-C8C909BD7591}" presName="sibTrans" presStyleLbl="sibTrans1D1" presStyleIdx="0" presStyleCnt="11"/>
      <dgm:spPr/>
      <dgm:t>
        <a:bodyPr/>
        <a:lstStyle/>
        <a:p>
          <a:endParaRPr lang="en-US"/>
        </a:p>
      </dgm:t>
    </dgm:pt>
    <dgm:pt modelId="{65071743-B09B-1D40-A623-2E124F128868}" type="pres">
      <dgm:prSet presAssocID="{EB34D1E4-43A0-F548-A82A-C8C909BD7591}" presName="connectorText" presStyleLbl="sibTrans1D1" presStyleIdx="0" presStyleCnt="11"/>
      <dgm:spPr/>
      <dgm:t>
        <a:bodyPr/>
        <a:lstStyle/>
        <a:p>
          <a:endParaRPr lang="en-US"/>
        </a:p>
      </dgm:t>
    </dgm:pt>
    <dgm:pt modelId="{739158E9-0FB0-EB41-9AE0-14F517252063}" type="pres">
      <dgm:prSet presAssocID="{15B0440C-7F18-D94F-87EE-92DCA42453C5}" presName="node" presStyleLbl="node1" presStyleIdx="1" presStyleCnt="12">
        <dgm:presLayoutVars>
          <dgm:bulletEnabled val="1"/>
        </dgm:presLayoutVars>
      </dgm:prSet>
      <dgm:spPr/>
      <dgm:t>
        <a:bodyPr/>
        <a:lstStyle/>
        <a:p>
          <a:endParaRPr lang="en-US"/>
        </a:p>
      </dgm:t>
    </dgm:pt>
    <dgm:pt modelId="{865CEC29-3CB1-3042-9A36-FD7ABCE966F1}" type="pres">
      <dgm:prSet presAssocID="{04379599-A00A-0642-B610-FC2DE6C7E3F4}" presName="sibTrans" presStyleLbl="sibTrans1D1" presStyleIdx="1" presStyleCnt="11"/>
      <dgm:spPr/>
      <dgm:t>
        <a:bodyPr/>
        <a:lstStyle/>
        <a:p>
          <a:endParaRPr lang="en-US"/>
        </a:p>
      </dgm:t>
    </dgm:pt>
    <dgm:pt modelId="{D43CBAA5-AB93-A84A-937D-6AD5E5432A9F}" type="pres">
      <dgm:prSet presAssocID="{04379599-A00A-0642-B610-FC2DE6C7E3F4}" presName="connectorText" presStyleLbl="sibTrans1D1" presStyleIdx="1" presStyleCnt="11"/>
      <dgm:spPr/>
      <dgm:t>
        <a:bodyPr/>
        <a:lstStyle/>
        <a:p>
          <a:endParaRPr lang="en-US"/>
        </a:p>
      </dgm:t>
    </dgm:pt>
    <dgm:pt modelId="{60E19D5F-CD1F-604C-9AD9-CCBDDAA1D68D}" type="pres">
      <dgm:prSet presAssocID="{CE9E7FA6-1DF5-3F49-BC58-795A2B54F2EC}" presName="node" presStyleLbl="node1" presStyleIdx="2" presStyleCnt="12">
        <dgm:presLayoutVars>
          <dgm:bulletEnabled val="1"/>
        </dgm:presLayoutVars>
      </dgm:prSet>
      <dgm:spPr/>
      <dgm:t>
        <a:bodyPr/>
        <a:lstStyle/>
        <a:p>
          <a:endParaRPr lang="en-US"/>
        </a:p>
      </dgm:t>
    </dgm:pt>
    <dgm:pt modelId="{816B6635-0299-FC4C-8AB7-FAEFB3F76871}" type="pres">
      <dgm:prSet presAssocID="{8FB09A09-51AA-5242-9D3E-6FE5D919D02D}" presName="sibTrans" presStyleLbl="sibTrans1D1" presStyleIdx="2" presStyleCnt="11"/>
      <dgm:spPr/>
      <dgm:t>
        <a:bodyPr/>
        <a:lstStyle/>
        <a:p>
          <a:endParaRPr lang="en-US"/>
        </a:p>
      </dgm:t>
    </dgm:pt>
    <dgm:pt modelId="{E2C5FB17-6C68-F142-BA63-79538009D08B}" type="pres">
      <dgm:prSet presAssocID="{8FB09A09-51AA-5242-9D3E-6FE5D919D02D}" presName="connectorText" presStyleLbl="sibTrans1D1" presStyleIdx="2" presStyleCnt="11"/>
      <dgm:spPr/>
      <dgm:t>
        <a:bodyPr/>
        <a:lstStyle/>
        <a:p>
          <a:endParaRPr lang="en-US"/>
        </a:p>
      </dgm:t>
    </dgm:pt>
    <dgm:pt modelId="{336D7E10-E25B-C949-9DB9-540869F2709C}" type="pres">
      <dgm:prSet presAssocID="{109609EE-430C-6042-A13E-C9146B5F263F}" presName="node" presStyleLbl="node1" presStyleIdx="3" presStyleCnt="12">
        <dgm:presLayoutVars>
          <dgm:bulletEnabled val="1"/>
        </dgm:presLayoutVars>
      </dgm:prSet>
      <dgm:spPr/>
      <dgm:t>
        <a:bodyPr/>
        <a:lstStyle/>
        <a:p>
          <a:endParaRPr lang="en-US"/>
        </a:p>
      </dgm:t>
    </dgm:pt>
    <dgm:pt modelId="{C88EF51E-D7FB-CA40-AE49-071321518DD7}" type="pres">
      <dgm:prSet presAssocID="{E1ADFAF3-5F50-094E-B145-A6CA60855801}" presName="sibTrans" presStyleLbl="sibTrans1D1" presStyleIdx="3" presStyleCnt="11"/>
      <dgm:spPr/>
      <dgm:t>
        <a:bodyPr/>
        <a:lstStyle/>
        <a:p>
          <a:endParaRPr lang="en-US"/>
        </a:p>
      </dgm:t>
    </dgm:pt>
    <dgm:pt modelId="{D465D61A-4758-4145-A17F-A30D7AE1F997}" type="pres">
      <dgm:prSet presAssocID="{E1ADFAF3-5F50-094E-B145-A6CA60855801}" presName="connectorText" presStyleLbl="sibTrans1D1" presStyleIdx="3" presStyleCnt="11"/>
      <dgm:spPr/>
      <dgm:t>
        <a:bodyPr/>
        <a:lstStyle/>
        <a:p>
          <a:endParaRPr lang="en-US"/>
        </a:p>
      </dgm:t>
    </dgm:pt>
    <dgm:pt modelId="{02C8C134-4885-B84D-A21A-D31191607BFC}" type="pres">
      <dgm:prSet presAssocID="{A6D2CE26-BE46-0B41-A58C-8B1DC799B63F}" presName="node" presStyleLbl="node1" presStyleIdx="4" presStyleCnt="12">
        <dgm:presLayoutVars>
          <dgm:bulletEnabled val="1"/>
        </dgm:presLayoutVars>
      </dgm:prSet>
      <dgm:spPr/>
      <dgm:t>
        <a:bodyPr/>
        <a:lstStyle/>
        <a:p>
          <a:endParaRPr lang="en-US"/>
        </a:p>
      </dgm:t>
    </dgm:pt>
    <dgm:pt modelId="{4386115B-D66C-294A-AB5D-0815760A6EF8}" type="pres">
      <dgm:prSet presAssocID="{C94538FE-BAF8-B942-97E3-A46B2D39E1FE}" presName="sibTrans" presStyleLbl="sibTrans1D1" presStyleIdx="4" presStyleCnt="11"/>
      <dgm:spPr/>
      <dgm:t>
        <a:bodyPr/>
        <a:lstStyle/>
        <a:p>
          <a:endParaRPr lang="en-US"/>
        </a:p>
      </dgm:t>
    </dgm:pt>
    <dgm:pt modelId="{1E1CEDDE-3F17-274F-83FC-FE2BA71F93A5}" type="pres">
      <dgm:prSet presAssocID="{C94538FE-BAF8-B942-97E3-A46B2D39E1FE}" presName="connectorText" presStyleLbl="sibTrans1D1" presStyleIdx="4" presStyleCnt="11"/>
      <dgm:spPr/>
      <dgm:t>
        <a:bodyPr/>
        <a:lstStyle/>
        <a:p>
          <a:endParaRPr lang="en-US"/>
        </a:p>
      </dgm:t>
    </dgm:pt>
    <dgm:pt modelId="{D2F6FDEE-3DCF-FE46-83C7-925850D5B08F}" type="pres">
      <dgm:prSet presAssocID="{5B962C55-B97B-8848-84C0-6B0BE79F3CF1}" presName="node" presStyleLbl="node1" presStyleIdx="5" presStyleCnt="12">
        <dgm:presLayoutVars>
          <dgm:bulletEnabled val="1"/>
        </dgm:presLayoutVars>
      </dgm:prSet>
      <dgm:spPr/>
      <dgm:t>
        <a:bodyPr/>
        <a:lstStyle/>
        <a:p>
          <a:endParaRPr lang="en-US"/>
        </a:p>
      </dgm:t>
    </dgm:pt>
    <dgm:pt modelId="{2CFB9079-32A2-7E46-95BC-452AB846AE97}" type="pres">
      <dgm:prSet presAssocID="{36889E14-4541-D347-94EB-7516A2EB30FD}" presName="sibTrans" presStyleLbl="sibTrans1D1" presStyleIdx="5" presStyleCnt="11"/>
      <dgm:spPr/>
      <dgm:t>
        <a:bodyPr/>
        <a:lstStyle/>
        <a:p>
          <a:endParaRPr lang="en-US"/>
        </a:p>
      </dgm:t>
    </dgm:pt>
    <dgm:pt modelId="{2A9B28C6-385E-434D-8E2D-F105208DA7B1}" type="pres">
      <dgm:prSet presAssocID="{36889E14-4541-D347-94EB-7516A2EB30FD}" presName="connectorText" presStyleLbl="sibTrans1D1" presStyleIdx="5" presStyleCnt="11"/>
      <dgm:spPr/>
      <dgm:t>
        <a:bodyPr/>
        <a:lstStyle/>
        <a:p>
          <a:endParaRPr lang="en-US"/>
        </a:p>
      </dgm:t>
    </dgm:pt>
    <dgm:pt modelId="{7B299C72-E03A-444F-A72D-E0B282085B32}" type="pres">
      <dgm:prSet presAssocID="{995BA29B-E005-EA40-9D66-447D4249AE77}" presName="node" presStyleLbl="node1" presStyleIdx="6" presStyleCnt="12">
        <dgm:presLayoutVars>
          <dgm:bulletEnabled val="1"/>
        </dgm:presLayoutVars>
      </dgm:prSet>
      <dgm:spPr/>
      <dgm:t>
        <a:bodyPr/>
        <a:lstStyle/>
        <a:p>
          <a:endParaRPr lang="en-US"/>
        </a:p>
      </dgm:t>
    </dgm:pt>
    <dgm:pt modelId="{2942BB19-D93F-A74A-AD52-074D0607D782}" type="pres">
      <dgm:prSet presAssocID="{959122ED-BDCB-B140-9E7A-05163A63A6FD}" presName="sibTrans" presStyleLbl="sibTrans1D1" presStyleIdx="6" presStyleCnt="11"/>
      <dgm:spPr/>
      <dgm:t>
        <a:bodyPr/>
        <a:lstStyle/>
        <a:p>
          <a:endParaRPr lang="en-US"/>
        </a:p>
      </dgm:t>
    </dgm:pt>
    <dgm:pt modelId="{BC3BFFCF-EC13-224A-8D4F-8F7234CB461D}" type="pres">
      <dgm:prSet presAssocID="{959122ED-BDCB-B140-9E7A-05163A63A6FD}" presName="connectorText" presStyleLbl="sibTrans1D1" presStyleIdx="6" presStyleCnt="11"/>
      <dgm:spPr/>
      <dgm:t>
        <a:bodyPr/>
        <a:lstStyle/>
        <a:p>
          <a:endParaRPr lang="en-US"/>
        </a:p>
      </dgm:t>
    </dgm:pt>
    <dgm:pt modelId="{4D47AAE8-7425-A740-ADE1-F44F6F7F5179}" type="pres">
      <dgm:prSet presAssocID="{820155CF-5218-1345-AD89-83661009063C}" presName="node" presStyleLbl="node1" presStyleIdx="7" presStyleCnt="12">
        <dgm:presLayoutVars>
          <dgm:bulletEnabled val="1"/>
        </dgm:presLayoutVars>
      </dgm:prSet>
      <dgm:spPr/>
      <dgm:t>
        <a:bodyPr/>
        <a:lstStyle/>
        <a:p>
          <a:endParaRPr lang="en-US"/>
        </a:p>
      </dgm:t>
    </dgm:pt>
    <dgm:pt modelId="{5E5C81A7-0172-6244-B599-52FBA53CA839}" type="pres">
      <dgm:prSet presAssocID="{387CA201-08CA-3E49-A7CD-B8BAC82B84C0}" presName="sibTrans" presStyleLbl="sibTrans1D1" presStyleIdx="7" presStyleCnt="11"/>
      <dgm:spPr/>
      <dgm:t>
        <a:bodyPr/>
        <a:lstStyle/>
        <a:p>
          <a:endParaRPr lang="en-US"/>
        </a:p>
      </dgm:t>
    </dgm:pt>
    <dgm:pt modelId="{36B22E9C-32CE-1445-ACE2-76E16A2CC134}" type="pres">
      <dgm:prSet presAssocID="{387CA201-08CA-3E49-A7CD-B8BAC82B84C0}" presName="connectorText" presStyleLbl="sibTrans1D1" presStyleIdx="7" presStyleCnt="11"/>
      <dgm:spPr/>
      <dgm:t>
        <a:bodyPr/>
        <a:lstStyle/>
        <a:p>
          <a:endParaRPr lang="en-US"/>
        </a:p>
      </dgm:t>
    </dgm:pt>
    <dgm:pt modelId="{B6C3E530-6D4B-FE43-AE1C-ED94AA33D2A5}" type="pres">
      <dgm:prSet presAssocID="{3CE4ACFC-18C7-B74F-81A5-CF25387CD80F}" presName="node" presStyleLbl="node1" presStyleIdx="8" presStyleCnt="12">
        <dgm:presLayoutVars>
          <dgm:bulletEnabled val="1"/>
        </dgm:presLayoutVars>
      </dgm:prSet>
      <dgm:spPr/>
      <dgm:t>
        <a:bodyPr/>
        <a:lstStyle/>
        <a:p>
          <a:endParaRPr lang="en-US"/>
        </a:p>
      </dgm:t>
    </dgm:pt>
    <dgm:pt modelId="{32EF3BDC-504F-7941-95DB-EA644F88D973}" type="pres">
      <dgm:prSet presAssocID="{3D9B1E68-4659-2848-B0B3-27F8018A55BA}" presName="sibTrans" presStyleLbl="sibTrans1D1" presStyleIdx="8" presStyleCnt="11"/>
      <dgm:spPr/>
      <dgm:t>
        <a:bodyPr/>
        <a:lstStyle/>
        <a:p>
          <a:endParaRPr lang="en-US"/>
        </a:p>
      </dgm:t>
    </dgm:pt>
    <dgm:pt modelId="{1A0A8BFB-BB63-3E45-A6C9-73B5186B511F}" type="pres">
      <dgm:prSet presAssocID="{3D9B1E68-4659-2848-B0B3-27F8018A55BA}" presName="connectorText" presStyleLbl="sibTrans1D1" presStyleIdx="8" presStyleCnt="11"/>
      <dgm:spPr/>
      <dgm:t>
        <a:bodyPr/>
        <a:lstStyle/>
        <a:p>
          <a:endParaRPr lang="en-US"/>
        </a:p>
      </dgm:t>
    </dgm:pt>
    <dgm:pt modelId="{348B1D71-EE62-FD46-A6D7-53AE1A4030DE}" type="pres">
      <dgm:prSet presAssocID="{B95300DD-B2BB-B742-86E2-48B93CB83AA3}" presName="node" presStyleLbl="node1" presStyleIdx="9" presStyleCnt="12">
        <dgm:presLayoutVars>
          <dgm:bulletEnabled val="1"/>
        </dgm:presLayoutVars>
      </dgm:prSet>
      <dgm:spPr/>
      <dgm:t>
        <a:bodyPr/>
        <a:lstStyle/>
        <a:p>
          <a:endParaRPr lang="en-US"/>
        </a:p>
      </dgm:t>
    </dgm:pt>
    <dgm:pt modelId="{98294E6A-4016-324C-8B8A-02050180CA46}" type="pres">
      <dgm:prSet presAssocID="{EF3B8E07-9A95-024B-A999-E82FC731463D}" presName="sibTrans" presStyleLbl="sibTrans1D1" presStyleIdx="9" presStyleCnt="11"/>
      <dgm:spPr/>
      <dgm:t>
        <a:bodyPr/>
        <a:lstStyle/>
        <a:p>
          <a:endParaRPr lang="en-US"/>
        </a:p>
      </dgm:t>
    </dgm:pt>
    <dgm:pt modelId="{B979820D-1E11-9542-87BB-8C425B1B9504}" type="pres">
      <dgm:prSet presAssocID="{EF3B8E07-9A95-024B-A999-E82FC731463D}" presName="connectorText" presStyleLbl="sibTrans1D1" presStyleIdx="9" presStyleCnt="11"/>
      <dgm:spPr/>
      <dgm:t>
        <a:bodyPr/>
        <a:lstStyle/>
        <a:p>
          <a:endParaRPr lang="en-US"/>
        </a:p>
      </dgm:t>
    </dgm:pt>
    <dgm:pt modelId="{3E15D6A4-1D7F-964E-9BB3-E58422C9DD67}" type="pres">
      <dgm:prSet presAssocID="{A3164C37-D9B5-C44E-8144-26C39152A39C}" presName="node" presStyleLbl="node1" presStyleIdx="10" presStyleCnt="12">
        <dgm:presLayoutVars>
          <dgm:bulletEnabled val="1"/>
        </dgm:presLayoutVars>
      </dgm:prSet>
      <dgm:spPr/>
      <dgm:t>
        <a:bodyPr/>
        <a:lstStyle/>
        <a:p>
          <a:endParaRPr lang="en-US"/>
        </a:p>
      </dgm:t>
    </dgm:pt>
    <dgm:pt modelId="{D130809B-C9C6-D448-88DC-ADBF7A765F37}" type="pres">
      <dgm:prSet presAssocID="{929EC029-3C49-C749-B43A-6C6E3A3DE0FF}" presName="sibTrans" presStyleLbl="sibTrans1D1" presStyleIdx="10" presStyleCnt="11"/>
      <dgm:spPr/>
      <dgm:t>
        <a:bodyPr/>
        <a:lstStyle/>
        <a:p>
          <a:endParaRPr lang="en-US"/>
        </a:p>
      </dgm:t>
    </dgm:pt>
    <dgm:pt modelId="{D3205161-9599-724C-A668-AD2B166C65F1}" type="pres">
      <dgm:prSet presAssocID="{929EC029-3C49-C749-B43A-6C6E3A3DE0FF}" presName="connectorText" presStyleLbl="sibTrans1D1" presStyleIdx="10" presStyleCnt="11"/>
      <dgm:spPr/>
      <dgm:t>
        <a:bodyPr/>
        <a:lstStyle/>
        <a:p>
          <a:endParaRPr lang="en-US"/>
        </a:p>
      </dgm:t>
    </dgm:pt>
    <dgm:pt modelId="{FF9471F4-B8E9-AB49-9CF9-DB9E1FFE611A}" type="pres">
      <dgm:prSet presAssocID="{AF7D415D-383B-1C40-B0E3-7AA0369D06AD}" presName="node" presStyleLbl="node1" presStyleIdx="11" presStyleCnt="12">
        <dgm:presLayoutVars>
          <dgm:bulletEnabled val="1"/>
        </dgm:presLayoutVars>
      </dgm:prSet>
      <dgm:spPr/>
      <dgm:t>
        <a:bodyPr/>
        <a:lstStyle/>
        <a:p>
          <a:endParaRPr lang="en-US"/>
        </a:p>
      </dgm:t>
    </dgm:pt>
  </dgm:ptLst>
  <dgm:cxnLst>
    <dgm:cxn modelId="{C3258A19-AEE9-684D-BD50-87447A7C058C}" type="presOf" srcId="{959122ED-BDCB-B140-9E7A-05163A63A6FD}" destId="{BC3BFFCF-EC13-224A-8D4F-8F7234CB461D}" srcOrd="1" destOrd="0" presId="urn:microsoft.com/office/officeart/2005/8/layout/bProcess3"/>
    <dgm:cxn modelId="{154F7C4D-4A47-BC43-813C-3A3CD4C7CCDA}" srcId="{AD39AF04-C4D9-C142-8B8F-1135BC5C7185}" destId="{A6D2CE26-BE46-0B41-A58C-8B1DC799B63F}" srcOrd="4" destOrd="0" parTransId="{E34D0F88-2AA4-644F-80B2-7B8B14F1402B}" sibTransId="{C94538FE-BAF8-B942-97E3-A46B2D39E1FE}"/>
    <dgm:cxn modelId="{A19322D8-5A08-8E4C-8368-94ACF590910D}" srcId="{AD39AF04-C4D9-C142-8B8F-1135BC5C7185}" destId="{A3164C37-D9B5-C44E-8144-26C39152A39C}" srcOrd="10" destOrd="0" parTransId="{6491939E-A67F-6D40-BA83-FFFEF53B20E4}" sibTransId="{929EC029-3C49-C749-B43A-6C6E3A3DE0FF}"/>
    <dgm:cxn modelId="{99E59F2B-3856-B34A-A0FA-EE09DF6D371A}" type="presOf" srcId="{EB34D1E4-43A0-F548-A82A-C8C909BD7591}" destId="{E44D5D3E-6C44-5B46-A84A-A48BDEE9BEDD}" srcOrd="0" destOrd="0" presId="urn:microsoft.com/office/officeart/2005/8/layout/bProcess3"/>
    <dgm:cxn modelId="{0FB7DF97-224E-C245-BDB6-1820435BB561}" type="presOf" srcId="{A3164C37-D9B5-C44E-8144-26C39152A39C}" destId="{3E15D6A4-1D7F-964E-9BB3-E58422C9DD67}" srcOrd="0" destOrd="0" presId="urn:microsoft.com/office/officeart/2005/8/layout/bProcess3"/>
    <dgm:cxn modelId="{D2C35406-123B-8945-80F8-4C27B780FAC7}" type="presOf" srcId="{EB34D1E4-43A0-F548-A82A-C8C909BD7591}" destId="{65071743-B09B-1D40-A623-2E124F128868}" srcOrd="1" destOrd="0" presId="urn:microsoft.com/office/officeart/2005/8/layout/bProcess3"/>
    <dgm:cxn modelId="{657D4F45-2A7F-9846-A2A3-641049C96BDB}" type="presOf" srcId="{EF3B8E07-9A95-024B-A999-E82FC731463D}" destId="{B979820D-1E11-9542-87BB-8C425B1B9504}" srcOrd="1" destOrd="0" presId="urn:microsoft.com/office/officeart/2005/8/layout/bProcess3"/>
    <dgm:cxn modelId="{69B1C70C-8506-1543-9116-233166F8C268}" srcId="{AD39AF04-C4D9-C142-8B8F-1135BC5C7185}" destId="{B95300DD-B2BB-B742-86E2-48B93CB83AA3}" srcOrd="9" destOrd="0" parTransId="{4CA5CF0D-0C1D-9141-A673-BD404309EDEE}" sibTransId="{EF3B8E07-9A95-024B-A999-E82FC731463D}"/>
    <dgm:cxn modelId="{2FCD7497-4BF2-194B-83BF-8D4E88EC6A09}" type="presOf" srcId="{CE9E7FA6-1DF5-3F49-BC58-795A2B54F2EC}" destId="{60E19D5F-CD1F-604C-9AD9-CCBDDAA1D68D}" srcOrd="0" destOrd="0" presId="urn:microsoft.com/office/officeart/2005/8/layout/bProcess3"/>
    <dgm:cxn modelId="{41C5F4E5-390E-8246-98A0-F7AB6AE2CAE6}" srcId="{AD39AF04-C4D9-C142-8B8F-1135BC5C7185}" destId="{3CE4ACFC-18C7-B74F-81A5-CF25387CD80F}" srcOrd="8" destOrd="0" parTransId="{5A77FC02-E504-3444-BECC-9386711A9132}" sibTransId="{3D9B1E68-4659-2848-B0B3-27F8018A55BA}"/>
    <dgm:cxn modelId="{5DD588D9-D6C8-B84F-86C8-7312C19A2EDC}" srcId="{AD39AF04-C4D9-C142-8B8F-1135BC5C7185}" destId="{109609EE-430C-6042-A13E-C9146B5F263F}" srcOrd="3" destOrd="0" parTransId="{916EABF0-2957-F64D-A401-3EA167D7C9AE}" sibTransId="{E1ADFAF3-5F50-094E-B145-A6CA60855801}"/>
    <dgm:cxn modelId="{B3963CAC-5AD8-D449-A0C3-1248732CCB06}" type="presOf" srcId="{AD39AF04-C4D9-C142-8B8F-1135BC5C7185}" destId="{45F1718B-25CA-D047-B6D0-113D2B562E11}" srcOrd="0" destOrd="0" presId="urn:microsoft.com/office/officeart/2005/8/layout/bProcess3"/>
    <dgm:cxn modelId="{48C0A552-890A-7D49-8DC0-03DCAEFCBE2F}" type="presOf" srcId="{387CA201-08CA-3E49-A7CD-B8BAC82B84C0}" destId="{36B22E9C-32CE-1445-ACE2-76E16A2CC134}" srcOrd="1" destOrd="0" presId="urn:microsoft.com/office/officeart/2005/8/layout/bProcess3"/>
    <dgm:cxn modelId="{0E6499A3-5F77-3D41-9EA4-80DE3B6B1EEF}" srcId="{AD39AF04-C4D9-C142-8B8F-1135BC5C7185}" destId="{CE9E7FA6-1DF5-3F49-BC58-795A2B54F2EC}" srcOrd="2" destOrd="0" parTransId="{B53B51C0-C888-334E-8C69-F48B2521C16F}" sibTransId="{8FB09A09-51AA-5242-9D3E-6FE5D919D02D}"/>
    <dgm:cxn modelId="{3C4237F9-B214-584F-B82B-38A4E4C59190}" type="presOf" srcId="{109609EE-430C-6042-A13E-C9146B5F263F}" destId="{336D7E10-E25B-C949-9DB9-540869F2709C}" srcOrd="0" destOrd="0" presId="urn:microsoft.com/office/officeart/2005/8/layout/bProcess3"/>
    <dgm:cxn modelId="{A9F8A51D-C907-2944-A3EB-7188B4901943}" type="presOf" srcId="{C94538FE-BAF8-B942-97E3-A46B2D39E1FE}" destId="{1E1CEDDE-3F17-274F-83FC-FE2BA71F93A5}" srcOrd="1" destOrd="0" presId="urn:microsoft.com/office/officeart/2005/8/layout/bProcess3"/>
    <dgm:cxn modelId="{C533E8C0-C9A6-3A4E-AF46-96CA033A1457}" type="presOf" srcId="{959122ED-BDCB-B140-9E7A-05163A63A6FD}" destId="{2942BB19-D93F-A74A-AD52-074D0607D782}" srcOrd="0" destOrd="0" presId="urn:microsoft.com/office/officeart/2005/8/layout/bProcess3"/>
    <dgm:cxn modelId="{4F2BD26C-6DF3-4746-A75C-37DA68911899}" type="presOf" srcId="{995BA29B-E005-EA40-9D66-447D4249AE77}" destId="{7B299C72-E03A-444F-A72D-E0B282085B32}" srcOrd="0" destOrd="0" presId="urn:microsoft.com/office/officeart/2005/8/layout/bProcess3"/>
    <dgm:cxn modelId="{A4310D22-C7E7-5E42-BAF0-6977D6A1FB4C}" type="presOf" srcId="{E1ADFAF3-5F50-094E-B145-A6CA60855801}" destId="{C88EF51E-D7FB-CA40-AE49-071321518DD7}" srcOrd="0" destOrd="0" presId="urn:microsoft.com/office/officeart/2005/8/layout/bProcess3"/>
    <dgm:cxn modelId="{FE239B12-F2AC-F046-B847-52730A8516CC}" type="presOf" srcId="{5B962C55-B97B-8848-84C0-6B0BE79F3CF1}" destId="{D2F6FDEE-3DCF-FE46-83C7-925850D5B08F}" srcOrd="0" destOrd="0" presId="urn:microsoft.com/office/officeart/2005/8/layout/bProcess3"/>
    <dgm:cxn modelId="{F1595329-3E7C-6C45-8B60-97D1629A7B08}" type="presOf" srcId="{04379599-A00A-0642-B610-FC2DE6C7E3F4}" destId="{865CEC29-3CB1-3042-9A36-FD7ABCE966F1}" srcOrd="0" destOrd="0" presId="urn:microsoft.com/office/officeart/2005/8/layout/bProcess3"/>
    <dgm:cxn modelId="{C1209F10-1317-4240-B3A0-5187F1A5217C}" type="presOf" srcId="{929EC029-3C49-C749-B43A-6C6E3A3DE0FF}" destId="{D130809B-C9C6-D448-88DC-ADBF7A765F37}" srcOrd="0" destOrd="0" presId="urn:microsoft.com/office/officeart/2005/8/layout/bProcess3"/>
    <dgm:cxn modelId="{F2073934-450D-814B-A833-B1E6A76BFEC1}" type="presOf" srcId="{8FB09A09-51AA-5242-9D3E-6FE5D919D02D}" destId="{816B6635-0299-FC4C-8AB7-FAEFB3F76871}" srcOrd="0" destOrd="0" presId="urn:microsoft.com/office/officeart/2005/8/layout/bProcess3"/>
    <dgm:cxn modelId="{D42D70C9-5AAD-6342-B14B-6B258DC6A6D5}" type="presOf" srcId="{A6D2CE26-BE46-0B41-A58C-8B1DC799B63F}" destId="{02C8C134-4885-B84D-A21A-D31191607BFC}" srcOrd="0" destOrd="0" presId="urn:microsoft.com/office/officeart/2005/8/layout/bProcess3"/>
    <dgm:cxn modelId="{34C0CADE-602D-BA46-B705-B50D21C21932}" type="presOf" srcId="{3CE4ACFC-18C7-B74F-81A5-CF25387CD80F}" destId="{B6C3E530-6D4B-FE43-AE1C-ED94AA33D2A5}" srcOrd="0" destOrd="0" presId="urn:microsoft.com/office/officeart/2005/8/layout/bProcess3"/>
    <dgm:cxn modelId="{335531BC-AC56-9546-8F19-48DFA96847EA}" type="presOf" srcId="{820155CF-5218-1345-AD89-83661009063C}" destId="{4D47AAE8-7425-A740-ADE1-F44F6F7F5179}" srcOrd="0" destOrd="0" presId="urn:microsoft.com/office/officeart/2005/8/layout/bProcess3"/>
    <dgm:cxn modelId="{9900079E-AFBC-A443-B0FE-6724CC604A07}" srcId="{AD39AF04-C4D9-C142-8B8F-1135BC5C7185}" destId="{995BA29B-E005-EA40-9D66-447D4249AE77}" srcOrd="6" destOrd="0" parTransId="{975639BA-C010-B340-A411-B60AD465D7E1}" sibTransId="{959122ED-BDCB-B140-9E7A-05163A63A6FD}"/>
    <dgm:cxn modelId="{1E6EEF8B-8CF0-A94F-AC22-A4C5D1729D47}" type="presOf" srcId="{75EE8F1B-150A-564A-A222-AAF12B34478E}" destId="{1095372C-7FAD-A549-8996-F48C9790EA26}" srcOrd="0" destOrd="0" presId="urn:microsoft.com/office/officeart/2005/8/layout/bProcess3"/>
    <dgm:cxn modelId="{CF0E0F39-C49F-9A4C-BAB9-68D2E5A96674}" type="presOf" srcId="{EF3B8E07-9A95-024B-A999-E82FC731463D}" destId="{98294E6A-4016-324C-8B8A-02050180CA46}" srcOrd="0" destOrd="0" presId="urn:microsoft.com/office/officeart/2005/8/layout/bProcess3"/>
    <dgm:cxn modelId="{189A864A-2DD5-D847-82AE-8B016A0F8921}" srcId="{AD39AF04-C4D9-C142-8B8F-1135BC5C7185}" destId="{5B962C55-B97B-8848-84C0-6B0BE79F3CF1}" srcOrd="5" destOrd="0" parTransId="{7DEA8069-4E5C-2641-95E5-FCE982998800}" sibTransId="{36889E14-4541-D347-94EB-7516A2EB30FD}"/>
    <dgm:cxn modelId="{5A5AA446-5E31-B749-B587-F1A2B5A586E9}" srcId="{AD39AF04-C4D9-C142-8B8F-1135BC5C7185}" destId="{75EE8F1B-150A-564A-A222-AAF12B34478E}" srcOrd="0" destOrd="0" parTransId="{40F31732-80A7-0243-ACA6-9BC496310E58}" sibTransId="{EB34D1E4-43A0-F548-A82A-C8C909BD7591}"/>
    <dgm:cxn modelId="{C07509E5-A38F-CE49-AFBB-EF9104DD75C8}" srcId="{AD39AF04-C4D9-C142-8B8F-1135BC5C7185}" destId="{AF7D415D-383B-1C40-B0E3-7AA0369D06AD}" srcOrd="11" destOrd="0" parTransId="{F66CF636-510B-A34B-BF20-D879FE33E3F9}" sibTransId="{C51D55CE-ACDD-F142-98BD-542FECE07F49}"/>
    <dgm:cxn modelId="{8D3A27B5-251E-8949-BEE0-9D0E5FFE7D1D}" type="presOf" srcId="{929EC029-3C49-C749-B43A-6C6E3A3DE0FF}" destId="{D3205161-9599-724C-A668-AD2B166C65F1}" srcOrd="1" destOrd="0" presId="urn:microsoft.com/office/officeart/2005/8/layout/bProcess3"/>
    <dgm:cxn modelId="{D95F929C-E331-5545-915D-5FD301AD4ACD}" type="presOf" srcId="{8FB09A09-51AA-5242-9D3E-6FE5D919D02D}" destId="{E2C5FB17-6C68-F142-BA63-79538009D08B}" srcOrd="1" destOrd="0" presId="urn:microsoft.com/office/officeart/2005/8/layout/bProcess3"/>
    <dgm:cxn modelId="{54DD3060-1F1A-A848-851A-0FF1387A54D2}" type="presOf" srcId="{36889E14-4541-D347-94EB-7516A2EB30FD}" destId="{2CFB9079-32A2-7E46-95BC-452AB846AE97}" srcOrd="0" destOrd="0" presId="urn:microsoft.com/office/officeart/2005/8/layout/bProcess3"/>
    <dgm:cxn modelId="{9E40CD50-5FC8-CD4D-BC30-1D29E2CD4CAE}" type="presOf" srcId="{15B0440C-7F18-D94F-87EE-92DCA42453C5}" destId="{739158E9-0FB0-EB41-9AE0-14F517252063}" srcOrd="0" destOrd="0" presId="urn:microsoft.com/office/officeart/2005/8/layout/bProcess3"/>
    <dgm:cxn modelId="{93B2D10E-1A8D-324C-9F84-C052A178EA76}" type="presOf" srcId="{3D9B1E68-4659-2848-B0B3-27F8018A55BA}" destId="{32EF3BDC-504F-7941-95DB-EA644F88D973}" srcOrd="0" destOrd="0" presId="urn:microsoft.com/office/officeart/2005/8/layout/bProcess3"/>
    <dgm:cxn modelId="{C21352CF-B27D-ED44-BA53-FDE293B6F8AA}" type="presOf" srcId="{387CA201-08CA-3E49-A7CD-B8BAC82B84C0}" destId="{5E5C81A7-0172-6244-B599-52FBA53CA839}" srcOrd="0" destOrd="0" presId="urn:microsoft.com/office/officeart/2005/8/layout/bProcess3"/>
    <dgm:cxn modelId="{66126340-F9E0-CE4D-B650-F96A97CCB849}" type="presOf" srcId="{36889E14-4541-D347-94EB-7516A2EB30FD}" destId="{2A9B28C6-385E-434D-8E2D-F105208DA7B1}" srcOrd="1" destOrd="0" presId="urn:microsoft.com/office/officeart/2005/8/layout/bProcess3"/>
    <dgm:cxn modelId="{3F1A6681-26DC-644A-B7D6-D6BCBE5A0775}" type="presOf" srcId="{B95300DD-B2BB-B742-86E2-48B93CB83AA3}" destId="{348B1D71-EE62-FD46-A6D7-53AE1A4030DE}" srcOrd="0" destOrd="0" presId="urn:microsoft.com/office/officeart/2005/8/layout/bProcess3"/>
    <dgm:cxn modelId="{8CC7D1A0-7FD9-2F4C-8B67-95F6A9A689AA}" srcId="{AD39AF04-C4D9-C142-8B8F-1135BC5C7185}" destId="{820155CF-5218-1345-AD89-83661009063C}" srcOrd="7" destOrd="0" parTransId="{C35A6054-5D64-704E-88B2-4065F0EF5FF5}" sibTransId="{387CA201-08CA-3E49-A7CD-B8BAC82B84C0}"/>
    <dgm:cxn modelId="{1E02329D-82C7-A24A-B8B8-A8DD4890DD94}" srcId="{AD39AF04-C4D9-C142-8B8F-1135BC5C7185}" destId="{15B0440C-7F18-D94F-87EE-92DCA42453C5}" srcOrd="1" destOrd="0" parTransId="{9B67E777-3C4E-EE4E-8A42-2C2659DF54B7}" sibTransId="{04379599-A00A-0642-B610-FC2DE6C7E3F4}"/>
    <dgm:cxn modelId="{394A4BDB-5620-D044-B87A-A2BAF8724BBC}" type="presOf" srcId="{AF7D415D-383B-1C40-B0E3-7AA0369D06AD}" destId="{FF9471F4-B8E9-AB49-9CF9-DB9E1FFE611A}" srcOrd="0" destOrd="0" presId="urn:microsoft.com/office/officeart/2005/8/layout/bProcess3"/>
    <dgm:cxn modelId="{FA7B2561-7E9D-3A40-96E4-F94FED19ED67}" type="presOf" srcId="{C94538FE-BAF8-B942-97E3-A46B2D39E1FE}" destId="{4386115B-D66C-294A-AB5D-0815760A6EF8}" srcOrd="0" destOrd="0" presId="urn:microsoft.com/office/officeart/2005/8/layout/bProcess3"/>
    <dgm:cxn modelId="{B5ED8A3E-1BDE-7E43-B3C4-DC056B823B12}" type="presOf" srcId="{3D9B1E68-4659-2848-B0B3-27F8018A55BA}" destId="{1A0A8BFB-BB63-3E45-A6C9-73B5186B511F}" srcOrd="1" destOrd="0" presId="urn:microsoft.com/office/officeart/2005/8/layout/bProcess3"/>
    <dgm:cxn modelId="{FE24935A-20F1-5845-AA22-104D1CA9E375}" type="presOf" srcId="{E1ADFAF3-5F50-094E-B145-A6CA60855801}" destId="{D465D61A-4758-4145-A17F-A30D7AE1F997}" srcOrd="1" destOrd="0" presId="urn:microsoft.com/office/officeart/2005/8/layout/bProcess3"/>
    <dgm:cxn modelId="{29860713-E3DA-7C4F-BFF9-22E1D4E0641C}" type="presOf" srcId="{04379599-A00A-0642-B610-FC2DE6C7E3F4}" destId="{D43CBAA5-AB93-A84A-937D-6AD5E5432A9F}" srcOrd="1" destOrd="0" presId="urn:microsoft.com/office/officeart/2005/8/layout/bProcess3"/>
    <dgm:cxn modelId="{3FAB1243-0E7F-6341-A3D4-F7E028EC57AC}" type="presParOf" srcId="{45F1718B-25CA-D047-B6D0-113D2B562E11}" destId="{1095372C-7FAD-A549-8996-F48C9790EA26}" srcOrd="0" destOrd="0" presId="urn:microsoft.com/office/officeart/2005/8/layout/bProcess3"/>
    <dgm:cxn modelId="{8009A428-7431-8745-9730-CB3684134AF4}" type="presParOf" srcId="{45F1718B-25CA-D047-B6D0-113D2B562E11}" destId="{E44D5D3E-6C44-5B46-A84A-A48BDEE9BEDD}" srcOrd="1" destOrd="0" presId="urn:microsoft.com/office/officeart/2005/8/layout/bProcess3"/>
    <dgm:cxn modelId="{BE19031A-8F19-1C44-95A8-93DCBCCAD75D}" type="presParOf" srcId="{E44D5D3E-6C44-5B46-A84A-A48BDEE9BEDD}" destId="{65071743-B09B-1D40-A623-2E124F128868}" srcOrd="0" destOrd="0" presId="urn:microsoft.com/office/officeart/2005/8/layout/bProcess3"/>
    <dgm:cxn modelId="{F193821B-19CF-BD47-BD41-F9E4A918B0E1}" type="presParOf" srcId="{45F1718B-25CA-D047-B6D0-113D2B562E11}" destId="{739158E9-0FB0-EB41-9AE0-14F517252063}" srcOrd="2" destOrd="0" presId="urn:microsoft.com/office/officeart/2005/8/layout/bProcess3"/>
    <dgm:cxn modelId="{24D993ED-E383-3F42-A0F8-9DF58DA88532}" type="presParOf" srcId="{45F1718B-25CA-D047-B6D0-113D2B562E11}" destId="{865CEC29-3CB1-3042-9A36-FD7ABCE966F1}" srcOrd="3" destOrd="0" presId="urn:microsoft.com/office/officeart/2005/8/layout/bProcess3"/>
    <dgm:cxn modelId="{A11BDF87-F5BE-564D-9C85-D2C8324081D4}" type="presParOf" srcId="{865CEC29-3CB1-3042-9A36-FD7ABCE966F1}" destId="{D43CBAA5-AB93-A84A-937D-6AD5E5432A9F}" srcOrd="0" destOrd="0" presId="urn:microsoft.com/office/officeart/2005/8/layout/bProcess3"/>
    <dgm:cxn modelId="{CFF240C4-DC13-0D48-A826-9FB73166BCAF}" type="presParOf" srcId="{45F1718B-25CA-D047-B6D0-113D2B562E11}" destId="{60E19D5F-CD1F-604C-9AD9-CCBDDAA1D68D}" srcOrd="4" destOrd="0" presId="urn:microsoft.com/office/officeart/2005/8/layout/bProcess3"/>
    <dgm:cxn modelId="{0DD26E22-5906-1E44-BB8D-FB279EF1FA29}" type="presParOf" srcId="{45F1718B-25CA-D047-B6D0-113D2B562E11}" destId="{816B6635-0299-FC4C-8AB7-FAEFB3F76871}" srcOrd="5" destOrd="0" presId="urn:microsoft.com/office/officeart/2005/8/layout/bProcess3"/>
    <dgm:cxn modelId="{D654818B-6F07-EF48-9A6F-DFE631756512}" type="presParOf" srcId="{816B6635-0299-FC4C-8AB7-FAEFB3F76871}" destId="{E2C5FB17-6C68-F142-BA63-79538009D08B}" srcOrd="0" destOrd="0" presId="urn:microsoft.com/office/officeart/2005/8/layout/bProcess3"/>
    <dgm:cxn modelId="{690E84AE-8366-CB44-898B-790172552E0C}" type="presParOf" srcId="{45F1718B-25CA-D047-B6D0-113D2B562E11}" destId="{336D7E10-E25B-C949-9DB9-540869F2709C}" srcOrd="6" destOrd="0" presId="urn:microsoft.com/office/officeart/2005/8/layout/bProcess3"/>
    <dgm:cxn modelId="{41786790-05BF-A34E-B6C3-759EBB33E05C}" type="presParOf" srcId="{45F1718B-25CA-D047-B6D0-113D2B562E11}" destId="{C88EF51E-D7FB-CA40-AE49-071321518DD7}" srcOrd="7" destOrd="0" presId="urn:microsoft.com/office/officeart/2005/8/layout/bProcess3"/>
    <dgm:cxn modelId="{CC07E382-80FB-4942-A452-2747BD8EC204}" type="presParOf" srcId="{C88EF51E-D7FB-CA40-AE49-071321518DD7}" destId="{D465D61A-4758-4145-A17F-A30D7AE1F997}" srcOrd="0" destOrd="0" presId="urn:microsoft.com/office/officeart/2005/8/layout/bProcess3"/>
    <dgm:cxn modelId="{F103D637-DB85-9D48-BE4F-E91179F784C3}" type="presParOf" srcId="{45F1718B-25CA-D047-B6D0-113D2B562E11}" destId="{02C8C134-4885-B84D-A21A-D31191607BFC}" srcOrd="8" destOrd="0" presId="urn:microsoft.com/office/officeart/2005/8/layout/bProcess3"/>
    <dgm:cxn modelId="{2F18E5FB-12F4-2F4F-B56D-8B64C1A6949E}" type="presParOf" srcId="{45F1718B-25CA-D047-B6D0-113D2B562E11}" destId="{4386115B-D66C-294A-AB5D-0815760A6EF8}" srcOrd="9" destOrd="0" presId="urn:microsoft.com/office/officeart/2005/8/layout/bProcess3"/>
    <dgm:cxn modelId="{0A6DA6FB-4EDD-D64A-BF44-36219FB94AF2}" type="presParOf" srcId="{4386115B-D66C-294A-AB5D-0815760A6EF8}" destId="{1E1CEDDE-3F17-274F-83FC-FE2BA71F93A5}" srcOrd="0" destOrd="0" presId="urn:microsoft.com/office/officeart/2005/8/layout/bProcess3"/>
    <dgm:cxn modelId="{6B9A4243-C5B3-DA4F-BF5F-8CA194CC2C18}" type="presParOf" srcId="{45F1718B-25CA-D047-B6D0-113D2B562E11}" destId="{D2F6FDEE-3DCF-FE46-83C7-925850D5B08F}" srcOrd="10" destOrd="0" presId="urn:microsoft.com/office/officeart/2005/8/layout/bProcess3"/>
    <dgm:cxn modelId="{C6D5F935-F315-0F40-B908-313967A959A1}" type="presParOf" srcId="{45F1718B-25CA-D047-B6D0-113D2B562E11}" destId="{2CFB9079-32A2-7E46-95BC-452AB846AE97}" srcOrd="11" destOrd="0" presId="urn:microsoft.com/office/officeart/2005/8/layout/bProcess3"/>
    <dgm:cxn modelId="{40C92D91-0FD9-FC42-BCC6-50A44F6A0A98}" type="presParOf" srcId="{2CFB9079-32A2-7E46-95BC-452AB846AE97}" destId="{2A9B28C6-385E-434D-8E2D-F105208DA7B1}" srcOrd="0" destOrd="0" presId="urn:microsoft.com/office/officeart/2005/8/layout/bProcess3"/>
    <dgm:cxn modelId="{2C910B1A-2473-B741-AE72-5946AD9F83EF}" type="presParOf" srcId="{45F1718B-25CA-D047-B6D0-113D2B562E11}" destId="{7B299C72-E03A-444F-A72D-E0B282085B32}" srcOrd="12" destOrd="0" presId="urn:microsoft.com/office/officeart/2005/8/layout/bProcess3"/>
    <dgm:cxn modelId="{FD0A3EBB-829C-834C-8669-566E070B03F2}" type="presParOf" srcId="{45F1718B-25CA-D047-B6D0-113D2B562E11}" destId="{2942BB19-D93F-A74A-AD52-074D0607D782}" srcOrd="13" destOrd="0" presId="urn:microsoft.com/office/officeart/2005/8/layout/bProcess3"/>
    <dgm:cxn modelId="{8518208F-570C-FE44-B0BC-0F2F92B1FB0A}" type="presParOf" srcId="{2942BB19-D93F-A74A-AD52-074D0607D782}" destId="{BC3BFFCF-EC13-224A-8D4F-8F7234CB461D}" srcOrd="0" destOrd="0" presId="urn:microsoft.com/office/officeart/2005/8/layout/bProcess3"/>
    <dgm:cxn modelId="{FA1C625B-C776-BD4D-80CA-385BC2DFEA5E}" type="presParOf" srcId="{45F1718B-25CA-D047-B6D0-113D2B562E11}" destId="{4D47AAE8-7425-A740-ADE1-F44F6F7F5179}" srcOrd="14" destOrd="0" presId="urn:microsoft.com/office/officeart/2005/8/layout/bProcess3"/>
    <dgm:cxn modelId="{83C5922C-6886-7246-A421-81A0764AEAF8}" type="presParOf" srcId="{45F1718B-25CA-D047-B6D0-113D2B562E11}" destId="{5E5C81A7-0172-6244-B599-52FBA53CA839}" srcOrd="15" destOrd="0" presId="urn:microsoft.com/office/officeart/2005/8/layout/bProcess3"/>
    <dgm:cxn modelId="{122DBB57-1725-F14E-B3A6-1AA9A1291E16}" type="presParOf" srcId="{5E5C81A7-0172-6244-B599-52FBA53CA839}" destId="{36B22E9C-32CE-1445-ACE2-76E16A2CC134}" srcOrd="0" destOrd="0" presId="urn:microsoft.com/office/officeart/2005/8/layout/bProcess3"/>
    <dgm:cxn modelId="{6CD3072A-7C9B-D443-B026-2E023F4472F4}" type="presParOf" srcId="{45F1718B-25CA-D047-B6D0-113D2B562E11}" destId="{B6C3E530-6D4B-FE43-AE1C-ED94AA33D2A5}" srcOrd="16" destOrd="0" presId="urn:microsoft.com/office/officeart/2005/8/layout/bProcess3"/>
    <dgm:cxn modelId="{9CB9ABFE-7815-1C4A-A012-195C199966F7}" type="presParOf" srcId="{45F1718B-25CA-D047-B6D0-113D2B562E11}" destId="{32EF3BDC-504F-7941-95DB-EA644F88D973}" srcOrd="17" destOrd="0" presId="urn:microsoft.com/office/officeart/2005/8/layout/bProcess3"/>
    <dgm:cxn modelId="{D19BA049-1849-304D-AD5C-8285CA1C7F4B}" type="presParOf" srcId="{32EF3BDC-504F-7941-95DB-EA644F88D973}" destId="{1A0A8BFB-BB63-3E45-A6C9-73B5186B511F}" srcOrd="0" destOrd="0" presId="urn:microsoft.com/office/officeart/2005/8/layout/bProcess3"/>
    <dgm:cxn modelId="{C8C41538-C612-1540-B73E-0D7AF03BC753}" type="presParOf" srcId="{45F1718B-25CA-D047-B6D0-113D2B562E11}" destId="{348B1D71-EE62-FD46-A6D7-53AE1A4030DE}" srcOrd="18" destOrd="0" presId="urn:microsoft.com/office/officeart/2005/8/layout/bProcess3"/>
    <dgm:cxn modelId="{73863813-DD73-1F48-B472-032E50F802EE}" type="presParOf" srcId="{45F1718B-25CA-D047-B6D0-113D2B562E11}" destId="{98294E6A-4016-324C-8B8A-02050180CA46}" srcOrd="19" destOrd="0" presId="urn:microsoft.com/office/officeart/2005/8/layout/bProcess3"/>
    <dgm:cxn modelId="{C05197E2-4C4D-C345-B31B-9C44EBB3C724}" type="presParOf" srcId="{98294E6A-4016-324C-8B8A-02050180CA46}" destId="{B979820D-1E11-9542-87BB-8C425B1B9504}" srcOrd="0" destOrd="0" presId="urn:microsoft.com/office/officeart/2005/8/layout/bProcess3"/>
    <dgm:cxn modelId="{8C7FE5D2-C32D-F345-953C-04E46C5C1D26}" type="presParOf" srcId="{45F1718B-25CA-D047-B6D0-113D2B562E11}" destId="{3E15D6A4-1D7F-964E-9BB3-E58422C9DD67}" srcOrd="20" destOrd="0" presId="urn:microsoft.com/office/officeart/2005/8/layout/bProcess3"/>
    <dgm:cxn modelId="{497DEDD5-1525-8F4C-9448-A1CB988FB511}" type="presParOf" srcId="{45F1718B-25CA-D047-B6D0-113D2B562E11}" destId="{D130809B-C9C6-D448-88DC-ADBF7A765F37}" srcOrd="21" destOrd="0" presId="urn:microsoft.com/office/officeart/2005/8/layout/bProcess3"/>
    <dgm:cxn modelId="{CECAF515-B016-074D-A050-D755F75F69A0}" type="presParOf" srcId="{D130809B-C9C6-D448-88DC-ADBF7A765F37}" destId="{D3205161-9599-724C-A668-AD2B166C65F1}" srcOrd="0" destOrd="0" presId="urn:microsoft.com/office/officeart/2005/8/layout/bProcess3"/>
    <dgm:cxn modelId="{208F011F-4435-1942-B1DB-8229E6FA72ED}" type="presParOf" srcId="{45F1718B-25CA-D047-B6D0-113D2B562E11}" destId="{FF9471F4-B8E9-AB49-9CF9-DB9E1FFE611A}" srcOrd="22"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640849-768C-3545-8BE2-A2C2671AF03A}"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F2CB2F34-2A91-E54C-8662-F6D371F3EC17}">
      <dgm:prSet phldrT="[Text]" custT="1"/>
      <dgm:spPr/>
      <dgm:t>
        <a:bodyPr/>
        <a:lstStyle/>
        <a:p>
          <a:r>
            <a:rPr lang="en-US" sz="2000" b="1" dirty="0" smtClean="0">
              <a:solidFill>
                <a:srgbClr val="000000"/>
              </a:solidFill>
            </a:rPr>
            <a:t>Packets of registers of Form 17 A including voters’ slips</a:t>
          </a:r>
          <a:endParaRPr lang="en-US" sz="2000" b="1" dirty="0">
            <a:solidFill>
              <a:srgbClr val="000000"/>
            </a:solidFill>
          </a:endParaRPr>
        </a:p>
      </dgm:t>
    </dgm:pt>
    <dgm:pt modelId="{11BE18B1-36B8-8B47-95E7-096FAF7A3F0A}" type="parTrans" cxnId="{C563838E-8C10-7344-BFC3-21B4A40FEB1F}">
      <dgm:prSet/>
      <dgm:spPr/>
      <dgm:t>
        <a:bodyPr/>
        <a:lstStyle/>
        <a:p>
          <a:endParaRPr lang="en-US" sz="2000" b="1">
            <a:solidFill>
              <a:srgbClr val="000000"/>
            </a:solidFill>
          </a:endParaRPr>
        </a:p>
      </dgm:t>
    </dgm:pt>
    <dgm:pt modelId="{F69A3B8C-4D8F-CD46-A99A-3A3EFA6D3290}" type="sibTrans" cxnId="{C563838E-8C10-7344-BFC3-21B4A40FEB1F}">
      <dgm:prSet/>
      <dgm:spPr/>
      <dgm:t>
        <a:bodyPr/>
        <a:lstStyle/>
        <a:p>
          <a:endParaRPr lang="en-US" sz="2000" b="1">
            <a:solidFill>
              <a:srgbClr val="000000"/>
            </a:solidFill>
          </a:endParaRPr>
        </a:p>
      </dgm:t>
    </dgm:pt>
    <dgm:pt modelId="{FA78B4DF-8A59-F94B-9B40-013B836F98B8}">
      <dgm:prSet phldrT="[Text]" custT="1"/>
      <dgm:spPr/>
      <dgm:t>
        <a:bodyPr/>
        <a:lstStyle/>
        <a:p>
          <a:r>
            <a:rPr lang="en-US" sz="2000" b="1" dirty="0" smtClean="0">
              <a:solidFill>
                <a:srgbClr val="000000"/>
              </a:solidFill>
            </a:rPr>
            <a:t>Packets of unused postal ballot papers with counterfoils attached thereto.</a:t>
          </a:r>
          <a:endParaRPr lang="en-US" sz="2000" b="1" dirty="0">
            <a:solidFill>
              <a:srgbClr val="000000"/>
            </a:solidFill>
          </a:endParaRPr>
        </a:p>
      </dgm:t>
    </dgm:pt>
    <dgm:pt modelId="{9958FAB7-1A3B-2447-8A1C-10140094A5DD}" type="parTrans" cxnId="{B74976B7-9754-2C49-93E8-6D7E2D3329D7}">
      <dgm:prSet/>
      <dgm:spPr/>
      <dgm:t>
        <a:bodyPr/>
        <a:lstStyle/>
        <a:p>
          <a:endParaRPr lang="en-US" sz="2000" b="1">
            <a:solidFill>
              <a:srgbClr val="000000"/>
            </a:solidFill>
          </a:endParaRPr>
        </a:p>
      </dgm:t>
    </dgm:pt>
    <dgm:pt modelId="{A672D512-C2A7-9246-8559-79EB2783B642}" type="sibTrans" cxnId="{B74976B7-9754-2C49-93E8-6D7E2D3329D7}">
      <dgm:prSet/>
      <dgm:spPr/>
      <dgm:t>
        <a:bodyPr/>
        <a:lstStyle/>
        <a:p>
          <a:endParaRPr lang="en-US" sz="2000" b="1">
            <a:solidFill>
              <a:srgbClr val="000000"/>
            </a:solidFill>
          </a:endParaRPr>
        </a:p>
      </dgm:t>
    </dgm:pt>
    <dgm:pt modelId="{3271F0EE-59AB-D44D-A750-B7ED1EA82592}">
      <dgm:prSet phldrT="[Text]" custT="1"/>
      <dgm:spPr/>
      <dgm:t>
        <a:bodyPr/>
        <a:lstStyle/>
        <a:p>
          <a:r>
            <a:rPr lang="en-US" sz="2000" b="1" dirty="0" smtClean="0">
              <a:solidFill>
                <a:srgbClr val="000000"/>
              </a:solidFill>
            </a:rPr>
            <a:t>Packets of used PBs- valid or rejected- including  the packets in which covers containing PSs received late are kept.</a:t>
          </a:r>
          <a:endParaRPr lang="en-US" sz="2000" b="1" dirty="0">
            <a:solidFill>
              <a:srgbClr val="000000"/>
            </a:solidFill>
          </a:endParaRPr>
        </a:p>
      </dgm:t>
    </dgm:pt>
    <dgm:pt modelId="{5D8B1484-6B6D-B846-BE12-6FBF649F48C3}" type="parTrans" cxnId="{818626C4-560C-B343-B939-A39004156BD7}">
      <dgm:prSet/>
      <dgm:spPr/>
      <dgm:t>
        <a:bodyPr/>
        <a:lstStyle/>
        <a:p>
          <a:endParaRPr lang="en-US" sz="2000" b="1">
            <a:solidFill>
              <a:srgbClr val="000000"/>
            </a:solidFill>
          </a:endParaRPr>
        </a:p>
      </dgm:t>
    </dgm:pt>
    <dgm:pt modelId="{44D27B66-AE34-444D-BA5C-5CD6535496CA}" type="sibTrans" cxnId="{818626C4-560C-B343-B939-A39004156BD7}">
      <dgm:prSet/>
      <dgm:spPr/>
      <dgm:t>
        <a:bodyPr/>
        <a:lstStyle/>
        <a:p>
          <a:endParaRPr lang="en-US" sz="2000" b="1">
            <a:solidFill>
              <a:srgbClr val="000000"/>
            </a:solidFill>
          </a:endParaRPr>
        </a:p>
      </dgm:t>
    </dgm:pt>
    <dgm:pt modelId="{50A48D97-B2C8-204A-90F3-6A151FAD072B}">
      <dgm:prSet phldrT="[Text]" custT="1"/>
      <dgm:spPr/>
      <dgm:t>
        <a:bodyPr/>
        <a:lstStyle/>
        <a:p>
          <a:r>
            <a:rPr lang="en-US" sz="1400" b="1" dirty="0" smtClean="0">
              <a:solidFill>
                <a:srgbClr val="000000"/>
              </a:solidFill>
            </a:rPr>
            <a:t>a. </a:t>
          </a:r>
          <a:r>
            <a:rPr lang="en-US" sz="1800" b="1" dirty="0" smtClean="0">
              <a:solidFill>
                <a:srgbClr val="000000"/>
              </a:solidFill>
            </a:rPr>
            <a:t>Packets of used and unused tendered ballot papers.   </a:t>
          </a:r>
        </a:p>
        <a:p>
          <a:r>
            <a:rPr lang="en-US" sz="1800" b="1" dirty="0" smtClean="0">
              <a:solidFill>
                <a:srgbClr val="000000"/>
              </a:solidFill>
            </a:rPr>
            <a:t>  b. The packets of unused (surplus) ballot papers  meant for display in BU and for use as tendered ballot  Papers.</a:t>
          </a:r>
          <a:endParaRPr lang="en-US" sz="1400" b="1" dirty="0">
            <a:solidFill>
              <a:srgbClr val="000000"/>
            </a:solidFill>
          </a:endParaRPr>
        </a:p>
      </dgm:t>
    </dgm:pt>
    <dgm:pt modelId="{B91C2729-AC6F-6B4A-84B8-8BA4C88CB966}" type="parTrans" cxnId="{4E687147-1B63-7248-9785-B4BA24CD8171}">
      <dgm:prSet/>
      <dgm:spPr/>
      <dgm:t>
        <a:bodyPr/>
        <a:lstStyle/>
        <a:p>
          <a:endParaRPr lang="en-US" sz="2000" b="1">
            <a:solidFill>
              <a:srgbClr val="000000"/>
            </a:solidFill>
          </a:endParaRPr>
        </a:p>
      </dgm:t>
    </dgm:pt>
    <dgm:pt modelId="{9A553602-5FC3-DE4A-BB24-4C09648DC004}" type="sibTrans" cxnId="{4E687147-1B63-7248-9785-B4BA24CD8171}">
      <dgm:prSet/>
      <dgm:spPr/>
      <dgm:t>
        <a:bodyPr/>
        <a:lstStyle/>
        <a:p>
          <a:endParaRPr lang="en-US" sz="2000" b="1">
            <a:solidFill>
              <a:srgbClr val="000000"/>
            </a:solidFill>
          </a:endParaRPr>
        </a:p>
      </dgm:t>
    </dgm:pt>
    <dgm:pt modelId="{956AB1CE-220F-7F43-835C-C6218000C682}">
      <dgm:prSet phldrT="[Text]" custT="1"/>
      <dgm:spPr/>
      <dgm:t>
        <a:bodyPr/>
        <a:lstStyle/>
        <a:p>
          <a:r>
            <a:rPr lang="en-US" sz="2000" b="1" dirty="0" smtClean="0">
              <a:solidFill>
                <a:srgbClr val="000000"/>
              </a:solidFill>
            </a:rPr>
            <a:t>Packets of  counterfoils of used PBs.</a:t>
          </a:r>
          <a:endParaRPr lang="en-US" sz="2000" b="1" dirty="0">
            <a:solidFill>
              <a:srgbClr val="000000"/>
            </a:solidFill>
          </a:endParaRPr>
        </a:p>
      </dgm:t>
    </dgm:pt>
    <dgm:pt modelId="{D2FDC463-7E50-C64E-A585-FEFD7E442AFF}" type="parTrans" cxnId="{7BAD79CD-43C5-8046-A7D8-8C61D0036EC7}">
      <dgm:prSet/>
      <dgm:spPr/>
      <dgm:t>
        <a:bodyPr/>
        <a:lstStyle/>
        <a:p>
          <a:endParaRPr lang="en-US" sz="2000" b="1">
            <a:solidFill>
              <a:srgbClr val="000000"/>
            </a:solidFill>
          </a:endParaRPr>
        </a:p>
      </dgm:t>
    </dgm:pt>
    <dgm:pt modelId="{B4F2E5E4-4269-1B49-B3FC-CB4C815A9D1B}" type="sibTrans" cxnId="{7BAD79CD-43C5-8046-A7D8-8C61D0036EC7}">
      <dgm:prSet/>
      <dgm:spPr/>
      <dgm:t>
        <a:bodyPr/>
        <a:lstStyle/>
        <a:p>
          <a:endParaRPr lang="en-US" sz="2000" b="1">
            <a:solidFill>
              <a:srgbClr val="000000"/>
            </a:solidFill>
          </a:endParaRPr>
        </a:p>
      </dgm:t>
    </dgm:pt>
    <dgm:pt modelId="{AC6CF0F7-A495-0547-BA25-6D18634E1727}">
      <dgm:prSet phldrT="[Text]" custT="1"/>
      <dgm:spPr/>
      <dgm:t>
        <a:bodyPr/>
        <a:lstStyle/>
        <a:p>
          <a:r>
            <a:rPr lang="en-US" sz="2000" b="1" dirty="0" smtClean="0">
              <a:solidFill>
                <a:srgbClr val="000000"/>
              </a:solidFill>
            </a:rPr>
            <a:t>Packets of marked copies of electoral roll</a:t>
          </a:r>
          <a:endParaRPr lang="en-US" sz="2000" b="1" dirty="0">
            <a:solidFill>
              <a:srgbClr val="000000"/>
            </a:solidFill>
          </a:endParaRPr>
        </a:p>
      </dgm:t>
    </dgm:pt>
    <dgm:pt modelId="{A5B44E10-C78A-5149-8541-BE356ACB6934}" type="parTrans" cxnId="{FE6E86AA-FC2E-8B44-B92C-73EF2F71EFF7}">
      <dgm:prSet/>
      <dgm:spPr/>
      <dgm:t>
        <a:bodyPr/>
        <a:lstStyle/>
        <a:p>
          <a:endParaRPr lang="en-US" sz="2000" b="1">
            <a:solidFill>
              <a:srgbClr val="000000"/>
            </a:solidFill>
          </a:endParaRPr>
        </a:p>
      </dgm:t>
    </dgm:pt>
    <dgm:pt modelId="{6C60E6D3-93E6-8540-A5A3-7D20F34E25D3}" type="sibTrans" cxnId="{FE6E86AA-FC2E-8B44-B92C-73EF2F71EFF7}">
      <dgm:prSet/>
      <dgm:spPr/>
      <dgm:t>
        <a:bodyPr/>
        <a:lstStyle/>
        <a:p>
          <a:endParaRPr lang="en-US" sz="2000" b="1">
            <a:solidFill>
              <a:srgbClr val="000000"/>
            </a:solidFill>
          </a:endParaRPr>
        </a:p>
      </dgm:t>
    </dgm:pt>
    <dgm:pt modelId="{17D3EAFC-DCDB-564F-BD0A-A11A70328717}">
      <dgm:prSet phldrT="[Text]" custT="1"/>
      <dgm:spPr/>
      <dgm:t>
        <a:bodyPr/>
        <a:lstStyle/>
        <a:p>
          <a:r>
            <a:rPr lang="en-US" sz="2000" b="1" dirty="0" smtClean="0">
              <a:solidFill>
                <a:srgbClr val="000000"/>
              </a:solidFill>
            </a:rPr>
            <a:t>Packets of declarations by electors and attestation of their signs</a:t>
          </a:r>
          <a:endParaRPr lang="en-US" sz="2000" b="1" dirty="0">
            <a:solidFill>
              <a:srgbClr val="000000"/>
            </a:solidFill>
          </a:endParaRPr>
        </a:p>
      </dgm:t>
    </dgm:pt>
    <dgm:pt modelId="{B1C63959-7B4B-D34D-8034-97BA6B953BC3}" type="parTrans" cxnId="{46E0A057-BE9B-4C40-AACD-6AA903F50ABE}">
      <dgm:prSet/>
      <dgm:spPr/>
      <dgm:t>
        <a:bodyPr/>
        <a:lstStyle/>
        <a:p>
          <a:endParaRPr lang="en-US" sz="2000" b="1">
            <a:solidFill>
              <a:srgbClr val="000000"/>
            </a:solidFill>
          </a:endParaRPr>
        </a:p>
      </dgm:t>
    </dgm:pt>
    <dgm:pt modelId="{6B42D184-90B1-A041-AEBD-1C42F3955083}" type="sibTrans" cxnId="{46E0A057-BE9B-4C40-AACD-6AA903F50ABE}">
      <dgm:prSet/>
      <dgm:spPr/>
      <dgm:t>
        <a:bodyPr/>
        <a:lstStyle/>
        <a:p>
          <a:endParaRPr lang="en-US" sz="2000" b="1">
            <a:solidFill>
              <a:srgbClr val="000000"/>
            </a:solidFill>
          </a:endParaRPr>
        </a:p>
      </dgm:t>
    </dgm:pt>
    <dgm:pt modelId="{CD67C463-1399-47F8-9740-1060851E4101}">
      <dgm:prSet phldrT="[Text]"/>
      <dgm:spPr/>
      <dgm:t>
        <a:bodyPr/>
        <a:lstStyle/>
        <a:p>
          <a:endParaRPr lang="en-IN"/>
        </a:p>
      </dgm:t>
    </dgm:pt>
    <dgm:pt modelId="{D10EA429-6031-44C6-91B3-5FF5E716CB92}" type="parTrans" cxnId="{DAE31361-A389-49C9-B066-59F2196D8EC7}">
      <dgm:prSet/>
      <dgm:spPr/>
      <dgm:t>
        <a:bodyPr/>
        <a:lstStyle/>
        <a:p>
          <a:endParaRPr lang="en-IN"/>
        </a:p>
      </dgm:t>
    </dgm:pt>
    <dgm:pt modelId="{ED6F744E-9211-4332-8D25-A6F24CCDF961}" type="sibTrans" cxnId="{DAE31361-A389-49C9-B066-59F2196D8EC7}">
      <dgm:prSet/>
      <dgm:spPr/>
      <dgm:t>
        <a:bodyPr/>
        <a:lstStyle/>
        <a:p>
          <a:endParaRPr lang="en-IN"/>
        </a:p>
      </dgm:t>
    </dgm:pt>
    <dgm:pt modelId="{1EAB1438-D72A-45AB-B53C-74C144EDE0FB}">
      <dgm:prSet phldrT="[Text]" custLinFactNeighborX="968"/>
      <dgm:spPr/>
      <dgm:t>
        <a:bodyPr/>
        <a:lstStyle/>
        <a:p>
          <a:endParaRPr lang="en-IN"/>
        </a:p>
      </dgm:t>
    </dgm:pt>
    <dgm:pt modelId="{386C0084-C20B-4277-9B88-7E3E56A04A5E}" type="parTrans" cxnId="{E2A9F579-2264-4DAF-BFE8-72065570ECBE}">
      <dgm:prSet/>
      <dgm:spPr/>
      <dgm:t>
        <a:bodyPr/>
        <a:lstStyle/>
        <a:p>
          <a:endParaRPr lang="en-IN"/>
        </a:p>
      </dgm:t>
    </dgm:pt>
    <dgm:pt modelId="{EC20613D-56C8-4E94-A312-83E78992E861}" type="sibTrans" cxnId="{E2A9F579-2264-4DAF-BFE8-72065570ECBE}">
      <dgm:prSet/>
      <dgm:spPr/>
      <dgm:t>
        <a:bodyPr/>
        <a:lstStyle/>
        <a:p>
          <a:endParaRPr lang="en-IN"/>
        </a:p>
      </dgm:t>
    </dgm:pt>
    <dgm:pt modelId="{DAA30FD2-A1A8-BA48-A0ED-B8EA6D90E8C1}" type="pres">
      <dgm:prSet presAssocID="{11640849-768C-3545-8BE2-A2C2671AF03A}" presName="Name0" presStyleCnt="0">
        <dgm:presLayoutVars>
          <dgm:chMax val="7"/>
          <dgm:chPref val="7"/>
          <dgm:dir/>
        </dgm:presLayoutVars>
      </dgm:prSet>
      <dgm:spPr/>
      <dgm:t>
        <a:bodyPr/>
        <a:lstStyle/>
        <a:p>
          <a:endParaRPr lang="en-US"/>
        </a:p>
      </dgm:t>
    </dgm:pt>
    <dgm:pt modelId="{E1BD566B-923B-FD43-BF66-8B41CAE15BA0}" type="pres">
      <dgm:prSet presAssocID="{11640849-768C-3545-8BE2-A2C2671AF03A}" presName="Name1" presStyleCnt="0"/>
      <dgm:spPr/>
    </dgm:pt>
    <dgm:pt modelId="{6507DF28-778E-784B-99DA-5FD359FBBA73}" type="pres">
      <dgm:prSet presAssocID="{11640849-768C-3545-8BE2-A2C2671AF03A}" presName="cycle" presStyleCnt="0"/>
      <dgm:spPr/>
    </dgm:pt>
    <dgm:pt modelId="{08252EB0-C3C9-A14A-A3DE-66E8C069FCD7}" type="pres">
      <dgm:prSet presAssocID="{11640849-768C-3545-8BE2-A2C2671AF03A}" presName="srcNode" presStyleLbl="node1" presStyleIdx="0" presStyleCnt="7"/>
      <dgm:spPr/>
    </dgm:pt>
    <dgm:pt modelId="{EC46A523-C53D-0C4F-8EA7-818A32C83A85}" type="pres">
      <dgm:prSet presAssocID="{11640849-768C-3545-8BE2-A2C2671AF03A}" presName="conn" presStyleLbl="parChTrans1D2" presStyleIdx="0" presStyleCnt="1"/>
      <dgm:spPr/>
      <dgm:t>
        <a:bodyPr/>
        <a:lstStyle/>
        <a:p>
          <a:endParaRPr lang="en-US"/>
        </a:p>
      </dgm:t>
    </dgm:pt>
    <dgm:pt modelId="{88620C35-9FC8-9047-8050-B63BD0037140}" type="pres">
      <dgm:prSet presAssocID="{11640849-768C-3545-8BE2-A2C2671AF03A}" presName="extraNode" presStyleLbl="node1" presStyleIdx="0" presStyleCnt="7"/>
      <dgm:spPr/>
    </dgm:pt>
    <dgm:pt modelId="{AD81B0EB-3704-7940-9EA7-2D696A65197D}" type="pres">
      <dgm:prSet presAssocID="{11640849-768C-3545-8BE2-A2C2671AF03A}" presName="dstNode" presStyleLbl="node1" presStyleIdx="0" presStyleCnt="7"/>
      <dgm:spPr/>
    </dgm:pt>
    <dgm:pt modelId="{83BE203C-7DBF-D143-BAA4-843E769B20D9}" type="pres">
      <dgm:prSet presAssocID="{F2CB2F34-2A91-E54C-8662-F6D371F3EC17}" presName="text_1" presStyleLbl="node1" presStyleIdx="0" presStyleCnt="7" custAng="0">
        <dgm:presLayoutVars>
          <dgm:bulletEnabled val="1"/>
        </dgm:presLayoutVars>
      </dgm:prSet>
      <dgm:spPr/>
      <dgm:t>
        <a:bodyPr/>
        <a:lstStyle/>
        <a:p>
          <a:endParaRPr lang="en-US"/>
        </a:p>
      </dgm:t>
    </dgm:pt>
    <dgm:pt modelId="{8D78AA5E-D244-1847-B2E3-0DEC96D1F138}" type="pres">
      <dgm:prSet presAssocID="{F2CB2F34-2A91-E54C-8662-F6D371F3EC17}" presName="accent_1" presStyleCnt="0"/>
      <dgm:spPr/>
    </dgm:pt>
    <dgm:pt modelId="{BFE45CE2-C429-4541-B072-4AD8E773EAB6}" type="pres">
      <dgm:prSet presAssocID="{F2CB2F34-2A91-E54C-8662-F6D371F3EC17}" presName="accentRepeatNode" presStyleLbl="solidFgAcc1" presStyleIdx="0" presStyleCnt="7"/>
      <dgm:spPr/>
    </dgm:pt>
    <dgm:pt modelId="{C928114F-9A4E-A645-B7CE-3CC43ECF71B7}" type="pres">
      <dgm:prSet presAssocID="{FA78B4DF-8A59-F94B-9B40-013B836F98B8}" presName="text_2" presStyleLbl="node1" presStyleIdx="1" presStyleCnt="7">
        <dgm:presLayoutVars>
          <dgm:bulletEnabled val="1"/>
        </dgm:presLayoutVars>
      </dgm:prSet>
      <dgm:spPr/>
      <dgm:t>
        <a:bodyPr/>
        <a:lstStyle/>
        <a:p>
          <a:endParaRPr lang="en-US"/>
        </a:p>
      </dgm:t>
    </dgm:pt>
    <dgm:pt modelId="{C2393C17-9786-5B41-B13C-F78680D6A0B4}" type="pres">
      <dgm:prSet presAssocID="{FA78B4DF-8A59-F94B-9B40-013B836F98B8}" presName="accent_2" presStyleCnt="0"/>
      <dgm:spPr/>
    </dgm:pt>
    <dgm:pt modelId="{32D94A4E-3B51-7847-AFB0-3CC5923E8224}" type="pres">
      <dgm:prSet presAssocID="{FA78B4DF-8A59-F94B-9B40-013B836F98B8}" presName="accentRepeatNode" presStyleLbl="solidFgAcc1" presStyleIdx="1" presStyleCnt="7"/>
      <dgm:spPr/>
    </dgm:pt>
    <dgm:pt modelId="{AF5A640C-3FAF-924C-B4CA-4FBC6BA61FE3}" type="pres">
      <dgm:prSet presAssocID="{3271F0EE-59AB-D44D-A750-B7ED1EA82592}" presName="text_3" presStyleLbl="node1" presStyleIdx="2" presStyleCnt="7">
        <dgm:presLayoutVars>
          <dgm:bulletEnabled val="1"/>
        </dgm:presLayoutVars>
      </dgm:prSet>
      <dgm:spPr/>
      <dgm:t>
        <a:bodyPr/>
        <a:lstStyle/>
        <a:p>
          <a:endParaRPr lang="en-US"/>
        </a:p>
      </dgm:t>
    </dgm:pt>
    <dgm:pt modelId="{CB5CA52A-9C75-EF48-BE65-41BE73A2AA22}" type="pres">
      <dgm:prSet presAssocID="{3271F0EE-59AB-D44D-A750-B7ED1EA82592}" presName="accent_3" presStyleCnt="0"/>
      <dgm:spPr/>
    </dgm:pt>
    <dgm:pt modelId="{481F3536-7B6B-CD4A-82AE-A7438C0B77BA}" type="pres">
      <dgm:prSet presAssocID="{3271F0EE-59AB-D44D-A750-B7ED1EA82592}" presName="accentRepeatNode" presStyleLbl="solidFgAcc1" presStyleIdx="2" presStyleCnt="7"/>
      <dgm:spPr/>
    </dgm:pt>
    <dgm:pt modelId="{EC8CC9FA-3090-2941-BC9A-12E02FFD0D1E}" type="pres">
      <dgm:prSet presAssocID="{50A48D97-B2C8-204A-90F3-6A151FAD072B}" presName="text_4" presStyleLbl="node1" presStyleIdx="3" presStyleCnt="7" custScaleY="175057" custLinFactNeighborX="978" custLinFactNeighborY="29067">
        <dgm:presLayoutVars>
          <dgm:bulletEnabled val="1"/>
        </dgm:presLayoutVars>
      </dgm:prSet>
      <dgm:spPr/>
      <dgm:t>
        <a:bodyPr/>
        <a:lstStyle/>
        <a:p>
          <a:endParaRPr lang="en-US"/>
        </a:p>
      </dgm:t>
    </dgm:pt>
    <dgm:pt modelId="{84DA8D07-D395-7844-987C-730DB11F8E94}" type="pres">
      <dgm:prSet presAssocID="{50A48D97-B2C8-204A-90F3-6A151FAD072B}" presName="accent_4" presStyleCnt="0"/>
      <dgm:spPr/>
    </dgm:pt>
    <dgm:pt modelId="{92023F79-F541-9042-AA4A-10752432D3FD}" type="pres">
      <dgm:prSet presAssocID="{50A48D97-B2C8-204A-90F3-6A151FAD072B}" presName="accentRepeatNode" presStyleLbl="solidFgAcc1" presStyleIdx="3" presStyleCnt="7"/>
      <dgm:spPr/>
    </dgm:pt>
    <dgm:pt modelId="{1D438754-9C01-4942-AF6D-1A0C293AD867}" type="pres">
      <dgm:prSet presAssocID="{956AB1CE-220F-7F43-835C-C6218000C682}" presName="text_5" presStyleLbl="node1" presStyleIdx="4" presStyleCnt="7" custScaleY="77987" custLinFactNeighborX="968" custLinFactNeighborY="36334">
        <dgm:presLayoutVars>
          <dgm:bulletEnabled val="1"/>
        </dgm:presLayoutVars>
      </dgm:prSet>
      <dgm:spPr/>
      <dgm:t>
        <a:bodyPr/>
        <a:lstStyle/>
        <a:p>
          <a:endParaRPr lang="en-US"/>
        </a:p>
      </dgm:t>
    </dgm:pt>
    <dgm:pt modelId="{994B1AF6-BC8F-3549-8BDF-D139073FE829}" type="pres">
      <dgm:prSet presAssocID="{956AB1CE-220F-7F43-835C-C6218000C682}" presName="accent_5" presStyleCnt="0"/>
      <dgm:spPr/>
    </dgm:pt>
    <dgm:pt modelId="{462F9DA5-9486-8743-8FE7-549AA07FCBA5}" type="pres">
      <dgm:prSet presAssocID="{956AB1CE-220F-7F43-835C-C6218000C682}" presName="accentRepeatNode" presStyleLbl="solidFgAcc1" presStyleIdx="4" presStyleCnt="7" custLinFactNeighborX="-3876" custLinFactNeighborY="23253"/>
      <dgm:spPr/>
    </dgm:pt>
    <dgm:pt modelId="{0193CC3A-41B4-B34B-82B2-86444D26FA28}" type="pres">
      <dgm:prSet presAssocID="{AC6CF0F7-A495-0547-BA25-6D18634E1727}" presName="text_6" presStyleLbl="node1" presStyleIdx="5" presStyleCnt="7">
        <dgm:presLayoutVars>
          <dgm:bulletEnabled val="1"/>
        </dgm:presLayoutVars>
      </dgm:prSet>
      <dgm:spPr/>
      <dgm:t>
        <a:bodyPr/>
        <a:lstStyle/>
        <a:p>
          <a:endParaRPr lang="en-US"/>
        </a:p>
      </dgm:t>
    </dgm:pt>
    <dgm:pt modelId="{AC9D3F8F-32EF-964E-96C1-169F869AD59D}" type="pres">
      <dgm:prSet presAssocID="{AC6CF0F7-A495-0547-BA25-6D18634E1727}" presName="accent_6" presStyleCnt="0"/>
      <dgm:spPr/>
    </dgm:pt>
    <dgm:pt modelId="{549966BC-4AAD-0745-BCD5-1F55365DF7B5}" type="pres">
      <dgm:prSet presAssocID="{AC6CF0F7-A495-0547-BA25-6D18634E1727}" presName="accentRepeatNode" presStyleLbl="solidFgAcc1" presStyleIdx="5" presStyleCnt="7"/>
      <dgm:spPr/>
      <dgm:t>
        <a:bodyPr/>
        <a:lstStyle/>
        <a:p>
          <a:endParaRPr lang="en-IN"/>
        </a:p>
      </dgm:t>
    </dgm:pt>
    <dgm:pt modelId="{AEDE0B7A-56BE-244C-8D82-B21C30FE21E6}" type="pres">
      <dgm:prSet presAssocID="{17D3EAFC-DCDB-564F-BD0A-A11A70328717}" presName="text_7" presStyleLbl="node1" presStyleIdx="6" presStyleCnt="7">
        <dgm:presLayoutVars>
          <dgm:bulletEnabled val="1"/>
        </dgm:presLayoutVars>
      </dgm:prSet>
      <dgm:spPr/>
      <dgm:t>
        <a:bodyPr/>
        <a:lstStyle/>
        <a:p>
          <a:endParaRPr lang="en-US"/>
        </a:p>
      </dgm:t>
    </dgm:pt>
    <dgm:pt modelId="{46EB6936-6BC4-4D4F-AA3F-7F839DEEDD28}" type="pres">
      <dgm:prSet presAssocID="{17D3EAFC-DCDB-564F-BD0A-A11A70328717}" presName="accent_7" presStyleCnt="0"/>
      <dgm:spPr/>
    </dgm:pt>
    <dgm:pt modelId="{C0531F74-50C5-4943-AB19-6034F8BE34CE}" type="pres">
      <dgm:prSet presAssocID="{17D3EAFC-DCDB-564F-BD0A-A11A70328717}" presName="accentRepeatNode" presStyleLbl="solidFgAcc1" presStyleIdx="6" presStyleCnt="7"/>
      <dgm:spPr/>
    </dgm:pt>
  </dgm:ptLst>
  <dgm:cxnLst>
    <dgm:cxn modelId="{818626C4-560C-B343-B939-A39004156BD7}" srcId="{11640849-768C-3545-8BE2-A2C2671AF03A}" destId="{3271F0EE-59AB-D44D-A750-B7ED1EA82592}" srcOrd="2" destOrd="0" parTransId="{5D8B1484-6B6D-B846-BE12-6FBF649F48C3}" sibTransId="{44D27B66-AE34-444D-BA5C-5CD6535496CA}"/>
    <dgm:cxn modelId="{470962AE-00E0-EF4B-9EE2-44A3F2CCE4BA}" type="presOf" srcId="{AC6CF0F7-A495-0547-BA25-6D18634E1727}" destId="{0193CC3A-41B4-B34B-82B2-86444D26FA28}" srcOrd="0" destOrd="0" presId="urn:microsoft.com/office/officeart/2008/layout/VerticalCurvedList"/>
    <dgm:cxn modelId="{7BAD79CD-43C5-8046-A7D8-8C61D0036EC7}" srcId="{11640849-768C-3545-8BE2-A2C2671AF03A}" destId="{956AB1CE-220F-7F43-835C-C6218000C682}" srcOrd="4" destOrd="0" parTransId="{D2FDC463-7E50-C64E-A585-FEFD7E442AFF}" sibTransId="{B4F2E5E4-4269-1B49-B3FC-CB4C815A9D1B}"/>
    <dgm:cxn modelId="{FE1F559F-7902-2741-ABE3-7546B126C778}" type="presOf" srcId="{F2CB2F34-2A91-E54C-8662-F6D371F3EC17}" destId="{83BE203C-7DBF-D143-BAA4-843E769B20D9}" srcOrd="0" destOrd="0" presId="urn:microsoft.com/office/officeart/2008/layout/VerticalCurvedList"/>
    <dgm:cxn modelId="{5A9071C9-15F5-2D46-B51C-75D0E1A6A3EC}" type="presOf" srcId="{11640849-768C-3545-8BE2-A2C2671AF03A}" destId="{DAA30FD2-A1A8-BA48-A0ED-B8EA6D90E8C1}" srcOrd="0" destOrd="0" presId="urn:microsoft.com/office/officeart/2008/layout/VerticalCurvedList"/>
    <dgm:cxn modelId="{DAE31361-A389-49C9-B066-59F2196D8EC7}" srcId="{11640849-768C-3545-8BE2-A2C2671AF03A}" destId="{CD67C463-1399-47F8-9740-1060851E4101}" srcOrd="7" destOrd="0" parTransId="{D10EA429-6031-44C6-91B3-5FF5E716CB92}" sibTransId="{ED6F744E-9211-4332-8D25-A6F24CCDF961}"/>
    <dgm:cxn modelId="{C56DE0D7-5DB4-D84F-A534-DFD06E7806FF}" type="presOf" srcId="{3271F0EE-59AB-D44D-A750-B7ED1EA82592}" destId="{AF5A640C-3FAF-924C-B4CA-4FBC6BA61FE3}" srcOrd="0" destOrd="0" presId="urn:microsoft.com/office/officeart/2008/layout/VerticalCurvedList"/>
    <dgm:cxn modelId="{4F5DD538-5164-7144-8B02-D0394CF0CA24}" type="presOf" srcId="{956AB1CE-220F-7F43-835C-C6218000C682}" destId="{1D438754-9C01-4942-AF6D-1A0C293AD867}" srcOrd="0" destOrd="0" presId="urn:microsoft.com/office/officeart/2008/layout/VerticalCurvedList"/>
    <dgm:cxn modelId="{ACB9C9BB-C2A1-8E41-B412-67E6D941565D}" type="presOf" srcId="{50A48D97-B2C8-204A-90F3-6A151FAD072B}" destId="{EC8CC9FA-3090-2941-BC9A-12E02FFD0D1E}" srcOrd="0" destOrd="0" presId="urn:microsoft.com/office/officeart/2008/layout/VerticalCurvedList"/>
    <dgm:cxn modelId="{B74976B7-9754-2C49-93E8-6D7E2D3329D7}" srcId="{11640849-768C-3545-8BE2-A2C2671AF03A}" destId="{FA78B4DF-8A59-F94B-9B40-013B836F98B8}" srcOrd="1" destOrd="0" parTransId="{9958FAB7-1A3B-2447-8A1C-10140094A5DD}" sibTransId="{A672D512-C2A7-9246-8559-79EB2783B642}"/>
    <dgm:cxn modelId="{EA2543BE-E0D4-CC44-9876-B193E98BA5C5}" type="presOf" srcId="{17D3EAFC-DCDB-564F-BD0A-A11A70328717}" destId="{AEDE0B7A-56BE-244C-8D82-B21C30FE21E6}" srcOrd="0" destOrd="0" presId="urn:microsoft.com/office/officeart/2008/layout/VerticalCurvedList"/>
    <dgm:cxn modelId="{948CB167-1D55-5541-BC37-2F88F7CE07FD}" type="presOf" srcId="{FA78B4DF-8A59-F94B-9B40-013B836F98B8}" destId="{C928114F-9A4E-A645-B7CE-3CC43ECF71B7}" srcOrd="0" destOrd="0" presId="urn:microsoft.com/office/officeart/2008/layout/VerticalCurvedList"/>
    <dgm:cxn modelId="{FE6E86AA-FC2E-8B44-B92C-73EF2F71EFF7}" srcId="{11640849-768C-3545-8BE2-A2C2671AF03A}" destId="{AC6CF0F7-A495-0547-BA25-6D18634E1727}" srcOrd="5" destOrd="0" parTransId="{A5B44E10-C78A-5149-8541-BE356ACB6934}" sibTransId="{6C60E6D3-93E6-8540-A5A3-7D20F34E25D3}"/>
    <dgm:cxn modelId="{4E687147-1B63-7248-9785-B4BA24CD8171}" srcId="{11640849-768C-3545-8BE2-A2C2671AF03A}" destId="{50A48D97-B2C8-204A-90F3-6A151FAD072B}" srcOrd="3" destOrd="0" parTransId="{B91C2729-AC6F-6B4A-84B8-8BA4C88CB966}" sibTransId="{9A553602-5FC3-DE4A-BB24-4C09648DC004}"/>
    <dgm:cxn modelId="{C563838E-8C10-7344-BFC3-21B4A40FEB1F}" srcId="{11640849-768C-3545-8BE2-A2C2671AF03A}" destId="{F2CB2F34-2A91-E54C-8662-F6D371F3EC17}" srcOrd="0" destOrd="0" parTransId="{11BE18B1-36B8-8B47-95E7-096FAF7A3F0A}" sibTransId="{F69A3B8C-4D8F-CD46-A99A-3A3EFA6D3290}"/>
    <dgm:cxn modelId="{46E0A057-BE9B-4C40-AACD-6AA903F50ABE}" srcId="{11640849-768C-3545-8BE2-A2C2671AF03A}" destId="{17D3EAFC-DCDB-564F-BD0A-A11A70328717}" srcOrd="6" destOrd="0" parTransId="{B1C63959-7B4B-D34D-8034-97BA6B953BC3}" sibTransId="{6B42D184-90B1-A041-AEBD-1C42F3955083}"/>
    <dgm:cxn modelId="{6A9CC89A-C4FC-5D42-88AE-4B1D11734E17}" type="presOf" srcId="{F69A3B8C-4D8F-CD46-A99A-3A3EFA6D3290}" destId="{EC46A523-C53D-0C4F-8EA7-818A32C83A85}" srcOrd="0" destOrd="0" presId="urn:microsoft.com/office/officeart/2008/layout/VerticalCurvedList"/>
    <dgm:cxn modelId="{E2A9F579-2264-4DAF-BFE8-72065570ECBE}" srcId="{11640849-768C-3545-8BE2-A2C2671AF03A}" destId="{1EAB1438-D72A-45AB-B53C-74C144EDE0FB}" srcOrd="8" destOrd="0" parTransId="{386C0084-C20B-4277-9B88-7E3E56A04A5E}" sibTransId="{EC20613D-56C8-4E94-A312-83E78992E861}"/>
    <dgm:cxn modelId="{20EC3E5D-94BA-BA4F-A9C3-A3D1C04B612A}" type="presParOf" srcId="{DAA30FD2-A1A8-BA48-A0ED-B8EA6D90E8C1}" destId="{E1BD566B-923B-FD43-BF66-8B41CAE15BA0}" srcOrd="0" destOrd="0" presId="urn:microsoft.com/office/officeart/2008/layout/VerticalCurvedList"/>
    <dgm:cxn modelId="{714DAC79-C92F-DC43-9D35-311B44B818B5}" type="presParOf" srcId="{E1BD566B-923B-FD43-BF66-8B41CAE15BA0}" destId="{6507DF28-778E-784B-99DA-5FD359FBBA73}" srcOrd="0" destOrd="0" presId="urn:microsoft.com/office/officeart/2008/layout/VerticalCurvedList"/>
    <dgm:cxn modelId="{E1BE0055-240C-2245-9DE6-F854AB82E8D9}" type="presParOf" srcId="{6507DF28-778E-784B-99DA-5FD359FBBA73}" destId="{08252EB0-C3C9-A14A-A3DE-66E8C069FCD7}" srcOrd="0" destOrd="0" presId="urn:microsoft.com/office/officeart/2008/layout/VerticalCurvedList"/>
    <dgm:cxn modelId="{F788583F-CD49-B64E-B682-A813B7592FFA}" type="presParOf" srcId="{6507DF28-778E-784B-99DA-5FD359FBBA73}" destId="{EC46A523-C53D-0C4F-8EA7-818A32C83A85}" srcOrd="1" destOrd="0" presId="urn:microsoft.com/office/officeart/2008/layout/VerticalCurvedList"/>
    <dgm:cxn modelId="{9A475819-0DF5-3047-BC0F-B78301FCADAA}" type="presParOf" srcId="{6507DF28-778E-784B-99DA-5FD359FBBA73}" destId="{88620C35-9FC8-9047-8050-B63BD0037140}" srcOrd="2" destOrd="0" presId="urn:microsoft.com/office/officeart/2008/layout/VerticalCurvedList"/>
    <dgm:cxn modelId="{60825B3A-87A6-6F4B-8384-19EC52A41075}" type="presParOf" srcId="{6507DF28-778E-784B-99DA-5FD359FBBA73}" destId="{AD81B0EB-3704-7940-9EA7-2D696A65197D}" srcOrd="3" destOrd="0" presId="urn:microsoft.com/office/officeart/2008/layout/VerticalCurvedList"/>
    <dgm:cxn modelId="{5B10EA30-C93B-A04B-BBF0-48B2AD5EF12B}" type="presParOf" srcId="{E1BD566B-923B-FD43-BF66-8B41CAE15BA0}" destId="{83BE203C-7DBF-D143-BAA4-843E769B20D9}" srcOrd="1" destOrd="0" presId="urn:microsoft.com/office/officeart/2008/layout/VerticalCurvedList"/>
    <dgm:cxn modelId="{EBD47520-D1E3-DE4D-8AA8-987BB5E9F6A7}" type="presParOf" srcId="{E1BD566B-923B-FD43-BF66-8B41CAE15BA0}" destId="{8D78AA5E-D244-1847-B2E3-0DEC96D1F138}" srcOrd="2" destOrd="0" presId="urn:microsoft.com/office/officeart/2008/layout/VerticalCurvedList"/>
    <dgm:cxn modelId="{BE08389E-273C-8F49-AC97-8E10E763A5B0}" type="presParOf" srcId="{8D78AA5E-D244-1847-B2E3-0DEC96D1F138}" destId="{BFE45CE2-C429-4541-B072-4AD8E773EAB6}" srcOrd="0" destOrd="0" presId="urn:microsoft.com/office/officeart/2008/layout/VerticalCurvedList"/>
    <dgm:cxn modelId="{D0EEB552-9CC0-314C-BDBC-B9352C7BA9CE}" type="presParOf" srcId="{E1BD566B-923B-FD43-BF66-8B41CAE15BA0}" destId="{C928114F-9A4E-A645-B7CE-3CC43ECF71B7}" srcOrd="3" destOrd="0" presId="urn:microsoft.com/office/officeart/2008/layout/VerticalCurvedList"/>
    <dgm:cxn modelId="{38524DB2-8149-814B-B2B9-CA065CE2E5DA}" type="presParOf" srcId="{E1BD566B-923B-FD43-BF66-8B41CAE15BA0}" destId="{C2393C17-9786-5B41-B13C-F78680D6A0B4}" srcOrd="4" destOrd="0" presId="urn:microsoft.com/office/officeart/2008/layout/VerticalCurvedList"/>
    <dgm:cxn modelId="{1C779E53-9ACD-A542-BC1D-531C104CC9A7}" type="presParOf" srcId="{C2393C17-9786-5B41-B13C-F78680D6A0B4}" destId="{32D94A4E-3B51-7847-AFB0-3CC5923E8224}" srcOrd="0" destOrd="0" presId="urn:microsoft.com/office/officeart/2008/layout/VerticalCurvedList"/>
    <dgm:cxn modelId="{2AE2A123-58CC-DD4A-8D79-85BFCE8BB073}" type="presParOf" srcId="{E1BD566B-923B-FD43-BF66-8B41CAE15BA0}" destId="{AF5A640C-3FAF-924C-B4CA-4FBC6BA61FE3}" srcOrd="5" destOrd="0" presId="urn:microsoft.com/office/officeart/2008/layout/VerticalCurvedList"/>
    <dgm:cxn modelId="{4C8E3FD2-B5D2-7040-A152-A6300613D509}" type="presParOf" srcId="{E1BD566B-923B-FD43-BF66-8B41CAE15BA0}" destId="{CB5CA52A-9C75-EF48-BE65-41BE73A2AA22}" srcOrd="6" destOrd="0" presId="urn:microsoft.com/office/officeart/2008/layout/VerticalCurvedList"/>
    <dgm:cxn modelId="{DB733A06-8737-C145-A499-8E4C369D6F23}" type="presParOf" srcId="{CB5CA52A-9C75-EF48-BE65-41BE73A2AA22}" destId="{481F3536-7B6B-CD4A-82AE-A7438C0B77BA}" srcOrd="0" destOrd="0" presId="urn:microsoft.com/office/officeart/2008/layout/VerticalCurvedList"/>
    <dgm:cxn modelId="{D2A23F0D-5120-9A47-9C3D-C07DC34666C3}" type="presParOf" srcId="{E1BD566B-923B-FD43-BF66-8B41CAE15BA0}" destId="{EC8CC9FA-3090-2941-BC9A-12E02FFD0D1E}" srcOrd="7" destOrd="0" presId="urn:microsoft.com/office/officeart/2008/layout/VerticalCurvedList"/>
    <dgm:cxn modelId="{523D0106-DB62-064B-AAF2-658E47B9CB70}" type="presParOf" srcId="{E1BD566B-923B-FD43-BF66-8B41CAE15BA0}" destId="{84DA8D07-D395-7844-987C-730DB11F8E94}" srcOrd="8" destOrd="0" presId="urn:microsoft.com/office/officeart/2008/layout/VerticalCurvedList"/>
    <dgm:cxn modelId="{60CEE10C-BAE6-FB4E-971A-0CF6BA55089A}" type="presParOf" srcId="{84DA8D07-D395-7844-987C-730DB11F8E94}" destId="{92023F79-F541-9042-AA4A-10752432D3FD}" srcOrd="0" destOrd="0" presId="urn:microsoft.com/office/officeart/2008/layout/VerticalCurvedList"/>
    <dgm:cxn modelId="{F141BD1D-DD17-BF4D-A343-A136201C332C}" type="presParOf" srcId="{E1BD566B-923B-FD43-BF66-8B41CAE15BA0}" destId="{1D438754-9C01-4942-AF6D-1A0C293AD867}" srcOrd="9" destOrd="0" presId="urn:microsoft.com/office/officeart/2008/layout/VerticalCurvedList"/>
    <dgm:cxn modelId="{3E33AAEE-15BB-4049-B50A-73DA091C198E}" type="presParOf" srcId="{E1BD566B-923B-FD43-BF66-8B41CAE15BA0}" destId="{994B1AF6-BC8F-3549-8BDF-D139073FE829}" srcOrd="10" destOrd="0" presId="urn:microsoft.com/office/officeart/2008/layout/VerticalCurvedList"/>
    <dgm:cxn modelId="{006CEC5C-7AE9-0543-B635-34DAD65224AA}" type="presParOf" srcId="{994B1AF6-BC8F-3549-8BDF-D139073FE829}" destId="{462F9DA5-9486-8743-8FE7-549AA07FCBA5}" srcOrd="0" destOrd="0" presId="urn:microsoft.com/office/officeart/2008/layout/VerticalCurvedList"/>
    <dgm:cxn modelId="{67089CA5-8D5F-F942-BEFC-624C58BF33B3}" type="presParOf" srcId="{E1BD566B-923B-FD43-BF66-8B41CAE15BA0}" destId="{0193CC3A-41B4-B34B-82B2-86444D26FA28}" srcOrd="11" destOrd="0" presId="urn:microsoft.com/office/officeart/2008/layout/VerticalCurvedList"/>
    <dgm:cxn modelId="{B2893519-C593-FB41-B993-B7F1EEBD6E1A}" type="presParOf" srcId="{E1BD566B-923B-FD43-BF66-8B41CAE15BA0}" destId="{AC9D3F8F-32EF-964E-96C1-169F869AD59D}" srcOrd="12" destOrd="0" presId="urn:microsoft.com/office/officeart/2008/layout/VerticalCurvedList"/>
    <dgm:cxn modelId="{CF2D0058-5F53-4B4D-9AF4-93A6A6F13705}" type="presParOf" srcId="{AC9D3F8F-32EF-964E-96C1-169F869AD59D}" destId="{549966BC-4AAD-0745-BCD5-1F55365DF7B5}" srcOrd="0" destOrd="0" presId="urn:microsoft.com/office/officeart/2008/layout/VerticalCurvedList"/>
    <dgm:cxn modelId="{A945E46D-104F-F540-82F0-63B101F4D8E4}" type="presParOf" srcId="{E1BD566B-923B-FD43-BF66-8B41CAE15BA0}" destId="{AEDE0B7A-56BE-244C-8D82-B21C30FE21E6}" srcOrd="13" destOrd="0" presId="urn:microsoft.com/office/officeart/2008/layout/VerticalCurvedList"/>
    <dgm:cxn modelId="{4E3EDE4D-F783-1D44-B31E-934A10A5D98C}" type="presParOf" srcId="{E1BD566B-923B-FD43-BF66-8B41CAE15BA0}" destId="{46EB6936-6BC4-4D4F-AA3F-7F839DEEDD28}" srcOrd="14" destOrd="0" presId="urn:microsoft.com/office/officeart/2008/layout/VerticalCurvedList"/>
    <dgm:cxn modelId="{2013738D-827D-4F4D-B478-16979AE89644}" type="presParOf" srcId="{46EB6936-6BC4-4D4F-AA3F-7F839DEEDD28}" destId="{C0531F74-50C5-4943-AB19-6034F8BE34CE}"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6409C72-DBC4-8242-A694-52E16F343779}" type="doc">
      <dgm:prSet loTypeId="urn:microsoft.com/office/officeart/2008/layout/VerticalAccentList" loCatId="" qsTypeId="urn:microsoft.com/office/officeart/2005/8/quickstyle/simple4" qsCatId="simple" csTypeId="urn:microsoft.com/office/officeart/2005/8/colors/colorful4" csCatId="colorful" phldr="1"/>
      <dgm:spPr/>
      <dgm:t>
        <a:bodyPr/>
        <a:lstStyle/>
        <a:p>
          <a:endParaRPr lang="en-US"/>
        </a:p>
      </dgm:t>
    </dgm:pt>
    <dgm:pt modelId="{A2D70F1D-C281-8042-BC9F-7BF94BA9021C}">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nchor="t"/>
        <a:lstStyle/>
        <a:p>
          <a:pPr rtl="0"/>
          <a:r>
            <a:rPr lang="en-US" sz="1600" b="1" dirty="0" smtClean="0"/>
            <a:t>Appoint an senior officer to supervise sealing of packets. ( Pl refer previous slide)</a:t>
          </a:r>
          <a:endParaRPr lang="en-US" sz="1600" dirty="0"/>
        </a:p>
      </dgm:t>
    </dgm:pt>
    <dgm:pt modelId="{D1B95DF2-7BDB-DC48-9643-3D770979A7F3}" type="parTrans" cxnId="{9F4A9A72-837E-9949-A831-6181083F95A0}">
      <dgm:prSet/>
      <dgm:spPr/>
      <dgm:t>
        <a:bodyPr/>
        <a:lstStyle/>
        <a:p>
          <a:endParaRPr lang="en-US"/>
        </a:p>
      </dgm:t>
    </dgm:pt>
    <dgm:pt modelId="{B8D2CE10-A623-4C49-981F-470A9CB51A5F}" type="sibTrans" cxnId="{9F4A9A72-837E-9949-A831-6181083F95A0}">
      <dgm:prSet/>
      <dgm:spPr/>
      <dgm:t>
        <a:bodyPr/>
        <a:lstStyle/>
        <a:p>
          <a:endParaRPr lang="en-US"/>
        </a:p>
      </dgm:t>
    </dgm:pt>
    <dgm:pt modelId="{A08C8B53-13DD-4A4D-9DD6-489958DD2B91}">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nchor="t"/>
        <a:lstStyle/>
        <a:p>
          <a:pPr rtl="0"/>
          <a:r>
            <a:rPr lang="en-US" sz="1600" b="1" dirty="0" smtClean="0"/>
            <a:t>These papers to be sealed with Secret Seal of ECI</a:t>
          </a:r>
          <a:endParaRPr lang="en-US" sz="1600" dirty="0"/>
        </a:p>
      </dgm:t>
    </dgm:pt>
    <dgm:pt modelId="{6CFC59FC-E21A-CD4E-91DA-C6A8483F1163}" type="parTrans" cxnId="{2CE6074F-08AE-6146-BD03-B88F7E791F6D}">
      <dgm:prSet/>
      <dgm:spPr/>
      <dgm:t>
        <a:bodyPr/>
        <a:lstStyle/>
        <a:p>
          <a:endParaRPr lang="en-US"/>
        </a:p>
      </dgm:t>
    </dgm:pt>
    <dgm:pt modelId="{B9B8ECB5-7C90-0E4E-A5AB-780A3A965AB4}" type="sibTrans" cxnId="{2CE6074F-08AE-6146-BD03-B88F7E791F6D}">
      <dgm:prSet/>
      <dgm:spPr/>
      <dgm:t>
        <a:bodyPr/>
        <a:lstStyle/>
        <a:p>
          <a:endParaRPr lang="en-US"/>
        </a:p>
      </dgm:t>
    </dgm:pt>
    <dgm:pt modelId="{CB64469C-0216-BF40-A1F2-4B36A5970E66}">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nchor="t"/>
        <a:lstStyle/>
        <a:p>
          <a:pPr rtl="0"/>
          <a:r>
            <a:rPr lang="en-US" sz="1600" b="1" dirty="0" smtClean="0"/>
            <a:t>All to be put in steel trunk</a:t>
          </a:r>
          <a:endParaRPr lang="en-US" sz="1600" dirty="0"/>
        </a:p>
      </dgm:t>
    </dgm:pt>
    <dgm:pt modelId="{486FD73A-1612-5948-A88B-F12127FB3599}" type="parTrans" cxnId="{9E68473F-DFDD-FC49-947D-4450A93DEBFD}">
      <dgm:prSet/>
      <dgm:spPr/>
      <dgm:t>
        <a:bodyPr/>
        <a:lstStyle/>
        <a:p>
          <a:endParaRPr lang="en-US"/>
        </a:p>
      </dgm:t>
    </dgm:pt>
    <dgm:pt modelId="{6C42BFFB-F23D-CB44-B3A0-1CF5DB7FC06C}" type="sibTrans" cxnId="{9E68473F-DFDD-FC49-947D-4450A93DEBFD}">
      <dgm:prSet/>
      <dgm:spPr/>
      <dgm:t>
        <a:bodyPr/>
        <a:lstStyle/>
        <a:p>
          <a:endParaRPr lang="en-US"/>
        </a:p>
      </dgm:t>
    </dgm:pt>
    <dgm:pt modelId="{8FC237E5-E36F-284E-9142-5EEF8702B06B}">
      <dgm:prSet custT="1"/>
      <dgm:spPr/>
      <dgm:t>
        <a:bodyPr anchor="t"/>
        <a:lstStyle/>
        <a:p>
          <a:pPr rtl="0"/>
          <a:r>
            <a:rPr lang="en-US" sz="1600" b="1" dirty="0" smtClean="0"/>
            <a:t>Each steel trunk locked with two locks and each lock be sealed. </a:t>
          </a:r>
        </a:p>
        <a:p>
          <a:pPr rtl="0"/>
          <a:r>
            <a:rPr lang="en-US" sz="1600" b="1" dirty="0" smtClean="0"/>
            <a:t>EVMs and election papers thus sealed shall be deposited in safe custody of DEO without delay</a:t>
          </a:r>
        </a:p>
        <a:p>
          <a:r>
            <a:rPr lang="en-US" sz="1600" b="1" dirty="0" smtClean="0"/>
            <a:t>DEO should ensure that these are deposited in treasury/sub-treasury under double lock, key of one will be kept with DEO himself</a:t>
          </a:r>
          <a:r>
            <a:rPr lang="en-US" sz="1400" b="1" dirty="0" smtClean="0"/>
            <a:t>.</a:t>
          </a:r>
          <a:endParaRPr lang="en-US" sz="1400" b="1" dirty="0"/>
        </a:p>
      </dgm:t>
    </dgm:pt>
    <dgm:pt modelId="{FF1DC26F-F1D2-2642-90F2-E6D2A031649A}" type="parTrans" cxnId="{E4927DFB-520D-C04A-8E76-32634F12C7E3}">
      <dgm:prSet/>
      <dgm:spPr/>
      <dgm:t>
        <a:bodyPr/>
        <a:lstStyle/>
        <a:p>
          <a:endParaRPr lang="en-US"/>
        </a:p>
      </dgm:t>
    </dgm:pt>
    <dgm:pt modelId="{39D971D9-5FC3-9749-98AD-0E72EB7D59FC}" type="sibTrans" cxnId="{E4927DFB-520D-C04A-8E76-32634F12C7E3}">
      <dgm:prSet/>
      <dgm:spPr/>
      <dgm:t>
        <a:bodyPr/>
        <a:lstStyle/>
        <a:p>
          <a:endParaRPr lang="en-US"/>
        </a:p>
      </dgm:t>
    </dgm:pt>
    <dgm:pt modelId="{4179789A-9C75-B242-B5C4-86FF87BDEC77}">
      <dgm:prSet/>
      <dgm:spPr/>
      <dgm:t>
        <a:bodyPr/>
        <a:lstStyle/>
        <a:p>
          <a:pPr rtl="0"/>
          <a:r>
            <a:rPr lang="en-US" b="1" dirty="0" smtClean="0"/>
            <a:t>  The envelops sealed under R 93(1) shall not be opened and their contents inspected by any person/authority except under the order of a competent court under   Secret Seal NOT to be put on locks.</a:t>
          </a:r>
          <a:endParaRPr lang="en-US" dirty="0"/>
        </a:p>
      </dgm:t>
    </dgm:pt>
    <dgm:pt modelId="{8DECC3D2-511C-E64E-9CD5-3A7A3EFF04DA}" type="parTrans" cxnId="{E184CE2B-30BF-F345-A1A6-3DF3B1678E76}">
      <dgm:prSet/>
      <dgm:spPr/>
      <dgm:t>
        <a:bodyPr/>
        <a:lstStyle/>
        <a:p>
          <a:endParaRPr lang="en-US"/>
        </a:p>
      </dgm:t>
    </dgm:pt>
    <dgm:pt modelId="{EE77280E-DDBD-2149-873F-CC4D3C80FE23}" type="sibTrans" cxnId="{E184CE2B-30BF-F345-A1A6-3DF3B1678E76}">
      <dgm:prSet/>
      <dgm:spPr/>
      <dgm:t>
        <a:bodyPr/>
        <a:lstStyle/>
        <a:p>
          <a:endParaRPr lang="en-US"/>
        </a:p>
      </dgm:t>
    </dgm:pt>
    <dgm:pt modelId="{1AACFA6B-05D7-8745-9F13-60F114A1BAD3}" type="pres">
      <dgm:prSet presAssocID="{66409C72-DBC4-8242-A694-52E16F343779}" presName="Name0" presStyleCnt="0">
        <dgm:presLayoutVars>
          <dgm:chMax/>
          <dgm:chPref/>
          <dgm:dir/>
        </dgm:presLayoutVars>
      </dgm:prSet>
      <dgm:spPr/>
      <dgm:t>
        <a:bodyPr/>
        <a:lstStyle/>
        <a:p>
          <a:endParaRPr lang="en-US"/>
        </a:p>
      </dgm:t>
    </dgm:pt>
    <dgm:pt modelId="{663DA801-E2E8-AB46-935F-774315CB7F94}" type="pres">
      <dgm:prSet presAssocID="{A2D70F1D-C281-8042-BC9F-7BF94BA9021C}" presName="parenttextcomposite" presStyleCnt="0"/>
      <dgm:spPr/>
    </dgm:pt>
    <dgm:pt modelId="{772CEB53-F71D-9C4D-9C60-A8A3DE11C589}" type="pres">
      <dgm:prSet presAssocID="{A2D70F1D-C281-8042-BC9F-7BF94BA9021C}" presName="parenttext" presStyleLbl="revTx" presStyleIdx="0" presStyleCnt="5" custScaleY="41176">
        <dgm:presLayoutVars>
          <dgm:chMax/>
          <dgm:chPref val="2"/>
          <dgm:bulletEnabled val="1"/>
        </dgm:presLayoutVars>
      </dgm:prSet>
      <dgm:spPr/>
      <dgm:t>
        <a:bodyPr/>
        <a:lstStyle/>
        <a:p>
          <a:endParaRPr lang="en-US"/>
        </a:p>
      </dgm:t>
    </dgm:pt>
    <dgm:pt modelId="{067A044E-9F05-A04C-B861-ACB58FEB5C8D}" type="pres">
      <dgm:prSet presAssocID="{A2D70F1D-C281-8042-BC9F-7BF94BA9021C}" presName="parallelogramComposite" presStyleCnt="0"/>
      <dgm:spPr/>
    </dgm:pt>
    <dgm:pt modelId="{B7239D81-DF55-0E42-83CB-43B03AE1692B}" type="pres">
      <dgm:prSet presAssocID="{A2D70F1D-C281-8042-BC9F-7BF94BA9021C}" presName="parallelogram1" presStyleLbl="alignNode1" presStyleIdx="0" presStyleCnt="35"/>
      <dgm:spPr/>
    </dgm:pt>
    <dgm:pt modelId="{A4FA4AE3-55FC-9346-B972-10964FD00F6B}" type="pres">
      <dgm:prSet presAssocID="{A2D70F1D-C281-8042-BC9F-7BF94BA9021C}" presName="parallelogram2" presStyleLbl="alignNode1" presStyleIdx="1" presStyleCnt="35"/>
      <dgm:spPr/>
    </dgm:pt>
    <dgm:pt modelId="{01AC1868-FB37-4A49-97F5-B7ABA0155572}" type="pres">
      <dgm:prSet presAssocID="{A2D70F1D-C281-8042-BC9F-7BF94BA9021C}" presName="parallelogram3" presStyleLbl="alignNode1" presStyleIdx="2" presStyleCnt="35"/>
      <dgm:spPr/>
    </dgm:pt>
    <dgm:pt modelId="{F3F8C328-AAA7-0948-9B13-D56AA05E137D}" type="pres">
      <dgm:prSet presAssocID="{A2D70F1D-C281-8042-BC9F-7BF94BA9021C}" presName="parallelogram4" presStyleLbl="alignNode1" presStyleIdx="3" presStyleCnt="35"/>
      <dgm:spPr/>
    </dgm:pt>
    <dgm:pt modelId="{4029D6BB-F5D1-FC4D-A6BE-2E8D5E5EA979}" type="pres">
      <dgm:prSet presAssocID="{A2D70F1D-C281-8042-BC9F-7BF94BA9021C}" presName="parallelogram5" presStyleLbl="alignNode1" presStyleIdx="4" presStyleCnt="35"/>
      <dgm:spPr/>
    </dgm:pt>
    <dgm:pt modelId="{B9C20F4B-16E1-5F47-B2E6-2E28A5695B82}" type="pres">
      <dgm:prSet presAssocID="{A2D70F1D-C281-8042-BC9F-7BF94BA9021C}" presName="parallelogram6" presStyleLbl="alignNode1" presStyleIdx="5" presStyleCnt="35"/>
      <dgm:spPr/>
    </dgm:pt>
    <dgm:pt modelId="{37BB7084-4EE9-1344-855F-79E8240042ED}" type="pres">
      <dgm:prSet presAssocID="{A2D70F1D-C281-8042-BC9F-7BF94BA9021C}" presName="parallelogram7" presStyleLbl="alignNode1" presStyleIdx="6" presStyleCnt="35"/>
      <dgm:spPr/>
    </dgm:pt>
    <dgm:pt modelId="{407EA0AD-B128-C844-B1D1-B3F132F5997E}" type="pres">
      <dgm:prSet presAssocID="{B8D2CE10-A623-4C49-981F-470A9CB51A5F}" presName="sibTrans" presStyleCnt="0"/>
      <dgm:spPr/>
    </dgm:pt>
    <dgm:pt modelId="{1FBC8247-B4F9-BD43-B123-FD1240855D4D}" type="pres">
      <dgm:prSet presAssocID="{A08C8B53-13DD-4A4D-9DD6-489958DD2B91}" presName="parenttextcomposite" presStyleCnt="0"/>
      <dgm:spPr/>
    </dgm:pt>
    <dgm:pt modelId="{FB7F733A-6DE0-4B44-A17F-75929C00ACA2}" type="pres">
      <dgm:prSet presAssocID="{A08C8B53-13DD-4A4D-9DD6-489958DD2B91}" presName="parenttext" presStyleLbl="revTx" presStyleIdx="1" presStyleCnt="5" custScaleY="75411">
        <dgm:presLayoutVars>
          <dgm:chMax/>
          <dgm:chPref val="2"/>
          <dgm:bulletEnabled val="1"/>
        </dgm:presLayoutVars>
      </dgm:prSet>
      <dgm:spPr/>
      <dgm:t>
        <a:bodyPr/>
        <a:lstStyle/>
        <a:p>
          <a:endParaRPr lang="en-US"/>
        </a:p>
      </dgm:t>
    </dgm:pt>
    <dgm:pt modelId="{19285821-CE1B-BA44-AB3E-924BEE613D5F}" type="pres">
      <dgm:prSet presAssocID="{A08C8B53-13DD-4A4D-9DD6-489958DD2B91}" presName="parallelogramComposite" presStyleCnt="0"/>
      <dgm:spPr/>
    </dgm:pt>
    <dgm:pt modelId="{B6F1555A-A2EA-B145-97A4-B7D1277DAA69}" type="pres">
      <dgm:prSet presAssocID="{A08C8B53-13DD-4A4D-9DD6-489958DD2B91}" presName="parallelogram1" presStyleLbl="alignNode1" presStyleIdx="7" presStyleCnt="35"/>
      <dgm:spPr/>
    </dgm:pt>
    <dgm:pt modelId="{1186EAF2-2935-294E-BBDF-11A8393B0A4C}" type="pres">
      <dgm:prSet presAssocID="{A08C8B53-13DD-4A4D-9DD6-489958DD2B91}" presName="parallelogram2" presStyleLbl="alignNode1" presStyleIdx="8" presStyleCnt="35"/>
      <dgm:spPr/>
    </dgm:pt>
    <dgm:pt modelId="{75A082A6-0FBB-9C41-A7AA-F847737A4A97}" type="pres">
      <dgm:prSet presAssocID="{A08C8B53-13DD-4A4D-9DD6-489958DD2B91}" presName="parallelogram3" presStyleLbl="alignNode1" presStyleIdx="9" presStyleCnt="35"/>
      <dgm:spPr/>
    </dgm:pt>
    <dgm:pt modelId="{4F4DBF83-EDBE-6B4E-A301-EAB30D295D66}" type="pres">
      <dgm:prSet presAssocID="{A08C8B53-13DD-4A4D-9DD6-489958DD2B91}" presName="parallelogram4" presStyleLbl="alignNode1" presStyleIdx="10" presStyleCnt="35"/>
      <dgm:spPr/>
    </dgm:pt>
    <dgm:pt modelId="{9997CD1A-ADBD-8E4A-A9C1-8EB91B787CCC}" type="pres">
      <dgm:prSet presAssocID="{A08C8B53-13DD-4A4D-9DD6-489958DD2B91}" presName="parallelogram5" presStyleLbl="alignNode1" presStyleIdx="11" presStyleCnt="35"/>
      <dgm:spPr/>
    </dgm:pt>
    <dgm:pt modelId="{9E695E00-AE5E-C34B-BEA3-3549DF112B41}" type="pres">
      <dgm:prSet presAssocID="{A08C8B53-13DD-4A4D-9DD6-489958DD2B91}" presName="parallelogram6" presStyleLbl="alignNode1" presStyleIdx="12" presStyleCnt="35"/>
      <dgm:spPr/>
    </dgm:pt>
    <dgm:pt modelId="{E97B27EC-C78E-6741-9C69-92746AA6F50C}" type="pres">
      <dgm:prSet presAssocID="{A08C8B53-13DD-4A4D-9DD6-489958DD2B91}" presName="parallelogram7" presStyleLbl="alignNode1" presStyleIdx="13" presStyleCnt="35"/>
      <dgm:spPr/>
    </dgm:pt>
    <dgm:pt modelId="{37CD064A-00DF-3245-83C3-BB29B217F9DA}" type="pres">
      <dgm:prSet presAssocID="{B9B8ECB5-7C90-0E4E-A5AB-780A3A965AB4}" presName="sibTrans" presStyleCnt="0"/>
      <dgm:spPr/>
    </dgm:pt>
    <dgm:pt modelId="{E955C3D6-25D2-0F45-8A42-FAEAEE91B3CC}" type="pres">
      <dgm:prSet presAssocID="{CB64469C-0216-BF40-A1F2-4B36A5970E66}" presName="parenttextcomposite" presStyleCnt="0"/>
      <dgm:spPr/>
    </dgm:pt>
    <dgm:pt modelId="{BF78BF80-89C3-044F-9D06-4A3739BD06F7}" type="pres">
      <dgm:prSet presAssocID="{CB64469C-0216-BF40-A1F2-4B36A5970E66}" presName="parenttext" presStyleLbl="revTx" presStyleIdx="2" presStyleCnt="5" custScaleX="92077" custScaleY="44286" custLinFactNeighborX="0" custLinFactNeighborY="-27162">
        <dgm:presLayoutVars>
          <dgm:chMax/>
          <dgm:chPref val="2"/>
          <dgm:bulletEnabled val="1"/>
        </dgm:presLayoutVars>
      </dgm:prSet>
      <dgm:spPr/>
      <dgm:t>
        <a:bodyPr/>
        <a:lstStyle/>
        <a:p>
          <a:endParaRPr lang="en-US"/>
        </a:p>
      </dgm:t>
    </dgm:pt>
    <dgm:pt modelId="{0C208637-90A7-7148-9AD6-4D20753883B1}" type="pres">
      <dgm:prSet presAssocID="{CB64469C-0216-BF40-A1F2-4B36A5970E66}" presName="parallelogramComposite" presStyleCnt="0"/>
      <dgm:spPr/>
    </dgm:pt>
    <dgm:pt modelId="{EDF5C352-B99C-AF43-82FF-33605DA90EEB}" type="pres">
      <dgm:prSet presAssocID="{CB64469C-0216-BF40-A1F2-4B36A5970E66}" presName="parallelogram1" presStyleLbl="alignNode1" presStyleIdx="14" presStyleCnt="35"/>
      <dgm:spPr/>
    </dgm:pt>
    <dgm:pt modelId="{6359805C-9040-7044-A683-8F7AC1C575EC}" type="pres">
      <dgm:prSet presAssocID="{CB64469C-0216-BF40-A1F2-4B36A5970E66}" presName="parallelogram2" presStyleLbl="alignNode1" presStyleIdx="15" presStyleCnt="35"/>
      <dgm:spPr/>
    </dgm:pt>
    <dgm:pt modelId="{B5E0B3D8-BD61-F945-80CC-962A84EE5D85}" type="pres">
      <dgm:prSet presAssocID="{CB64469C-0216-BF40-A1F2-4B36A5970E66}" presName="parallelogram3" presStyleLbl="alignNode1" presStyleIdx="16" presStyleCnt="35"/>
      <dgm:spPr/>
    </dgm:pt>
    <dgm:pt modelId="{70C9BEE6-9901-2C45-A79F-8CEA11C9DC9D}" type="pres">
      <dgm:prSet presAssocID="{CB64469C-0216-BF40-A1F2-4B36A5970E66}" presName="parallelogram4" presStyleLbl="alignNode1" presStyleIdx="17" presStyleCnt="35"/>
      <dgm:spPr/>
    </dgm:pt>
    <dgm:pt modelId="{C7DB3E69-3319-4E46-910B-2B154442AA29}" type="pres">
      <dgm:prSet presAssocID="{CB64469C-0216-BF40-A1F2-4B36A5970E66}" presName="parallelogram5" presStyleLbl="alignNode1" presStyleIdx="18" presStyleCnt="35"/>
      <dgm:spPr/>
    </dgm:pt>
    <dgm:pt modelId="{DCCDBC95-D8C1-0449-852B-DEB8B30F907F}" type="pres">
      <dgm:prSet presAssocID="{CB64469C-0216-BF40-A1F2-4B36A5970E66}" presName="parallelogram6" presStyleLbl="alignNode1" presStyleIdx="19" presStyleCnt="35"/>
      <dgm:spPr/>
    </dgm:pt>
    <dgm:pt modelId="{B68EA2C0-5DAB-ED42-AC33-1B91A10FEA3D}" type="pres">
      <dgm:prSet presAssocID="{CB64469C-0216-BF40-A1F2-4B36A5970E66}" presName="parallelogram7" presStyleLbl="alignNode1" presStyleIdx="20" presStyleCnt="35"/>
      <dgm:spPr/>
    </dgm:pt>
    <dgm:pt modelId="{A55E9B27-ABCD-8D4A-A05B-DEEB572F43A2}" type="pres">
      <dgm:prSet presAssocID="{6C42BFFB-F23D-CB44-B3A0-1CF5DB7FC06C}" presName="sibTrans" presStyleCnt="0"/>
      <dgm:spPr/>
    </dgm:pt>
    <dgm:pt modelId="{18575B9F-B5C8-2F4E-9B1D-BEBAB37C06D5}" type="pres">
      <dgm:prSet presAssocID="{8FC237E5-E36F-284E-9142-5EEF8702B06B}" presName="parenttextcomposite" presStyleCnt="0"/>
      <dgm:spPr/>
    </dgm:pt>
    <dgm:pt modelId="{FBFEA951-D29A-7E48-B012-C4B63490E7F7}" type="pres">
      <dgm:prSet presAssocID="{8FC237E5-E36F-284E-9142-5EEF8702B06B}" presName="parenttext" presStyleLbl="revTx" presStyleIdx="3" presStyleCnt="5" custScaleY="183661" custLinFactNeighborX="49" custLinFactNeighborY="10196">
        <dgm:presLayoutVars>
          <dgm:chMax/>
          <dgm:chPref val="2"/>
          <dgm:bulletEnabled val="1"/>
        </dgm:presLayoutVars>
      </dgm:prSet>
      <dgm:spPr/>
      <dgm:t>
        <a:bodyPr/>
        <a:lstStyle/>
        <a:p>
          <a:endParaRPr lang="en-US"/>
        </a:p>
      </dgm:t>
    </dgm:pt>
    <dgm:pt modelId="{4CFB1D56-0F29-2E48-A58D-2850CDA3BB84}" type="pres">
      <dgm:prSet presAssocID="{8FC237E5-E36F-284E-9142-5EEF8702B06B}" presName="parallelogramComposite" presStyleCnt="0"/>
      <dgm:spPr/>
    </dgm:pt>
    <dgm:pt modelId="{A15D75D3-5B73-024B-9FEC-6A07150944BE}" type="pres">
      <dgm:prSet presAssocID="{8FC237E5-E36F-284E-9142-5EEF8702B06B}" presName="parallelogram1" presStyleLbl="alignNode1" presStyleIdx="21" presStyleCnt="35"/>
      <dgm:spPr/>
    </dgm:pt>
    <dgm:pt modelId="{3149CC63-2126-E54F-B77D-F7E01A7FD8A8}" type="pres">
      <dgm:prSet presAssocID="{8FC237E5-E36F-284E-9142-5EEF8702B06B}" presName="parallelogram2" presStyleLbl="alignNode1" presStyleIdx="22" presStyleCnt="35"/>
      <dgm:spPr/>
    </dgm:pt>
    <dgm:pt modelId="{806F67C8-EEC5-7046-AD81-D2485D5A99E1}" type="pres">
      <dgm:prSet presAssocID="{8FC237E5-E36F-284E-9142-5EEF8702B06B}" presName="parallelogram3" presStyleLbl="alignNode1" presStyleIdx="23" presStyleCnt="35"/>
      <dgm:spPr/>
    </dgm:pt>
    <dgm:pt modelId="{7930BD95-86E9-C349-BB15-9D7452037403}" type="pres">
      <dgm:prSet presAssocID="{8FC237E5-E36F-284E-9142-5EEF8702B06B}" presName="parallelogram4" presStyleLbl="alignNode1" presStyleIdx="24" presStyleCnt="35"/>
      <dgm:spPr/>
    </dgm:pt>
    <dgm:pt modelId="{66FCA060-8E71-A140-85D4-0B1DF840A892}" type="pres">
      <dgm:prSet presAssocID="{8FC237E5-E36F-284E-9142-5EEF8702B06B}" presName="parallelogram5" presStyleLbl="alignNode1" presStyleIdx="25" presStyleCnt="35"/>
      <dgm:spPr/>
    </dgm:pt>
    <dgm:pt modelId="{F572C0D6-9F9F-DD46-9E1D-D972CA3FCA09}" type="pres">
      <dgm:prSet presAssocID="{8FC237E5-E36F-284E-9142-5EEF8702B06B}" presName="parallelogram6" presStyleLbl="alignNode1" presStyleIdx="26" presStyleCnt="35"/>
      <dgm:spPr/>
    </dgm:pt>
    <dgm:pt modelId="{72E6FBFB-A818-9843-9494-6CA6CC201EA6}" type="pres">
      <dgm:prSet presAssocID="{8FC237E5-E36F-284E-9142-5EEF8702B06B}" presName="parallelogram7" presStyleLbl="alignNode1" presStyleIdx="27" presStyleCnt="35"/>
      <dgm:spPr/>
    </dgm:pt>
    <dgm:pt modelId="{D5EA39E3-AD2F-5448-95C3-E7A9353F6871}" type="pres">
      <dgm:prSet presAssocID="{39D971D9-5FC3-9749-98AD-0E72EB7D59FC}" presName="sibTrans" presStyleCnt="0"/>
      <dgm:spPr/>
    </dgm:pt>
    <dgm:pt modelId="{DD99A73D-701F-D846-ACD7-763FED42A18C}" type="pres">
      <dgm:prSet presAssocID="{4179789A-9C75-B242-B5C4-86FF87BDEC77}" presName="parenttextcomposite" presStyleCnt="0"/>
      <dgm:spPr/>
    </dgm:pt>
    <dgm:pt modelId="{F79A9B42-F1B0-0547-BF72-314494D0108A}" type="pres">
      <dgm:prSet presAssocID="{4179789A-9C75-B242-B5C4-86FF87BDEC77}" presName="parenttext" presStyleLbl="revTx" presStyleIdx="4" presStyleCnt="5" custScaleY="118652">
        <dgm:presLayoutVars>
          <dgm:chMax/>
          <dgm:chPref val="2"/>
          <dgm:bulletEnabled val="1"/>
        </dgm:presLayoutVars>
      </dgm:prSet>
      <dgm:spPr/>
      <dgm:t>
        <a:bodyPr/>
        <a:lstStyle/>
        <a:p>
          <a:endParaRPr lang="en-US"/>
        </a:p>
      </dgm:t>
    </dgm:pt>
    <dgm:pt modelId="{D636F2BE-BABD-D844-B499-3DFBBA310B93}" type="pres">
      <dgm:prSet presAssocID="{4179789A-9C75-B242-B5C4-86FF87BDEC77}" presName="parallelogramComposite" presStyleCnt="0"/>
      <dgm:spPr/>
    </dgm:pt>
    <dgm:pt modelId="{E1DFAD96-4DF3-7649-B705-4D8894961862}" type="pres">
      <dgm:prSet presAssocID="{4179789A-9C75-B242-B5C4-86FF87BDEC77}" presName="parallelogram1" presStyleLbl="alignNode1" presStyleIdx="28" presStyleCnt="35"/>
      <dgm:spPr/>
    </dgm:pt>
    <dgm:pt modelId="{66BF1014-EECF-9C4E-965D-2614C40C2D15}" type="pres">
      <dgm:prSet presAssocID="{4179789A-9C75-B242-B5C4-86FF87BDEC77}" presName="parallelogram2" presStyleLbl="alignNode1" presStyleIdx="29" presStyleCnt="35"/>
      <dgm:spPr/>
    </dgm:pt>
    <dgm:pt modelId="{1FD981C2-6E04-FE46-8193-0B014D808245}" type="pres">
      <dgm:prSet presAssocID="{4179789A-9C75-B242-B5C4-86FF87BDEC77}" presName="parallelogram3" presStyleLbl="alignNode1" presStyleIdx="30" presStyleCnt="35"/>
      <dgm:spPr/>
    </dgm:pt>
    <dgm:pt modelId="{8A666F6B-9484-264B-9D3B-73F24010D9C7}" type="pres">
      <dgm:prSet presAssocID="{4179789A-9C75-B242-B5C4-86FF87BDEC77}" presName="parallelogram4" presStyleLbl="alignNode1" presStyleIdx="31" presStyleCnt="35"/>
      <dgm:spPr/>
    </dgm:pt>
    <dgm:pt modelId="{79E814E8-82C5-394E-A2E1-1F7794CB3060}" type="pres">
      <dgm:prSet presAssocID="{4179789A-9C75-B242-B5C4-86FF87BDEC77}" presName="parallelogram5" presStyleLbl="alignNode1" presStyleIdx="32" presStyleCnt="35"/>
      <dgm:spPr/>
    </dgm:pt>
    <dgm:pt modelId="{E2BB00B8-AB58-9E42-AE83-3695617DC609}" type="pres">
      <dgm:prSet presAssocID="{4179789A-9C75-B242-B5C4-86FF87BDEC77}" presName="parallelogram6" presStyleLbl="alignNode1" presStyleIdx="33" presStyleCnt="35"/>
      <dgm:spPr/>
    </dgm:pt>
    <dgm:pt modelId="{D6335D14-D774-1841-B9F3-B4D4D9F0EFD0}" type="pres">
      <dgm:prSet presAssocID="{4179789A-9C75-B242-B5C4-86FF87BDEC77}" presName="parallelogram7" presStyleLbl="alignNode1" presStyleIdx="34" presStyleCnt="35"/>
      <dgm:spPr/>
    </dgm:pt>
  </dgm:ptLst>
  <dgm:cxnLst>
    <dgm:cxn modelId="{E4927DFB-520D-C04A-8E76-32634F12C7E3}" srcId="{66409C72-DBC4-8242-A694-52E16F343779}" destId="{8FC237E5-E36F-284E-9142-5EEF8702B06B}" srcOrd="3" destOrd="0" parTransId="{FF1DC26F-F1D2-2642-90F2-E6D2A031649A}" sibTransId="{39D971D9-5FC3-9749-98AD-0E72EB7D59FC}"/>
    <dgm:cxn modelId="{617F355A-61AB-1142-BEE5-9AAE9F9A39F8}" type="presOf" srcId="{8FC237E5-E36F-284E-9142-5EEF8702B06B}" destId="{FBFEA951-D29A-7E48-B012-C4B63490E7F7}" srcOrd="0" destOrd="0" presId="urn:microsoft.com/office/officeart/2008/layout/VerticalAccentList"/>
    <dgm:cxn modelId="{47A09C50-1DCE-BA48-BC34-80C7FA8F6342}" type="presOf" srcId="{A2D70F1D-C281-8042-BC9F-7BF94BA9021C}" destId="{772CEB53-F71D-9C4D-9C60-A8A3DE11C589}" srcOrd="0" destOrd="0" presId="urn:microsoft.com/office/officeart/2008/layout/VerticalAccentList"/>
    <dgm:cxn modelId="{9E68473F-DFDD-FC49-947D-4450A93DEBFD}" srcId="{66409C72-DBC4-8242-A694-52E16F343779}" destId="{CB64469C-0216-BF40-A1F2-4B36A5970E66}" srcOrd="2" destOrd="0" parTransId="{486FD73A-1612-5948-A88B-F12127FB3599}" sibTransId="{6C42BFFB-F23D-CB44-B3A0-1CF5DB7FC06C}"/>
    <dgm:cxn modelId="{BBD099ED-81B2-9F40-B60B-CAD227CE453D}" type="presOf" srcId="{CB64469C-0216-BF40-A1F2-4B36A5970E66}" destId="{BF78BF80-89C3-044F-9D06-4A3739BD06F7}" srcOrd="0" destOrd="0" presId="urn:microsoft.com/office/officeart/2008/layout/VerticalAccentList"/>
    <dgm:cxn modelId="{D3A22B9B-50AB-8145-81D8-CF8D21A942B1}" type="presOf" srcId="{4179789A-9C75-B242-B5C4-86FF87BDEC77}" destId="{F79A9B42-F1B0-0547-BF72-314494D0108A}" srcOrd="0" destOrd="0" presId="urn:microsoft.com/office/officeart/2008/layout/VerticalAccentList"/>
    <dgm:cxn modelId="{925BC633-6F70-9440-BBCC-45F279D8CF47}" type="presOf" srcId="{66409C72-DBC4-8242-A694-52E16F343779}" destId="{1AACFA6B-05D7-8745-9F13-60F114A1BAD3}" srcOrd="0" destOrd="0" presId="urn:microsoft.com/office/officeart/2008/layout/VerticalAccentList"/>
    <dgm:cxn modelId="{E184CE2B-30BF-F345-A1A6-3DF3B1678E76}" srcId="{66409C72-DBC4-8242-A694-52E16F343779}" destId="{4179789A-9C75-B242-B5C4-86FF87BDEC77}" srcOrd="4" destOrd="0" parTransId="{8DECC3D2-511C-E64E-9CD5-3A7A3EFF04DA}" sibTransId="{EE77280E-DDBD-2149-873F-CC4D3C80FE23}"/>
    <dgm:cxn modelId="{9F4A9A72-837E-9949-A831-6181083F95A0}" srcId="{66409C72-DBC4-8242-A694-52E16F343779}" destId="{A2D70F1D-C281-8042-BC9F-7BF94BA9021C}" srcOrd="0" destOrd="0" parTransId="{D1B95DF2-7BDB-DC48-9643-3D770979A7F3}" sibTransId="{B8D2CE10-A623-4C49-981F-470A9CB51A5F}"/>
    <dgm:cxn modelId="{4B83A1CC-CD1D-AE4B-9CD0-8971C6FF72EB}" type="presOf" srcId="{A08C8B53-13DD-4A4D-9DD6-489958DD2B91}" destId="{FB7F733A-6DE0-4B44-A17F-75929C00ACA2}" srcOrd="0" destOrd="0" presId="urn:microsoft.com/office/officeart/2008/layout/VerticalAccentList"/>
    <dgm:cxn modelId="{2CE6074F-08AE-6146-BD03-B88F7E791F6D}" srcId="{66409C72-DBC4-8242-A694-52E16F343779}" destId="{A08C8B53-13DD-4A4D-9DD6-489958DD2B91}" srcOrd="1" destOrd="0" parTransId="{6CFC59FC-E21A-CD4E-91DA-C6A8483F1163}" sibTransId="{B9B8ECB5-7C90-0E4E-A5AB-780A3A965AB4}"/>
    <dgm:cxn modelId="{1296DE43-564B-5C4C-BC50-FE7039ECCB9E}" type="presParOf" srcId="{1AACFA6B-05D7-8745-9F13-60F114A1BAD3}" destId="{663DA801-E2E8-AB46-935F-774315CB7F94}" srcOrd="0" destOrd="0" presId="urn:microsoft.com/office/officeart/2008/layout/VerticalAccentList"/>
    <dgm:cxn modelId="{5A9433A8-7E8E-484F-B48C-CD260CA6242B}" type="presParOf" srcId="{663DA801-E2E8-AB46-935F-774315CB7F94}" destId="{772CEB53-F71D-9C4D-9C60-A8A3DE11C589}" srcOrd="0" destOrd="0" presId="urn:microsoft.com/office/officeart/2008/layout/VerticalAccentList"/>
    <dgm:cxn modelId="{D20EEBF2-7388-894C-A547-572D2D23B267}" type="presParOf" srcId="{1AACFA6B-05D7-8745-9F13-60F114A1BAD3}" destId="{067A044E-9F05-A04C-B861-ACB58FEB5C8D}" srcOrd="1" destOrd="0" presId="urn:microsoft.com/office/officeart/2008/layout/VerticalAccentList"/>
    <dgm:cxn modelId="{D6EDD3C2-4E0C-4B41-9548-FC54D8E07F64}" type="presParOf" srcId="{067A044E-9F05-A04C-B861-ACB58FEB5C8D}" destId="{B7239D81-DF55-0E42-83CB-43B03AE1692B}" srcOrd="0" destOrd="0" presId="urn:microsoft.com/office/officeart/2008/layout/VerticalAccentList"/>
    <dgm:cxn modelId="{C6A54EAD-4D65-EA4F-8180-F0ECA250C496}" type="presParOf" srcId="{067A044E-9F05-A04C-B861-ACB58FEB5C8D}" destId="{A4FA4AE3-55FC-9346-B972-10964FD00F6B}" srcOrd="1" destOrd="0" presId="urn:microsoft.com/office/officeart/2008/layout/VerticalAccentList"/>
    <dgm:cxn modelId="{EEFD6B43-45C0-6E46-A119-AE8BEE2AAD45}" type="presParOf" srcId="{067A044E-9F05-A04C-B861-ACB58FEB5C8D}" destId="{01AC1868-FB37-4A49-97F5-B7ABA0155572}" srcOrd="2" destOrd="0" presId="urn:microsoft.com/office/officeart/2008/layout/VerticalAccentList"/>
    <dgm:cxn modelId="{32E24636-2511-F047-AC02-C73D724A650A}" type="presParOf" srcId="{067A044E-9F05-A04C-B861-ACB58FEB5C8D}" destId="{F3F8C328-AAA7-0948-9B13-D56AA05E137D}" srcOrd="3" destOrd="0" presId="urn:microsoft.com/office/officeart/2008/layout/VerticalAccentList"/>
    <dgm:cxn modelId="{C8E2F409-2BE9-5F45-A48E-27D5F463651B}" type="presParOf" srcId="{067A044E-9F05-A04C-B861-ACB58FEB5C8D}" destId="{4029D6BB-F5D1-FC4D-A6BE-2E8D5E5EA979}" srcOrd="4" destOrd="0" presId="urn:microsoft.com/office/officeart/2008/layout/VerticalAccentList"/>
    <dgm:cxn modelId="{107BD53E-1707-CE43-9AA1-324AA4D3C572}" type="presParOf" srcId="{067A044E-9F05-A04C-B861-ACB58FEB5C8D}" destId="{B9C20F4B-16E1-5F47-B2E6-2E28A5695B82}" srcOrd="5" destOrd="0" presId="urn:microsoft.com/office/officeart/2008/layout/VerticalAccentList"/>
    <dgm:cxn modelId="{44CF3622-01C9-9643-B6D4-52E1396B3F57}" type="presParOf" srcId="{067A044E-9F05-A04C-B861-ACB58FEB5C8D}" destId="{37BB7084-4EE9-1344-855F-79E8240042ED}" srcOrd="6" destOrd="0" presId="urn:microsoft.com/office/officeart/2008/layout/VerticalAccentList"/>
    <dgm:cxn modelId="{5978CB99-AD57-A741-B69B-02841992EA90}" type="presParOf" srcId="{1AACFA6B-05D7-8745-9F13-60F114A1BAD3}" destId="{407EA0AD-B128-C844-B1D1-B3F132F5997E}" srcOrd="2" destOrd="0" presId="urn:microsoft.com/office/officeart/2008/layout/VerticalAccentList"/>
    <dgm:cxn modelId="{13582A33-2416-3E46-90F7-2727D1D77E3A}" type="presParOf" srcId="{1AACFA6B-05D7-8745-9F13-60F114A1BAD3}" destId="{1FBC8247-B4F9-BD43-B123-FD1240855D4D}" srcOrd="3" destOrd="0" presId="urn:microsoft.com/office/officeart/2008/layout/VerticalAccentList"/>
    <dgm:cxn modelId="{E4E75AA6-873C-3445-A451-3D65C129EFCD}" type="presParOf" srcId="{1FBC8247-B4F9-BD43-B123-FD1240855D4D}" destId="{FB7F733A-6DE0-4B44-A17F-75929C00ACA2}" srcOrd="0" destOrd="0" presId="urn:microsoft.com/office/officeart/2008/layout/VerticalAccentList"/>
    <dgm:cxn modelId="{E5D2D98A-6830-754B-B763-42A87FE6DA5F}" type="presParOf" srcId="{1AACFA6B-05D7-8745-9F13-60F114A1BAD3}" destId="{19285821-CE1B-BA44-AB3E-924BEE613D5F}" srcOrd="4" destOrd="0" presId="urn:microsoft.com/office/officeart/2008/layout/VerticalAccentList"/>
    <dgm:cxn modelId="{40E1B242-384B-D54C-B7B8-D4EB9EE42026}" type="presParOf" srcId="{19285821-CE1B-BA44-AB3E-924BEE613D5F}" destId="{B6F1555A-A2EA-B145-97A4-B7D1277DAA69}" srcOrd="0" destOrd="0" presId="urn:microsoft.com/office/officeart/2008/layout/VerticalAccentList"/>
    <dgm:cxn modelId="{F0D72597-EE0A-914B-A399-5423A700FE75}" type="presParOf" srcId="{19285821-CE1B-BA44-AB3E-924BEE613D5F}" destId="{1186EAF2-2935-294E-BBDF-11A8393B0A4C}" srcOrd="1" destOrd="0" presId="urn:microsoft.com/office/officeart/2008/layout/VerticalAccentList"/>
    <dgm:cxn modelId="{6AAA9703-5666-754F-8B44-40D7097C5CA5}" type="presParOf" srcId="{19285821-CE1B-BA44-AB3E-924BEE613D5F}" destId="{75A082A6-0FBB-9C41-A7AA-F847737A4A97}" srcOrd="2" destOrd="0" presId="urn:microsoft.com/office/officeart/2008/layout/VerticalAccentList"/>
    <dgm:cxn modelId="{AFA7557E-DF12-1544-A3B0-C2B1E2C9C41D}" type="presParOf" srcId="{19285821-CE1B-BA44-AB3E-924BEE613D5F}" destId="{4F4DBF83-EDBE-6B4E-A301-EAB30D295D66}" srcOrd="3" destOrd="0" presId="urn:microsoft.com/office/officeart/2008/layout/VerticalAccentList"/>
    <dgm:cxn modelId="{E14477CC-E76D-DA4C-9957-C3CDF2AD95E6}" type="presParOf" srcId="{19285821-CE1B-BA44-AB3E-924BEE613D5F}" destId="{9997CD1A-ADBD-8E4A-A9C1-8EB91B787CCC}" srcOrd="4" destOrd="0" presId="urn:microsoft.com/office/officeart/2008/layout/VerticalAccentList"/>
    <dgm:cxn modelId="{3E9EEEB3-2CD9-EC48-8F09-5B9927C78A56}" type="presParOf" srcId="{19285821-CE1B-BA44-AB3E-924BEE613D5F}" destId="{9E695E00-AE5E-C34B-BEA3-3549DF112B41}" srcOrd="5" destOrd="0" presId="urn:microsoft.com/office/officeart/2008/layout/VerticalAccentList"/>
    <dgm:cxn modelId="{014BFB8C-50BD-E543-9AF5-5F952E5CEBCA}" type="presParOf" srcId="{19285821-CE1B-BA44-AB3E-924BEE613D5F}" destId="{E97B27EC-C78E-6741-9C69-92746AA6F50C}" srcOrd="6" destOrd="0" presId="urn:microsoft.com/office/officeart/2008/layout/VerticalAccentList"/>
    <dgm:cxn modelId="{897CB0E1-661E-9946-8830-B549B7F8EBA8}" type="presParOf" srcId="{1AACFA6B-05D7-8745-9F13-60F114A1BAD3}" destId="{37CD064A-00DF-3245-83C3-BB29B217F9DA}" srcOrd="5" destOrd="0" presId="urn:microsoft.com/office/officeart/2008/layout/VerticalAccentList"/>
    <dgm:cxn modelId="{99A90B9F-86C7-6741-A926-9DEA5774CEA6}" type="presParOf" srcId="{1AACFA6B-05D7-8745-9F13-60F114A1BAD3}" destId="{E955C3D6-25D2-0F45-8A42-FAEAEE91B3CC}" srcOrd="6" destOrd="0" presId="urn:microsoft.com/office/officeart/2008/layout/VerticalAccentList"/>
    <dgm:cxn modelId="{B0FCB8BC-00B1-3149-B2F3-18C4BEDD4CB3}" type="presParOf" srcId="{E955C3D6-25D2-0F45-8A42-FAEAEE91B3CC}" destId="{BF78BF80-89C3-044F-9D06-4A3739BD06F7}" srcOrd="0" destOrd="0" presId="urn:microsoft.com/office/officeart/2008/layout/VerticalAccentList"/>
    <dgm:cxn modelId="{37AEAF87-D730-5948-8D6D-31D439BC1743}" type="presParOf" srcId="{1AACFA6B-05D7-8745-9F13-60F114A1BAD3}" destId="{0C208637-90A7-7148-9AD6-4D20753883B1}" srcOrd="7" destOrd="0" presId="urn:microsoft.com/office/officeart/2008/layout/VerticalAccentList"/>
    <dgm:cxn modelId="{6CF30628-8B6F-744B-81B1-3981B1344FD2}" type="presParOf" srcId="{0C208637-90A7-7148-9AD6-4D20753883B1}" destId="{EDF5C352-B99C-AF43-82FF-33605DA90EEB}" srcOrd="0" destOrd="0" presId="urn:microsoft.com/office/officeart/2008/layout/VerticalAccentList"/>
    <dgm:cxn modelId="{4A03D025-C1BA-5C48-8C7E-85886868D54F}" type="presParOf" srcId="{0C208637-90A7-7148-9AD6-4D20753883B1}" destId="{6359805C-9040-7044-A683-8F7AC1C575EC}" srcOrd="1" destOrd="0" presId="urn:microsoft.com/office/officeart/2008/layout/VerticalAccentList"/>
    <dgm:cxn modelId="{B8CD34A4-03FB-2946-9AC5-70427785F501}" type="presParOf" srcId="{0C208637-90A7-7148-9AD6-4D20753883B1}" destId="{B5E0B3D8-BD61-F945-80CC-962A84EE5D85}" srcOrd="2" destOrd="0" presId="urn:microsoft.com/office/officeart/2008/layout/VerticalAccentList"/>
    <dgm:cxn modelId="{5EBE6460-A8B1-6146-9B3A-E6F333EA0AFB}" type="presParOf" srcId="{0C208637-90A7-7148-9AD6-4D20753883B1}" destId="{70C9BEE6-9901-2C45-A79F-8CEA11C9DC9D}" srcOrd="3" destOrd="0" presId="urn:microsoft.com/office/officeart/2008/layout/VerticalAccentList"/>
    <dgm:cxn modelId="{D4ECB47A-E67F-464C-AAAB-35A66B47926E}" type="presParOf" srcId="{0C208637-90A7-7148-9AD6-4D20753883B1}" destId="{C7DB3E69-3319-4E46-910B-2B154442AA29}" srcOrd="4" destOrd="0" presId="urn:microsoft.com/office/officeart/2008/layout/VerticalAccentList"/>
    <dgm:cxn modelId="{7819E8E4-0853-274A-A469-16E9F03DB12D}" type="presParOf" srcId="{0C208637-90A7-7148-9AD6-4D20753883B1}" destId="{DCCDBC95-D8C1-0449-852B-DEB8B30F907F}" srcOrd="5" destOrd="0" presId="urn:microsoft.com/office/officeart/2008/layout/VerticalAccentList"/>
    <dgm:cxn modelId="{B36BC82E-7F7B-0C47-9A27-6FD8BFAF5863}" type="presParOf" srcId="{0C208637-90A7-7148-9AD6-4D20753883B1}" destId="{B68EA2C0-5DAB-ED42-AC33-1B91A10FEA3D}" srcOrd="6" destOrd="0" presId="urn:microsoft.com/office/officeart/2008/layout/VerticalAccentList"/>
    <dgm:cxn modelId="{CF1A80F8-7735-DA41-899B-5A86078DFFA8}" type="presParOf" srcId="{1AACFA6B-05D7-8745-9F13-60F114A1BAD3}" destId="{A55E9B27-ABCD-8D4A-A05B-DEEB572F43A2}" srcOrd="8" destOrd="0" presId="urn:microsoft.com/office/officeart/2008/layout/VerticalAccentList"/>
    <dgm:cxn modelId="{C76B0E33-9D55-0244-B520-6A3CE597F8AF}" type="presParOf" srcId="{1AACFA6B-05D7-8745-9F13-60F114A1BAD3}" destId="{18575B9F-B5C8-2F4E-9B1D-BEBAB37C06D5}" srcOrd="9" destOrd="0" presId="urn:microsoft.com/office/officeart/2008/layout/VerticalAccentList"/>
    <dgm:cxn modelId="{F71AC3F2-3101-8040-B433-011C8F716B4F}" type="presParOf" srcId="{18575B9F-B5C8-2F4E-9B1D-BEBAB37C06D5}" destId="{FBFEA951-D29A-7E48-B012-C4B63490E7F7}" srcOrd="0" destOrd="0" presId="urn:microsoft.com/office/officeart/2008/layout/VerticalAccentList"/>
    <dgm:cxn modelId="{C8C575DF-EB6F-E140-B831-BA426740C3F1}" type="presParOf" srcId="{1AACFA6B-05D7-8745-9F13-60F114A1BAD3}" destId="{4CFB1D56-0F29-2E48-A58D-2850CDA3BB84}" srcOrd="10" destOrd="0" presId="urn:microsoft.com/office/officeart/2008/layout/VerticalAccentList"/>
    <dgm:cxn modelId="{8161D323-9EDA-404E-AA78-380F078F93DE}" type="presParOf" srcId="{4CFB1D56-0F29-2E48-A58D-2850CDA3BB84}" destId="{A15D75D3-5B73-024B-9FEC-6A07150944BE}" srcOrd="0" destOrd="0" presId="urn:microsoft.com/office/officeart/2008/layout/VerticalAccentList"/>
    <dgm:cxn modelId="{01DB9E3D-7472-B949-B279-22B0EDE0BB13}" type="presParOf" srcId="{4CFB1D56-0F29-2E48-A58D-2850CDA3BB84}" destId="{3149CC63-2126-E54F-B77D-F7E01A7FD8A8}" srcOrd="1" destOrd="0" presId="urn:microsoft.com/office/officeart/2008/layout/VerticalAccentList"/>
    <dgm:cxn modelId="{1597E1C8-400E-C54B-A3B6-0AF771A2A489}" type="presParOf" srcId="{4CFB1D56-0F29-2E48-A58D-2850CDA3BB84}" destId="{806F67C8-EEC5-7046-AD81-D2485D5A99E1}" srcOrd="2" destOrd="0" presId="urn:microsoft.com/office/officeart/2008/layout/VerticalAccentList"/>
    <dgm:cxn modelId="{D2D15413-EDA1-864F-946C-653002E20787}" type="presParOf" srcId="{4CFB1D56-0F29-2E48-A58D-2850CDA3BB84}" destId="{7930BD95-86E9-C349-BB15-9D7452037403}" srcOrd="3" destOrd="0" presId="urn:microsoft.com/office/officeart/2008/layout/VerticalAccentList"/>
    <dgm:cxn modelId="{7F537369-A2E9-FB4B-AC82-FA245A13B289}" type="presParOf" srcId="{4CFB1D56-0F29-2E48-A58D-2850CDA3BB84}" destId="{66FCA060-8E71-A140-85D4-0B1DF840A892}" srcOrd="4" destOrd="0" presId="urn:microsoft.com/office/officeart/2008/layout/VerticalAccentList"/>
    <dgm:cxn modelId="{8E921C2F-99B3-014D-B08D-364EA57CC315}" type="presParOf" srcId="{4CFB1D56-0F29-2E48-A58D-2850CDA3BB84}" destId="{F572C0D6-9F9F-DD46-9E1D-D972CA3FCA09}" srcOrd="5" destOrd="0" presId="urn:microsoft.com/office/officeart/2008/layout/VerticalAccentList"/>
    <dgm:cxn modelId="{CE767B93-EC70-0748-8AA5-4FA624FB7E59}" type="presParOf" srcId="{4CFB1D56-0F29-2E48-A58D-2850CDA3BB84}" destId="{72E6FBFB-A818-9843-9494-6CA6CC201EA6}" srcOrd="6" destOrd="0" presId="urn:microsoft.com/office/officeart/2008/layout/VerticalAccentList"/>
    <dgm:cxn modelId="{42EA293C-EA30-F84D-AD88-3E2831D432C9}" type="presParOf" srcId="{1AACFA6B-05D7-8745-9F13-60F114A1BAD3}" destId="{D5EA39E3-AD2F-5448-95C3-E7A9353F6871}" srcOrd="11" destOrd="0" presId="urn:microsoft.com/office/officeart/2008/layout/VerticalAccentList"/>
    <dgm:cxn modelId="{24DD9C78-A576-9340-AC0B-BC6AE0AA7ECC}" type="presParOf" srcId="{1AACFA6B-05D7-8745-9F13-60F114A1BAD3}" destId="{DD99A73D-701F-D846-ACD7-763FED42A18C}" srcOrd="12" destOrd="0" presId="urn:microsoft.com/office/officeart/2008/layout/VerticalAccentList"/>
    <dgm:cxn modelId="{941F2448-19F6-464D-B46B-41C05B56BF4C}" type="presParOf" srcId="{DD99A73D-701F-D846-ACD7-763FED42A18C}" destId="{F79A9B42-F1B0-0547-BF72-314494D0108A}" srcOrd="0" destOrd="0" presId="urn:microsoft.com/office/officeart/2008/layout/VerticalAccentList"/>
    <dgm:cxn modelId="{DF66EDCA-91D9-724A-A4BE-AA65286B60CF}" type="presParOf" srcId="{1AACFA6B-05D7-8745-9F13-60F114A1BAD3}" destId="{D636F2BE-BABD-D844-B499-3DFBBA310B93}" srcOrd="13" destOrd="0" presId="urn:microsoft.com/office/officeart/2008/layout/VerticalAccentList"/>
    <dgm:cxn modelId="{B180B241-D6F7-3A48-A097-2CED92CF12DE}" type="presParOf" srcId="{D636F2BE-BABD-D844-B499-3DFBBA310B93}" destId="{E1DFAD96-4DF3-7649-B705-4D8894961862}" srcOrd="0" destOrd="0" presId="urn:microsoft.com/office/officeart/2008/layout/VerticalAccentList"/>
    <dgm:cxn modelId="{E63D1DD8-6316-4149-B0C2-C3FFC560B900}" type="presParOf" srcId="{D636F2BE-BABD-D844-B499-3DFBBA310B93}" destId="{66BF1014-EECF-9C4E-965D-2614C40C2D15}" srcOrd="1" destOrd="0" presId="urn:microsoft.com/office/officeart/2008/layout/VerticalAccentList"/>
    <dgm:cxn modelId="{B3ECBD9F-4CAE-8E49-A9C1-38CCC0B04645}" type="presParOf" srcId="{D636F2BE-BABD-D844-B499-3DFBBA310B93}" destId="{1FD981C2-6E04-FE46-8193-0B014D808245}" srcOrd="2" destOrd="0" presId="urn:microsoft.com/office/officeart/2008/layout/VerticalAccentList"/>
    <dgm:cxn modelId="{E7F6C690-AA53-724B-ADCD-378D04D28DF8}" type="presParOf" srcId="{D636F2BE-BABD-D844-B499-3DFBBA310B93}" destId="{8A666F6B-9484-264B-9D3B-73F24010D9C7}" srcOrd="3" destOrd="0" presId="urn:microsoft.com/office/officeart/2008/layout/VerticalAccentList"/>
    <dgm:cxn modelId="{D5FBE335-8657-AF48-8F7F-9BC2611E045B}" type="presParOf" srcId="{D636F2BE-BABD-D844-B499-3DFBBA310B93}" destId="{79E814E8-82C5-394E-A2E1-1F7794CB3060}" srcOrd="4" destOrd="0" presId="urn:microsoft.com/office/officeart/2008/layout/VerticalAccentList"/>
    <dgm:cxn modelId="{5889402C-0B98-FC45-9FC4-0BD3A250EE62}" type="presParOf" srcId="{D636F2BE-BABD-D844-B499-3DFBBA310B93}" destId="{E2BB00B8-AB58-9E42-AE83-3695617DC609}" srcOrd="5" destOrd="0" presId="urn:microsoft.com/office/officeart/2008/layout/VerticalAccentList"/>
    <dgm:cxn modelId="{1ABB3362-95CF-F94D-8762-111311AA9978}" type="presParOf" srcId="{D636F2BE-BABD-D844-B499-3DFBBA310B93}" destId="{D6335D14-D774-1841-B9F3-B4D4D9F0EFD0}" srcOrd="6" destOrd="0" presId="urn:microsoft.com/office/officeart/2008/layout/VerticalAccentList"/>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0565DD3-C835-9442-BCC4-F3AC8234B64C}" type="doc">
      <dgm:prSet loTypeId="urn:microsoft.com/office/officeart/2005/8/layout/vProcess5" loCatId="" qsTypeId="urn:microsoft.com/office/officeart/2005/8/quickstyle/simple4" qsCatId="simple" csTypeId="urn:microsoft.com/office/officeart/2005/8/colors/colorful1#8" csCatId="colorful" phldr="1"/>
      <dgm:spPr/>
      <dgm:t>
        <a:bodyPr/>
        <a:lstStyle/>
        <a:p>
          <a:endParaRPr lang="en-US"/>
        </a:p>
      </dgm:t>
    </dgm:pt>
    <dgm:pt modelId="{C2ED8EF1-9302-B445-AF45-126576A27158}">
      <dgm:prSet/>
      <dgm:spPr/>
      <dgm:t>
        <a:bodyPr/>
        <a:lstStyle/>
        <a:p>
          <a:pPr rtl="0"/>
          <a:r>
            <a:rPr lang="en-US" b="1" dirty="0" smtClean="0">
              <a:solidFill>
                <a:srgbClr val="000000"/>
              </a:solidFill>
            </a:rPr>
            <a:t>After sealing of EVMs and election papers, YOU  </a:t>
          </a:r>
          <a:r>
            <a:rPr lang="en-US" b="1" dirty="0" smtClean="0">
              <a:solidFill>
                <a:srgbClr val="000000"/>
              </a:solidFill>
            </a:rPr>
            <a:t>should </a:t>
          </a:r>
          <a:r>
            <a:rPr lang="en-US" b="1" dirty="0" smtClean="0">
              <a:solidFill>
                <a:srgbClr val="000000"/>
              </a:solidFill>
            </a:rPr>
            <a:t>draw up proceedings  of counting process mentioning, inter alia,-:</a:t>
          </a:r>
          <a:endParaRPr lang="en-US" b="1" dirty="0">
            <a:solidFill>
              <a:srgbClr val="000000"/>
            </a:solidFill>
          </a:endParaRPr>
        </a:p>
      </dgm:t>
    </dgm:pt>
    <dgm:pt modelId="{81CB0DAD-29D8-8A44-9DAC-093A61958072}" type="parTrans" cxnId="{51071B78-1D0D-F04F-8D03-26C8527C2713}">
      <dgm:prSet/>
      <dgm:spPr/>
      <dgm:t>
        <a:bodyPr/>
        <a:lstStyle/>
        <a:p>
          <a:endParaRPr lang="en-US" b="1">
            <a:solidFill>
              <a:srgbClr val="000000"/>
            </a:solidFill>
          </a:endParaRPr>
        </a:p>
      </dgm:t>
    </dgm:pt>
    <dgm:pt modelId="{9ACA56FD-F72A-9440-984C-0076354BE0E4}" type="sibTrans" cxnId="{51071B78-1D0D-F04F-8D03-26C8527C2713}">
      <dgm:prSet/>
      <dgm:spPr/>
      <dgm:t>
        <a:bodyPr/>
        <a:lstStyle/>
        <a:p>
          <a:endParaRPr lang="en-US" b="1">
            <a:solidFill>
              <a:srgbClr val="000000"/>
            </a:solidFill>
          </a:endParaRPr>
        </a:p>
      </dgm:t>
    </dgm:pt>
    <dgm:pt modelId="{374EA959-69D3-F94A-A4E7-6E1A526E2D1A}">
      <dgm:prSet/>
      <dgm:spPr>
        <a:solidFill>
          <a:schemeClr val="accent4"/>
        </a:solidFill>
      </dgm:spPr>
      <dgm:t>
        <a:bodyPr/>
        <a:lstStyle/>
        <a:p>
          <a:pPr rtl="0"/>
          <a:r>
            <a:rPr lang="en-US" b="1" dirty="0" smtClean="0">
              <a:solidFill>
                <a:srgbClr val="000000"/>
              </a:solidFill>
            </a:rPr>
            <a:t>* Full particulars of candidates/agents present in counting hall </a:t>
          </a:r>
          <a:endParaRPr lang="en-US" b="1" dirty="0">
            <a:solidFill>
              <a:srgbClr val="000000"/>
            </a:solidFill>
          </a:endParaRPr>
        </a:p>
      </dgm:t>
    </dgm:pt>
    <dgm:pt modelId="{27784918-AFD7-1B4D-810B-982B1AF62B30}" type="parTrans" cxnId="{69D60299-7105-8F47-8718-604623DB0D3E}">
      <dgm:prSet/>
      <dgm:spPr/>
      <dgm:t>
        <a:bodyPr/>
        <a:lstStyle/>
        <a:p>
          <a:endParaRPr lang="en-US" b="1">
            <a:solidFill>
              <a:srgbClr val="000000"/>
            </a:solidFill>
          </a:endParaRPr>
        </a:p>
      </dgm:t>
    </dgm:pt>
    <dgm:pt modelId="{E7482372-C3B5-7F41-A791-FD019896E784}" type="sibTrans" cxnId="{69D60299-7105-8F47-8718-604623DB0D3E}">
      <dgm:prSet/>
      <dgm:spPr/>
      <dgm:t>
        <a:bodyPr/>
        <a:lstStyle/>
        <a:p>
          <a:endParaRPr lang="en-US" b="1">
            <a:solidFill>
              <a:srgbClr val="000000"/>
            </a:solidFill>
          </a:endParaRPr>
        </a:p>
      </dgm:t>
    </dgm:pt>
    <dgm:pt modelId="{DE182685-56E1-494F-B066-5F8D3D170958}">
      <dgm:prSet/>
      <dgm:spPr>
        <a:solidFill>
          <a:schemeClr val="accent4"/>
        </a:solidFill>
      </dgm:spPr>
      <dgm:t>
        <a:bodyPr/>
        <a:lstStyle/>
        <a:p>
          <a:pPr rtl="0"/>
          <a:r>
            <a:rPr lang="en-US" b="1" dirty="0" smtClean="0">
              <a:solidFill>
                <a:srgbClr val="000000"/>
              </a:solidFill>
            </a:rPr>
            <a:t>* Fact that they were asked to affix seals on voting machines and packets of election papers, if they wished.</a:t>
          </a:r>
          <a:endParaRPr lang="en-US" b="1" dirty="0">
            <a:solidFill>
              <a:srgbClr val="000000"/>
            </a:solidFill>
          </a:endParaRPr>
        </a:p>
      </dgm:t>
    </dgm:pt>
    <dgm:pt modelId="{49F9B2CE-3F83-0744-B3B2-84EFD1C8FE76}" type="parTrans" cxnId="{0A5D060D-9272-D543-A89A-5E5292D02D66}">
      <dgm:prSet/>
      <dgm:spPr/>
      <dgm:t>
        <a:bodyPr/>
        <a:lstStyle/>
        <a:p>
          <a:endParaRPr lang="en-US" b="1">
            <a:solidFill>
              <a:srgbClr val="000000"/>
            </a:solidFill>
          </a:endParaRPr>
        </a:p>
      </dgm:t>
    </dgm:pt>
    <dgm:pt modelId="{F4CBB1E2-10A0-404C-86E2-CE3C0E39BB6B}" type="sibTrans" cxnId="{0A5D060D-9272-D543-A89A-5E5292D02D66}">
      <dgm:prSet/>
      <dgm:spPr/>
      <dgm:t>
        <a:bodyPr/>
        <a:lstStyle/>
        <a:p>
          <a:endParaRPr lang="en-US" b="1">
            <a:solidFill>
              <a:srgbClr val="000000"/>
            </a:solidFill>
          </a:endParaRPr>
        </a:p>
      </dgm:t>
    </dgm:pt>
    <dgm:pt modelId="{F55E7C94-0D31-6F4C-8369-DE03024C1BC5}">
      <dgm:prSet/>
      <dgm:spPr>
        <a:solidFill>
          <a:schemeClr val="accent4"/>
        </a:solidFill>
      </dgm:spPr>
      <dgm:t>
        <a:bodyPr/>
        <a:lstStyle/>
        <a:p>
          <a:pPr rtl="0"/>
          <a:r>
            <a:rPr lang="en-US" b="1" dirty="0" smtClean="0">
              <a:solidFill>
                <a:srgbClr val="000000"/>
              </a:solidFill>
            </a:rPr>
            <a:t>* Particulars of persons who had affixed such seal and those persons who refused to do so</a:t>
          </a:r>
          <a:endParaRPr lang="en-US" b="1" dirty="0">
            <a:solidFill>
              <a:srgbClr val="000000"/>
            </a:solidFill>
          </a:endParaRPr>
        </a:p>
      </dgm:t>
    </dgm:pt>
    <dgm:pt modelId="{CF185C7C-D1D0-2E48-9CC0-651DB128DD23}" type="parTrans" cxnId="{4858C72F-25B7-CF44-ACB9-FBF1A93DF900}">
      <dgm:prSet/>
      <dgm:spPr/>
      <dgm:t>
        <a:bodyPr/>
        <a:lstStyle/>
        <a:p>
          <a:endParaRPr lang="en-US" b="1">
            <a:solidFill>
              <a:srgbClr val="000000"/>
            </a:solidFill>
          </a:endParaRPr>
        </a:p>
      </dgm:t>
    </dgm:pt>
    <dgm:pt modelId="{CD6EFABD-50D9-3F47-868F-9BD831F71A4B}" type="sibTrans" cxnId="{4858C72F-25B7-CF44-ACB9-FBF1A93DF900}">
      <dgm:prSet/>
      <dgm:spPr/>
      <dgm:t>
        <a:bodyPr/>
        <a:lstStyle/>
        <a:p>
          <a:endParaRPr lang="en-US" b="1">
            <a:solidFill>
              <a:srgbClr val="000000"/>
            </a:solidFill>
          </a:endParaRPr>
        </a:p>
      </dgm:t>
    </dgm:pt>
    <dgm:pt modelId="{36D0CEBD-C1ED-C34E-AC9A-F0298F8C0DC3}">
      <dgm:prSet/>
      <dgm:spPr/>
      <dgm:t>
        <a:bodyPr/>
        <a:lstStyle/>
        <a:p>
          <a:pPr rtl="0"/>
          <a:r>
            <a:rPr lang="en-US" b="1" dirty="0" smtClean="0">
              <a:solidFill>
                <a:srgbClr val="000000"/>
              </a:solidFill>
            </a:rPr>
            <a:t>* Sign the proceedings and obtain signs of the candidates/agents as present and willing to sign. The proceeding should be kept in a sealed cover along with other election papers.</a:t>
          </a:r>
          <a:endParaRPr lang="en-US" b="1" dirty="0">
            <a:solidFill>
              <a:srgbClr val="000000"/>
            </a:solidFill>
          </a:endParaRPr>
        </a:p>
      </dgm:t>
    </dgm:pt>
    <dgm:pt modelId="{7498592A-925D-8A40-B8C2-D5305A9BC92E}" type="parTrans" cxnId="{AA5E21A0-A54A-104A-B52C-5CDBFF7E1D04}">
      <dgm:prSet/>
      <dgm:spPr/>
      <dgm:t>
        <a:bodyPr/>
        <a:lstStyle/>
        <a:p>
          <a:endParaRPr lang="en-US" b="1">
            <a:solidFill>
              <a:srgbClr val="000000"/>
            </a:solidFill>
          </a:endParaRPr>
        </a:p>
      </dgm:t>
    </dgm:pt>
    <dgm:pt modelId="{CD787248-890C-ED49-9E5E-299A16AA21D7}" type="sibTrans" cxnId="{AA5E21A0-A54A-104A-B52C-5CDBFF7E1D04}">
      <dgm:prSet/>
      <dgm:spPr/>
      <dgm:t>
        <a:bodyPr/>
        <a:lstStyle/>
        <a:p>
          <a:endParaRPr lang="en-US" b="1">
            <a:solidFill>
              <a:srgbClr val="000000"/>
            </a:solidFill>
          </a:endParaRPr>
        </a:p>
      </dgm:t>
    </dgm:pt>
    <dgm:pt modelId="{06895B07-7A81-C649-B7BA-44A0F32E9576}">
      <dgm:prSet/>
      <dgm:spPr/>
      <dgm:t>
        <a:bodyPr/>
        <a:lstStyle/>
        <a:p>
          <a:endParaRPr lang="en-US"/>
        </a:p>
      </dgm:t>
    </dgm:pt>
    <dgm:pt modelId="{177CE27C-BF41-9E47-AD01-A1E2F0776A1E}" type="parTrans" cxnId="{71015183-4936-1144-BCB1-DC7A466A8C9F}">
      <dgm:prSet/>
      <dgm:spPr/>
      <dgm:t>
        <a:bodyPr/>
        <a:lstStyle/>
        <a:p>
          <a:endParaRPr lang="en-US" b="1">
            <a:solidFill>
              <a:srgbClr val="000000"/>
            </a:solidFill>
          </a:endParaRPr>
        </a:p>
      </dgm:t>
    </dgm:pt>
    <dgm:pt modelId="{BD30D038-1564-D64C-B529-8769F8AD9DDC}" type="sibTrans" cxnId="{71015183-4936-1144-BCB1-DC7A466A8C9F}">
      <dgm:prSet/>
      <dgm:spPr/>
      <dgm:t>
        <a:bodyPr/>
        <a:lstStyle/>
        <a:p>
          <a:endParaRPr lang="en-US" b="1">
            <a:solidFill>
              <a:srgbClr val="000000"/>
            </a:solidFill>
          </a:endParaRPr>
        </a:p>
      </dgm:t>
    </dgm:pt>
    <dgm:pt modelId="{1266FC06-99FB-9645-887F-A1C04C5C0595}" type="pres">
      <dgm:prSet presAssocID="{90565DD3-C835-9442-BCC4-F3AC8234B64C}" presName="outerComposite" presStyleCnt="0">
        <dgm:presLayoutVars>
          <dgm:chMax val="5"/>
          <dgm:dir/>
          <dgm:resizeHandles val="exact"/>
        </dgm:presLayoutVars>
      </dgm:prSet>
      <dgm:spPr/>
      <dgm:t>
        <a:bodyPr/>
        <a:lstStyle/>
        <a:p>
          <a:endParaRPr lang="en-US"/>
        </a:p>
      </dgm:t>
    </dgm:pt>
    <dgm:pt modelId="{B7546A81-7D8B-3344-8F52-098AF5AA9230}" type="pres">
      <dgm:prSet presAssocID="{90565DD3-C835-9442-BCC4-F3AC8234B64C}" presName="dummyMaxCanvas" presStyleCnt="0">
        <dgm:presLayoutVars/>
      </dgm:prSet>
      <dgm:spPr/>
    </dgm:pt>
    <dgm:pt modelId="{5FB589AD-F7A2-1341-A12A-756B9AAA5CD1}" type="pres">
      <dgm:prSet presAssocID="{90565DD3-C835-9442-BCC4-F3AC8234B64C}" presName="FiveNodes_1" presStyleLbl="node1" presStyleIdx="0" presStyleCnt="5">
        <dgm:presLayoutVars>
          <dgm:bulletEnabled val="1"/>
        </dgm:presLayoutVars>
      </dgm:prSet>
      <dgm:spPr/>
      <dgm:t>
        <a:bodyPr/>
        <a:lstStyle/>
        <a:p>
          <a:endParaRPr lang="en-US"/>
        </a:p>
      </dgm:t>
    </dgm:pt>
    <dgm:pt modelId="{732AF13F-D2C7-7447-B96E-717C7E6BAFA6}" type="pres">
      <dgm:prSet presAssocID="{90565DD3-C835-9442-BCC4-F3AC8234B64C}" presName="FiveNodes_2" presStyleLbl="node1" presStyleIdx="1" presStyleCnt="5" custScaleY="50985">
        <dgm:presLayoutVars>
          <dgm:bulletEnabled val="1"/>
        </dgm:presLayoutVars>
      </dgm:prSet>
      <dgm:spPr/>
      <dgm:t>
        <a:bodyPr/>
        <a:lstStyle/>
        <a:p>
          <a:endParaRPr lang="en-US"/>
        </a:p>
      </dgm:t>
    </dgm:pt>
    <dgm:pt modelId="{622ABEAE-4914-8549-B2EF-BDB2FB69CE2D}" type="pres">
      <dgm:prSet presAssocID="{90565DD3-C835-9442-BCC4-F3AC8234B64C}" presName="FiveNodes_3" presStyleLbl="node1" presStyleIdx="2" presStyleCnt="5" custScaleY="111279">
        <dgm:presLayoutVars>
          <dgm:bulletEnabled val="1"/>
        </dgm:presLayoutVars>
      </dgm:prSet>
      <dgm:spPr/>
      <dgm:t>
        <a:bodyPr/>
        <a:lstStyle/>
        <a:p>
          <a:endParaRPr lang="en-US"/>
        </a:p>
      </dgm:t>
    </dgm:pt>
    <dgm:pt modelId="{AC4A4AAE-90D5-B541-B406-F9CC721E83EE}" type="pres">
      <dgm:prSet presAssocID="{90565DD3-C835-9442-BCC4-F3AC8234B64C}" presName="FiveNodes_4" presStyleLbl="node1" presStyleIdx="3" presStyleCnt="5" custScaleY="68063">
        <dgm:presLayoutVars>
          <dgm:bulletEnabled val="1"/>
        </dgm:presLayoutVars>
      </dgm:prSet>
      <dgm:spPr/>
      <dgm:t>
        <a:bodyPr/>
        <a:lstStyle/>
        <a:p>
          <a:endParaRPr lang="en-US"/>
        </a:p>
      </dgm:t>
    </dgm:pt>
    <dgm:pt modelId="{46D4607D-FEB6-8F45-85EB-FE779F319FB4}" type="pres">
      <dgm:prSet presAssocID="{90565DD3-C835-9442-BCC4-F3AC8234B64C}" presName="FiveNodes_5" presStyleLbl="node1" presStyleIdx="4" presStyleCnt="5" custScaleY="126958">
        <dgm:presLayoutVars>
          <dgm:bulletEnabled val="1"/>
        </dgm:presLayoutVars>
      </dgm:prSet>
      <dgm:spPr/>
      <dgm:t>
        <a:bodyPr/>
        <a:lstStyle/>
        <a:p>
          <a:endParaRPr lang="en-US"/>
        </a:p>
      </dgm:t>
    </dgm:pt>
    <dgm:pt modelId="{916BCEC3-219C-7F46-97EA-EF8930F97D89}" type="pres">
      <dgm:prSet presAssocID="{90565DD3-C835-9442-BCC4-F3AC8234B64C}" presName="FiveConn_1-2" presStyleLbl="fgAccFollowNode1" presStyleIdx="0" presStyleCnt="4">
        <dgm:presLayoutVars>
          <dgm:bulletEnabled val="1"/>
        </dgm:presLayoutVars>
      </dgm:prSet>
      <dgm:spPr/>
      <dgm:t>
        <a:bodyPr/>
        <a:lstStyle/>
        <a:p>
          <a:endParaRPr lang="en-US"/>
        </a:p>
      </dgm:t>
    </dgm:pt>
    <dgm:pt modelId="{00CEF09B-8242-4943-AFE1-9590E709EE1F}" type="pres">
      <dgm:prSet presAssocID="{90565DD3-C835-9442-BCC4-F3AC8234B64C}" presName="FiveConn_2-3" presStyleLbl="fgAccFollowNode1" presStyleIdx="1" presStyleCnt="4">
        <dgm:presLayoutVars>
          <dgm:bulletEnabled val="1"/>
        </dgm:presLayoutVars>
      </dgm:prSet>
      <dgm:spPr/>
      <dgm:t>
        <a:bodyPr/>
        <a:lstStyle/>
        <a:p>
          <a:endParaRPr lang="en-US"/>
        </a:p>
      </dgm:t>
    </dgm:pt>
    <dgm:pt modelId="{5D89BE22-FA9B-DD47-9B45-2AD400832401}" type="pres">
      <dgm:prSet presAssocID="{90565DD3-C835-9442-BCC4-F3AC8234B64C}" presName="FiveConn_3-4" presStyleLbl="fgAccFollowNode1" presStyleIdx="2" presStyleCnt="4">
        <dgm:presLayoutVars>
          <dgm:bulletEnabled val="1"/>
        </dgm:presLayoutVars>
      </dgm:prSet>
      <dgm:spPr/>
      <dgm:t>
        <a:bodyPr/>
        <a:lstStyle/>
        <a:p>
          <a:endParaRPr lang="en-US"/>
        </a:p>
      </dgm:t>
    </dgm:pt>
    <dgm:pt modelId="{543C7B1E-675D-5C44-894C-C8A345AF9B1D}" type="pres">
      <dgm:prSet presAssocID="{90565DD3-C835-9442-BCC4-F3AC8234B64C}" presName="FiveConn_4-5" presStyleLbl="fgAccFollowNode1" presStyleIdx="3" presStyleCnt="4">
        <dgm:presLayoutVars>
          <dgm:bulletEnabled val="1"/>
        </dgm:presLayoutVars>
      </dgm:prSet>
      <dgm:spPr/>
      <dgm:t>
        <a:bodyPr/>
        <a:lstStyle/>
        <a:p>
          <a:endParaRPr lang="en-US"/>
        </a:p>
      </dgm:t>
    </dgm:pt>
    <dgm:pt modelId="{ABA312E0-E37B-5A44-8D51-737F6F887359}" type="pres">
      <dgm:prSet presAssocID="{90565DD3-C835-9442-BCC4-F3AC8234B64C}" presName="FiveNodes_1_text" presStyleLbl="node1" presStyleIdx="4" presStyleCnt="5">
        <dgm:presLayoutVars>
          <dgm:bulletEnabled val="1"/>
        </dgm:presLayoutVars>
      </dgm:prSet>
      <dgm:spPr/>
      <dgm:t>
        <a:bodyPr/>
        <a:lstStyle/>
        <a:p>
          <a:endParaRPr lang="en-US"/>
        </a:p>
      </dgm:t>
    </dgm:pt>
    <dgm:pt modelId="{2AF1910E-DF4E-484E-A052-4B2908D18512}" type="pres">
      <dgm:prSet presAssocID="{90565DD3-C835-9442-BCC4-F3AC8234B64C}" presName="FiveNodes_2_text" presStyleLbl="node1" presStyleIdx="4" presStyleCnt="5">
        <dgm:presLayoutVars>
          <dgm:bulletEnabled val="1"/>
        </dgm:presLayoutVars>
      </dgm:prSet>
      <dgm:spPr/>
      <dgm:t>
        <a:bodyPr/>
        <a:lstStyle/>
        <a:p>
          <a:endParaRPr lang="en-US"/>
        </a:p>
      </dgm:t>
    </dgm:pt>
    <dgm:pt modelId="{4F564C0F-9713-CC4A-957A-7DB1BE224A04}" type="pres">
      <dgm:prSet presAssocID="{90565DD3-C835-9442-BCC4-F3AC8234B64C}" presName="FiveNodes_3_text" presStyleLbl="node1" presStyleIdx="4" presStyleCnt="5">
        <dgm:presLayoutVars>
          <dgm:bulletEnabled val="1"/>
        </dgm:presLayoutVars>
      </dgm:prSet>
      <dgm:spPr/>
      <dgm:t>
        <a:bodyPr/>
        <a:lstStyle/>
        <a:p>
          <a:endParaRPr lang="en-US"/>
        </a:p>
      </dgm:t>
    </dgm:pt>
    <dgm:pt modelId="{CD498D80-4905-E946-ABAB-F7F1E88C8213}" type="pres">
      <dgm:prSet presAssocID="{90565DD3-C835-9442-BCC4-F3AC8234B64C}" presName="FiveNodes_4_text" presStyleLbl="node1" presStyleIdx="4" presStyleCnt="5">
        <dgm:presLayoutVars>
          <dgm:bulletEnabled val="1"/>
        </dgm:presLayoutVars>
      </dgm:prSet>
      <dgm:spPr/>
      <dgm:t>
        <a:bodyPr/>
        <a:lstStyle/>
        <a:p>
          <a:endParaRPr lang="en-US"/>
        </a:p>
      </dgm:t>
    </dgm:pt>
    <dgm:pt modelId="{9CF2AEFA-8671-5E4E-914E-3993207C9715}" type="pres">
      <dgm:prSet presAssocID="{90565DD3-C835-9442-BCC4-F3AC8234B64C}" presName="FiveNodes_5_text" presStyleLbl="node1" presStyleIdx="4" presStyleCnt="5">
        <dgm:presLayoutVars>
          <dgm:bulletEnabled val="1"/>
        </dgm:presLayoutVars>
      </dgm:prSet>
      <dgm:spPr/>
      <dgm:t>
        <a:bodyPr/>
        <a:lstStyle/>
        <a:p>
          <a:endParaRPr lang="en-US"/>
        </a:p>
      </dgm:t>
    </dgm:pt>
  </dgm:ptLst>
  <dgm:cxnLst>
    <dgm:cxn modelId="{69D60299-7105-8F47-8718-604623DB0D3E}" srcId="{90565DD3-C835-9442-BCC4-F3AC8234B64C}" destId="{374EA959-69D3-F94A-A4E7-6E1A526E2D1A}" srcOrd="1" destOrd="0" parTransId="{27784918-AFD7-1B4D-810B-982B1AF62B30}" sibTransId="{E7482372-C3B5-7F41-A791-FD019896E784}"/>
    <dgm:cxn modelId="{51071B78-1D0D-F04F-8D03-26C8527C2713}" srcId="{90565DD3-C835-9442-BCC4-F3AC8234B64C}" destId="{C2ED8EF1-9302-B445-AF45-126576A27158}" srcOrd="0" destOrd="0" parTransId="{81CB0DAD-29D8-8A44-9DAC-093A61958072}" sibTransId="{9ACA56FD-F72A-9440-984C-0076354BE0E4}"/>
    <dgm:cxn modelId="{7A53C744-6F4B-1D41-8E95-00AE2AF0FB41}" type="presOf" srcId="{F55E7C94-0D31-6F4C-8369-DE03024C1BC5}" destId="{CD498D80-4905-E946-ABAB-F7F1E88C8213}" srcOrd="1" destOrd="0" presId="urn:microsoft.com/office/officeart/2005/8/layout/vProcess5"/>
    <dgm:cxn modelId="{A83301A7-6D84-F14C-9345-831DBDD1499F}" type="presOf" srcId="{9ACA56FD-F72A-9440-984C-0076354BE0E4}" destId="{916BCEC3-219C-7F46-97EA-EF8930F97D89}" srcOrd="0" destOrd="0" presId="urn:microsoft.com/office/officeart/2005/8/layout/vProcess5"/>
    <dgm:cxn modelId="{DE742E91-B349-F74E-BF54-4EC97316697D}" type="presOf" srcId="{F4CBB1E2-10A0-404C-86E2-CE3C0E39BB6B}" destId="{5D89BE22-FA9B-DD47-9B45-2AD400832401}" srcOrd="0" destOrd="0" presId="urn:microsoft.com/office/officeart/2005/8/layout/vProcess5"/>
    <dgm:cxn modelId="{4858C72F-25B7-CF44-ACB9-FBF1A93DF900}" srcId="{90565DD3-C835-9442-BCC4-F3AC8234B64C}" destId="{F55E7C94-0D31-6F4C-8369-DE03024C1BC5}" srcOrd="3" destOrd="0" parTransId="{CF185C7C-D1D0-2E48-9CC0-651DB128DD23}" sibTransId="{CD6EFABD-50D9-3F47-868F-9BD831F71A4B}"/>
    <dgm:cxn modelId="{E1C8F957-17F4-E941-AC70-B218761DEB55}" type="presOf" srcId="{36D0CEBD-C1ED-C34E-AC9A-F0298F8C0DC3}" destId="{46D4607D-FEB6-8F45-85EB-FE779F319FB4}" srcOrd="0" destOrd="0" presId="urn:microsoft.com/office/officeart/2005/8/layout/vProcess5"/>
    <dgm:cxn modelId="{71015183-4936-1144-BCB1-DC7A466A8C9F}" srcId="{90565DD3-C835-9442-BCC4-F3AC8234B64C}" destId="{06895B07-7A81-C649-B7BA-44A0F32E9576}" srcOrd="5" destOrd="0" parTransId="{177CE27C-BF41-9E47-AD01-A1E2F0776A1E}" sibTransId="{BD30D038-1564-D64C-B529-8769F8AD9DDC}"/>
    <dgm:cxn modelId="{94627932-A79C-8F4E-903B-60ED61AA2887}" type="presOf" srcId="{E7482372-C3B5-7F41-A791-FD019896E784}" destId="{00CEF09B-8242-4943-AFE1-9590E709EE1F}" srcOrd="0" destOrd="0" presId="urn:microsoft.com/office/officeart/2005/8/layout/vProcess5"/>
    <dgm:cxn modelId="{0A5D060D-9272-D543-A89A-5E5292D02D66}" srcId="{90565DD3-C835-9442-BCC4-F3AC8234B64C}" destId="{DE182685-56E1-494F-B066-5F8D3D170958}" srcOrd="2" destOrd="0" parTransId="{49F9B2CE-3F83-0744-B3B2-84EFD1C8FE76}" sibTransId="{F4CBB1E2-10A0-404C-86E2-CE3C0E39BB6B}"/>
    <dgm:cxn modelId="{E7F22461-9EA4-9741-8BC0-9C12419121E0}" type="presOf" srcId="{C2ED8EF1-9302-B445-AF45-126576A27158}" destId="{5FB589AD-F7A2-1341-A12A-756B9AAA5CD1}" srcOrd="0" destOrd="0" presId="urn:microsoft.com/office/officeart/2005/8/layout/vProcess5"/>
    <dgm:cxn modelId="{AA5E21A0-A54A-104A-B52C-5CDBFF7E1D04}" srcId="{90565DD3-C835-9442-BCC4-F3AC8234B64C}" destId="{36D0CEBD-C1ED-C34E-AC9A-F0298F8C0DC3}" srcOrd="4" destOrd="0" parTransId="{7498592A-925D-8A40-B8C2-D5305A9BC92E}" sibTransId="{CD787248-890C-ED49-9E5E-299A16AA21D7}"/>
    <dgm:cxn modelId="{B985B055-A517-E343-A52F-1C215DC3A768}" type="presOf" srcId="{36D0CEBD-C1ED-C34E-AC9A-F0298F8C0DC3}" destId="{9CF2AEFA-8671-5E4E-914E-3993207C9715}" srcOrd="1" destOrd="0" presId="urn:microsoft.com/office/officeart/2005/8/layout/vProcess5"/>
    <dgm:cxn modelId="{A193E01D-3C90-2346-BCCA-18DC793FE52F}" type="presOf" srcId="{374EA959-69D3-F94A-A4E7-6E1A526E2D1A}" destId="{2AF1910E-DF4E-484E-A052-4B2908D18512}" srcOrd="1" destOrd="0" presId="urn:microsoft.com/office/officeart/2005/8/layout/vProcess5"/>
    <dgm:cxn modelId="{40E44692-A395-BD4F-A845-A41E6B66B436}" type="presOf" srcId="{C2ED8EF1-9302-B445-AF45-126576A27158}" destId="{ABA312E0-E37B-5A44-8D51-737F6F887359}" srcOrd="1" destOrd="0" presId="urn:microsoft.com/office/officeart/2005/8/layout/vProcess5"/>
    <dgm:cxn modelId="{5F498D89-2CB9-8F4B-94DD-6C16DC81A7E0}" type="presOf" srcId="{90565DD3-C835-9442-BCC4-F3AC8234B64C}" destId="{1266FC06-99FB-9645-887F-A1C04C5C0595}" srcOrd="0" destOrd="0" presId="urn:microsoft.com/office/officeart/2005/8/layout/vProcess5"/>
    <dgm:cxn modelId="{3A816551-CC65-7E4F-B5EF-8CD7551ACC91}" type="presOf" srcId="{DE182685-56E1-494F-B066-5F8D3D170958}" destId="{622ABEAE-4914-8549-B2EF-BDB2FB69CE2D}" srcOrd="0" destOrd="0" presId="urn:microsoft.com/office/officeart/2005/8/layout/vProcess5"/>
    <dgm:cxn modelId="{0D7BDEE9-7054-6440-9F92-573989CB4A10}" type="presOf" srcId="{CD6EFABD-50D9-3F47-868F-9BD831F71A4B}" destId="{543C7B1E-675D-5C44-894C-C8A345AF9B1D}" srcOrd="0" destOrd="0" presId="urn:microsoft.com/office/officeart/2005/8/layout/vProcess5"/>
    <dgm:cxn modelId="{3EF2DFA8-C6AB-D54D-B964-EE7E1E717705}" type="presOf" srcId="{DE182685-56E1-494F-B066-5F8D3D170958}" destId="{4F564C0F-9713-CC4A-957A-7DB1BE224A04}" srcOrd="1" destOrd="0" presId="urn:microsoft.com/office/officeart/2005/8/layout/vProcess5"/>
    <dgm:cxn modelId="{A34A881C-BE05-2D4D-9BDE-F459251A499F}" type="presOf" srcId="{374EA959-69D3-F94A-A4E7-6E1A526E2D1A}" destId="{732AF13F-D2C7-7447-B96E-717C7E6BAFA6}" srcOrd="0" destOrd="0" presId="urn:microsoft.com/office/officeart/2005/8/layout/vProcess5"/>
    <dgm:cxn modelId="{1E496168-0165-884F-88C4-EA540CBF8321}" type="presOf" srcId="{F55E7C94-0D31-6F4C-8369-DE03024C1BC5}" destId="{AC4A4AAE-90D5-B541-B406-F9CC721E83EE}" srcOrd="0" destOrd="0" presId="urn:microsoft.com/office/officeart/2005/8/layout/vProcess5"/>
    <dgm:cxn modelId="{72F382B9-4BF3-DA40-849E-4BA09C38F7A2}" type="presParOf" srcId="{1266FC06-99FB-9645-887F-A1C04C5C0595}" destId="{B7546A81-7D8B-3344-8F52-098AF5AA9230}" srcOrd="0" destOrd="0" presId="urn:microsoft.com/office/officeart/2005/8/layout/vProcess5"/>
    <dgm:cxn modelId="{D3C544E9-8DA7-384B-BE30-6B81342951FF}" type="presParOf" srcId="{1266FC06-99FB-9645-887F-A1C04C5C0595}" destId="{5FB589AD-F7A2-1341-A12A-756B9AAA5CD1}" srcOrd="1" destOrd="0" presId="urn:microsoft.com/office/officeart/2005/8/layout/vProcess5"/>
    <dgm:cxn modelId="{C0D66250-62C3-2345-8487-F6EFD8E1834F}" type="presParOf" srcId="{1266FC06-99FB-9645-887F-A1C04C5C0595}" destId="{732AF13F-D2C7-7447-B96E-717C7E6BAFA6}" srcOrd="2" destOrd="0" presId="urn:microsoft.com/office/officeart/2005/8/layout/vProcess5"/>
    <dgm:cxn modelId="{B1CFC236-14B0-844D-8C43-B32CAC924CDF}" type="presParOf" srcId="{1266FC06-99FB-9645-887F-A1C04C5C0595}" destId="{622ABEAE-4914-8549-B2EF-BDB2FB69CE2D}" srcOrd="3" destOrd="0" presId="urn:microsoft.com/office/officeart/2005/8/layout/vProcess5"/>
    <dgm:cxn modelId="{7C6B04E5-34C5-514B-865B-9176A44C31B7}" type="presParOf" srcId="{1266FC06-99FB-9645-887F-A1C04C5C0595}" destId="{AC4A4AAE-90D5-B541-B406-F9CC721E83EE}" srcOrd="4" destOrd="0" presId="urn:microsoft.com/office/officeart/2005/8/layout/vProcess5"/>
    <dgm:cxn modelId="{474E7AA4-BE81-8F4A-8650-293404B01A19}" type="presParOf" srcId="{1266FC06-99FB-9645-887F-A1C04C5C0595}" destId="{46D4607D-FEB6-8F45-85EB-FE779F319FB4}" srcOrd="5" destOrd="0" presId="urn:microsoft.com/office/officeart/2005/8/layout/vProcess5"/>
    <dgm:cxn modelId="{422438FF-9309-0B40-9446-33B3307B9BD3}" type="presParOf" srcId="{1266FC06-99FB-9645-887F-A1C04C5C0595}" destId="{916BCEC3-219C-7F46-97EA-EF8930F97D89}" srcOrd="6" destOrd="0" presId="urn:microsoft.com/office/officeart/2005/8/layout/vProcess5"/>
    <dgm:cxn modelId="{28AA0E13-045C-994E-A362-3D40B56E8BE4}" type="presParOf" srcId="{1266FC06-99FB-9645-887F-A1C04C5C0595}" destId="{00CEF09B-8242-4943-AFE1-9590E709EE1F}" srcOrd="7" destOrd="0" presId="urn:microsoft.com/office/officeart/2005/8/layout/vProcess5"/>
    <dgm:cxn modelId="{497E79F1-F87E-0F46-B79A-B2E76C9A440D}" type="presParOf" srcId="{1266FC06-99FB-9645-887F-A1C04C5C0595}" destId="{5D89BE22-FA9B-DD47-9B45-2AD400832401}" srcOrd="8" destOrd="0" presId="urn:microsoft.com/office/officeart/2005/8/layout/vProcess5"/>
    <dgm:cxn modelId="{87EC2147-0736-E540-95F2-7AAE7A9ABBB0}" type="presParOf" srcId="{1266FC06-99FB-9645-887F-A1C04C5C0595}" destId="{543C7B1E-675D-5C44-894C-C8A345AF9B1D}" srcOrd="9" destOrd="0" presId="urn:microsoft.com/office/officeart/2005/8/layout/vProcess5"/>
    <dgm:cxn modelId="{E57B5D88-3632-774C-A7F0-A8A6BADBAE5B}" type="presParOf" srcId="{1266FC06-99FB-9645-887F-A1C04C5C0595}" destId="{ABA312E0-E37B-5A44-8D51-737F6F887359}" srcOrd="10" destOrd="0" presId="urn:microsoft.com/office/officeart/2005/8/layout/vProcess5"/>
    <dgm:cxn modelId="{413AE2C1-9859-E84C-98C7-BF8A9602CA6D}" type="presParOf" srcId="{1266FC06-99FB-9645-887F-A1C04C5C0595}" destId="{2AF1910E-DF4E-484E-A052-4B2908D18512}" srcOrd="11" destOrd="0" presId="urn:microsoft.com/office/officeart/2005/8/layout/vProcess5"/>
    <dgm:cxn modelId="{DBBB8332-F3F2-7049-974F-23847039A1B3}" type="presParOf" srcId="{1266FC06-99FB-9645-887F-A1C04C5C0595}" destId="{4F564C0F-9713-CC4A-957A-7DB1BE224A04}" srcOrd="12" destOrd="0" presId="urn:microsoft.com/office/officeart/2005/8/layout/vProcess5"/>
    <dgm:cxn modelId="{F722B3F1-43E9-5443-980F-64F16231437D}" type="presParOf" srcId="{1266FC06-99FB-9645-887F-A1C04C5C0595}" destId="{CD498D80-4905-E946-ABAB-F7F1E88C8213}" srcOrd="13" destOrd="0" presId="urn:microsoft.com/office/officeart/2005/8/layout/vProcess5"/>
    <dgm:cxn modelId="{4031F724-712F-E746-A4C3-65F2DB2FE2E9}" type="presParOf" srcId="{1266FC06-99FB-9645-887F-A1C04C5C0595}" destId="{9CF2AEFA-8671-5E4E-914E-3993207C9715}" srcOrd="14"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188C4C3-880C-1A4A-8353-84F762D3AD4A}" type="doc">
      <dgm:prSet loTypeId="urn:microsoft.com/office/officeart/2005/8/layout/default#8" loCatId="" qsTypeId="urn:microsoft.com/office/officeart/2005/8/quickstyle/simple4" qsCatId="simple" csTypeId="urn:microsoft.com/office/officeart/2005/8/colors/colorful1#9" csCatId="colorful" phldr="1"/>
      <dgm:spPr/>
      <dgm:t>
        <a:bodyPr/>
        <a:lstStyle/>
        <a:p>
          <a:endParaRPr lang="en-US"/>
        </a:p>
      </dgm:t>
    </dgm:pt>
    <dgm:pt modelId="{CD145577-0EFF-3044-A4D3-9CAE89987897}">
      <dgm:prSet/>
      <dgm:spPr/>
      <dgm:t>
        <a:bodyPr/>
        <a:lstStyle/>
        <a:p>
          <a:pPr rtl="0"/>
          <a:r>
            <a:rPr lang="en-US" b="1" smtClean="0">
              <a:solidFill>
                <a:srgbClr val="000000"/>
              </a:solidFill>
            </a:rPr>
            <a:t>After all packets are sealed, Secret Seal should be put in separate packet </a:t>
          </a:r>
          <a:endParaRPr lang="en-US" b="1">
            <a:solidFill>
              <a:srgbClr val="000000"/>
            </a:solidFill>
          </a:endParaRPr>
        </a:p>
      </dgm:t>
    </dgm:pt>
    <dgm:pt modelId="{D9F019D7-0659-C641-81B3-BF8A1B1BCD59}" type="parTrans" cxnId="{6E6619C1-CCF3-6B4C-B380-469F9B40B536}">
      <dgm:prSet/>
      <dgm:spPr/>
      <dgm:t>
        <a:bodyPr/>
        <a:lstStyle/>
        <a:p>
          <a:endParaRPr lang="en-US" b="1">
            <a:solidFill>
              <a:srgbClr val="000000"/>
            </a:solidFill>
          </a:endParaRPr>
        </a:p>
      </dgm:t>
    </dgm:pt>
    <dgm:pt modelId="{5F78C0BC-8C44-7D4F-825E-502EE7D3411A}" type="sibTrans" cxnId="{6E6619C1-CCF3-6B4C-B380-469F9B40B536}">
      <dgm:prSet/>
      <dgm:spPr/>
      <dgm:t>
        <a:bodyPr/>
        <a:lstStyle/>
        <a:p>
          <a:endParaRPr lang="en-US" b="1">
            <a:solidFill>
              <a:srgbClr val="000000"/>
            </a:solidFill>
          </a:endParaRPr>
        </a:p>
      </dgm:t>
    </dgm:pt>
    <dgm:pt modelId="{FE85805B-AE89-B94B-8ED6-D723AAF8F266}">
      <dgm:prSet/>
      <dgm:spPr/>
      <dgm:t>
        <a:bodyPr/>
        <a:lstStyle/>
        <a:p>
          <a:pPr rtl="0"/>
          <a:r>
            <a:rPr lang="en-US" b="1" smtClean="0">
              <a:solidFill>
                <a:srgbClr val="000000"/>
              </a:solidFill>
            </a:rPr>
            <a:t>Affix seals of candidates/agents if they wish</a:t>
          </a:r>
          <a:endParaRPr lang="en-US" b="1">
            <a:solidFill>
              <a:srgbClr val="000000"/>
            </a:solidFill>
          </a:endParaRPr>
        </a:p>
      </dgm:t>
    </dgm:pt>
    <dgm:pt modelId="{42C4BBF8-881F-284C-AD51-573B2B2A27AE}" type="parTrans" cxnId="{3FD13B5D-1A11-DB41-946E-8C3410E90105}">
      <dgm:prSet/>
      <dgm:spPr/>
      <dgm:t>
        <a:bodyPr/>
        <a:lstStyle/>
        <a:p>
          <a:endParaRPr lang="en-US" b="1">
            <a:solidFill>
              <a:srgbClr val="000000"/>
            </a:solidFill>
          </a:endParaRPr>
        </a:p>
      </dgm:t>
    </dgm:pt>
    <dgm:pt modelId="{9991BD5D-AC22-C84C-9253-9BF8D507871C}" type="sibTrans" cxnId="{3FD13B5D-1A11-DB41-946E-8C3410E90105}">
      <dgm:prSet/>
      <dgm:spPr/>
      <dgm:t>
        <a:bodyPr/>
        <a:lstStyle/>
        <a:p>
          <a:endParaRPr lang="en-US" b="1">
            <a:solidFill>
              <a:srgbClr val="000000"/>
            </a:solidFill>
          </a:endParaRPr>
        </a:p>
      </dgm:t>
    </dgm:pt>
    <dgm:pt modelId="{B8CD97C1-2408-7847-B177-63FCF2C785DD}">
      <dgm:prSet/>
      <dgm:spPr/>
      <dgm:t>
        <a:bodyPr/>
        <a:lstStyle/>
        <a:p>
          <a:pPr rtl="0"/>
          <a:r>
            <a:rPr lang="en-US" b="1" smtClean="0">
              <a:solidFill>
                <a:srgbClr val="000000"/>
              </a:solidFill>
            </a:rPr>
            <a:t>The secret Seal should be returned IMMEDIATELY after such sealing to ECI </a:t>
          </a:r>
          <a:endParaRPr lang="en-US" b="1">
            <a:solidFill>
              <a:srgbClr val="000000"/>
            </a:solidFill>
          </a:endParaRPr>
        </a:p>
      </dgm:t>
    </dgm:pt>
    <dgm:pt modelId="{02F0B3E3-87D9-B141-8A53-443159C3978F}" type="parTrans" cxnId="{23BE4D41-C774-3B45-9C60-9BAC6BA5F221}">
      <dgm:prSet/>
      <dgm:spPr/>
      <dgm:t>
        <a:bodyPr/>
        <a:lstStyle/>
        <a:p>
          <a:endParaRPr lang="en-US" b="1">
            <a:solidFill>
              <a:srgbClr val="000000"/>
            </a:solidFill>
          </a:endParaRPr>
        </a:p>
      </dgm:t>
    </dgm:pt>
    <dgm:pt modelId="{90C579C5-AD01-0441-A0BD-E04E1F4A9C52}" type="sibTrans" cxnId="{23BE4D41-C774-3B45-9C60-9BAC6BA5F221}">
      <dgm:prSet/>
      <dgm:spPr/>
      <dgm:t>
        <a:bodyPr/>
        <a:lstStyle/>
        <a:p>
          <a:endParaRPr lang="en-US" b="1">
            <a:solidFill>
              <a:srgbClr val="000000"/>
            </a:solidFill>
          </a:endParaRPr>
        </a:p>
      </dgm:t>
    </dgm:pt>
    <dgm:pt modelId="{44DA1D70-7EA4-7E4C-9501-DE07F9F4118C}">
      <dgm:prSet/>
      <dgm:spPr/>
      <dgm:t>
        <a:bodyPr/>
        <a:lstStyle/>
        <a:p>
          <a:pPr rtl="0"/>
          <a:r>
            <a:rPr lang="en-US" b="1" smtClean="0">
              <a:solidFill>
                <a:srgbClr val="000000"/>
              </a:solidFill>
            </a:rPr>
            <a:t>Send through registered insured post</a:t>
          </a:r>
          <a:endParaRPr lang="en-US" b="1">
            <a:solidFill>
              <a:srgbClr val="000000"/>
            </a:solidFill>
          </a:endParaRPr>
        </a:p>
      </dgm:t>
    </dgm:pt>
    <dgm:pt modelId="{3878430A-FD30-4A40-8762-864850706E2D}" type="parTrans" cxnId="{2249891D-BC85-9D48-AF19-2F6313998D3B}">
      <dgm:prSet/>
      <dgm:spPr/>
      <dgm:t>
        <a:bodyPr/>
        <a:lstStyle/>
        <a:p>
          <a:endParaRPr lang="en-US" b="1">
            <a:solidFill>
              <a:srgbClr val="000000"/>
            </a:solidFill>
          </a:endParaRPr>
        </a:p>
      </dgm:t>
    </dgm:pt>
    <dgm:pt modelId="{93FB6BB2-9A43-9E4F-B629-D741560ABB94}" type="sibTrans" cxnId="{2249891D-BC85-9D48-AF19-2F6313998D3B}">
      <dgm:prSet/>
      <dgm:spPr/>
      <dgm:t>
        <a:bodyPr/>
        <a:lstStyle/>
        <a:p>
          <a:endParaRPr lang="en-US" b="1">
            <a:solidFill>
              <a:srgbClr val="000000"/>
            </a:solidFill>
          </a:endParaRPr>
        </a:p>
      </dgm:t>
    </dgm:pt>
    <dgm:pt modelId="{BAB940D6-5923-F341-8DF7-BC7A5C93552B}">
      <dgm:prSet/>
      <dgm:spPr/>
      <dgm:t>
        <a:bodyPr/>
        <a:lstStyle/>
        <a:p>
          <a:pPr rtl="0"/>
          <a:r>
            <a:rPr lang="en-US" b="1" dirty="0" smtClean="0">
              <a:solidFill>
                <a:srgbClr val="000000"/>
              </a:solidFill>
            </a:rPr>
            <a:t>To be returned to Commission within 24 hours after counting is completed.</a:t>
          </a:r>
          <a:endParaRPr lang="en-US" b="1" dirty="0">
            <a:solidFill>
              <a:srgbClr val="000000"/>
            </a:solidFill>
          </a:endParaRPr>
        </a:p>
      </dgm:t>
    </dgm:pt>
    <dgm:pt modelId="{02DC40B9-D126-024E-9B22-2A0F8609B3A4}" type="parTrans" cxnId="{2CF7C04B-7466-2D40-B6AF-4F06B54E6317}">
      <dgm:prSet/>
      <dgm:spPr/>
      <dgm:t>
        <a:bodyPr/>
        <a:lstStyle/>
        <a:p>
          <a:endParaRPr lang="en-US" b="1">
            <a:solidFill>
              <a:srgbClr val="000000"/>
            </a:solidFill>
          </a:endParaRPr>
        </a:p>
      </dgm:t>
    </dgm:pt>
    <dgm:pt modelId="{01066A80-F716-B942-A470-F18CF5281136}" type="sibTrans" cxnId="{2CF7C04B-7466-2D40-B6AF-4F06B54E6317}">
      <dgm:prSet/>
      <dgm:spPr/>
      <dgm:t>
        <a:bodyPr/>
        <a:lstStyle/>
        <a:p>
          <a:endParaRPr lang="en-US" b="1">
            <a:solidFill>
              <a:srgbClr val="000000"/>
            </a:solidFill>
          </a:endParaRPr>
        </a:p>
      </dgm:t>
    </dgm:pt>
    <dgm:pt modelId="{B5441C93-B9AC-A140-AE37-CF524751B24B}" type="pres">
      <dgm:prSet presAssocID="{0188C4C3-880C-1A4A-8353-84F762D3AD4A}" presName="diagram" presStyleCnt="0">
        <dgm:presLayoutVars>
          <dgm:dir/>
          <dgm:resizeHandles val="exact"/>
        </dgm:presLayoutVars>
      </dgm:prSet>
      <dgm:spPr/>
      <dgm:t>
        <a:bodyPr/>
        <a:lstStyle/>
        <a:p>
          <a:endParaRPr lang="en-US"/>
        </a:p>
      </dgm:t>
    </dgm:pt>
    <dgm:pt modelId="{464706B5-49A7-CE45-A282-05F565BD662C}" type="pres">
      <dgm:prSet presAssocID="{CD145577-0EFF-3044-A4D3-9CAE89987897}" presName="node" presStyleLbl="node1" presStyleIdx="0" presStyleCnt="5">
        <dgm:presLayoutVars>
          <dgm:bulletEnabled val="1"/>
        </dgm:presLayoutVars>
      </dgm:prSet>
      <dgm:spPr/>
      <dgm:t>
        <a:bodyPr/>
        <a:lstStyle/>
        <a:p>
          <a:endParaRPr lang="en-US"/>
        </a:p>
      </dgm:t>
    </dgm:pt>
    <dgm:pt modelId="{6ED5A5A4-F6AE-354A-AC2C-4E277FBC6336}" type="pres">
      <dgm:prSet presAssocID="{5F78C0BC-8C44-7D4F-825E-502EE7D3411A}" presName="sibTrans" presStyleCnt="0"/>
      <dgm:spPr/>
    </dgm:pt>
    <dgm:pt modelId="{9B406F3D-6BA6-8947-9BC2-1277AAC12C94}" type="pres">
      <dgm:prSet presAssocID="{FE85805B-AE89-B94B-8ED6-D723AAF8F266}" presName="node" presStyleLbl="node1" presStyleIdx="1" presStyleCnt="5">
        <dgm:presLayoutVars>
          <dgm:bulletEnabled val="1"/>
        </dgm:presLayoutVars>
      </dgm:prSet>
      <dgm:spPr/>
      <dgm:t>
        <a:bodyPr/>
        <a:lstStyle/>
        <a:p>
          <a:endParaRPr lang="en-US"/>
        </a:p>
      </dgm:t>
    </dgm:pt>
    <dgm:pt modelId="{A4C52A17-E335-EC42-9D4F-280FE62CFBB3}" type="pres">
      <dgm:prSet presAssocID="{9991BD5D-AC22-C84C-9253-9BF8D507871C}" presName="sibTrans" presStyleCnt="0"/>
      <dgm:spPr/>
    </dgm:pt>
    <dgm:pt modelId="{81D599A1-B748-C040-9E88-E2461E532CEB}" type="pres">
      <dgm:prSet presAssocID="{B8CD97C1-2408-7847-B177-63FCF2C785DD}" presName="node" presStyleLbl="node1" presStyleIdx="2" presStyleCnt="5">
        <dgm:presLayoutVars>
          <dgm:bulletEnabled val="1"/>
        </dgm:presLayoutVars>
      </dgm:prSet>
      <dgm:spPr/>
      <dgm:t>
        <a:bodyPr/>
        <a:lstStyle/>
        <a:p>
          <a:endParaRPr lang="en-US"/>
        </a:p>
      </dgm:t>
    </dgm:pt>
    <dgm:pt modelId="{E415E161-D8E9-F844-AEC6-6AA64D40CF17}" type="pres">
      <dgm:prSet presAssocID="{90C579C5-AD01-0441-A0BD-E04E1F4A9C52}" presName="sibTrans" presStyleCnt="0"/>
      <dgm:spPr/>
    </dgm:pt>
    <dgm:pt modelId="{61EA71B4-BAE3-5C42-9FF3-F31E161BB069}" type="pres">
      <dgm:prSet presAssocID="{44DA1D70-7EA4-7E4C-9501-DE07F9F4118C}" presName="node" presStyleLbl="node1" presStyleIdx="3" presStyleCnt="5">
        <dgm:presLayoutVars>
          <dgm:bulletEnabled val="1"/>
        </dgm:presLayoutVars>
      </dgm:prSet>
      <dgm:spPr/>
      <dgm:t>
        <a:bodyPr/>
        <a:lstStyle/>
        <a:p>
          <a:endParaRPr lang="en-US"/>
        </a:p>
      </dgm:t>
    </dgm:pt>
    <dgm:pt modelId="{48299CE0-6759-B74B-9888-9C388BA36733}" type="pres">
      <dgm:prSet presAssocID="{93FB6BB2-9A43-9E4F-B629-D741560ABB94}" presName="sibTrans" presStyleCnt="0"/>
      <dgm:spPr/>
    </dgm:pt>
    <dgm:pt modelId="{49639BA9-E75C-B248-BD38-4EF65FCEBF67}" type="pres">
      <dgm:prSet presAssocID="{BAB940D6-5923-F341-8DF7-BC7A5C93552B}" presName="node" presStyleLbl="node1" presStyleIdx="4" presStyleCnt="5">
        <dgm:presLayoutVars>
          <dgm:bulletEnabled val="1"/>
        </dgm:presLayoutVars>
      </dgm:prSet>
      <dgm:spPr/>
      <dgm:t>
        <a:bodyPr/>
        <a:lstStyle/>
        <a:p>
          <a:endParaRPr lang="en-US"/>
        </a:p>
      </dgm:t>
    </dgm:pt>
  </dgm:ptLst>
  <dgm:cxnLst>
    <dgm:cxn modelId="{23BE4D41-C774-3B45-9C60-9BAC6BA5F221}" srcId="{0188C4C3-880C-1A4A-8353-84F762D3AD4A}" destId="{B8CD97C1-2408-7847-B177-63FCF2C785DD}" srcOrd="2" destOrd="0" parTransId="{02F0B3E3-87D9-B141-8A53-443159C3978F}" sibTransId="{90C579C5-AD01-0441-A0BD-E04E1F4A9C52}"/>
    <dgm:cxn modelId="{3FD13B5D-1A11-DB41-946E-8C3410E90105}" srcId="{0188C4C3-880C-1A4A-8353-84F762D3AD4A}" destId="{FE85805B-AE89-B94B-8ED6-D723AAF8F266}" srcOrd="1" destOrd="0" parTransId="{42C4BBF8-881F-284C-AD51-573B2B2A27AE}" sibTransId="{9991BD5D-AC22-C84C-9253-9BF8D507871C}"/>
    <dgm:cxn modelId="{8A86472A-ADF9-F84D-8CFA-8248CC89ACD1}" type="presOf" srcId="{0188C4C3-880C-1A4A-8353-84F762D3AD4A}" destId="{B5441C93-B9AC-A140-AE37-CF524751B24B}" srcOrd="0" destOrd="0" presId="urn:microsoft.com/office/officeart/2005/8/layout/default#8"/>
    <dgm:cxn modelId="{2249891D-BC85-9D48-AF19-2F6313998D3B}" srcId="{0188C4C3-880C-1A4A-8353-84F762D3AD4A}" destId="{44DA1D70-7EA4-7E4C-9501-DE07F9F4118C}" srcOrd="3" destOrd="0" parTransId="{3878430A-FD30-4A40-8762-864850706E2D}" sibTransId="{93FB6BB2-9A43-9E4F-B629-D741560ABB94}"/>
    <dgm:cxn modelId="{FA57D438-7328-2640-8468-C567688D741E}" type="presOf" srcId="{FE85805B-AE89-B94B-8ED6-D723AAF8F266}" destId="{9B406F3D-6BA6-8947-9BC2-1277AAC12C94}" srcOrd="0" destOrd="0" presId="urn:microsoft.com/office/officeart/2005/8/layout/default#8"/>
    <dgm:cxn modelId="{2CF7C04B-7466-2D40-B6AF-4F06B54E6317}" srcId="{0188C4C3-880C-1A4A-8353-84F762D3AD4A}" destId="{BAB940D6-5923-F341-8DF7-BC7A5C93552B}" srcOrd="4" destOrd="0" parTransId="{02DC40B9-D126-024E-9B22-2A0F8609B3A4}" sibTransId="{01066A80-F716-B942-A470-F18CF5281136}"/>
    <dgm:cxn modelId="{2816DDD5-7DB2-E345-ABD0-5F3B81B25223}" type="presOf" srcId="{BAB940D6-5923-F341-8DF7-BC7A5C93552B}" destId="{49639BA9-E75C-B248-BD38-4EF65FCEBF67}" srcOrd="0" destOrd="0" presId="urn:microsoft.com/office/officeart/2005/8/layout/default#8"/>
    <dgm:cxn modelId="{6E6619C1-CCF3-6B4C-B380-469F9B40B536}" srcId="{0188C4C3-880C-1A4A-8353-84F762D3AD4A}" destId="{CD145577-0EFF-3044-A4D3-9CAE89987897}" srcOrd="0" destOrd="0" parTransId="{D9F019D7-0659-C641-81B3-BF8A1B1BCD59}" sibTransId="{5F78C0BC-8C44-7D4F-825E-502EE7D3411A}"/>
    <dgm:cxn modelId="{9190F840-0C54-2A4F-B6C9-5D6BA8BAC037}" type="presOf" srcId="{CD145577-0EFF-3044-A4D3-9CAE89987897}" destId="{464706B5-49A7-CE45-A282-05F565BD662C}" srcOrd="0" destOrd="0" presId="urn:microsoft.com/office/officeart/2005/8/layout/default#8"/>
    <dgm:cxn modelId="{4B847236-E7EC-3841-AA4C-5B5679B77786}" type="presOf" srcId="{44DA1D70-7EA4-7E4C-9501-DE07F9F4118C}" destId="{61EA71B4-BAE3-5C42-9FF3-F31E161BB069}" srcOrd="0" destOrd="0" presId="urn:microsoft.com/office/officeart/2005/8/layout/default#8"/>
    <dgm:cxn modelId="{19D3A2FA-A2CA-8541-A7BC-E611789AD51F}" type="presOf" srcId="{B8CD97C1-2408-7847-B177-63FCF2C785DD}" destId="{81D599A1-B748-C040-9E88-E2461E532CEB}" srcOrd="0" destOrd="0" presId="urn:microsoft.com/office/officeart/2005/8/layout/default#8"/>
    <dgm:cxn modelId="{FD59CFE2-B463-164B-9B72-DE761FBAD6BD}" type="presParOf" srcId="{B5441C93-B9AC-A140-AE37-CF524751B24B}" destId="{464706B5-49A7-CE45-A282-05F565BD662C}" srcOrd="0" destOrd="0" presId="urn:microsoft.com/office/officeart/2005/8/layout/default#8"/>
    <dgm:cxn modelId="{45128378-74BE-E64D-8815-FF7B7E6530A6}" type="presParOf" srcId="{B5441C93-B9AC-A140-AE37-CF524751B24B}" destId="{6ED5A5A4-F6AE-354A-AC2C-4E277FBC6336}" srcOrd="1" destOrd="0" presId="urn:microsoft.com/office/officeart/2005/8/layout/default#8"/>
    <dgm:cxn modelId="{AEDDC4B6-F56C-7E49-8100-71E0A6AFDD34}" type="presParOf" srcId="{B5441C93-B9AC-A140-AE37-CF524751B24B}" destId="{9B406F3D-6BA6-8947-9BC2-1277AAC12C94}" srcOrd="2" destOrd="0" presId="urn:microsoft.com/office/officeart/2005/8/layout/default#8"/>
    <dgm:cxn modelId="{EEA84C3A-17E7-9247-91E7-C82F7748E9E0}" type="presParOf" srcId="{B5441C93-B9AC-A140-AE37-CF524751B24B}" destId="{A4C52A17-E335-EC42-9D4F-280FE62CFBB3}" srcOrd="3" destOrd="0" presId="urn:microsoft.com/office/officeart/2005/8/layout/default#8"/>
    <dgm:cxn modelId="{7DABDEA9-E493-AA46-87EF-79A3D0E0AFF6}" type="presParOf" srcId="{B5441C93-B9AC-A140-AE37-CF524751B24B}" destId="{81D599A1-B748-C040-9E88-E2461E532CEB}" srcOrd="4" destOrd="0" presId="urn:microsoft.com/office/officeart/2005/8/layout/default#8"/>
    <dgm:cxn modelId="{AE1EB566-E68A-C340-947F-884E48F5090C}" type="presParOf" srcId="{B5441C93-B9AC-A140-AE37-CF524751B24B}" destId="{E415E161-D8E9-F844-AEC6-6AA64D40CF17}" srcOrd="5" destOrd="0" presId="urn:microsoft.com/office/officeart/2005/8/layout/default#8"/>
    <dgm:cxn modelId="{53E5B079-A643-F040-B24F-F5D40620D715}" type="presParOf" srcId="{B5441C93-B9AC-A140-AE37-CF524751B24B}" destId="{61EA71B4-BAE3-5C42-9FF3-F31E161BB069}" srcOrd="6" destOrd="0" presId="urn:microsoft.com/office/officeart/2005/8/layout/default#8"/>
    <dgm:cxn modelId="{DB4B2F44-E3EE-0449-BE9E-320D3B168A5C}" type="presParOf" srcId="{B5441C93-B9AC-A140-AE37-CF524751B24B}" destId="{48299CE0-6759-B74B-9888-9C388BA36733}" srcOrd="7" destOrd="0" presId="urn:microsoft.com/office/officeart/2005/8/layout/default#8"/>
    <dgm:cxn modelId="{AA0D277F-F599-D743-948A-35EB36584526}" type="presParOf" srcId="{B5441C93-B9AC-A140-AE37-CF524751B24B}" destId="{49639BA9-E75C-B248-BD38-4EF65FCEBF67}" srcOrd="8" destOrd="0" presId="urn:microsoft.com/office/officeart/2005/8/layout/default#8"/>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smtClean="0">
              <a:solidFill>
                <a:srgbClr val="000000"/>
              </a:solidFill>
              <a:latin typeface="Calibri"/>
              <a:cs typeface="Calibri"/>
            </a:rPr>
            <a:t>Sec 65: Equality of Votes</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2000" b="0" dirty="0" smtClean="0">
              <a:solidFill>
                <a:srgbClr val="000000"/>
              </a:solidFill>
              <a:latin typeface="Calibri"/>
              <a:cs typeface="Calibri"/>
            </a:rPr>
            <a:t>Results to be decided by draw of lot by RO. </a:t>
          </a:r>
          <a:endParaRPr lang="en-US" sz="20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1" dirty="0" smtClean="0">
              <a:solidFill>
                <a:srgbClr val="000000"/>
              </a:solidFill>
              <a:latin typeface="Calibri"/>
              <a:cs typeface="Calibri"/>
            </a:rPr>
            <a:t>Sec 66: Declaration of Results</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In the absence of any direction to the contrary from ECI, RO to  declare the result.</a:t>
          </a:r>
          <a:endParaRPr lang="en-US" sz="20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62967C80-B4C2-A649-A216-5203DE7881BB}">
      <dgm:prSet phldrT="[Text]" custT="1"/>
      <dgm:spPr/>
      <dgm:t>
        <a:bodyPr/>
        <a:lstStyle/>
        <a:p>
          <a:r>
            <a:rPr lang="en-US" sz="2000" b="1" dirty="0" smtClean="0">
              <a:solidFill>
                <a:srgbClr val="000000"/>
              </a:solidFill>
              <a:latin typeface="+mj-lt"/>
              <a:cs typeface="Times" pitchFamily="18" charset="0"/>
            </a:rPr>
            <a:t>Sec </a:t>
          </a:r>
          <a:r>
            <a:rPr lang="en-US" sz="2400" b="1" dirty="0" smtClean="0">
              <a:solidFill>
                <a:srgbClr val="000000"/>
              </a:solidFill>
              <a:latin typeface="+mj-lt"/>
              <a:cs typeface="Calibri"/>
            </a:rPr>
            <a:t>67</a:t>
          </a:r>
          <a:r>
            <a:rPr lang="en-US" sz="2000" b="1" dirty="0" smtClean="0">
              <a:solidFill>
                <a:srgbClr val="000000"/>
              </a:solidFill>
              <a:latin typeface="+mj-lt"/>
              <a:cs typeface="Times" pitchFamily="18" charset="0"/>
            </a:rPr>
            <a:t>: Report of the Result</a:t>
          </a:r>
          <a:endParaRPr lang="en-US" sz="2000" b="1" dirty="0">
            <a:solidFill>
              <a:srgbClr val="000000"/>
            </a:solidFill>
            <a:latin typeface="+mj-lt"/>
            <a:cs typeface="Calibri"/>
          </a:endParaRPr>
        </a:p>
      </dgm:t>
    </dgm:pt>
    <dgm:pt modelId="{E6F4165D-AF57-CC45-B27F-81FA6BC19F90}" type="parTrans" cxnId="{2D2C09B5-D4F5-774C-9408-19D5BCC69937}">
      <dgm:prSet/>
      <dgm:spPr/>
      <dgm:t>
        <a:bodyPr/>
        <a:lstStyle/>
        <a:p>
          <a:endParaRPr lang="en-US">
            <a:solidFill>
              <a:srgbClr val="000000"/>
            </a:solidFill>
          </a:endParaRPr>
        </a:p>
      </dgm:t>
    </dgm:pt>
    <dgm:pt modelId="{FA0250BB-80AD-B349-BD86-21D387AC34EF}" type="sibTrans" cxnId="{2D2C09B5-D4F5-774C-9408-19D5BCC69937}">
      <dgm:prSet/>
      <dgm:spPr/>
      <dgm:t>
        <a:bodyPr/>
        <a:lstStyle/>
        <a:p>
          <a:endParaRPr lang="en-US">
            <a:solidFill>
              <a:srgbClr val="000000"/>
            </a:solidFill>
          </a:endParaRPr>
        </a:p>
      </dgm:t>
    </dgm:pt>
    <dgm:pt modelId="{E3E8CF2C-B2EA-D046-A312-416C4177A6FC}">
      <dgm:prSet phldrT="[Text]" custT="1"/>
      <dgm:spPr/>
      <dgm:t>
        <a:bodyPr/>
        <a:lstStyle/>
        <a:p>
          <a:pPr algn="just"/>
          <a:r>
            <a:rPr lang="en-US" sz="2000" b="0" dirty="0" smtClean="0">
              <a:solidFill>
                <a:srgbClr val="000000"/>
              </a:solidFill>
              <a:latin typeface="Calibri"/>
              <a:cs typeface="Calibri"/>
            </a:rPr>
            <a:t>RO to report result to ECI&amp; to Appropriate Authority (i.e. Secretary State Legislature/ Parliament, who shall get it published in official Gazette immediately.</a:t>
          </a:r>
          <a:r>
            <a:rPr lang="en-US" sz="1900" b="0" dirty="0" smtClean="0">
              <a:solidFill>
                <a:srgbClr val="000000"/>
              </a:solidFill>
              <a:latin typeface="Times" pitchFamily="18" charset="0"/>
              <a:cs typeface="Times" pitchFamily="18" charset="0"/>
            </a:rPr>
            <a:t>  </a:t>
          </a:r>
          <a:endParaRPr lang="en-US" sz="1900" b="0" dirty="0">
            <a:solidFill>
              <a:srgbClr val="000000"/>
            </a:solidFill>
            <a:latin typeface="Times" pitchFamily="18" charset="0"/>
            <a:cs typeface="Times" pitchFamily="18" charset="0"/>
          </a:endParaRPr>
        </a:p>
      </dgm:t>
    </dgm:pt>
    <dgm:pt modelId="{F9736191-B039-4E45-BBB4-0E1F74746080}" type="parTrans" cxnId="{452B40E6-E087-A74E-8BA3-47E1240A3BEE}">
      <dgm:prSet/>
      <dgm:spPr/>
      <dgm:t>
        <a:bodyPr/>
        <a:lstStyle/>
        <a:p>
          <a:endParaRPr lang="en-US">
            <a:solidFill>
              <a:srgbClr val="000000"/>
            </a:solidFill>
          </a:endParaRPr>
        </a:p>
      </dgm:t>
    </dgm:pt>
    <dgm:pt modelId="{2749E6F8-F798-8841-AE48-08554A6EEAB3}" type="sibTrans" cxnId="{452B40E6-E087-A74E-8BA3-47E1240A3BEE}">
      <dgm:prSet/>
      <dgm:spPr/>
      <dgm:t>
        <a:bodyPr/>
        <a:lstStyle/>
        <a:p>
          <a:endParaRPr lang="en-US">
            <a:solidFill>
              <a:srgbClr val="000000"/>
            </a:solidFill>
          </a:endParaRPr>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3">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3">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3">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3">
        <dgm:presLayoutVars>
          <dgm:bulletEnabled val="1"/>
        </dgm:presLayoutVars>
      </dgm:prSet>
      <dgm:spPr/>
      <dgm:t>
        <a:bodyPr/>
        <a:lstStyle/>
        <a:p>
          <a:endParaRPr lang="en-US"/>
        </a:p>
      </dgm:t>
    </dgm:pt>
    <dgm:pt modelId="{0EDBD53C-A831-BF4B-AFCA-5CF67C5F22AD}" type="pres">
      <dgm:prSet presAssocID="{4F7CF7BE-F4ED-46FB-A4FA-BECAFD271D8F}" presName="sp" presStyleCnt="0"/>
      <dgm:spPr/>
      <dgm:t>
        <a:bodyPr/>
        <a:lstStyle/>
        <a:p>
          <a:endParaRPr lang="en-US"/>
        </a:p>
      </dgm:t>
    </dgm:pt>
    <dgm:pt modelId="{1C2F6531-A822-AE4D-A089-7D678D54D717}" type="pres">
      <dgm:prSet presAssocID="{62967C80-B4C2-A649-A216-5203DE7881BB}" presName="linNode" presStyleCnt="0"/>
      <dgm:spPr/>
      <dgm:t>
        <a:bodyPr/>
        <a:lstStyle/>
        <a:p>
          <a:endParaRPr lang="en-US"/>
        </a:p>
      </dgm:t>
    </dgm:pt>
    <dgm:pt modelId="{2E46D041-349E-A842-8EED-D48E27D1ED23}" type="pres">
      <dgm:prSet presAssocID="{62967C80-B4C2-A649-A216-5203DE7881BB}" presName="parentText" presStyleLbl="node1" presStyleIdx="2" presStyleCnt="3">
        <dgm:presLayoutVars>
          <dgm:chMax val="1"/>
          <dgm:bulletEnabled val="1"/>
        </dgm:presLayoutVars>
      </dgm:prSet>
      <dgm:spPr/>
      <dgm:t>
        <a:bodyPr/>
        <a:lstStyle/>
        <a:p>
          <a:endParaRPr lang="en-US"/>
        </a:p>
      </dgm:t>
    </dgm:pt>
    <dgm:pt modelId="{FF26BFEC-0B00-A848-91DF-7AEF09E3FD52}" type="pres">
      <dgm:prSet presAssocID="{62967C80-B4C2-A649-A216-5203DE7881BB}" presName="descendantText" presStyleLbl="alignAccFollowNode1" presStyleIdx="2" presStyleCnt="3">
        <dgm:presLayoutVars>
          <dgm:bulletEnabled val="1"/>
        </dgm:presLayoutVars>
      </dgm:prSet>
      <dgm:spPr/>
      <dgm:t>
        <a:bodyPr/>
        <a:lstStyle/>
        <a:p>
          <a:endParaRPr lang="en-US"/>
        </a:p>
      </dgm:t>
    </dgm:pt>
  </dgm:ptLst>
  <dgm:cxnLst>
    <dgm:cxn modelId="{2D2C09B5-D4F5-774C-9408-19D5BCC69937}" srcId="{9D3D7BA7-8112-49D7-BC74-8E77D049DA10}" destId="{62967C80-B4C2-A649-A216-5203DE7881BB}" srcOrd="2" destOrd="0" parTransId="{E6F4165D-AF57-CC45-B27F-81FA6BC19F90}" sibTransId="{FA0250BB-80AD-B349-BD86-21D387AC34EF}"/>
    <dgm:cxn modelId="{C280A9EB-91CF-1D41-AC1B-A08BBFCD2B53}" type="presOf" srcId="{9D3D7BA7-8112-49D7-BC74-8E77D049DA10}" destId="{A25C886B-19F9-1846-8DB4-62F0BD78323E}" srcOrd="0" destOrd="0" presId="urn:microsoft.com/office/officeart/2005/8/layout/vList5"/>
    <dgm:cxn modelId="{452B40E6-E087-A74E-8BA3-47E1240A3BEE}" srcId="{62967C80-B4C2-A649-A216-5203DE7881BB}" destId="{E3E8CF2C-B2EA-D046-A312-416C4177A6FC}" srcOrd="0" destOrd="0" parTransId="{F9736191-B039-4E45-BBB4-0E1F74746080}" sibTransId="{2749E6F8-F798-8841-AE48-08554A6EEAB3}"/>
    <dgm:cxn modelId="{CCB78B47-6F8C-EB4F-93AC-5C4F0E060C76}" type="presOf" srcId="{4490D728-C96D-40DD-9EB8-91837BBE44F6}" destId="{9DA2770A-06E8-C947-B664-5168FD60E299}" srcOrd="0" destOrd="0" presId="urn:microsoft.com/office/officeart/2005/8/layout/vList5"/>
    <dgm:cxn modelId="{31B984A5-5321-6845-BAE6-09CBE692B423}" type="presOf" srcId="{00680A7B-6498-4770-8328-82682842AFC7}" destId="{0BE37B6B-DA2D-1846-9D2A-5A63D30CD6E8}" srcOrd="0" destOrd="0"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6D551776-6BF1-49A6-A103-0467EA685A3A}" srcId="{9D3D7BA7-8112-49D7-BC74-8E77D049DA10}" destId="{5E6E6798-9BFE-42B4-85FC-2E7A9B6341F5}" srcOrd="0" destOrd="0" parTransId="{2A5F13DD-1616-45CB-BA5F-16C4C02A1AE9}" sibTransId="{31F2FB2C-3D71-4228-A255-4514F1ADD6C8}"/>
    <dgm:cxn modelId="{F68908FD-B97D-4841-B31C-86F5F7E950CD}" type="presOf" srcId="{5E6E6798-9BFE-42B4-85FC-2E7A9B6341F5}" destId="{D3FD7BC2-7CFB-E745-B39A-E2D9D658EE93}" srcOrd="0" destOrd="0" presId="urn:microsoft.com/office/officeart/2005/8/layout/vList5"/>
    <dgm:cxn modelId="{57B2A9DD-2DD0-5446-9FA3-79625B0FA606}" type="presOf" srcId="{46397BA2-DC39-430F-B0B5-BEC5641C3A52}" destId="{0AD44CE7-0F50-D345-A724-F150EB8B68F2}" srcOrd="0" destOrd="0" presId="urn:microsoft.com/office/officeart/2005/8/layout/vList5"/>
    <dgm:cxn modelId="{DDF3669E-2D61-C444-BE58-7DEF6BF34F4A}" type="presOf" srcId="{E3E8CF2C-B2EA-D046-A312-416C4177A6FC}" destId="{FF26BFEC-0B00-A848-91DF-7AEF09E3FD52}"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8EBA98C4-F517-DD4D-8145-0B265075708F}" type="presOf" srcId="{62967C80-B4C2-A649-A216-5203DE7881BB}" destId="{2E46D041-349E-A842-8EED-D48E27D1ED23}" srcOrd="0" destOrd="0" presId="urn:microsoft.com/office/officeart/2005/8/layout/vList5"/>
    <dgm:cxn modelId="{B1EBF4ED-AFBF-461B-8825-3CCE1E12C270}" srcId="{4490D728-C96D-40DD-9EB8-91837BBE44F6}" destId="{00680A7B-6498-4770-8328-82682842AFC7}" srcOrd="0" destOrd="0" parTransId="{C2B11647-5047-4B8F-BBA6-92EA909FD483}" sibTransId="{7DD681F2-1544-40AC-AA08-B197B37EACA5}"/>
    <dgm:cxn modelId="{70C681D9-3A4E-C444-B22C-AB8CA191BC13}" type="presParOf" srcId="{A25C886B-19F9-1846-8DB4-62F0BD78323E}" destId="{AD7E2066-058C-224C-B995-197F5624DA18}" srcOrd="0" destOrd="0" presId="urn:microsoft.com/office/officeart/2005/8/layout/vList5"/>
    <dgm:cxn modelId="{9289FAEE-2E23-C241-922A-6716993D4E54}" type="presParOf" srcId="{AD7E2066-058C-224C-B995-197F5624DA18}" destId="{D3FD7BC2-7CFB-E745-B39A-E2D9D658EE93}" srcOrd="0" destOrd="0" presId="urn:microsoft.com/office/officeart/2005/8/layout/vList5"/>
    <dgm:cxn modelId="{39B40F80-7E81-5C46-8E4B-65C44665404D}" type="presParOf" srcId="{AD7E2066-058C-224C-B995-197F5624DA18}" destId="{0AD44CE7-0F50-D345-A724-F150EB8B68F2}" srcOrd="1" destOrd="0" presId="urn:microsoft.com/office/officeart/2005/8/layout/vList5"/>
    <dgm:cxn modelId="{612CA35F-AA16-EC47-9F02-6426F728AA56}" type="presParOf" srcId="{A25C886B-19F9-1846-8DB4-62F0BD78323E}" destId="{F2631208-4039-274E-9498-B1A4AADA9F66}" srcOrd="1" destOrd="0" presId="urn:microsoft.com/office/officeart/2005/8/layout/vList5"/>
    <dgm:cxn modelId="{097900D3-972F-8F40-8A2F-98877570D21E}" type="presParOf" srcId="{A25C886B-19F9-1846-8DB4-62F0BD78323E}" destId="{59340D83-B7E4-0940-900C-DC01E5FFE48C}" srcOrd="2" destOrd="0" presId="urn:microsoft.com/office/officeart/2005/8/layout/vList5"/>
    <dgm:cxn modelId="{273957FD-EAAC-4C4B-B260-B837A90198C3}" type="presParOf" srcId="{59340D83-B7E4-0940-900C-DC01E5FFE48C}" destId="{9DA2770A-06E8-C947-B664-5168FD60E299}" srcOrd="0" destOrd="0" presId="urn:microsoft.com/office/officeart/2005/8/layout/vList5"/>
    <dgm:cxn modelId="{BD2A9B28-5897-3A4F-A0D3-300CB183E8D5}" type="presParOf" srcId="{59340D83-B7E4-0940-900C-DC01E5FFE48C}" destId="{0BE37B6B-DA2D-1846-9D2A-5A63D30CD6E8}" srcOrd="1" destOrd="0" presId="urn:microsoft.com/office/officeart/2005/8/layout/vList5"/>
    <dgm:cxn modelId="{86447A86-F63B-8E48-B978-0C632905FE4F}" type="presParOf" srcId="{A25C886B-19F9-1846-8DB4-62F0BD78323E}" destId="{0EDBD53C-A831-BF4B-AFCA-5CF67C5F22AD}" srcOrd="3" destOrd="0" presId="urn:microsoft.com/office/officeart/2005/8/layout/vList5"/>
    <dgm:cxn modelId="{85F459A8-5C8F-1441-9FD3-7D57E81D2287}" type="presParOf" srcId="{A25C886B-19F9-1846-8DB4-62F0BD78323E}" destId="{1C2F6531-A822-AE4D-A089-7D678D54D717}" srcOrd="4" destOrd="0" presId="urn:microsoft.com/office/officeart/2005/8/layout/vList5"/>
    <dgm:cxn modelId="{F0991EC3-9698-2E4F-A084-A887ECE30B52}" type="presParOf" srcId="{1C2F6531-A822-AE4D-A089-7D678D54D717}" destId="{2E46D041-349E-A842-8EED-D48E27D1ED23}" srcOrd="0" destOrd="0" presId="urn:microsoft.com/office/officeart/2005/8/layout/vList5"/>
    <dgm:cxn modelId="{D1ED0CDA-37FF-BA4C-9768-538B5C3960D9}" type="presParOf" srcId="{1C2F6531-A822-AE4D-A089-7D678D54D717}" destId="{FF26BFEC-0B00-A848-91DF-7AEF09E3FD52}"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CFA4EA0-A35D-B94F-BB6C-304D3EFCF419}"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4DEBCA86-3E94-0A44-9F11-9E40722828FC}">
      <dgm:prSet custT="1"/>
      <dgm:spPr/>
      <dgm:t>
        <a:bodyPr/>
        <a:lstStyle/>
        <a:p>
          <a:pPr rtl="0"/>
          <a:r>
            <a:rPr lang="en-US" sz="4400" b="1" dirty="0" smtClean="0">
              <a:solidFill>
                <a:srgbClr val="000000"/>
              </a:solidFill>
            </a:rPr>
            <a:t>Send copies of Form 21C to :</a:t>
          </a:r>
          <a:endParaRPr lang="en-US" sz="4400" b="1" dirty="0">
            <a:solidFill>
              <a:srgbClr val="000000"/>
            </a:solidFill>
          </a:endParaRPr>
        </a:p>
      </dgm:t>
    </dgm:pt>
    <dgm:pt modelId="{53A175CD-439C-D648-9377-BC3E5BC3371E}" type="parTrans" cxnId="{4B56CB29-6CFC-754E-B144-E381522ECB17}">
      <dgm:prSet/>
      <dgm:spPr/>
      <dgm:t>
        <a:bodyPr/>
        <a:lstStyle/>
        <a:p>
          <a:endParaRPr lang="en-US" sz="2400" b="1">
            <a:solidFill>
              <a:srgbClr val="000000"/>
            </a:solidFill>
          </a:endParaRPr>
        </a:p>
      </dgm:t>
    </dgm:pt>
    <dgm:pt modelId="{A8D4DBCD-5F3C-0046-A66F-20C99C8D465E}" type="sibTrans" cxnId="{4B56CB29-6CFC-754E-B144-E381522ECB17}">
      <dgm:prSet/>
      <dgm:spPr/>
      <dgm:t>
        <a:bodyPr/>
        <a:lstStyle/>
        <a:p>
          <a:endParaRPr lang="en-US" sz="2400" b="1">
            <a:solidFill>
              <a:srgbClr val="000000"/>
            </a:solidFill>
          </a:endParaRPr>
        </a:p>
      </dgm:t>
    </dgm:pt>
    <dgm:pt modelId="{7405546B-6324-4B4E-AE06-80BE9A2E476D}">
      <dgm:prSet custT="1"/>
      <dgm:spPr/>
      <dgm:t>
        <a:bodyPr/>
        <a:lstStyle/>
        <a:p>
          <a:pPr rtl="0"/>
          <a:r>
            <a:rPr lang="en-US" sz="2400" b="1" smtClean="0">
              <a:solidFill>
                <a:srgbClr val="000000"/>
              </a:solidFill>
            </a:rPr>
            <a:t>ECI</a:t>
          </a:r>
          <a:endParaRPr lang="en-US" sz="2400" b="1">
            <a:solidFill>
              <a:srgbClr val="000000"/>
            </a:solidFill>
          </a:endParaRPr>
        </a:p>
      </dgm:t>
    </dgm:pt>
    <dgm:pt modelId="{B9E9A005-3520-1841-A822-3B0FFC00B13A}" type="parTrans" cxnId="{DD13491E-3F54-884D-A61A-71327AA144B7}">
      <dgm:prSet/>
      <dgm:spPr/>
      <dgm:t>
        <a:bodyPr/>
        <a:lstStyle/>
        <a:p>
          <a:endParaRPr lang="en-US" sz="2400" b="1">
            <a:solidFill>
              <a:srgbClr val="000000"/>
            </a:solidFill>
          </a:endParaRPr>
        </a:p>
      </dgm:t>
    </dgm:pt>
    <dgm:pt modelId="{BDC2561A-B7EE-3145-B00D-0CE52E8E1D51}" type="sibTrans" cxnId="{DD13491E-3F54-884D-A61A-71327AA144B7}">
      <dgm:prSet/>
      <dgm:spPr/>
      <dgm:t>
        <a:bodyPr/>
        <a:lstStyle/>
        <a:p>
          <a:endParaRPr lang="en-US" sz="2400" b="1">
            <a:solidFill>
              <a:srgbClr val="000000"/>
            </a:solidFill>
          </a:endParaRPr>
        </a:p>
      </dgm:t>
    </dgm:pt>
    <dgm:pt modelId="{A3A69110-0F50-1D4B-AF4B-E76308B47D49}">
      <dgm:prSet custT="1"/>
      <dgm:spPr/>
      <dgm:t>
        <a:bodyPr/>
        <a:lstStyle/>
        <a:p>
          <a:pPr rtl="0"/>
          <a:r>
            <a:rPr lang="en-US" sz="2400" b="1" dirty="0" smtClean="0">
              <a:solidFill>
                <a:srgbClr val="000000"/>
              </a:solidFill>
            </a:rPr>
            <a:t>CEO of state</a:t>
          </a:r>
          <a:endParaRPr lang="en-US" sz="2400" b="1" dirty="0">
            <a:solidFill>
              <a:srgbClr val="000000"/>
            </a:solidFill>
          </a:endParaRPr>
        </a:p>
      </dgm:t>
    </dgm:pt>
    <dgm:pt modelId="{2C415E70-61B9-D847-88CD-37BCE720BBEF}" type="parTrans" cxnId="{B29DB24A-82A6-7545-B504-AB5EE56FB526}">
      <dgm:prSet/>
      <dgm:spPr/>
      <dgm:t>
        <a:bodyPr/>
        <a:lstStyle/>
        <a:p>
          <a:endParaRPr lang="en-US" sz="2400" b="1">
            <a:solidFill>
              <a:srgbClr val="000000"/>
            </a:solidFill>
          </a:endParaRPr>
        </a:p>
      </dgm:t>
    </dgm:pt>
    <dgm:pt modelId="{6A5C3133-251D-7E41-AE8B-D27D75F9E37B}" type="sibTrans" cxnId="{B29DB24A-82A6-7545-B504-AB5EE56FB526}">
      <dgm:prSet/>
      <dgm:spPr/>
      <dgm:t>
        <a:bodyPr/>
        <a:lstStyle/>
        <a:p>
          <a:endParaRPr lang="en-US" sz="2400" b="1">
            <a:solidFill>
              <a:srgbClr val="000000"/>
            </a:solidFill>
          </a:endParaRPr>
        </a:p>
      </dgm:t>
    </dgm:pt>
    <dgm:pt modelId="{586C99DD-816D-6444-821D-07EC543761D6}">
      <dgm:prSet custT="1"/>
      <dgm:spPr/>
      <dgm:t>
        <a:bodyPr/>
        <a:lstStyle/>
        <a:p>
          <a:pPr rtl="0"/>
          <a:r>
            <a:rPr lang="en-US" sz="2400" b="1" dirty="0" smtClean="0">
              <a:solidFill>
                <a:srgbClr val="000000"/>
              </a:solidFill>
            </a:rPr>
            <a:t>Union Ministry of Law &amp; Justice (Legislative Department)</a:t>
          </a:r>
          <a:endParaRPr lang="en-US" sz="2400" b="1" dirty="0">
            <a:solidFill>
              <a:srgbClr val="000000"/>
            </a:solidFill>
          </a:endParaRPr>
        </a:p>
      </dgm:t>
    </dgm:pt>
    <dgm:pt modelId="{04E9B190-D70A-9D46-9EC9-B776037EBA56}" type="parTrans" cxnId="{07690AA6-E80D-074B-8ABD-54096AB7DBB7}">
      <dgm:prSet/>
      <dgm:spPr/>
      <dgm:t>
        <a:bodyPr/>
        <a:lstStyle/>
        <a:p>
          <a:endParaRPr lang="en-US" sz="2400" b="1">
            <a:solidFill>
              <a:srgbClr val="000000"/>
            </a:solidFill>
          </a:endParaRPr>
        </a:p>
      </dgm:t>
    </dgm:pt>
    <dgm:pt modelId="{E3B02D48-CA17-584B-BF8E-789B6C7878D6}" type="sibTrans" cxnId="{07690AA6-E80D-074B-8ABD-54096AB7DBB7}">
      <dgm:prSet/>
      <dgm:spPr/>
      <dgm:t>
        <a:bodyPr/>
        <a:lstStyle/>
        <a:p>
          <a:endParaRPr lang="en-US" sz="2400" b="1">
            <a:solidFill>
              <a:srgbClr val="000000"/>
            </a:solidFill>
          </a:endParaRPr>
        </a:p>
      </dgm:t>
    </dgm:pt>
    <dgm:pt modelId="{7E19A790-8FB9-B549-8FDC-03A560C296CB}">
      <dgm:prSet custT="1"/>
      <dgm:spPr/>
      <dgm:t>
        <a:bodyPr/>
        <a:lstStyle/>
        <a:p>
          <a:pPr rtl="0"/>
          <a:r>
            <a:rPr lang="en-US" sz="2400" b="1" dirty="0" smtClean="0">
              <a:solidFill>
                <a:srgbClr val="000000"/>
              </a:solidFill>
            </a:rPr>
            <a:t>State Government</a:t>
          </a:r>
          <a:endParaRPr lang="en-US" sz="2400" b="1" dirty="0">
            <a:solidFill>
              <a:srgbClr val="000000"/>
            </a:solidFill>
          </a:endParaRPr>
        </a:p>
      </dgm:t>
    </dgm:pt>
    <dgm:pt modelId="{FE6AEEC3-41BF-A34B-B491-F435D275A353}" type="parTrans" cxnId="{F8C7CF68-BD2C-4442-AF18-36744936B33C}">
      <dgm:prSet/>
      <dgm:spPr/>
      <dgm:t>
        <a:bodyPr/>
        <a:lstStyle/>
        <a:p>
          <a:endParaRPr lang="en-US" sz="2400" b="1">
            <a:solidFill>
              <a:srgbClr val="000000"/>
            </a:solidFill>
          </a:endParaRPr>
        </a:p>
      </dgm:t>
    </dgm:pt>
    <dgm:pt modelId="{8B137AD0-B34B-3C45-BAC3-23F6791C28DD}" type="sibTrans" cxnId="{F8C7CF68-BD2C-4442-AF18-36744936B33C}">
      <dgm:prSet/>
      <dgm:spPr/>
      <dgm:t>
        <a:bodyPr/>
        <a:lstStyle/>
        <a:p>
          <a:endParaRPr lang="en-US" sz="2400" b="1">
            <a:solidFill>
              <a:srgbClr val="000000"/>
            </a:solidFill>
          </a:endParaRPr>
        </a:p>
      </dgm:t>
    </dgm:pt>
    <dgm:pt modelId="{8A362891-8DEC-E946-A0DF-CCB4440D04D4}">
      <dgm:prSet custT="1"/>
      <dgm:spPr/>
      <dgm:t>
        <a:bodyPr/>
        <a:lstStyle/>
        <a:p>
          <a:pPr rtl="0"/>
          <a:r>
            <a:rPr lang="en-US" sz="2400" b="1" smtClean="0">
              <a:solidFill>
                <a:srgbClr val="000000"/>
              </a:solidFill>
            </a:rPr>
            <a:t>Secretary to State Legislative Assembly</a:t>
          </a:r>
          <a:endParaRPr lang="en-US" sz="2400" b="1">
            <a:solidFill>
              <a:srgbClr val="000000"/>
            </a:solidFill>
          </a:endParaRPr>
        </a:p>
      </dgm:t>
    </dgm:pt>
    <dgm:pt modelId="{46657622-1529-4D41-A043-4E9E0C619EC9}" type="parTrans" cxnId="{C698A3A5-9766-7342-ADB0-98E4A4AB0F93}">
      <dgm:prSet/>
      <dgm:spPr/>
      <dgm:t>
        <a:bodyPr/>
        <a:lstStyle/>
        <a:p>
          <a:endParaRPr lang="en-US" sz="2400" b="1">
            <a:solidFill>
              <a:srgbClr val="000000"/>
            </a:solidFill>
          </a:endParaRPr>
        </a:p>
      </dgm:t>
    </dgm:pt>
    <dgm:pt modelId="{A60D6555-187A-1448-94C1-C29CCE922205}" type="sibTrans" cxnId="{C698A3A5-9766-7342-ADB0-98E4A4AB0F93}">
      <dgm:prSet/>
      <dgm:spPr/>
      <dgm:t>
        <a:bodyPr/>
        <a:lstStyle/>
        <a:p>
          <a:endParaRPr lang="en-US" sz="2400" b="1">
            <a:solidFill>
              <a:srgbClr val="000000"/>
            </a:solidFill>
          </a:endParaRPr>
        </a:p>
      </dgm:t>
    </dgm:pt>
    <dgm:pt modelId="{F82AF25C-FADF-6E42-AA8C-7406E4BBA3A9}" type="pres">
      <dgm:prSet presAssocID="{9CFA4EA0-A35D-B94F-BB6C-304D3EFCF419}" presName="composite" presStyleCnt="0">
        <dgm:presLayoutVars>
          <dgm:chMax val="1"/>
          <dgm:dir/>
          <dgm:resizeHandles val="exact"/>
        </dgm:presLayoutVars>
      </dgm:prSet>
      <dgm:spPr/>
      <dgm:t>
        <a:bodyPr/>
        <a:lstStyle/>
        <a:p>
          <a:endParaRPr lang="en-US"/>
        </a:p>
      </dgm:t>
    </dgm:pt>
    <dgm:pt modelId="{9D1AAFA2-191D-BB4B-803D-69A1AE903A74}" type="pres">
      <dgm:prSet presAssocID="{4DEBCA86-3E94-0A44-9F11-9E40722828FC}" presName="roof" presStyleLbl="dkBgShp" presStyleIdx="0" presStyleCnt="2" custScaleY="72770"/>
      <dgm:spPr/>
      <dgm:t>
        <a:bodyPr/>
        <a:lstStyle/>
        <a:p>
          <a:endParaRPr lang="en-US"/>
        </a:p>
      </dgm:t>
    </dgm:pt>
    <dgm:pt modelId="{5E941BE0-C422-9E4F-8A49-069E21750C27}" type="pres">
      <dgm:prSet presAssocID="{4DEBCA86-3E94-0A44-9F11-9E40722828FC}" presName="pillars" presStyleCnt="0"/>
      <dgm:spPr/>
    </dgm:pt>
    <dgm:pt modelId="{EBFB3FDB-86B7-4141-9C9C-A307C75894EC}" type="pres">
      <dgm:prSet presAssocID="{4DEBCA86-3E94-0A44-9F11-9E40722828FC}" presName="pillar1" presStyleLbl="node1" presStyleIdx="0" presStyleCnt="5" custScaleX="82313" custScaleY="110646">
        <dgm:presLayoutVars>
          <dgm:bulletEnabled val="1"/>
        </dgm:presLayoutVars>
      </dgm:prSet>
      <dgm:spPr/>
      <dgm:t>
        <a:bodyPr/>
        <a:lstStyle/>
        <a:p>
          <a:endParaRPr lang="en-US"/>
        </a:p>
      </dgm:t>
    </dgm:pt>
    <dgm:pt modelId="{89C6B3FE-DA0E-294C-AECE-CCF0E108F698}" type="pres">
      <dgm:prSet presAssocID="{A3A69110-0F50-1D4B-AF4B-E76308B47D49}" presName="pillarX" presStyleLbl="node1" presStyleIdx="1" presStyleCnt="5" custScaleX="76202" custScaleY="110646">
        <dgm:presLayoutVars>
          <dgm:bulletEnabled val="1"/>
        </dgm:presLayoutVars>
      </dgm:prSet>
      <dgm:spPr/>
      <dgm:t>
        <a:bodyPr/>
        <a:lstStyle/>
        <a:p>
          <a:endParaRPr lang="en-US"/>
        </a:p>
      </dgm:t>
    </dgm:pt>
    <dgm:pt modelId="{0B3EF2C7-7D9B-C046-BB36-CD1D2DC3D789}" type="pres">
      <dgm:prSet presAssocID="{586C99DD-816D-6444-821D-07EC543761D6}" presName="pillarX" presStyleLbl="node1" presStyleIdx="2" presStyleCnt="5" custScaleY="110646">
        <dgm:presLayoutVars>
          <dgm:bulletEnabled val="1"/>
        </dgm:presLayoutVars>
      </dgm:prSet>
      <dgm:spPr/>
      <dgm:t>
        <a:bodyPr/>
        <a:lstStyle/>
        <a:p>
          <a:endParaRPr lang="en-US"/>
        </a:p>
      </dgm:t>
    </dgm:pt>
    <dgm:pt modelId="{2635141E-44B9-0F41-AD3B-7447F0669F13}" type="pres">
      <dgm:prSet presAssocID="{7E19A790-8FB9-B549-8FDC-03A560C296CB}" presName="pillarX" presStyleLbl="node1" presStyleIdx="3" presStyleCnt="5" custScaleY="110646">
        <dgm:presLayoutVars>
          <dgm:bulletEnabled val="1"/>
        </dgm:presLayoutVars>
      </dgm:prSet>
      <dgm:spPr/>
      <dgm:t>
        <a:bodyPr/>
        <a:lstStyle/>
        <a:p>
          <a:endParaRPr lang="en-US"/>
        </a:p>
      </dgm:t>
    </dgm:pt>
    <dgm:pt modelId="{CD2DE1B8-028D-2341-9D28-98A0D6933355}" type="pres">
      <dgm:prSet presAssocID="{8A362891-8DEC-E946-A0DF-CCB4440D04D4}" presName="pillarX" presStyleLbl="node1" presStyleIdx="4" presStyleCnt="5" custScaleY="110646">
        <dgm:presLayoutVars>
          <dgm:bulletEnabled val="1"/>
        </dgm:presLayoutVars>
      </dgm:prSet>
      <dgm:spPr/>
      <dgm:t>
        <a:bodyPr/>
        <a:lstStyle/>
        <a:p>
          <a:endParaRPr lang="en-US"/>
        </a:p>
      </dgm:t>
    </dgm:pt>
    <dgm:pt modelId="{4EAFF03D-1166-AA41-A6CD-FD4BAB6A029B}" type="pres">
      <dgm:prSet presAssocID="{4DEBCA86-3E94-0A44-9F11-9E40722828FC}" presName="base" presStyleLbl="dkBgShp" presStyleIdx="1" presStyleCnt="2"/>
      <dgm:spPr/>
    </dgm:pt>
  </dgm:ptLst>
  <dgm:cxnLst>
    <dgm:cxn modelId="{F1C953F5-2235-0944-94EB-C97B6C79763C}" type="presOf" srcId="{7405546B-6324-4B4E-AE06-80BE9A2E476D}" destId="{EBFB3FDB-86B7-4141-9C9C-A307C75894EC}" srcOrd="0" destOrd="0" presId="urn:microsoft.com/office/officeart/2005/8/layout/hList3"/>
    <dgm:cxn modelId="{68A4D7E2-DD69-B84E-AAA3-A35B7DE4836C}" type="presOf" srcId="{9CFA4EA0-A35D-B94F-BB6C-304D3EFCF419}" destId="{F82AF25C-FADF-6E42-AA8C-7406E4BBA3A9}" srcOrd="0" destOrd="0" presId="urn:microsoft.com/office/officeart/2005/8/layout/hList3"/>
    <dgm:cxn modelId="{C698A3A5-9766-7342-ADB0-98E4A4AB0F93}" srcId="{4DEBCA86-3E94-0A44-9F11-9E40722828FC}" destId="{8A362891-8DEC-E946-A0DF-CCB4440D04D4}" srcOrd="4" destOrd="0" parTransId="{46657622-1529-4D41-A043-4E9E0C619EC9}" sibTransId="{A60D6555-187A-1448-94C1-C29CCE922205}"/>
    <dgm:cxn modelId="{7A32083B-49B5-E64F-A292-78B575C97191}" type="presOf" srcId="{8A362891-8DEC-E946-A0DF-CCB4440D04D4}" destId="{CD2DE1B8-028D-2341-9D28-98A0D6933355}" srcOrd="0" destOrd="0" presId="urn:microsoft.com/office/officeart/2005/8/layout/hList3"/>
    <dgm:cxn modelId="{7B12A6EE-C62E-5743-985B-40883BA73EFB}" type="presOf" srcId="{4DEBCA86-3E94-0A44-9F11-9E40722828FC}" destId="{9D1AAFA2-191D-BB4B-803D-69A1AE903A74}" srcOrd="0" destOrd="0" presId="urn:microsoft.com/office/officeart/2005/8/layout/hList3"/>
    <dgm:cxn modelId="{5410C10A-975B-594A-9645-14E50AD3A998}" type="presOf" srcId="{A3A69110-0F50-1D4B-AF4B-E76308B47D49}" destId="{89C6B3FE-DA0E-294C-AECE-CCF0E108F698}" srcOrd="0" destOrd="0" presId="urn:microsoft.com/office/officeart/2005/8/layout/hList3"/>
    <dgm:cxn modelId="{F8C7CF68-BD2C-4442-AF18-36744936B33C}" srcId="{4DEBCA86-3E94-0A44-9F11-9E40722828FC}" destId="{7E19A790-8FB9-B549-8FDC-03A560C296CB}" srcOrd="3" destOrd="0" parTransId="{FE6AEEC3-41BF-A34B-B491-F435D275A353}" sibTransId="{8B137AD0-B34B-3C45-BAC3-23F6791C28DD}"/>
    <dgm:cxn modelId="{CC4811CA-385C-7C4A-8460-86CF04F3FE8B}" type="presOf" srcId="{7E19A790-8FB9-B549-8FDC-03A560C296CB}" destId="{2635141E-44B9-0F41-AD3B-7447F0669F13}" srcOrd="0" destOrd="0" presId="urn:microsoft.com/office/officeart/2005/8/layout/hList3"/>
    <dgm:cxn modelId="{DD13491E-3F54-884D-A61A-71327AA144B7}" srcId="{4DEBCA86-3E94-0A44-9F11-9E40722828FC}" destId="{7405546B-6324-4B4E-AE06-80BE9A2E476D}" srcOrd="0" destOrd="0" parTransId="{B9E9A005-3520-1841-A822-3B0FFC00B13A}" sibTransId="{BDC2561A-B7EE-3145-B00D-0CE52E8E1D51}"/>
    <dgm:cxn modelId="{9D0FEC57-4026-844D-BEC6-66215A3CA160}" type="presOf" srcId="{586C99DD-816D-6444-821D-07EC543761D6}" destId="{0B3EF2C7-7D9B-C046-BB36-CD1D2DC3D789}" srcOrd="0" destOrd="0" presId="urn:microsoft.com/office/officeart/2005/8/layout/hList3"/>
    <dgm:cxn modelId="{07690AA6-E80D-074B-8ABD-54096AB7DBB7}" srcId="{4DEBCA86-3E94-0A44-9F11-9E40722828FC}" destId="{586C99DD-816D-6444-821D-07EC543761D6}" srcOrd="2" destOrd="0" parTransId="{04E9B190-D70A-9D46-9EC9-B776037EBA56}" sibTransId="{E3B02D48-CA17-584B-BF8E-789B6C7878D6}"/>
    <dgm:cxn modelId="{B29DB24A-82A6-7545-B504-AB5EE56FB526}" srcId="{4DEBCA86-3E94-0A44-9F11-9E40722828FC}" destId="{A3A69110-0F50-1D4B-AF4B-E76308B47D49}" srcOrd="1" destOrd="0" parTransId="{2C415E70-61B9-D847-88CD-37BCE720BBEF}" sibTransId="{6A5C3133-251D-7E41-AE8B-D27D75F9E37B}"/>
    <dgm:cxn modelId="{4B56CB29-6CFC-754E-B144-E381522ECB17}" srcId="{9CFA4EA0-A35D-B94F-BB6C-304D3EFCF419}" destId="{4DEBCA86-3E94-0A44-9F11-9E40722828FC}" srcOrd="0" destOrd="0" parTransId="{53A175CD-439C-D648-9377-BC3E5BC3371E}" sibTransId="{A8D4DBCD-5F3C-0046-A66F-20C99C8D465E}"/>
    <dgm:cxn modelId="{BA5A399A-D77B-6D49-B1B1-5ECC77A9D27C}" type="presParOf" srcId="{F82AF25C-FADF-6E42-AA8C-7406E4BBA3A9}" destId="{9D1AAFA2-191D-BB4B-803D-69A1AE903A74}" srcOrd="0" destOrd="0" presId="urn:microsoft.com/office/officeart/2005/8/layout/hList3"/>
    <dgm:cxn modelId="{7286B9E8-F40D-6C48-A40E-BF7E3C38D129}" type="presParOf" srcId="{F82AF25C-FADF-6E42-AA8C-7406E4BBA3A9}" destId="{5E941BE0-C422-9E4F-8A49-069E21750C27}" srcOrd="1" destOrd="0" presId="urn:microsoft.com/office/officeart/2005/8/layout/hList3"/>
    <dgm:cxn modelId="{1D55AAC2-54F5-A348-9E59-D7562B3C6390}" type="presParOf" srcId="{5E941BE0-C422-9E4F-8A49-069E21750C27}" destId="{EBFB3FDB-86B7-4141-9C9C-A307C75894EC}" srcOrd="0" destOrd="0" presId="urn:microsoft.com/office/officeart/2005/8/layout/hList3"/>
    <dgm:cxn modelId="{97D6E8ED-80EA-4A45-B34E-268DEF46F53F}" type="presParOf" srcId="{5E941BE0-C422-9E4F-8A49-069E21750C27}" destId="{89C6B3FE-DA0E-294C-AECE-CCF0E108F698}" srcOrd="1" destOrd="0" presId="urn:microsoft.com/office/officeart/2005/8/layout/hList3"/>
    <dgm:cxn modelId="{263B92E3-CAB3-AB42-BBC3-043FEA55C8D8}" type="presParOf" srcId="{5E941BE0-C422-9E4F-8A49-069E21750C27}" destId="{0B3EF2C7-7D9B-C046-BB36-CD1D2DC3D789}" srcOrd="2" destOrd="0" presId="urn:microsoft.com/office/officeart/2005/8/layout/hList3"/>
    <dgm:cxn modelId="{7D75D505-A5E5-1541-885F-4828BAB1D4AA}" type="presParOf" srcId="{5E941BE0-C422-9E4F-8A49-069E21750C27}" destId="{2635141E-44B9-0F41-AD3B-7447F0669F13}" srcOrd="3" destOrd="0" presId="urn:microsoft.com/office/officeart/2005/8/layout/hList3"/>
    <dgm:cxn modelId="{800681A1-CE42-F64A-9714-AA4A44F10AF7}" type="presParOf" srcId="{5E941BE0-C422-9E4F-8A49-069E21750C27}" destId="{CD2DE1B8-028D-2341-9D28-98A0D6933355}" srcOrd="4" destOrd="0" presId="urn:microsoft.com/office/officeart/2005/8/layout/hList3"/>
    <dgm:cxn modelId="{BE585F64-047A-5D4D-BA28-02DC2C939280}" type="presParOf" srcId="{F82AF25C-FADF-6E42-AA8C-7406E4BBA3A9}" destId="{4EAFF03D-1166-AA41-A6CD-FD4BAB6A029B}"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9B2D3DA-7F63-FA4E-878C-A2CA265981B1}" type="doc">
      <dgm:prSet loTypeId="urn:microsoft.com/office/officeart/2005/8/layout/default#9" loCatId="" qsTypeId="urn:microsoft.com/office/officeart/2005/8/quickstyle/simple4" qsCatId="simple" csTypeId="urn:microsoft.com/office/officeart/2005/8/colors/colorful2" csCatId="colorful" phldr="1"/>
      <dgm:spPr/>
      <dgm:t>
        <a:bodyPr/>
        <a:lstStyle/>
        <a:p>
          <a:endParaRPr lang="en-US"/>
        </a:p>
      </dgm:t>
    </dgm:pt>
    <dgm:pt modelId="{6DBF219D-E019-554C-9930-964851CDE4B5}">
      <dgm:prSet phldrT="[Text]" custT="1"/>
      <dgm:spPr/>
      <dgm:t>
        <a:bodyPr/>
        <a:lstStyle/>
        <a:p>
          <a:r>
            <a:rPr lang="en-US" sz="2400" b="1" dirty="0" smtClean="0">
              <a:solidFill>
                <a:srgbClr val="000000"/>
              </a:solidFill>
            </a:rPr>
            <a:t>ECI by fax/ email (Without any failure)</a:t>
          </a:r>
          <a:endParaRPr lang="en-US" sz="2400" b="1" dirty="0">
            <a:solidFill>
              <a:srgbClr val="000000"/>
            </a:solidFill>
          </a:endParaRPr>
        </a:p>
      </dgm:t>
    </dgm:pt>
    <dgm:pt modelId="{AE453322-4CC4-0840-962D-4EF0774EC3F3}" type="parTrans" cxnId="{D9A31040-DC7B-9C4E-8E03-0D451E6443AF}">
      <dgm:prSet/>
      <dgm:spPr/>
      <dgm:t>
        <a:bodyPr/>
        <a:lstStyle/>
        <a:p>
          <a:endParaRPr lang="en-US" sz="1400" b="1">
            <a:solidFill>
              <a:srgbClr val="000000"/>
            </a:solidFill>
          </a:endParaRPr>
        </a:p>
      </dgm:t>
    </dgm:pt>
    <dgm:pt modelId="{98F04B88-7814-4540-A1C6-887D5CFD4050}" type="sibTrans" cxnId="{D9A31040-DC7B-9C4E-8E03-0D451E6443AF}">
      <dgm:prSet/>
      <dgm:spPr/>
      <dgm:t>
        <a:bodyPr/>
        <a:lstStyle/>
        <a:p>
          <a:endParaRPr lang="en-US" sz="1400" b="1">
            <a:solidFill>
              <a:srgbClr val="000000"/>
            </a:solidFill>
          </a:endParaRPr>
        </a:p>
      </dgm:t>
    </dgm:pt>
    <dgm:pt modelId="{3F9E1198-6782-E646-AED5-EA80FA16B38B}">
      <dgm:prSet phldrT="[Text]" custT="1"/>
      <dgm:spPr/>
      <dgm:t>
        <a:bodyPr/>
        <a:lstStyle/>
        <a:p>
          <a:r>
            <a:rPr lang="en-US" sz="1600" b="0" dirty="0" smtClean="0">
              <a:solidFill>
                <a:srgbClr val="000000"/>
              </a:solidFill>
            </a:rPr>
            <a:t>AIR Station in State HQ</a:t>
          </a:r>
          <a:endParaRPr lang="en-US" sz="1600" b="0" dirty="0">
            <a:solidFill>
              <a:srgbClr val="000000"/>
            </a:solidFill>
          </a:endParaRPr>
        </a:p>
      </dgm:t>
    </dgm:pt>
    <dgm:pt modelId="{5D2552FA-9F1F-F440-9801-786C328C7D9E}" type="parTrans" cxnId="{30097485-ACF2-9442-8A8C-08E0091F7E46}">
      <dgm:prSet/>
      <dgm:spPr/>
      <dgm:t>
        <a:bodyPr/>
        <a:lstStyle/>
        <a:p>
          <a:endParaRPr lang="en-US" sz="1400" b="1">
            <a:solidFill>
              <a:srgbClr val="000000"/>
            </a:solidFill>
          </a:endParaRPr>
        </a:p>
      </dgm:t>
    </dgm:pt>
    <dgm:pt modelId="{A6E67557-7487-4D40-90A2-2460FD16688B}" type="sibTrans" cxnId="{30097485-ACF2-9442-8A8C-08E0091F7E46}">
      <dgm:prSet/>
      <dgm:spPr/>
      <dgm:t>
        <a:bodyPr/>
        <a:lstStyle/>
        <a:p>
          <a:endParaRPr lang="en-US" sz="1400" b="1">
            <a:solidFill>
              <a:srgbClr val="000000"/>
            </a:solidFill>
          </a:endParaRPr>
        </a:p>
      </dgm:t>
    </dgm:pt>
    <dgm:pt modelId="{570E0C86-6683-4C4E-BE2C-8A4F40543085}">
      <dgm:prSet phldrT="[Text]" custT="1"/>
      <dgm:spPr/>
      <dgm:t>
        <a:bodyPr/>
        <a:lstStyle/>
        <a:p>
          <a:r>
            <a:rPr lang="en-US" sz="1600" b="0" dirty="0" smtClean="0">
              <a:solidFill>
                <a:srgbClr val="000000"/>
              </a:solidFill>
            </a:rPr>
            <a:t>Director, </a:t>
          </a:r>
          <a:r>
            <a:rPr lang="en-US" sz="1600" b="0" dirty="0" err="1" smtClean="0">
              <a:solidFill>
                <a:srgbClr val="000000"/>
              </a:solidFill>
            </a:rPr>
            <a:t>Doordarshan</a:t>
          </a:r>
          <a:r>
            <a:rPr lang="en-US" sz="1600" b="0" dirty="0" smtClean="0">
              <a:solidFill>
                <a:srgbClr val="000000"/>
              </a:solidFill>
            </a:rPr>
            <a:t> Kendra, New Delhi</a:t>
          </a:r>
          <a:endParaRPr lang="en-US" sz="1600" b="0" dirty="0">
            <a:solidFill>
              <a:srgbClr val="000000"/>
            </a:solidFill>
          </a:endParaRPr>
        </a:p>
      </dgm:t>
    </dgm:pt>
    <dgm:pt modelId="{559DB48F-88DD-0641-B567-1471EAED1A79}" type="parTrans" cxnId="{F8B57E1E-D63F-BB4B-8A61-9482918109D7}">
      <dgm:prSet/>
      <dgm:spPr/>
      <dgm:t>
        <a:bodyPr/>
        <a:lstStyle/>
        <a:p>
          <a:endParaRPr lang="en-US" sz="1400" b="1">
            <a:solidFill>
              <a:srgbClr val="000000"/>
            </a:solidFill>
          </a:endParaRPr>
        </a:p>
      </dgm:t>
    </dgm:pt>
    <dgm:pt modelId="{FCA9BB1B-C096-7845-83C7-3DFB4EAD91AF}" type="sibTrans" cxnId="{F8B57E1E-D63F-BB4B-8A61-9482918109D7}">
      <dgm:prSet/>
      <dgm:spPr/>
      <dgm:t>
        <a:bodyPr/>
        <a:lstStyle/>
        <a:p>
          <a:endParaRPr lang="en-US" sz="1400" b="1">
            <a:solidFill>
              <a:srgbClr val="000000"/>
            </a:solidFill>
          </a:endParaRPr>
        </a:p>
      </dgm:t>
    </dgm:pt>
    <dgm:pt modelId="{74D7A942-FCD1-C348-B429-44C64EA512B3}">
      <dgm:prSet phldrT="[Text]" custT="1"/>
      <dgm:spPr/>
      <dgm:t>
        <a:bodyPr/>
        <a:lstStyle/>
        <a:p>
          <a:r>
            <a:rPr lang="en-US" sz="1600" b="0" dirty="0" smtClean="0">
              <a:solidFill>
                <a:srgbClr val="000000"/>
              </a:solidFill>
            </a:rPr>
            <a:t>Information Officer, </a:t>
          </a:r>
          <a:r>
            <a:rPr lang="en-US" sz="1600" b="0" dirty="0" err="1" smtClean="0">
              <a:solidFill>
                <a:srgbClr val="000000"/>
              </a:solidFill>
            </a:rPr>
            <a:t>PIB</a:t>
          </a:r>
          <a:r>
            <a:rPr lang="en-US" sz="1600" b="0" dirty="0" smtClean="0">
              <a:solidFill>
                <a:srgbClr val="000000"/>
              </a:solidFill>
            </a:rPr>
            <a:t>, New Delhi</a:t>
          </a:r>
          <a:endParaRPr lang="en-US" sz="1600" b="0" dirty="0">
            <a:solidFill>
              <a:srgbClr val="000000"/>
            </a:solidFill>
          </a:endParaRPr>
        </a:p>
      </dgm:t>
    </dgm:pt>
    <dgm:pt modelId="{E9E98258-7F0D-BA47-834C-BF5CBE90091B}" type="parTrans" cxnId="{2220AA3E-AA94-4F45-BBD0-EAC434F9018C}">
      <dgm:prSet/>
      <dgm:spPr/>
      <dgm:t>
        <a:bodyPr/>
        <a:lstStyle/>
        <a:p>
          <a:endParaRPr lang="en-US" sz="1400" b="1">
            <a:solidFill>
              <a:srgbClr val="000000"/>
            </a:solidFill>
          </a:endParaRPr>
        </a:p>
      </dgm:t>
    </dgm:pt>
    <dgm:pt modelId="{2DFD49E0-5AF4-7540-AD65-6D83DB459113}" type="sibTrans" cxnId="{2220AA3E-AA94-4F45-BBD0-EAC434F9018C}">
      <dgm:prSet/>
      <dgm:spPr/>
      <dgm:t>
        <a:bodyPr/>
        <a:lstStyle/>
        <a:p>
          <a:endParaRPr lang="en-US" sz="1400" b="1">
            <a:solidFill>
              <a:srgbClr val="000000"/>
            </a:solidFill>
          </a:endParaRPr>
        </a:p>
      </dgm:t>
    </dgm:pt>
    <dgm:pt modelId="{C8754159-D496-EF47-8F95-68CD90251742}">
      <dgm:prSet phldrT="[Text]" custT="1"/>
      <dgm:spPr/>
      <dgm:t>
        <a:bodyPr/>
        <a:lstStyle/>
        <a:p>
          <a:r>
            <a:rPr lang="en-US" sz="2400" b="0" dirty="0" smtClean="0">
              <a:solidFill>
                <a:srgbClr val="000000"/>
              </a:solidFill>
            </a:rPr>
            <a:t>State Govt. </a:t>
          </a:r>
          <a:endParaRPr lang="en-US" sz="2400" b="0" dirty="0">
            <a:solidFill>
              <a:srgbClr val="000000"/>
            </a:solidFill>
          </a:endParaRPr>
        </a:p>
      </dgm:t>
    </dgm:pt>
    <dgm:pt modelId="{65B40B6D-857C-4141-B95D-A246922434D8}" type="parTrans" cxnId="{552BFF4D-1BC2-944D-9A68-0F1D6475477D}">
      <dgm:prSet/>
      <dgm:spPr/>
      <dgm:t>
        <a:bodyPr/>
        <a:lstStyle/>
        <a:p>
          <a:endParaRPr lang="en-US" sz="1400" b="1">
            <a:solidFill>
              <a:srgbClr val="000000"/>
            </a:solidFill>
          </a:endParaRPr>
        </a:p>
      </dgm:t>
    </dgm:pt>
    <dgm:pt modelId="{DE37E8DB-355E-DC48-AE37-8CDCBEADAE30}" type="sibTrans" cxnId="{552BFF4D-1BC2-944D-9A68-0F1D6475477D}">
      <dgm:prSet/>
      <dgm:spPr/>
      <dgm:t>
        <a:bodyPr/>
        <a:lstStyle/>
        <a:p>
          <a:endParaRPr lang="en-US" sz="1400" b="1">
            <a:solidFill>
              <a:srgbClr val="000000"/>
            </a:solidFill>
          </a:endParaRPr>
        </a:p>
      </dgm:t>
    </dgm:pt>
    <dgm:pt modelId="{570F569B-05F0-7642-990D-66F7165E7AF8}">
      <dgm:prSet phldrT="[Text]" custT="1"/>
      <dgm:spPr/>
      <dgm:t>
        <a:bodyPr/>
        <a:lstStyle/>
        <a:p>
          <a:r>
            <a:rPr lang="en-US" sz="2400" b="1" dirty="0" smtClean="0">
              <a:solidFill>
                <a:srgbClr val="000000"/>
              </a:solidFill>
            </a:rPr>
            <a:t>Chief Electoral Officer of State</a:t>
          </a:r>
          <a:endParaRPr lang="en-US" sz="2400" b="1" dirty="0">
            <a:solidFill>
              <a:srgbClr val="000000"/>
            </a:solidFill>
          </a:endParaRPr>
        </a:p>
      </dgm:t>
    </dgm:pt>
    <dgm:pt modelId="{0F8B1834-431E-0D42-BC2C-074DE4798BDC}" type="parTrans" cxnId="{C16FF9D7-0074-AC41-BBAD-A52AF2A222EF}">
      <dgm:prSet/>
      <dgm:spPr/>
      <dgm:t>
        <a:bodyPr/>
        <a:lstStyle/>
        <a:p>
          <a:endParaRPr lang="en-US" sz="1400" b="1">
            <a:solidFill>
              <a:srgbClr val="000000"/>
            </a:solidFill>
          </a:endParaRPr>
        </a:p>
      </dgm:t>
    </dgm:pt>
    <dgm:pt modelId="{EAF6795D-1CEB-D346-A0FD-6AC18DCFF070}" type="sibTrans" cxnId="{C16FF9D7-0074-AC41-BBAD-A52AF2A222EF}">
      <dgm:prSet/>
      <dgm:spPr/>
      <dgm:t>
        <a:bodyPr/>
        <a:lstStyle/>
        <a:p>
          <a:endParaRPr lang="en-US" sz="1400" b="1">
            <a:solidFill>
              <a:srgbClr val="000000"/>
            </a:solidFill>
          </a:endParaRPr>
        </a:p>
      </dgm:t>
    </dgm:pt>
    <dgm:pt modelId="{3A349676-6A00-AC4E-9BA2-DA1A5CA3D3DE}">
      <dgm:prSet phldrT="[Text]" custT="1"/>
      <dgm:spPr/>
      <dgm:t>
        <a:bodyPr/>
        <a:lstStyle/>
        <a:p>
          <a:r>
            <a:rPr lang="en-US" sz="2400" b="1" dirty="0" smtClean="0">
              <a:solidFill>
                <a:srgbClr val="000000"/>
              </a:solidFill>
            </a:rPr>
            <a:t>Secretary of State Legislative Assembly</a:t>
          </a:r>
          <a:endParaRPr lang="en-US" sz="2400" b="1" dirty="0">
            <a:solidFill>
              <a:srgbClr val="000000"/>
            </a:solidFill>
          </a:endParaRPr>
        </a:p>
      </dgm:t>
    </dgm:pt>
    <dgm:pt modelId="{6244E692-5B04-0A4C-8F8A-F3A40257D8E3}" type="parTrans" cxnId="{192F9F58-0630-FD4D-B431-6F3C042E7C79}">
      <dgm:prSet/>
      <dgm:spPr/>
      <dgm:t>
        <a:bodyPr/>
        <a:lstStyle/>
        <a:p>
          <a:endParaRPr lang="en-US" sz="1400"/>
        </a:p>
      </dgm:t>
    </dgm:pt>
    <dgm:pt modelId="{E6C8375B-B4D4-EE4E-89C3-211BB37BA600}" type="sibTrans" cxnId="{192F9F58-0630-FD4D-B431-6F3C042E7C79}">
      <dgm:prSet/>
      <dgm:spPr/>
      <dgm:t>
        <a:bodyPr/>
        <a:lstStyle/>
        <a:p>
          <a:endParaRPr lang="en-US" sz="1400"/>
        </a:p>
      </dgm:t>
    </dgm:pt>
    <dgm:pt modelId="{40DDC0D5-315A-454F-B8DA-3AB33C1563FA}">
      <dgm:prSet phldrT="[Text]" custT="1"/>
      <dgm:spPr/>
      <dgm:t>
        <a:bodyPr/>
        <a:lstStyle/>
        <a:p>
          <a:r>
            <a:rPr lang="en-US" sz="1600" b="0" dirty="0" smtClean="0">
              <a:solidFill>
                <a:srgbClr val="000000"/>
              </a:solidFill>
            </a:rPr>
            <a:t>Director of New Services, All India Radio, New Delhi</a:t>
          </a:r>
          <a:endParaRPr lang="en-US" sz="1600" b="0" dirty="0">
            <a:solidFill>
              <a:srgbClr val="000000"/>
            </a:solidFill>
          </a:endParaRPr>
        </a:p>
      </dgm:t>
    </dgm:pt>
    <dgm:pt modelId="{9883294B-0E40-B44C-83CF-8FDE5C910754}" type="parTrans" cxnId="{D45D6D96-6276-CC48-B415-EDB0D0CF7990}">
      <dgm:prSet/>
      <dgm:spPr/>
      <dgm:t>
        <a:bodyPr/>
        <a:lstStyle/>
        <a:p>
          <a:endParaRPr lang="en-US" sz="1400"/>
        </a:p>
      </dgm:t>
    </dgm:pt>
    <dgm:pt modelId="{62523660-CDE3-4144-921E-FBF1C30AADEF}" type="sibTrans" cxnId="{D45D6D96-6276-CC48-B415-EDB0D0CF7990}">
      <dgm:prSet/>
      <dgm:spPr/>
      <dgm:t>
        <a:bodyPr/>
        <a:lstStyle/>
        <a:p>
          <a:endParaRPr lang="en-US" sz="1400"/>
        </a:p>
      </dgm:t>
    </dgm:pt>
    <dgm:pt modelId="{DDA9AB20-CAC0-944C-81D3-3B2F179A4F64}" type="pres">
      <dgm:prSet presAssocID="{E9B2D3DA-7F63-FA4E-878C-A2CA265981B1}" presName="diagram" presStyleCnt="0">
        <dgm:presLayoutVars>
          <dgm:dir/>
          <dgm:resizeHandles val="exact"/>
        </dgm:presLayoutVars>
      </dgm:prSet>
      <dgm:spPr/>
      <dgm:t>
        <a:bodyPr/>
        <a:lstStyle/>
        <a:p>
          <a:endParaRPr lang="en-US"/>
        </a:p>
      </dgm:t>
    </dgm:pt>
    <dgm:pt modelId="{5647CCAC-A75F-BA48-A37F-2CCBA2B09047}" type="pres">
      <dgm:prSet presAssocID="{6DBF219D-E019-554C-9930-964851CDE4B5}" presName="node" presStyleLbl="node1" presStyleIdx="0" presStyleCnt="8">
        <dgm:presLayoutVars>
          <dgm:bulletEnabled val="1"/>
        </dgm:presLayoutVars>
      </dgm:prSet>
      <dgm:spPr/>
      <dgm:t>
        <a:bodyPr/>
        <a:lstStyle/>
        <a:p>
          <a:endParaRPr lang="en-US"/>
        </a:p>
      </dgm:t>
    </dgm:pt>
    <dgm:pt modelId="{BDB2AEBC-26F1-F540-A8D4-BD2FD3973B74}" type="pres">
      <dgm:prSet presAssocID="{98F04B88-7814-4540-A1C6-887D5CFD4050}" presName="sibTrans" presStyleCnt="0"/>
      <dgm:spPr/>
    </dgm:pt>
    <dgm:pt modelId="{F6F53D32-1778-8540-87AC-B94D89CA1CC3}" type="pres">
      <dgm:prSet presAssocID="{570F569B-05F0-7642-990D-66F7165E7AF8}" presName="node" presStyleLbl="node1" presStyleIdx="1" presStyleCnt="8">
        <dgm:presLayoutVars>
          <dgm:bulletEnabled val="1"/>
        </dgm:presLayoutVars>
      </dgm:prSet>
      <dgm:spPr/>
      <dgm:t>
        <a:bodyPr/>
        <a:lstStyle/>
        <a:p>
          <a:endParaRPr lang="en-US"/>
        </a:p>
      </dgm:t>
    </dgm:pt>
    <dgm:pt modelId="{3A59B38B-CA8A-ED49-83F7-8B48858CB6F2}" type="pres">
      <dgm:prSet presAssocID="{EAF6795D-1CEB-D346-A0FD-6AC18DCFF070}" presName="sibTrans" presStyleCnt="0"/>
      <dgm:spPr/>
    </dgm:pt>
    <dgm:pt modelId="{0082B6A3-61E3-D34E-A459-324D7E40F8C1}" type="pres">
      <dgm:prSet presAssocID="{3A349676-6A00-AC4E-9BA2-DA1A5CA3D3DE}" presName="node" presStyleLbl="node1" presStyleIdx="2" presStyleCnt="8">
        <dgm:presLayoutVars>
          <dgm:bulletEnabled val="1"/>
        </dgm:presLayoutVars>
      </dgm:prSet>
      <dgm:spPr/>
      <dgm:t>
        <a:bodyPr/>
        <a:lstStyle/>
        <a:p>
          <a:endParaRPr lang="en-US"/>
        </a:p>
      </dgm:t>
    </dgm:pt>
    <dgm:pt modelId="{CF7CC6E9-9DBD-D74A-99BD-49CA6E1AAA5E}" type="pres">
      <dgm:prSet presAssocID="{E6C8375B-B4D4-EE4E-89C3-211BB37BA600}" presName="sibTrans" presStyleCnt="0"/>
      <dgm:spPr/>
    </dgm:pt>
    <dgm:pt modelId="{730BF761-4B00-5644-A551-3BCF1FCD1149}" type="pres">
      <dgm:prSet presAssocID="{40DDC0D5-315A-454F-B8DA-3AB33C1563FA}" presName="node" presStyleLbl="node1" presStyleIdx="3" presStyleCnt="8">
        <dgm:presLayoutVars>
          <dgm:bulletEnabled val="1"/>
        </dgm:presLayoutVars>
      </dgm:prSet>
      <dgm:spPr/>
      <dgm:t>
        <a:bodyPr/>
        <a:lstStyle/>
        <a:p>
          <a:endParaRPr lang="en-US"/>
        </a:p>
      </dgm:t>
    </dgm:pt>
    <dgm:pt modelId="{12DBC8C4-C017-F348-9E52-615EF83374F2}" type="pres">
      <dgm:prSet presAssocID="{62523660-CDE3-4144-921E-FBF1C30AADEF}" presName="sibTrans" presStyleCnt="0"/>
      <dgm:spPr/>
    </dgm:pt>
    <dgm:pt modelId="{901C7E73-FEAE-1049-BBB4-7FE3E83B2039}" type="pres">
      <dgm:prSet presAssocID="{3F9E1198-6782-E646-AED5-EA80FA16B38B}" presName="node" presStyleLbl="node1" presStyleIdx="4" presStyleCnt="8">
        <dgm:presLayoutVars>
          <dgm:bulletEnabled val="1"/>
        </dgm:presLayoutVars>
      </dgm:prSet>
      <dgm:spPr/>
      <dgm:t>
        <a:bodyPr/>
        <a:lstStyle/>
        <a:p>
          <a:endParaRPr lang="en-US"/>
        </a:p>
      </dgm:t>
    </dgm:pt>
    <dgm:pt modelId="{283E16A1-F9BD-BB42-8D5B-AD65E7BE147A}" type="pres">
      <dgm:prSet presAssocID="{A6E67557-7487-4D40-90A2-2460FD16688B}" presName="sibTrans" presStyleCnt="0"/>
      <dgm:spPr/>
    </dgm:pt>
    <dgm:pt modelId="{88ADBD69-3588-5344-A0D4-62BF75D613D9}" type="pres">
      <dgm:prSet presAssocID="{570E0C86-6683-4C4E-BE2C-8A4F40543085}" presName="node" presStyleLbl="node1" presStyleIdx="5" presStyleCnt="8">
        <dgm:presLayoutVars>
          <dgm:bulletEnabled val="1"/>
        </dgm:presLayoutVars>
      </dgm:prSet>
      <dgm:spPr/>
      <dgm:t>
        <a:bodyPr/>
        <a:lstStyle/>
        <a:p>
          <a:endParaRPr lang="en-US"/>
        </a:p>
      </dgm:t>
    </dgm:pt>
    <dgm:pt modelId="{7588244E-A817-0C42-A008-F4B736706CA9}" type="pres">
      <dgm:prSet presAssocID="{FCA9BB1B-C096-7845-83C7-3DFB4EAD91AF}" presName="sibTrans" presStyleCnt="0"/>
      <dgm:spPr/>
    </dgm:pt>
    <dgm:pt modelId="{8A6A5ED5-F304-9840-ADD9-70E03F176B2B}" type="pres">
      <dgm:prSet presAssocID="{74D7A942-FCD1-C348-B429-44C64EA512B3}" presName="node" presStyleLbl="node1" presStyleIdx="6" presStyleCnt="8" custLinFactNeighborY="-1536">
        <dgm:presLayoutVars>
          <dgm:bulletEnabled val="1"/>
        </dgm:presLayoutVars>
      </dgm:prSet>
      <dgm:spPr/>
      <dgm:t>
        <a:bodyPr/>
        <a:lstStyle/>
        <a:p>
          <a:endParaRPr lang="en-US"/>
        </a:p>
      </dgm:t>
    </dgm:pt>
    <dgm:pt modelId="{E7DA9982-1934-C24A-9CA0-AF251BC472E8}" type="pres">
      <dgm:prSet presAssocID="{2DFD49E0-5AF4-7540-AD65-6D83DB459113}" presName="sibTrans" presStyleCnt="0"/>
      <dgm:spPr/>
    </dgm:pt>
    <dgm:pt modelId="{DB8A38AE-4DBD-D249-B498-B510B9C0BFB1}" type="pres">
      <dgm:prSet presAssocID="{C8754159-D496-EF47-8F95-68CD90251742}" presName="node" presStyleLbl="node1" presStyleIdx="7" presStyleCnt="8" custLinFactNeighborY="-2304">
        <dgm:presLayoutVars>
          <dgm:bulletEnabled val="1"/>
        </dgm:presLayoutVars>
      </dgm:prSet>
      <dgm:spPr/>
      <dgm:t>
        <a:bodyPr/>
        <a:lstStyle/>
        <a:p>
          <a:endParaRPr lang="en-US"/>
        </a:p>
      </dgm:t>
    </dgm:pt>
  </dgm:ptLst>
  <dgm:cxnLst>
    <dgm:cxn modelId="{170F5733-5F29-234F-BD3C-6D10F6479017}" type="presOf" srcId="{3F9E1198-6782-E646-AED5-EA80FA16B38B}" destId="{901C7E73-FEAE-1049-BBB4-7FE3E83B2039}" srcOrd="0" destOrd="0" presId="urn:microsoft.com/office/officeart/2005/8/layout/default#9"/>
    <dgm:cxn modelId="{C16FF9D7-0074-AC41-BBAD-A52AF2A222EF}" srcId="{E9B2D3DA-7F63-FA4E-878C-A2CA265981B1}" destId="{570F569B-05F0-7642-990D-66F7165E7AF8}" srcOrd="1" destOrd="0" parTransId="{0F8B1834-431E-0D42-BC2C-074DE4798BDC}" sibTransId="{EAF6795D-1CEB-D346-A0FD-6AC18DCFF070}"/>
    <dgm:cxn modelId="{E7B69F86-5309-2C42-BDF8-9D8853F29A72}" type="presOf" srcId="{C8754159-D496-EF47-8F95-68CD90251742}" destId="{DB8A38AE-4DBD-D249-B498-B510B9C0BFB1}" srcOrd="0" destOrd="0" presId="urn:microsoft.com/office/officeart/2005/8/layout/default#9"/>
    <dgm:cxn modelId="{552BFF4D-1BC2-944D-9A68-0F1D6475477D}" srcId="{E9B2D3DA-7F63-FA4E-878C-A2CA265981B1}" destId="{C8754159-D496-EF47-8F95-68CD90251742}" srcOrd="7" destOrd="0" parTransId="{65B40B6D-857C-4141-B95D-A246922434D8}" sibTransId="{DE37E8DB-355E-DC48-AE37-8CDCBEADAE30}"/>
    <dgm:cxn modelId="{30097485-ACF2-9442-8A8C-08E0091F7E46}" srcId="{E9B2D3DA-7F63-FA4E-878C-A2CA265981B1}" destId="{3F9E1198-6782-E646-AED5-EA80FA16B38B}" srcOrd="4" destOrd="0" parTransId="{5D2552FA-9F1F-F440-9801-786C328C7D9E}" sibTransId="{A6E67557-7487-4D40-90A2-2460FD16688B}"/>
    <dgm:cxn modelId="{AB9C3DD3-A81B-254A-A3E0-445E832AA3D8}" type="presOf" srcId="{570E0C86-6683-4C4E-BE2C-8A4F40543085}" destId="{88ADBD69-3588-5344-A0D4-62BF75D613D9}" srcOrd="0" destOrd="0" presId="urn:microsoft.com/office/officeart/2005/8/layout/default#9"/>
    <dgm:cxn modelId="{EC392BBE-3DB3-4346-B4AC-3DE13A20B4B0}" type="presOf" srcId="{40DDC0D5-315A-454F-B8DA-3AB33C1563FA}" destId="{730BF761-4B00-5644-A551-3BCF1FCD1149}" srcOrd="0" destOrd="0" presId="urn:microsoft.com/office/officeart/2005/8/layout/default#9"/>
    <dgm:cxn modelId="{2220AA3E-AA94-4F45-BBD0-EAC434F9018C}" srcId="{E9B2D3DA-7F63-FA4E-878C-A2CA265981B1}" destId="{74D7A942-FCD1-C348-B429-44C64EA512B3}" srcOrd="6" destOrd="0" parTransId="{E9E98258-7F0D-BA47-834C-BF5CBE90091B}" sibTransId="{2DFD49E0-5AF4-7540-AD65-6D83DB459113}"/>
    <dgm:cxn modelId="{192F9F58-0630-FD4D-B431-6F3C042E7C79}" srcId="{E9B2D3DA-7F63-FA4E-878C-A2CA265981B1}" destId="{3A349676-6A00-AC4E-9BA2-DA1A5CA3D3DE}" srcOrd="2" destOrd="0" parTransId="{6244E692-5B04-0A4C-8F8A-F3A40257D8E3}" sibTransId="{E6C8375B-B4D4-EE4E-89C3-211BB37BA600}"/>
    <dgm:cxn modelId="{DB5ED610-A5A1-044A-A3BC-B079F5D8B79E}" type="presOf" srcId="{570F569B-05F0-7642-990D-66F7165E7AF8}" destId="{F6F53D32-1778-8540-87AC-B94D89CA1CC3}" srcOrd="0" destOrd="0" presId="urn:microsoft.com/office/officeart/2005/8/layout/default#9"/>
    <dgm:cxn modelId="{A7ABE041-CF2F-DD4C-BB08-DAC60D5B437B}" type="presOf" srcId="{3A349676-6A00-AC4E-9BA2-DA1A5CA3D3DE}" destId="{0082B6A3-61E3-D34E-A459-324D7E40F8C1}" srcOrd="0" destOrd="0" presId="urn:microsoft.com/office/officeart/2005/8/layout/default#9"/>
    <dgm:cxn modelId="{ED6724FD-9B97-8E45-A53D-97EB305AC5C3}" type="presOf" srcId="{74D7A942-FCD1-C348-B429-44C64EA512B3}" destId="{8A6A5ED5-F304-9840-ADD9-70E03F176B2B}" srcOrd="0" destOrd="0" presId="urn:microsoft.com/office/officeart/2005/8/layout/default#9"/>
    <dgm:cxn modelId="{D9A31040-DC7B-9C4E-8E03-0D451E6443AF}" srcId="{E9B2D3DA-7F63-FA4E-878C-A2CA265981B1}" destId="{6DBF219D-E019-554C-9930-964851CDE4B5}" srcOrd="0" destOrd="0" parTransId="{AE453322-4CC4-0840-962D-4EF0774EC3F3}" sibTransId="{98F04B88-7814-4540-A1C6-887D5CFD4050}"/>
    <dgm:cxn modelId="{F8B57E1E-D63F-BB4B-8A61-9482918109D7}" srcId="{E9B2D3DA-7F63-FA4E-878C-A2CA265981B1}" destId="{570E0C86-6683-4C4E-BE2C-8A4F40543085}" srcOrd="5" destOrd="0" parTransId="{559DB48F-88DD-0641-B567-1471EAED1A79}" sibTransId="{FCA9BB1B-C096-7845-83C7-3DFB4EAD91AF}"/>
    <dgm:cxn modelId="{D45D6D96-6276-CC48-B415-EDB0D0CF7990}" srcId="{E9B2D3DA-7F63-FA4E-878C-A2CA265981B1}" destId="{40DDC0D5-315A-454F-B8DA-3AB33C1563FA}" srcOrd="3" destOrd="0" parTransId="{9883294B-0E40-B44C-83CF-8FDE5C910754}" sibTransId="{62523660-CDE3-4144-921E-FBF1C30AADEF}"/>
    <dgm:cxn modelId="{88DD3F10-00C0-9346-934B-378877ED4BAE}" type="presOf" srcId="{6DBF219D-E019-554C-9930-964851CDE4B5}" destId="{5647CCAC-A75F-BA48-A37F-2CCBA2B09047}" srcOrd="0" destOrd="0" presId="urn:microsoft.com/office/officeart/2005/8/layout/default#9"/>
    <dgm:cxn modelId="{9331B405-49BB-5A49-8212-E0A7C0A99306}" type="presOf" srcId="{E9B2D3DA-7F63-FA4E-878C-A2CA265981B1}" destId="{DDA9AB20-CAC0-944C-81D3-3B2F179A4F64}" srcOrd="0" destOrd="0" presId="urn:microsoft.com/office/officeart/2005/8/layout/default#9"/>
    <dgm:cxn modelId="{02FE4974-7B01-AD41-BB43-3380C2E544B2}" type="presParOf" srcId="{DDA9AB20-CAC0-944C-81D3-3B2F179A4F64}" destId="{5647CCAC-A75F-BA48-A37F-2CCBA2B09047}" srcOrd="0" destOrd="0" presId="urn:microsoft.com/office/officeart/2005/8/layout/default#9"/>
    <dgm:cxn modelId="{B0294733-8D8D-6949-AC4E-BC84D75D2464}" type="presParOf" srcId="{DDA9AB20-CAC0-944C-81D3-3B2F179A4F64}" destId="{BDB2AEBC-26F1-F540-A8D4-BD2FD3973B74}" srcOrd="1" destOrd="0" presId="urn:microsoft.com/office/officeart/2005/8/layout/default#9"/>
    <dgm:cxn modelId="{025E942F-3C10-274D-8377-971C69462307}" type="presParOf" srcId="{DDA9AB20-CAC0-944C-81D3-3B2F179A4F64}" destId="{F6F53D32-1778-8540-87AC-B94D89CA1CC3}" srcOrd="2" destOrd="0" presId="urn:microsoft.com/office/officeart/2005/8/layout/default#9"/>
    <dgm:cxn modelId="{93D85299-4FBD-7247-AE54-9FC68D690E42}" type="presParOf" srcId="{DDA9AB20-CAC0-944C-81D3-3B2F179A4F64}" destId="{3A59B38B-CA8A-ED49-83F7-8B48858CB6F2}" srcOrd="3" destOrd="0" presId="urn:microsoft.com/office/officeart/2005/8/layout/default#9"/>
    <dgm:cxn modelId="{0F60FBE9-BC9E-9445-9F94-BA63EF8F8FA3}" type="presParOf" srcId="{DDA9AB20-CAC0-944C-81D3-3B2F179A4F64}" destId="{0082B6A3-61E3-D34E-A459-324D7E40F8C1}" srcOrd="4" destOrd="0" presId="urn:microsoft.com/office/officeart/2005/8/layout/default#9"/>
    <dgm:cxn modelId="{00449E28-8551-4D4A-88B4-6BAB0A55AEE1}" type="presParOf" srcId="{DDA9AB20-CAC0-944C-81D3-3B2F179A4F64}" destId="{CF7CC6E9-9DBD-D74A-99BD-49CA6E1AAA5E}" srcOrd="5" destOrd="0" presId="urn:microsoft.com/office/officeart/2005/8/layout/default#9"/>
    <dgm:cxn modelId="{D19F1DD1-CFEF-3A4E-A631-3B68AEDFDF0E}" type="presParOf" srcId="{DDA9AB20-CAC0-944C-81D3-3B2F179A4F64}" destId="{730BF761-4B00-5644-A551-3BCF1FCD1149}" srcOrd="6" destOrd="0" presId="urn:microsoft.com/office/officeart/2005/8/layout/default#9"/>
    <dgm:cxn modelId="{40DF1738-E7E9-3D40-B8E3-D3F08756093D}" type="presParOf" srcId="{DDA9AB20-CAC0-944C-81D3-3B2F179A4F64}" destId="{12DBC8C4-C017-F348-9E52-615EF83374F2}" srcOrd="7" destOrd="0" presId="urn:microsoft.com/office/officeart/2005/8/layout/default#9"/>
    <dgm:cxn modelId="{45A197F6-A3F4-184C-8CA8-4566E5B1912E}" type="presParOf" srcId="{DDA9AB20-CAC0-944C-81D3-3B2F179A4F64}" destId="{901C7E73-FEAE-1049-BBB4-7FE3E83B2039}" srcOrd="8" destOrd="0" presId="urn:microsoft.com/office/officeart/2005/8/layout/default#9"/>
    <dgm:cxn modelId="{EE20C8A6-26C0-EF43-8FDA-D205C9DADE50}" type="presParOf" srcId="{DDA9AB20-CAC0-944C-81D3-3B2F179A4F64}" destId="{283E16A1-F9BD-BB42-8D5B-AD65E7BE147A}" srcOrd="9" destOrd="0" presId="urn:microsoft.com/office/officeart/2005/8/layout/default#9"/>
    <dgm:cxn modelId="{2A71D830-6068-3748-B8EB-AD2FEC3DE116}" type="presParOf" srcId="{DDA9AB20-CAC0-944C-81D3-3B2F179A4F64}" destId="{88ADBD69-3588-5344-A0D4-62BF75D613D9}" srcOrd="10" destOrd="0" presId="urn:microsoft.com/office/officeart/2005/8/layout/default#9"/>
    <dgm:cxn modelId="{611D58A5-5586-2B43-A245-63698F334AC1}" type="presParOf" srcId="{DDA9AB20-CAC0-944C-81D3-3B2F179A4F64}" destId="{7588244E-A817-0C42-A008-F4B736706CA9}" srcOrd="11" destOrd="0" presId="urn:microsoft.com/office/officeart/2005/8/layout/default#9"/>
    <dgm:cxn modelId="{D2C13237-0EB2-A843-AAD1-CEC4D622837E}" type="presParOf" srcId="{DDA9AB20-CAC0-944C-81D3-3B2F179A4F64}" destId="{8A6A5ED5-F304-9840-ADD9-70E03F176B2B}" srcOrd="12" destOrd="0" presId="urn:microsoft.com/office/officeart/2005/8/layout/default#9"/>
    <dgm:cxn modelId="{D228321A-11D7-4F4B-912E-17890D7DFD1C}" type="presParOf" srcId="{DDA9AB20-CAC0-944C-81D3-3B2F179A4F64}" destId="{E7DA9982-1934-C24A-9CA0-AF251BC472E8}" srcOrd="13" destOrd="0" presId="urn:microsoft.com/office/officeart/2005/8/layout/default#9"/>
    <dgm:cxn modelId="{2BE652C0-EE92-FB41-A95A-E6229E46BD4D}" type="presParOf" srcId="{DDA9AB20-CAC0-944C-81D3-3B2F179A4F64}" destId="{DB8A38AE-4DBD-D249-B498-B510B9C0BFB1}" srcOrd="14" destOrd="0" presId="urn:microsoft.com/office/officeart/2005/8/layout/defaul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6BAC4F5-D211-7F4D-919F-BF382CDD2DF3}" type="doc">
      <dgm:prSet loTypeId="urn:microsoft.com/office/officeart/2005/8/layout/default#10" loCatId="" qsTypeId="urn:microsoft.com/office/officeart/2005/8/quickstyle/simple4" qsCatId="simple" csTypeId="urn:microsoft.com/office/officeart/2005/8/colors/colorful2" csCatId="colorful" phldr="1"/>
      <dgm:spPr/>
      <dgm:t>
        <a:bodyPr/>
        <a:lstStyle/>
        <a:p>
          <a:endParaRPr lang="en-US"/>
        </a:p>
      </dgm:t>
    </dgm:pt>
    <dgm:pt modelId="{70C5A20C-7875-0148-9A3E-C4C093AAB63B}">
      <dgm:prSet/>
      <dgm:spPr/>
      <dgm:t>
        <a:bodyPr/>
        <a:lstStyle/>
        <a:p>
          <a:pPr rtl="0"/>
          <a:r>
            <a:rPr lang="en-US" b="1" dirty="0" smtClean="0">
              <a:solidFill>
                <a:srgbClr val="000000"/>
              </a:solidFill>
            </a:rPr>
            <a:t>Certificate to be handed over to candidate and its acknowledgement is obtained immediately if s/he is present at counting</a:t>
          </a:r>
          <a:endParaRPr lang="en-US" b="1" dirty="0">
            <a:solidFill>
              <a:srgbClr val="000000"/>
            </a:solidFill>
          </a:endParaRPr>
        </a:p>
      </dgm:t>
    </dgm:pt>
    <dgm:pt modelId="{C7CE8F68-F2F8-324E-A84B-68E313AFDDED}" type="parTrans" cxnId="{59221C4B-BD97-524A-8240-ED8040D9CAF7}">
      <dgm:prSet/>
      <dgm:spPr/>
      <dgm:t>
        <a:bodyPr/>
        <a:lstStyle/>
        <a:p>
          <a:endParaRPr lang="en-US" b="1">
            <a:solidFill>
              <a:srgbClr val="000000"/>
            </a:solidFill>
          </a:endParaRPr>
        </a:p>
      </dgm:t>
    </dgm:pt>
    <dgm:pt modelId="{8ECF6B3B-266D-F346-90EB-3D5304263706}" type="sibTrans" cxnId="{59221C4B-BD97-524A-8240-ED8040D9CAF7}">
      <dgm:prSet/>
      <dgm:spPr/>
      <dgm:t>
        <a:bodyPr/>
        <a:lstStyle/>
        <a:p>
          <a:endParaRPr lang="en-US" b="1">
            <a:solidFill>
              <a:srgbClr val="000000"/>
            </a:solidFill>
          </a:endParaRPr>
        </a:p>
      </dgm:t>
    </dgm:pt>
    <dgm:pt modelId="{578545A1-4BFC-C042-AAD7-C6947777E7F3}">
      <dgm:prSet/>
      <dgm:spPr/>
      <dgm:t>
        <a:bodyPr/>
        <a:lstStyle/>
        <a:p>
          <a:pPr rtl="0"/>
          <a:r>
            <a:rPr lang="en-US" b="1" dirty="0" smtClean="0">
              <a:solidFill>
                <a:srgbClr val="000000"/>
              </a:solidFill>
            </a:rPr>
            <a:t>If not present, contact immediately and dispatch within a day or two</a:t>
          </a:r>
          <a:endParaRPr lang="en-US" b="1" dirty="0">
            <a:solidFill>
              <a:srgbClr val="000000"/>
            </a:solidFill>
          </a:endParaRPr>
        </a:p>
      </dgm:t>
    </dgm:pt>
    <dgm:pt modelId="{6779F241-BFE1-F242-A411-8F96DE9C1160}" type="parTrans" cxnId="{9BCA6FDB-D024-2D4B-9FF9-AAE7E0AFF6EC}">
      <dgm:prSet/>
      <dgm:spPr/>
      <dgm:t>
        <a:bodyPr/>
        <a:lstStyle/>
        <a:p>
          <a:endParaRPr lang="en-US" b="1">
            <a:solidFill>
              <a:srgbClr val="000000"/>
            </a:solidFill>
          </a:endParaRPr>
        </a:p>
      </dgm:t>
    </dgm:pt>
    <dgm:pt modelId="{6BA3B21A-0FC4-9D43-8294-578038C62FE0}" type="sibTrans" cxnId="{9BCA6FDB-D024-2D4B-9FF9-AAE7E0AFF6EC}">
      <dgm:prSet/>
      <dgm:spPr/>
      <dgm:t>
        <a:bodyPr/>
        <a:lstStyle/>
        <a:p>
          <a:endParaRPr lang="en-US" b="1">
            <a:solidFill>
              <a:srgbClr val="000000"/>
            </a:solidFill>
          </a:endParaRPr>
        </a:p>
      </dgm:t>
    </dgm:pt>
    <dgm:pt modelId="{91E06041-6615-374F-98BC-FA00427B8184}">
      <dgm:prSet/>
      <dgm:spPr/>
      <dgm:t>
        <a:bodyPr/>
        <a:lstStyle/>
        <a:p>
          <a:pPr rtl="0"/>
          <a:r>
            <a:rPr lang="en-US" b="1" dirty="0" smtClean="0">
              <a:solidFill>
                <a:srgbClr val="000000"/>
              </a:solidFill>
            </a:rPr>
            <a:t>The acknowledgement of the certificate of return obtained by the RO from the candidate/ his authorized person  would be  required for oath taking by the returned candidate at Parliament/ Assembly </a:t>
          </a:r>
          <a:endParaRPr lang="en-US" b="1" dirty="0">
            <a:solidFill>
              <a:srgbClr val="000000"/>
            </a:solidFill>
          </a:endParaRPr>
        </a:p>
      </dgm:t>
    </dgm:pt>
    <dgm:pt modelId="{33846885-EAC9-4140-9358-42E017368E56}" type="parTrans" cxnId="{1D877817-8610-584A-805B-44AF61E57A88}">
      <dgm:prSet/>
      <dgm:spPr/>
      <dgm:t>
        <a:bodyPr/>
        <a:lstStyle/>
        <a:p>
          <a:endParaRPr lang="en-US" b="1">
            <a:solidFill>
              <a:srgbClr val="000000"/>
            </a:solidFill>
          </a:endParaRPr>
        </a:p>
      </dgm:t>
    </dgm:pt>
    <dgm:pt modelId="{CC8E65DD-AAD2-2641-B93D-D286A2B96C50}" type="sibTrans" cxnId="{1D877817-8610-584A-805B-44AF61E57A88}">
      <dgm:prSet/>
      <dgm:spPr/>
      <dgm:t>
        <a:bodyPr/>
        <a:lstStyle/>
        <a:p>
          <a:endParaRPr lang="en-US" b="1">
            <a:solidFill>
              <a:srgbClr val="000000"/>
            </a:solidFill>
          </a:endParaRPr>
        </a:p>
      </dgm:t>
    </dgm:pt>
    <dgm:pt modelId="{18B2808E-9A9C-EE43-87B0-145EB03EBA65}">
      <dgm:prSet/>
      <dgm:spPr/>
      <dgm:t>
        <a:bodyPr/>
        <a:lstStyle/>
        <a:p>
          <a:pPr rtl="0"/>
          <a:r>
            <a:rPr lang="en-US" b="1" dirty="0" smtClean="0">
              <a:solidFill>
                <a:srgbClr val="000000"/>
              </a:solidFill>
            </a:rPr>
            <a:t>Certificate to be issued in English or Hindi or in official language of the state</a:t>
          </a:r>
          <a:endParaRPr lang="en-US" b="1" dirty="0">
            <a:solidFill>
              <a:srgbClr val="000000"/>
            </a:solidFill>
          </a:endParaRPr>
        </a:p>
      </dgm:t>
    </dgm:pt>
    <dgm:pt modelId="{517DB093-19FF-AC45-8638-A3A54FD39B68}" type="parTrans" cxnId="{6618B32E-1F1B-8746-8E82-CAF708DD3B52}">
      <dgm:prSet/>
      <dgm:spPr/>
      <dgm:t>
        <a:bodyPr/>
        <a:lstStyle/>
        <a:p>
          <a:endParaRPr lang="en-US" b="1">
            <a:solidFill>
              <a:srgbClr val="000000"/>
            </a:solidFill>
          </a:endParaRPr>
        </a:p>
      </dgm:t>
    </dgm:pt>
    <dgm:pt modelId="{B2FD5540-4B38-1249-90BF-9486963D3CD4}" type="sibTrans" cxnId="{6618B32E-1F1B-8746-8E82-CAF708DD3B52}">
      <dgm:prSet/>
      <dgm:spPr/>
      <dgm:t>
        <a:bodyPr/>
        <a:lstStyle/>
        <a:p>
          <a:endParaRPr lang="en-US" b="1">
            <a:solidFill>
              <a:srgbClr val="000000"/>
            </a:solidFill>
          </a:endParaRPr>
        </a:p>
      </dgm:t>
    </dgm:pt>
    <dgm:pt modelId="{3FD6D5B1-275F-A74E-BEC3-DCBFCA7CD8E2}">
      <dgm:prSet/>
      <dgm:spPr/>
      <dgm:t>
        <a:bodyPr/>
        <a:lstStyle/>
        <a:p>
          <a:pPr rtl="0"/>
          <a:r>
            <a:rPr lang="en-US" b="1" dirty="0" smtClean="0">
              <a:solidFill>
                <a:srgbClr val="000000"/>
              </a:solidFill>
            </a:rPr>
            <a:t>Candidate can sign in any language s/he likes</a:t>
          </a:r>
          <a:endParaRPr lang="en-US" b="1" dirty="0">
            <a:solidFill>
              <a:srgbClr val="000000"/>
            </a:solidFill>
          </a:endParaRPr>
        </a:p>
      </dgm:t>
    </dgm:pt>
    <dgm:pt modelId="{5C2DE522-CCFB-7747-B919-A006FA81DE40}" type="parTrans" cxnId="{FA179EC5-DFE1-BE4C-873F-5D86D9D6C29B}">
      <dgm:prSet/>
      <dgm:spPr/>
      <dgm:t>
        <a:bodyPr/>
        <a:lstStyle/>
        <a:p>
          <a:endParaRPr lang="en-US" b="1">
            <a:solidFill>
              <a:srgbClr val="000000"/>
            </a:solidFill>
          </a:endParaRPr>
        </a:p>
      </dgm:t>
    </dgm:pt>
    <dgm:pt modelId="{8F802FFB-5833-B84C-8F99-14B7BCFC5315}" type="sibTrans" cxnId="{FA179EC5-DFE1-BE4C-873F-5D86D9D6C29B}">
      <dgm:prSet/>
      <dgm:spPr/>
      <dgm:t>
        <a:bodyPr/>
        <a:lstStyle/>
        <a:p>
          <a:endParaRPr lang="en-US" b="1">
            <a:solidFill>
              <a:srgbClr val="000000"/>
            </a:solidFill>
          </a:endParaRPr>
        </a:p>
      </dgm:t>
    </dgm:pt>
    <dgm:pt modelId="{D4DF9523-4CB4-784C-B0AB-37E29396B2C4}">
      <dgm:prSet/>
      <dgm:spPr/>
      <dgm:t>
        <a:bodyPr/>
        <a:lstStyle/>
        <a:p>
          <a:pPr rtl="0"/>
          <a:r>
            <a:rPr lang="en-US" b="1" dirty="0" smtClean="0">
              <a:solidFill>
                <a:srgbClr val="000000"/>
              </a:solidFill>
            </a:rPr>
            <a:t>Where candidate is not present in locality, certificate to be handed over to authorized person and acknowledgement signed by the same person</a:t>
          </a:r>
          <a:endParaRPr lang="en-US" b="1" dirty="0">
            <a:solidFill>
              <a:srgbClr val="000000"/>
            </a:solidFill>
          </a:endParaRPr>
        </a:p>
      </dgm:t>
    </dgm:pt>
    <dgm:pt modelId="{CC3E1E32-0510-AF47-82D3-4899B76EFB47}" type="parTrans" cxnId="{F3CC21C8-670D-E443-894B-26888F9736A7}">
      <dgm:prSet/>
      <dgm:spPr/>
      <dgm:t>
        <a:bodyPr/>
        <a:lstStyle/>
        <a:p>
          <a:endParaRPr lang="en-US" b="1">
            <a:solidFill>
              <a:srgbClr val="000000"/>
            </a:solidFill>
          </a:endParaRPr>
        </a:p>
      </dgm:t>
    </dgm:pt>
    <dgm:pt modelId="{4CCEF2D0-0B25-D744-8D57-D5E28A5A3851}" type="sibTrans" cxnId="{F3CC21C8-670D-E443-894B-26888F9736A7}">
      <dgm:prSet/>
      <dgm:spPr/>
      <dgm:t>
        <a:bodyPr/>
        <a:lstStyle/>
        <a:p>
          <a:endParaRPr lang="en-US" b="1">
            <a:solidFill>
              <a:srgbClr val="000000"/>
            </a:solidFill>
          </a:endParaRPr>
        </a:p>
      </dgm:t>
    </dgm:pt>
    <dgm:pt modelId="{6047A0D8-E5E4-B14B-B404-E7487E3BED1A}" type="pres">
      <dgm:prSet presAssocID="{C6BAC4F5-D211-7F4D-919F-BF382CDD2DF3}" presName="diagram" presStyleCnt="0">
        <dgm:presLayoutVars>
          <dgm:dir/>
          <dgm:resizeHandles val="exact"/>
        </dgm:presLayoutVars>
      </dgm:prSet>
      <dgm:spPr/>
      <dgm:t>
        <a:bodyPr/>
        <a:lstStyle/>
        <a:p>
          <a:endParaRPr lang="en-US"/>
        </a:p>
      </dgm:t>
    </dgm:pt>
    <dgm:pt modelId="{D75F4BBE-56E4-1049-B819-481C9F5113A1}" type="pres">
      <dgm:prSet presAssocID="{70C5A20C-7875-0148-9A3E-C4C093AAB63B}" presName="node" presStyleLbl="node1" presStyleIdx="0" presStyleCnt="6" custAng="0" custScaleY="141853" custLinFactNeighborY="-19906">
        <dgm:presLayoutVars>
          <dgm:bulletEnabled val="1"/>
        </dgm:presLayoutVars>
      </dgm:prSet>
      <dgm:spPr/>
      <dgm:t>
        <a:bodyPr/>
        <a:lstStyle/>
        <a:p>
          <a:endParaRPr lang="en-US"/>
        </a:p>
      </dgm:t>
    </dgm:pt>
    <dgm:pt modelId="{2BDA2BE3-28DB-B14B-8B25-8661C299D810}" type="pres">
      <dgm:prSet presAssocID="{8ECF6B3B-266D-F346-90EB-3D5304263706}" presName="sibTrans" presStyleCnt="0"/>
      <dgm:spPr/>
    </dgm:pt>
    <dgm:pt modelId="{CB1CA6F7-3829-F444-90C9-5B9FC6D32490}" type="pres">
      <dgm:prSet presAssocID="{578545A1-4BFC-C042-AAD7-C6947777E7F3}" presName="node" presStyleLbl="node1" presStyleIdx="1" presStyleCnt="6" custScaleY="136319" custLinFactNeighborY="-19332">
        <dgm:presLayoutVars>
          <dgm:bulletEnabled val="1"/>
        </dgm:presLayoutVars>
      </dgm:prSet>
      <dgm:spPr/>
      <dgm:t>
        <a:bodyPr/>
        <a:lstStyle/>
        <a:p>
          <a:endParaRPr lang="en-US"/>
        </a:p>
      </dgm:t>
    </dgm:pt>
    <dgm:pt modelId="{DD172873-0B98-8440-A86C-78CD54E5FDBA}" type="pres">
      <dgm:prSet presAssocID="{6BA3B21A-0FC4-9D43-8294-578038C62FE0}" presName="sibTrans" presStyleCnt="0"/>
      <dgm:spPr/>
    </dgm:pt>
    <dgm:pt modelId="{85FE204E-F305-BC4C-B34A-7DB399D755DA}" type="pres">
      <dgm:prSet presAssocID="{91E06041-6615-374F-98BC-FA00427B8184}" presName="node" presStyleLbl="node1" presStyleIdx="2" presStyleCnt="6" custScaleY="132741" custLinFactNeighborY="-18616">
        <dgm:presLayoutVars>
          <dgm:bulletEnabled val="1"/>
        </dgm:presLayoutVars>
      </dgm:prSet>
      <dgm:spPr/>
      <dgm:t>
        <a:bodyPr/>
        <a:lstStyle/>
        <a:p>
          <a:endParaRPr lang="en-US"/>
        </a:p>
      </dgm:t>
    </dgm:pt>
    <dgm:pt modelId="{0D0AC49A-3E28-914B-A45E-F9E9AB91D661}" type="pres">
      <dgm:prSet presAssocID="{CC8E65DD-AAD2-2641-B93D-D286A2B96C50}" presName="sibTrans" presStyleCnt="0"/>
      <dgm:spPr/>
    </dgm:pt>
    <dgm:pt modelId="{FC54A11F-0AFF-3D42-9B20-F9433DD7A716}" type="pres">
      <dgm:prSet presAssocID="{18B2808E-9A9C-EE43-87B0-145EB03EBA65}" presName="node" presStyleLbl="node1" presStyleIdx="3" presStyleCnt="6" custScaleY="127811">
        <dgm:presLayoutVars>
          <dgm:bulletEnabled val="1"/>
        </dgm:presLayoutVars>
      </dgm:prSet>
      <dgm:spPr/>
      <dgm:t>
        <a:bodyPr/>
        <a:lstStyle/>
        <a:p>
          <a:endParaRPr lang="en-US"/>
        </a:p>
      </dgm:t>
    </dgm:pt>
    <dgm:pt modelId="{327B82F0-645D-CE4A-8AD8-3F58D1953DB7}" type="pres">
      <dgm:prSet presAssocID="{B2FD5540-4B38-1249-90BF-9486963D3CD4}" presName="sibTrans" presStyleCnt="0"/>
      <dgm:spPr/>
    </dgm:pt>
    <dgm:pt modelId="{B1E3D70D-16EA-6645-8A1E-E193FAFB0258}" type="pres">
      <dgm:prSet presAssocID="{3FD6D5B1-275F-A74E-BEC3-DCBFCA7CD8E2}" presName="node" presStyleLbl="node1" presStyleIdx="4" presStyleCnt="6" custScaleY="132822">
        <dgm:presLayoutVars>
          <dgm:bulletEnabled val="1"/>
        </dgm:presLayoutVars>
      </dgm:prSet>
      <dgm:spPr/>
      <dgm:t>
        <a:bodyPr/>
        <a:lstStyle/>
        <a:p>
          <a:endParaRPr lang="en-US"/>
        </a:p>
      </dgm:t>
    </dgm:pt>
    <dgm:pt modelId="{7AB72159-4C6E-934A-8FB1-09755399AD57}" type="pres">
      <dgm:prSet presAssocID="{8F802FFB-5833-B84C-8F99-14B7BCFC5315}" presName="sibTrans" presStyleCnt="0"/>
      <dgm:spPr/>
    </dgm:pt>
    <dgm:pt modelId="{41311BD7-F390-214D-85F2-76636A160C53}" type="pres">
      <dgm:prSet presAssocID="{D4DF9523-4CB4-784C-B0AB-37E29396B2C4}" presName="node" presStyleLbl="node1" presStyleIdx="5" presStyleCnt="6" custScaleY="129482">
        <dgm:presLayoutVars>
          <dgm:bulletEnabled val="1"/>
        </dgm:presLayoutVars>
      </dgm:prSet>
      <dgm:spPr/>
      <dgm:t>
        <a:bodyPr/>
        <a:lstStyle/>
        <a:p>
          <a:endParaRPr lang="en-US"/>
        </a:p>
      </dgm:t>
    </dgm:pt>
  </dgm:ptLst>
  <dgm:cxnLst>
    <dgm:cxn modelId="{9BCA6FDB-D024-2D4B-9FF9-AAE7E0AFF6EC}" srcId="{C6BAC4F5-D211-7F4D-919F-BF382CDD2DF3}" destId="{578545A1-4BFC-C042-AAD7-C6947777E7F3}" srcOrd="1" destOrd="0" parTransId="{6779F241-BFE1-F242-A411-8F96DE9C1160}" sibTransId="{6BA3B21A-0FC4-9D43-8294-578038C62FE0}"/>
    <dgm:cxn modelId="{F3CC21C8-670D-E443-894B-26888F9736A7}" srcId="{C6BAC4F5-D211-7F4D-919F-BF382CDD2DF3}" destId="{D4DF9523-4CB4-784C-B0AB-37E29396B2C4}" srcOrd="5" destOrd="0" parTransId="{CC3E1E32-0510-AF47-82D3-4899B76EFB47}" sibTransId="{4CCEF2D0-0B25-D744-8D57-D5E28A5A3851}"/>
    <dgm:cxn modelId="{07FCE95C-402E-2945-87C8-4E9AB8C790B6}" type="presOf" srcId="{3FD6D5B1-275F-A74E-BEC3-DCBFCA7CD8E2}" destId="{B1E3D70D-16EA-6645-8A1E-E193FAFB0258}" srcOrd="0" destOrd="0" presId="urn:microsoft.com/office/officeart/2005/8/layout/default#10"/>
    <dgm:cxn modelId="{29519431-E8EA-5446-9A4E-153D27D82F68}" type="presOf" srcId="{C6BAC4F5-D211-7F4D-919F-BF382CDD2DF3}" destId="{6047A0D8-E5E4-B14B-B404-E7487E3BED1A}" srcOrd="0" destOrd="0" presId="urn:microsoft.com/office/officeart/2005/8/layout/default#10"/>
    <dgm:cxn modelId="{755E8E41-9F85-0440-A505-FEA88F267EE2}" type="presOf" srcId="{578545A1-4BFC-C042-AAD7-C6947777E7F3}" destId="{CB1CA6F7-3829-F444-90C9-5B9FC6D32490}" srcOrd="0" destOrd="0" presId="urn:microsoft.com/office/officeart/2005/8/layout/default#10"/>
    <dgm:cxn modelId="{6618B32E-1F1B-8746-8E82-CAF708DD3B52}" srcId="{C6BAC4F5-D211-7F4D-919F-BF382CDD2DF3}" destId="{18B2808E-9A9C-EE43-87B0-145EB03EBA65}" srcOrd="3" destOrd="0" parTransId="{517DB093-19FF-AC45-8638-A3A54FD39B68}" sibTransId="{B2FD5540-4B38-1249-90BF-9486963D3CD4}"/>
    <dgm:cxn modelId="{1D877817-8610-584A-805B-44AF61E57A88}" srcId="{C6BAC4F5-D211-7F4D-919F-BF382CDD2DF3}" destId="{91E06041-6615-374F-98BC-FA00427B8184}" srcOrd="2" destOrd="0" parTransId="{33846885-EAC9-4140-9358-42E017368E56}" sibTransId="{CC8E65DD-AAD2-2641-B93D-D286A2B96C50}"/>
    <dgm:cxn modelId="{F36FE58B-3F9C-9A4E-8DF7-7A88B9975914}" type="presOf" srcId="{D4DF9523-4CB4-784C-B0AB-37E29396B2C4}" destId="{41311BD7-F390-214D-85F2-76636A160C53}" srcOrd="0" destOrd="0" presId="urn:microsoft.com/office/officeart/2005/8/layout/default#10"/>
    <dgm:cxn modelId="{FA179EC5-DFE1-BE4C-873F-5D86D9D6C29B}" srcId="{C6BAC4F5-D211-7F4D-919F-BF382CDD2DF3}" destId="{3FD6D5B1-275F-A74E-BEC3-DCBFCA7CD8E2}" srcOrd="4" destOrd="0" parTransId="{5C2DE522-CCFB-7747-B919-A006FA81DE40}" sibTransId="{8F802FFB-5833-B84C-8F99-14B7BCFC5315}"/>
    <dgm:cxn modelId="{59221C4B-BD97-524A-8240-ED8040D9CAF7}" srcId="{C6BAC4F5-D211-7F4D-919F-BF382CDD2DF3}" destId="{70C5A20C-7875-0148-9A3E-C4C093AAB63B}" srcOrd="0" destOrd="0" parTransId="{C7CE8F68-F2F8-324E-A84B-68E313AFDDED}" sibTransId="{8ECF6B3B-266D-F346-90EB-3D5304263706}"/>
    <dgm:cxn modelId="{BF55D384-20F7-0542-8F3A-167D4E261FAB}" type="presOf" srcId="{18B2808E-9A9C-EE43-87B0-145EB03EBA65}" destId="{FC54A11F-0AFF-3D42-9B20-F9433DD7A716}" srcOrd="0" destOrd="0" presId="urn:microsoft.com/office/officeart/2005/8/layout/default#10"/>
    <dgm:cxn modelId="{281F18DC-1BDB-BD47-ABC2-FAA21972A131}" type="presOf" srcId="{91E06041-6615-374F-98BC-FA00427B8184}" destId="{85FE204E-F305-BC4C-B34A-7DB399D755DA}" srcOrd="0" destOrd="0" presId="urn:microsoft.com/office/officeart/2005/8/layout/default#10"/>
    <dgm:cxn modelId="{F96A2352-C93B-FE4A-B0EB-57953E89E7DB}" type="presOf" srcId="{70C5A20C-7875-0148-9A3E-C4C093AAB63B}" destId="{D75F4BBE-56E4-1049-B819-481C9F5113A1}" srcOrd="0" destOrd="0" presId="urn:microsoft.com/office/officeart/2005/8/layout/default#10"/>
    <dgm:cxn modelId="{CCF9818A-9099-B64F-A1E4-DD16FFCBCE9D}" type="presParOf" srcId="{6047A0D8-E5E4-B14B-B404-E7487E3BED1A}" destId="{D75F4BBE-56E4-1049-B819-481C9F5113A1}" srcOrd="0" destOrd="0" presId="urn:microsoft.com/office/officeart/2005/8/layout/default#10"/>
    <dgm:cxn modelId="{DC399104-E447-D64E-9271-EF176D61336B}" type="presParOf" srcId="{6047A0D8-E5E4-B14B-B404-E7487E3BED1A}" destId="{2BDA2BE3-28DB-B14B-8B25-8661C299D810}" srcOrd="1" destOrd="0" presId="urn:microsoft.com/office/officeart/2005/8/layout/default#10"/>
    <dgm:cxn modelId="{73162B8F-0F27-0743-A555-7CE7748BD6EC}" type="presParOf" srcId="{6047A0D8-E5E4-B14B-B404-E7487E3BED1A}" destId="{CB1CA6F7-3829-F444-90C9-5B9FC6D32490}" srcOrd="2" destOrd="0" presId="urn:microsoft.com/office/officeart/2005/8/layout/default#10"/>
    <dgm:cxn modelId="{D3EA61B1-50FD-184A-81BE-61EF7B2997D4}" type="presParOf" srcId="{6047A0D8-E5E4-B14B-B404-E7487E3BED1A}" destId="{DD172873-0B98-8440-A86C-78CD54E5FDBA}" srcOrd="3" destOrd="0" presId="urn:microsoft.com/office/officeart/2005/8/layout/default#10"/>
    <dgm:cxn modelId="{FABB80BF-BB07-8B4F-AD87-A0B20F8F22D1}" type="presParOf" srcId="{6047A0D8-E5E4-B14B-B404-E7487E3BED1A}" destId="{85FE204E-F305-BC4C-B34A-7DB399D755DA}" srcOrd="4" destOrd="0" presId="urn:microsoft.com/office/officeart/2005/8/layout/default#10"/>
    <dgm:cxn modelId="{9A9382D5-C079-5544-A5D0-6C5021F6E365}" type="presParOf" srcId="{6047A0D8-E5E4-B14B-B404-E7487E3BED1A}" destId="{0D0AC49A-3E28-914B-A45E-F9E9AB91D661}" srcOrd="5" destOrd="0" presId="urn:microsoft.com/office/officeart/2005/8/layout/default#10"/>
    <dgm:cxn modelId="{2C386AB6-BDD1-4B44-B132-D5D9577E14B9}" type="presParOf" srcId="{6047A0D8-E5E4-B14B-B404-E7487E3BED1A}" destId="{FC54A11F-0AFF-3D42-9B20-F9433DD7A716}" srcOrd="6" destOrd="0" presId="urn:microsoft.com/office/officeart/2005/8/layout/default#10"/>
    <dgm:cxn modelId="{B5F4C37C-2769-474B-9770-693584100C93}" type="presParOf" srcId="{6047A0D8-E5E4-B14B-B404-E7487E3BED1A}" destId="{327B82F0-645D-CE4A-8AD8-3F58D1953DB7}" srcOrd="7" destOrd="0" presId="urn:microsoft.com/office/officeart/2005/8/layout/default#10"/>
    <dgm:cxn modelId="{039F7B2A-5CAF-1840-B764-D16AB76B3902}" type="presParOf" srcId="{6047A0D8-E5E4-B14B-B404-E7487E3BED1A}" destId="{B1E3D70D-16EA-6645-8A1E-E193FAFB0258}" srcOrd="8" destOrd="0" presId="urn:microsoft.com/office/officeart/2005/8/layout/default#10"/>
    <dgm:cxn modelId="{198D3407-49FB-4E4E-88A3-42DF7EF86836}" type="presParOf" srcId="{6047A0D8-E5E4-B14B-B404-E7487E3BED1A}" destId="{7AB72159-4C6E-934A-8FB1-09755399AD57}" srcOrd="9" destOrd="0" presId="urn:microsoft.com/office/officeart/2005/8/layout/default#10"/>
    <dgm:cxn modelId="{48F4C4EB-5B35-3D4C-A825-BFECC621022D}" type="presParOf" srcId="{6047A0D8-E5E4-B14B-B404-E7487E3BED1A}" destId="{41311BD7-F390-214D-85F2-76636A160C53}" srcOrd="10" destOrd="0" presId="urn:microsoft.com/office/officeart/2005/8/layout/default#10"/>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A98A888-97D2-9240-91B7-BA548722A2D7}" type="doc">
      <dgm:prSet loTypeId="urn:microsoft.com/office/officeart/2005/8/layout/default#7" loCatId="" qsTypeId="urn:microsoft.com/office/officeart/2005/8/quickstyle/simple4" qsCatId="simple" csTypeId="urn:microsoft.com/office/officeart/2005/8/colors/colorful1#7" csCatId="colorful" phldr="1"/>
      <dgm:spPr/>
      <dgm:t>
        <a:bodyPr/>
        <a:lstStyle/>
        <a:p>
          <a:endParaRPr lang="en-US"/>
        </a:p>
      </dgm:t>
    </dgm:pt>
    <dgm:pt modelId="{76EF8908-8DE3-974A-BBAA-C436FC571B39}">
      <dgm:prSet custT="1"/>
      <dgm:spPr/>
      <dgm:t>
        <a:bodyPr/>
        <a:lstStyle/>
        <a:p>
          <a:pPr rtl="0"/>
          <a:r>
            <a:rPr lang="en-US" sz="2000" b="1" dirty="0" smtClean="0">
              <a:solidFill>
                <a:srgbClr val="000000"/>
              </a:solidFill>
            </a:rPr>
            <a:t>If RO has to adjourn counting for unavoidable reasons, he should seal and secure all EVMs and election papers outside the strong room using RO’s seal  </a:t>
          </a:r>
          <a:endParaRPr lang="en-US" sz="2000" b="1" dirty="0">
            <a:solidFill>
              <a:srgbClr val="000000"/>
            </a:solidFill>
          </a:endParaRPr>
        </a:p>
      </dgm:t>
    </dgm:pt>
    <dgm:pt modelId="{66F85359-50CF-834F-A6E5-6029C2F30D5B}" type="parTrans" cxnId="{20FD3BE0-5E1F-BD42-916B-B891A509C1B3}">
      <dgm:prSet/>
      <dgm:spPr/>
      <dgm:t>
        <a:bodyPr/>
        <a:lstStyle/>
        <a:p>
          <a:endParaRPr lang="en-US" sz="2000" b="1">
            <a:solidFill>
              <a:srgbClr val="000000"/>
            </a:solidFill>
          </a:endParaRPr>
        </a:p>
      </dgm:t>
    </dgm:pt>
    <dgm:pt modelId="{259C3329-F8B8-3F48-8B28-0EFF38532646}" type="sibTrans" cxnId="{20FD3BE0-5E1F-BD42-916B-B891A509C1B3}">
      <dgm:prSet/>
      <dgm:spPr/>
      <dgm:t>
        <a:bodyPr/>
        <a:lstStyle/>
        <a:p>
          <a:endParaRPr lang="en-US" sz="2000" b="1">
            <a:solidFill>
              <a:srgbClr val="000000"/>
            </a:solidFill>
          </a:endParaRPr>
        </a:p>
      </dgm:t>
    </dgm:pt>
    <dgm:pt modelId="{53C9E7F0-0AAB-AA44-A59D-4F5A8FA4ED43}">
      <dgm:prSet custT="1"/>
      <dgm:spPr/>
      <dgm:t>
        <a:bodyPr/>
        <a:lstStyle/>
        <a:p>
          <a:pPr rtl="0"/>
          <a:r>
            <a:rPr lang="en-US" sz="2000" b="1" dirty="0" smtClean="0">
              <a:solidFill>
                <a:srgbClr val="000000"/>
              </a:solidFill>
            </a:rPr>
            <a:t>Allow every candidate/agent to put seal as well as put their own locks on all room including strong room where materials are to be stored</a:t>
          </a:r>
          <a:endParaRPr lang="en-US" sz="2000" b="1" dirty="0">
            <a:solidFill>
              <a:srgbClr val="000000"/>
            </a:solidFill>
          </a:endParaRPr>
        </a:p>
      </dgm:t>
    </dgm:pt>
    <dgm:pt modelId="{4560C4D9-5954-594A-8BF3-78237B8EB483}" type="parTrans" cxnId="{0570AB3E-FC65-8249-99E3-2B9655BAEBAE}">
      <dgm:prSet/>
      <dgm:spPr/>
      <dgm:t>
        <a:bodyPr/>
        <a:lstStyle/>
        <a:p>
          <a:endParaRPr lang="en-US" sz="2000" b="1">
            <a:solidFill>
              <a:srgbClr val="000000"/>
            </a:solidFill>
          </a:endParaRPr>
        </a:p>
      </dgm:t>
    </dgm:pt>
    <dgm:pt modelId="{9401202C-78D9-8A4E-BF65-1E583B253CFA}" type="sibTrans" cxnId="{0570AB3E-FC65-8249-99E3-2B9655BAEBAE}">
      <dgm:prSet/>
      <dgm:spPr/>
      <dgm:t>
        <a:bodyPr/>
        <a:lstStyle/>
        <a:p>
          <a:endParaRPr lang="en-US" sz="2000" b="1">
            <a:solidFill>
              <a:srgbClr val="000000"/>
            </a:solidFill>
          </a:endParaRPr>
        </a:p>
      </dgm:t>
    </dgm:pt>
    <dgm:pt modelId="{AAD37405-6F78-F042-AD95-D4EEF741BFD1}">
      <dgm:prSet custT="1"/>
      <dgm:spPr/>
      <dgm:t>
        <a:bodyPr/>
        <a:lstStyle/>
        <a:p>
          <a:pPr rtl="0"/>
          <a:r>
            <a:rPr lang="en-US" sz="2000" b="1" dirty="0" smtClean="0">
              <a:solidFill>
                <a:srgbClr val="000000"/>
              </a:solidFill>
            </a:rPr>
            <a:t>The Observer has the power to stop counting at any time before declaration of result and power to prevent declaration of result if s/he feels:</a:t>
          </a:r>
          <a:endParaRPr lang="en-US" sz="2000" b="1" dirty="0">
            <a:solidFill>
              <a:srgbClr val="000000"/>
            </a:solidFill>
          </a:endParaRPr>
        </a:p>
      </dgm:t>
    </dgm:pt>
    <dgm:pt modelId="{79F521A7-78BE-0442-88DA-A49C879AC9F7}" type="parTrans" cxnId="{0FFD202D-FE96-DE44-8669-407CEC85C0A7}">
      <dgm:prSet/>
      <dgm:spPr/>
      <dgm:t>
        <a:bodyPr/>
        <a:lstStyle/>
        <a:p>
          <a:endParaRPr lang="en-US" sz="2000" b="1">
            <a:solidFill>
              <a:srgbClr val="000000"/>
            </a:solidFill>
          </a:endParaRPr>
        </a:p>
      </dgm:t>
    </dgm:pt>
    <dgm:pt modelId="{7BD0DD2D-7CBA-C445-AC37-315A77D96A6A}" type="sibTrans" cxnId="{0FFD202D-FE96-DE44-8669-407CEC85C0A7}">
      <dgm:prSet/>
      <dgm:spPr/>
      <dgm:t>
        <a:bodyPr/>
        <a:lstStyle/>
        <a:p>
          <a:endParaRPr lang="en-US" sz="2000" b="1">
            <a:solidFill>
              <a:srgbClr val="000000"/>
            </a:solidFill>
          </a:endParaRPr>
        </a:p>
      </dgm:t>
    </dgm:pt>
    <dgm:pt modelId="{D206D826-B5A5-D64D-B4B8-59CFD885ABD7}">
      <dgm:prSet custT="1"/>
      <dgm:spPr/>
      <dgm:t>
        <a:bodyPr/>
        <a:lstStyle/>
        <a:p>
          <a:pPr rtl="0"/>
          <a:r>
            <a:rPr lang="en-US" sz="1600" b="1" dirty="0" smtClean="0">
              <a:solidFill>
                <a:srgbClr val="000000"/>
              </a:solidFill>
            </a:rPr>
            <a:t>Booth capturing has taken place at large no. of PS</a:t>
          </a:r>
          <a:endParaRPr lang="en-US" sz="1600" b="1" dirty="0">
            <a:solidFill>
              <a:srgbClr val="000000"/>
            </a:solidFill>
          </a:endParaRPr>
        </a:p>
      </dgm:t>
    </dgm:pt>
    <dgm:pt modelId="{92C0C001-6BDA-5C4B-A180-1BE2C2507569}" type="parTrans" cxnId="{D148279E-A87E-FB46-B679-62B7C24B357D}">
      <dgm:prSet/>
      <dgm:spPr/>
      <dgm:t>
        <a:bodyPr/>
        <a:lstStyle/>
        <a:p>
          <a:endParaRPr lang="en-US" sz="2000" b="1">
            <a:solidFill>
              <a:srgbClr val="000000"/>
            </a:solidFill>
          </a:endParaRPr>
        </a:p>
      </dgm:t>
    </dgm:pt>
    <dgm:pt modelId="{24B9DDB4-5E01-2A4A-8547-A1E7F3DDA726}" type="sibTrans" cxnId="{D148279E-A87E-FB46-B679-62B7C24B357D}">
      <dgm:prSet/>
      <dgm:spPr/>
      <dgm:t>
        <a:bodyPr/>
        <a:lstStyle/>
        <a:p>
          <a:endParaRPr lang="en-US" sz="2000" b="1">
            <a:solidFill>
              <a:srgbClr val="000000"/>
            </a:solidFill>
          </a:endParaRPr>
        </a:p>
      </dgm:t>
    </dgm:pt>
    <dgm:pt modelId="{D84143DB-A744-3B47-B55B-D8736EA1CF6B}">
      <dgm:prSet custT="1"/>
      <dgm:spPr/>
      <dgm:t>
        <a:bodyPr/>
        <a:lstStyle/>
        <a:p>
          <a:pPr rtl="0"/>
          <a:r>
            <a:rPr lang="en-US" sz="1600" b="1" smtClean="0">
              <a:solidFill>
                <a:srgbClr val="000000"/>
              </a:solidFill>
            </a:rPr>
            <a:t>Ballot papers are unlawfully taken out of your custody at any place fixed for poll/counting of votes</a:t>
          </a:r>
          <a:endParaRPr lang="en-US" sz="1600" b="1">
            <a:solidFill>
              <a:srgbClr val="000000"/>
            </a:solidFill>
          </a:endParaRPr>
        </a:p>
      </dgm:t>
    </dgm:pt>
    <dgm:pt modelId="{4183E6A6-277A-2C48-8C9D-DDCD5320FC12}" type="parTrans" cxnId="{AA98836C-9F59-EA4D-BC17-F713AC59E6EC}">
      <dgm:prSet/>
      <dgm:spPr/>
      <dgm:t>
        <a:bodyPr/>
        <a:lstStyle/>
        <a:p>
          <a:endParaRPr lang="en-US" sz="2000" b="1">
            <a:solidFill>
              <a:srgbClr val="000000"/>
            </a:solidFill>
          </a:endParaRPr>
        </a:p>
      </dgm:t>
    </dgm:pt>
    <dgm:pt modelId="{AE89FEBC-6A2F-7745-BA11-96241FB50154}" type="sibTrans" cxnId="{AA98836C-9F59-EA4D-BC17-F713AC59E6EC}">
      <dgm:prSet/>
      <dgm:spPr/>
      <dgm:t>
        <a:bodyPr/>
        <a:lstStyle/>
        <a:p>
          <a:endParaRPr lang="en-US" sz="2000" b="1">
            <a:solidFill>
              <a:srgbClr val="000000"/>
            </a:solidFill>
          </a:endParaRPr>
        </a:p>
      </dgm:t>
    </dgm:pt>
    <dgm:pt modelId="{C0EC9D47-A576-C24B-8B31-3A3396B758BA}">
      <dgm:prSet custT="1"/>
      <dgm:spPr/>
      <dgm:t>
        <a:bodyPr/>
        <a:lstStyle/>
        <a:p>
          <a:pPr rtl="0"/>
          <a:r>
            <a:rPr lang="en-US" sz="1600" b="1" dirty="0" smtClean="0">
              <a:solidFill>
                <a:srgbClr val="000000"/>
              </a:solidFill>
            </a:rPr>
            <a:t>Election materials are intentionally/accidentally lost, damaged or destroyed or tampered to such an extent that result can’t be ascertained</a:t>
          </a:r>
          <a:endParaRPr lang="en-US" sz="1600" b="1" dirty="0">
            <a:solidFill>
              <a:srgbClr val="000000"/>
            </a:solidFill>
          </a:endParaRPr>
        </a:p>
      </dgm:t>
    </dgm:pt>
    <dgm:pt modelId="{0899648D-C3D2-D043-8099-247F9C026D61}" type="parTrans" cxnId="{56C49F81-7AD1-4E47-A62F-4EB6F8AF7C78}">
      <dgm:prSet/>
      <dgm:spPr/>
      <dgm:t>
        <a:bodyPr/>
        <a:lstStyle/>
        <a:p>
          <a:endParaRPr lang="en-US" sz="2000" b="1">
            <a:solidFill>
              <a:srgbClr val="000000"/>
            </a:solidFill>
          </a:endParaRPr>
        </a:p>
      </dgm:t>
    </dgm:pt>
    <dgm:pt modelId="{26951152-7A2C-5A4A-94F6-D0E5B3D4F403}" type="sibTrans" cxnId="{56C49F81-7AD1-4E47-A62F-4EB6F8AF7C78}">
      <dgm:prSet/>
      <dgm:spPr/>
      <dgm:t>
        <a:bodyPr/>
        <a:lstStyle/>
        <a:p>
          <a:endParaRPr lang="en-US" sz="2000" b="1">
            <a:solidFill>
              <a:srgbClr val="000000"/>
            </a:solidFill>
          </a:endParaRPr>
        </a:p>
      </dgm:t>
    </dgm:pt>
    <dgm:pt modelId="{3EE92336-409F-7748-9CB7-21C1F3399609}">
      <dgm:prSet custT="1"/>
      <dgm:spPr/>
      <dgm:t>
        <a:bodyPr/>
        <a:lstStyle/>
        <a:p>
          <a:pPr rtl="0"/>
          <a:r>
            <a:rPr lang="en-US" sz="2000" b="1" smtClean="0">
              <a:solidFill>
                <a:srgbClr val="000000"/>
              </a:solidFill>
            </a:rPr>
            <a:t>S/he has no power to order recommencement of counting. This will happen on ECI’s orders. </a:t>
          </a:r>
          <a:endParaRPr lang="en-US" sz="2000" b="1">
            <a:solidFill>
              <a:srgbClr val="000000"/>
            </a:solidFill>
          </a:endParaRPr>
        </a:p>
      </dgm:t>
    </dgm:pt>
    <dgm:pt modelId="{6241BE52-BD1D-7D45-AF42-9B9B367E8DE8}" type="parTrans" cxnId="{24B13C30-1DEC-D745-9050-E2FF0ABF50BA}">
      <dgm:prSet/>
      <dgm:spPr/>
      <dgm:t>
        <a:bodyPr/>
        <a:lstStyle/>
        <a:p>
          <a:endParaRPr lang="en-US" sz="2000" b="1">
            <a:solidFill>
              <a:srgbClr val="000000"/>
            </a:solidFill>
          </a:endParaRPr>
        </a:p>
      </dgm:t>
    </dgm:pt>
    <dgm:pt modelId="{BF50492E-CADD-7243-9820-AFD483E3F32B}" type="sibTrans" cxnId="{24B13C30-1DEC-D745-9050-E2FF0ABF50BA}">
      <dgm:prSet/>
      <dgm:spPr/>
      <dgm:t>
        <a:bodyPr/>
        <a:lstStyle/>
        <a:p>
          <a:endParaRPr lang="en-US" sz="2000" b="1">
            <a:solidFill>
              <a:srgbClr val="000000"/>
            </a:solidFill>
          </a:endParaRPr>
        </a:p>
      </dgm:t>
    </dgm:pt>
    <dgm:pt modelId="{91BC4BC0-4C51-D640-8111-45CAA8F6671D}" type="pres">
      <dgm:prSet presAssocID="{1A98A888-97D2-9240-91B7-BA548722A2D7}" presName="diagram" presStyleCnt="0">
        <dgm:presLayoutVars>
          <dgm:dir/>
          <dgm:resizeHandles val="exact"/>
        </dgm:presLayoutVars>
      </dgm:prSet>
      <dgm:spPr/>
      <dgm:t>
        <a:bodyPr/>
        <a:lstStyle/>
        <a:p>
          <a:endParaRPr lang="en-US"/>
        </a:p>
      </dgm:t>
    </dgm:pt>
    <dgm:pt modelId="{7377FC3A-DD2D-7A48-96DE-CA6744DA9D18}" type="pres">
      <dgm:prSet presAssocID="{76EF8908-8DE3-974A-BBAA-C436FC571B39}" presName="node" presStyleLbl="node1" presStyleIdx="0" presStyleCnt="4" custScaleY="66088">
        <dgm:presLayoutVars>
          <dgm:bulletEnabled val="1"/>
        </dgm:presLayoutVars>
      </dgm:prSet>
      <dgm:spPr/>
      <dgm:t>
        <a:bodyPr/>
        <a:lstStyle/>
        <a:p>
          <a:endParaRPr lang="en-US"/>
        </a:p>
      </dgm:t>
    </dgm:pt>
    <dgm:pt modelId="{97A9897F-F58F-714C-B827-419B3E62F637}" type="pres">
      <dgm:prSet presAssocID="{259C3329-F8B8-3F48-8B28-0EFF38532646}" presName="sibTrans" presStyleCnt="0"/>
      <dgm:spPr/>
    </dgm:pt>
    <dgm:pt modelId="{2837C3FB-7A40-4447-A4DE-443DD33A4E90}" type="pres">
      <dgm:prSet presAssocID="{53C9E7F0-0AAB-AA44-A59D-4F5A8FA4ED43}" presName="node" presStyleLbl="node1" presStyleIdx="1" presStyleCnt="4" custScaleY="66088">
        <dgm:presLayoutVars>
          <dgm:bulletEnabled val="1"/>
        </dgm:presLayoutVars>
      </dgm:prSet>
      <dgm:spPr/>
      <dgm:t>
        <a:bodyPr/>
        <a:lstStyle/>
        <a:p>
          <a:endParaRPr lang="en-US"/>
        </a:p>
      </dgm:t>
    </dgm:pt>
    <dgm:pt modelId="{BF235526-23E7-ED43-865D-1689C0047927}" type="pres">
      <dgm:prSet presAssocID="{9401202C-78D9-8A4E-BF65-1E583B253CFA}" presName="sibTrans" presStyleCnt="0"/>
      <dgm:spPr/>
    </dgm:pt>
    <dgm:pt modelId="{525F9BC8-A38E-544C-A1FF-3F86A6356951}" type="pres">
      <dgm:prSet presAssocID="{AAD37405-6F78-F042-AD95-D4EEF741BFD1}" presName="node" presStyleLbl="node1" presStyleIdx="2" presStyleCnt="4" custScaleX="102576" custScaleY="124098">
        <dgm:presLayoutVars>
          <dgm:bulletEnabled val="1"/>
        </dgm:presLayoutVars>
      </dgm:prSet>
      <dgm:spPr/>
      <dgm:t>
        <a:bodyPr/>
        <a:lstStyle/>
        <a:p>
          <a:endParaRPr lang="en-US"/>
        </a:p>
      </dgm:t>
    </dgm:pt>
    <dgm:pt modelId="{4F41831B-4A41-C042-AECE-F74C13B6BDE6}" type="pres">
      <dgm:prSet presAssocID="{7BD0DD2D-7CBA-C445-AC37-315A77D96A6A}" presName="sibTrans" presStyleCnt="0"/>
      <dgm:spPr/>
    </dgm:pt>
    <dgm:pt modelId="{BA15ACD7-5E29-364C-AF9E-1DC2FF240E25}" type="pres">
      <dgm:prSet presAssocID="{3EE92336-409F-7748-9CB7-21C1F3399609}" presName="node" presStyleLbl="node1" presStyleIdx="3" presStyleCnt="4" custScaleY="124098">
        <dgm:presLayoutVars>
          <dgm:bulletEnabled val="1"/>
        </dgm:presLayoutVars>
      </dgm:prSet>
      <dgm:spPr/>
      <dgm:t>
        <a:bodyPr/>
        <a:lstStyle/>
        <a:p>
          <a:endParaRPr lang="en-US"/>
        </a:p>
      </dgm:t>
    </dgm:pt>
  </dgm:ptLst>
  <dgm:cxnLst>
    <dgm:cxn modelId="{20FD3BE0-5E1F-BD42-916B-B891A509C1B3}" srcId="{1A98A888-97D2-9240-91B7-BA548722A2D7}" destId="{76EF8908-8DE3-974A-BBAA-C436FC571B39}" srcOrd="0" destOrd="0" parTransId="{66F85359-50CF-834F-A6E5-6029C2F30D5B}" sibTransId="{259C3329-F8B8-3F48-8B28-0EFF38532646}"/>
    <dgm:cxn modelId="{56C49F81-7AD1-4E47-A62F-4EB6F8AF7C78}" srcId="{AAD37405-6F78-F042-AD95-D4EEF741BFD1}" destId="{C0EC9D47-A576-C24B-8B31-3A3396B758BA}" srcOrd="2" destOrd="0" parTransId="{0899648D-C3D2-D043-8099-247F9C026D61}" sibTransId="{26951152-7A2C-5A4A-94F6-D0E5B3D4F403}"/>
    <dgm:cxn modelId="{BBF8CC14-7CD2-4121-878A-5FBF67A07B81}" type="presOf" srcId="{76EF8908-8DE3-974A-BBAA-C436FC571B39}" destId="{7377FC3A-DD2D-7A48-96DE-CA6744DA9D18}" srcOrd="0" destOrd="0" presId="urn:microsoft.com/office/officeart/2005/8/layout/default#7"/>
    <dgm:cxn modelId="{EC16ADB4-EEEB-489B-AAAD-3D61EB0FFAC1}" type="presOf" srcId="{C0EC9D47-A576-C24B-8B31-3A3396B758BA}" destId="{525F9BC8-A38E-544C-A1FF-3F86A6356951}" srcOrd="0" destOrd="3" presId="urn:microsoft.com/office/officeart/2005/8/layout/default#7"/>
    <dgm:cxn modelId="{DD6BEA38-30BE-4A03-9670-CD60386BF496}" type="presOf" srcId="{3EE92336-409F-7748-9CB7-21C1F3399609}" destId="{BA15ACD7-5E29-364C-AF9E-1DC2FF240E25}" srcOrd="0" destOrd="0" presId="urn:microsoft.com/office/officeart/2005/8/layout/default#7"/>
    <dgm:cxn modelId="{E4756C59-3CD6-41F1-B71A-883A62D71614}" type="presOf" srcId="{53C9E7F0-0AAB-AA44-A59D-4F5A8FA4ED43}" destId="{2837C3FB-7A40-4447-A4DE-443DD33A4E90}" srcOrd="0" destOrd="0" presId="urn:microsoft.com/office/officeart/2005/8/layout/default#7"/>
    <dgm:cxn modelId="{24B13C30-1DEC-D745-9050-E2FF0ABF50BA}" srcId="{1A98A888-97D2-9240-91B7-BA548722A2D7}" destId="{3EE92336-409F-7748-9CB7-21C1F3399609}" srcOrd="3" destOrd="0" parTransId="{6241BE52-BD1D-7D45-AF42-9B9B367E8DE8}" sibTransId="{BF50492E-CADD-7243-9820-AFD483E3F32B}"/>
    <dgm:cxn modelId="{1098B902-1F67-406D-B9D2-ACA0D47FCE79}" type="presOf" srcId="{D206D826-B5A5-D64D-B4B8-59CFD885ABD7}" destId="{525F9BC8-A38E-544C-A1FF-3F86A6356951}" srcOrd="0" destOrd="1" presId="urn:microsoft.com/office/officeart/2005/8/layout/default#7"/>
    <dgm:cxn modelId="{D148279E-A87E-FB46-B679-62B7C24B357D}" srcId="{AAD37405-6F78-F042-AD95-D4EEF741BFD1}" destId="{D206D826-B5A5-D64D-B4B8-59CFD885ABD7}" srcOrd="0" destOrd="0" parTransId="{92C0C001-6BDA-5C4B-A180-1BE2C2507569}" sibTransId="{24B9DDB4-5E01-2A4A-8547-A1E7F3DDA726}"/>
    <dgm:cxn modelId="{83113592-9D9E-4020-A469-87F04F602802}" type="presOf" srcId="{D84143DB-A744-3B47-B55B-D8736EA1CF6B}" destId="{525F9BC8-A38E-544C-A1FF-3F86A6356951}" srcOrd="0" destOrd="2" presId="urn:microsoft.com/office/officeart/2005/8/layout/default#7"/>
    <dgm:cxn modelId="{0570AB3E-FC65-8249-99E3-2B9655BAEBAE}" srcId="{1A98A888-97D2-9240-91B7-BA548722A2D7}" destId="{53C9E7F0-0AAB-AA44-A59D-4F5A8FA4ED43}" srcOrd="1" destOrd="0" parTransId="{4560C4D9-5954-594A-8BF3-78237B8EB483}" sibTransId="{9401202C-78D9-8A4E-BF65-1E583B253CFA}"/>
    <dgm:cxn modelId="{0FFD202D-FE96-DE44-8669-407CEC85C0A7}" srcId="{1A98A888-97D2-9240-91B7-BA548722A2D7}" destId="{AAD37405-6F78-F042-AD95-D4EEF741BFD1}" srcOrd="2" destOrd="0" parTransId="{79F521A7-78BE-0442-88DA-A49C879AC9F7}" sibTransId="{7BD0DD2D-7CBA-C445-AC37-315A77D96A6A}"/>
    <dgm:cxn modelId="{BB1ED5F6-B309-44D6-865F-0D4EA89B8716}" type="presOf" srcId="{AAD37405-6F78-F042-AD95-D4EEF741BFD1}" destId="{525F9BC8-A38E-544C-A1FF-3F86A6356951}" srcOrd="0" destOrd="0" presId="urn:microsoft.com/office/officeart/2005/8/layout/default#7"/>
    <dgm:cxn modelId="{AA98836C-9F59-EA4D-BC17-F713AC59E6EC}" srcId="{AAD37405-6F78-F042-AD95-D4EEF741BFD1}" destId="{D84143DB-A744-3B47-B55B-D8736EA1CF6B}" srcOrd="1" destOrd="0" parTransId="{4183E6A6-277A-2C48-8C9D-DDCD5320FC12}" sibTransId="{AE89FEBC-6A2F-7745-BA11-96241FB50154}"/>
    <dgm:cxn modelId="{7F2801FF-798F-4C3A-8932-18F52E9BF261}" type="presOf" srcId="{1A98A888-97D2-9240-91B7-BA548722A2D7}" destId="{91BC4BC0-4C51-D640-8111-45CAA8F6671D}" srcOrd="0" destOrd="0" presId="urn:microsoft.com/office/officeart/2005/8/layout/default#7"/>
    <dgm:cxn modelId="{2FE18C8E-E8DE-458F-BB72-5B7C2CF83EB7}" type="presParOf" srcId="{91BC4BC0-4C51-D640-8111-45CAA8F6671D}" destId="{7377FC3A-DD2D-7A48-96DE-CA6744DA9D18}" srcOrd="0" destOrd="0" presId="urn:microsoft.com/office/officeart/2005/8/layout/default#7"/>
    <dgm:cxn modelId="{18BEA4A9-D824-4198-8CF6-212A072EC301}" type="presParOf" srcId="{91BC4BC0-4C51-D640-8111-45CAA8F6671D}" destId="{97A9897F-F58F-714C-B827-419B3E62F637}" srcOrd="1" destOrd="0" presId="urn:microsoft.com/office/officeart/2005/8/layout/default#7"/>
    <dgm:cxn modelId="{2E8D533A-247D-43B9-BA5C-1BF26E7C8C4A}" type="presParOf" srcId="{91BC4BC0-4C51-D640-8111-45CAA8F6671D}" destId="{2837C3FB-7A40-4447-A4DE-443DD33A4E90}" srcOrd="2" destOrd="0" presId="urn:microsoft.com/office/officeart/2005/8/layout/default#7"/>
    <dgm:cxn modelId="{18950C41-B057-430A-9ABE-8E01D25FF2E9}" type="presParOf" srcId="{91BC4BC0-4C51-D640-8111-45CAA8F6671D}" destId="{BF235526-23E7-ED43-865D-1689C0047927}" srcOrd="3" destOrd="0" presId="urn:microsoft.com/office/officeart/2005/8/layout/default#7"/>
    <dgm:cxn modelId="{58E83246-7996-4B5B-A695-CBF0BFE7CAF2}" type="presParOf" srcId="{91BC4BC0-4C51-D640-8111-45CAA8F6671D}" destId="{525F9BC8-A38E-544C-A1FF-3F86A6356951}" srcOrd="4" destOrd="0" presId="urn:microsoft.com/office/officeart/2005/8/layout/default#7"/>
    <dgm:cxn modelId="{F4485A72-6CD8-40E1-B413-41E047B2CC90}" type="presParOf" srcId="{91BC4BC0-4C51-D640-8111-45CAA8F6671D}" destId="{4F41831B-4A41-C042-AECE-F74C13B6BDE6}" srcOrd="5" destOrd="0" presId="urn:microsoft.com/office/officeart/2005/8/layout/default#7"/>
    <dgm:cxn modelId="{69CC13AE-C1ED-4B5D-AC63-1D4BFFBB98AA}" type="presParOf" srcId="{91BC4BC0-4C51-D640-8111-45CAA8F6671D}" destId="{BA15ACD7-5E29-364C-AF9E-1DC2FF240E25}" srcOrd="6" destOrd="0" presId="urn:microsoft.com/office/officeart/2005/8/layout/default#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2EDCF-0E71-4E80-AFBA-3EDDB4A73F6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EB0AAF1-3221-40E7-B8AE-D4C693D6291E}">
      <dgm:prSet phldrT="[Text]" custT="1"/>
      <dgm:spPr/>
      <dgm:t>
        <a:bodyPr/>
        <a:lstStyle/>
        <a:p>
          <a:r>
            <a:rPr lang="en-US" sz="1800" b="1" dirty="0" smtClean="0">
              <a:solidFill>
                <a:srgbClr val="000000"/>
              </a:solidFill>
              <a:latin typeface="Calibri"/>
              <a:cs typeface="Calibri"/>
            </a:rPr>
            <a:t>Sec 128: Maintenance of secrecy of voting</a:t>
          </a:r>
          <a:endParaRPr lang="en-US" sz="1800" dirty="0">
            <a:solidFill>
              <a:srgbClr val="000000"/>
            </a:solidFill>
            <a:latin typeface="Calibri"/>
            <a:cs typeface="Calibri"/>
          </a:endParaRPr>
        </a:p>
      </dgm:t>
    </dgm:pt>
    <dgm:pt modelId="{48F4410B-6C1F-475D-9E42-D81393263785}" type="parTrans" cxnId="{E22D777C-93C6-47CA-8402-8C905003D5D8}">
      <dgm:prSet/>
      <dgm:spPr/>
      <dgm:t>
        <a:bodyPr/>
        <a:lstStyle/>
        <a:p>
          <a:endParaRPr lang="en-US" sz="1800">
            <a:solidFill>
              <a:srgbClr val="000000"/>
            </a:solidFill>
            <a:latin typeface="Calibri"/>
            <a:cs typeface="Calibri"/>
          </a:endParaRPr>
        </a:p>
      </dgm:t>
    </dgm:pt>
    <dgm:pt modelId="{3B50F1A9-74CF-4A8E-9937-6883ADB3D289}" type="sibTrans" cxnId="{E22D777C-93C6-47CA-8402-8C905003D5D8}">
      <dgm:prSet/>
      <dgm:spPr/>
      <dgm:t>
        <a:bodyPr/>
        <a:lstStyle/>
        <a:p>
          <a:endParaRPr lang="en-US" sz="1800">
            <a:solidFill>
              <a:srgbClr val="000000"/>
            </a:solidFill>
            <a:latin typeface="Calibri"/>
            <a:cs typeface="Calibri"/>
          </a:endParaRPr>
        </a:p>
      </dgm:t>
    </dgm:pt>
    <dgm:pt modelId="{F3BBA92B-11EF-426C-8A69-84921B922094}">
      <dgm:prSet phldrT="[Text]" custT="1"/>
      <dgm:spPr/>
      <dgm:t>
        <a:bodyPr/>
        <a:lstStyle/>
        <a:p>
          <a:r>
            <a:rPr lang="en-US" sz="1800" b="0" dirty="0" smtClean="0">
              <a:solidFill>
                <a:srgbClr val="000000"/>
              </a:solidFill>
              <a:latin typeface="Calibri"/>
              <a:cs typeface="Calibri"/>
            </a:rPr>
            <a:t>Applicable to officer/clerk/agent/person performing duty in connection to Election ( during poll or counting).</a:t>
          </a:r>
          <a:endParaRPr lang="en-US" sz="1800" b="0" dirty="0">
            <a:solidFill>
              <a:srgbClr val="000000"/>
            </a:solidFill>
            <a:latin typeface="Calibri"/>
            <a:cs typeface="Calibri"/>
          </a:endParaRPr>
        </a:p>
      </dgm:t>
    </dgm:pt>
    <dgm:pt modelId="{46353ED0-3E2B-4B6D-9575-2D2E0D891314}" type="parTrans" cxnId="{BE58EE36-687E-4AF0-81E7-8BEEB348DDAD}">
      <dgm:prSet/>
      <dgm:spPr/>
      <dgm:t>
        <a:bodyPr/>
        <a:lstStyle/>
        <a:p>
          <a:endParaRPr lang="en-US" sz="1800">
            <a:solidFill>
              <a:srgbClr val="000000"/>
            </a:solidFill>
            <a:latin typeface="Calibri"/>
            <a:cs typeface="Calibri"/>
          </a:endParaRPr>
        </a:p>
      </dgm:t>
    </dgm:pt>
    <dgm:pt modelId="{D68BBAF5-E175-49FD-BB85-BDD8A39F5232}" type="sibTrans" cxnId="{BE58EE36-687E-4AF0-81E7-8BEEB348DDAD}">
      <dgm:prSet/>
      <dgm:spPr/>
      <dgm:t>
        <a:bodyPr/>
        <a:lstStyle/>
        <a:p>
          <a:endParaRPr lang="en-US" sz="1800">
            <a:solidFill>
              <a:srgbClr val="000000"/>
            </a:solidFill>
            <a:latin typeface="Calibri"/>
            <a:cs typeface="Calibri"/>
          </a:endParaRPr>
        </a:p>
      </dgm:t>
    </dgm:pt>
    <dgm:pt modelId="{17CB865E-88EC-42F3-ACF8-6BD8F590363F}">
      <dgm:prSet phldrT="[Text]" custT="1"/>
      <dgm:spPr/>
      <dgm:t>
        <a:bodyPr/>
        <a:lstStyle/>
        <a:p>
          <a:r>
            <a:rPr lang="en-US" sz="1800" b="0" dirty="0" smtClean="0">
              <a:solidFill>
                <a:srgbClr val="000000"/>
              </a:solidFill>
              <a:latin typeface="Calibri"/>
              <a:cs typeface="Calibri"/>
            </a:rPr>
            <a:t>RO/ARO should take an oath to maintain secrecy of </a:t>
          </a:r>
          <a:r>
            <a:rPr lang="en-US" sz="1800" b="0" smtClean="0">
              <a:solidFill>
                <a:srgbClr val="000000"/>
              </a:solidFill>
              <a:latin typeface="Calibri"/>
              <a:cs typeface="Calibri"/>
            </a:rPr>
            <a:t>voting &amp; read it out aloud </a:t>
          </a:r>
          <a:r>
            <a:rPr lang="en-US" sz="1800" b="0" dirty="0" smtClean="0">
              <a:solidFill>
                <a:srgbClr val="000000"/>
              </a:solidFill>
              <a:latin typeface="Calibri"/>
              <a:cs typeface="Calibri"/>
            </a:rPr>
            <a:t>before the commencement of counting of votes.</a:t>
          </a:r>
          <a:endParaRPr lang="en-US" sz="1800" b="0" dirty="0">
            <a:solidFill>
              <a:srgbClr val="000000"/>
            </a:solidFill>
            <a:latin typeface="Calibri"/>
            <a:cs typeface="Calibri"/>
          </a:endParaRPr>
        </a:p>
      </dgm:t>
    </dgm:pt>
    <dgm:pt modelId="{A8CB88CA-B865-41AD-BD7B-70778EF5685B}" type="parTrans" cxnId="{6A31F8A0-5806-47F3-A604-094F03C5A703}">
      <dgm:prSet/>
      <dgm:spPr/>
      <dgm:t>
        <a:bodyPr/>
        <a:lstStyle/>
        <a:p>
          <a:endParaRPr lang="en-US" sz="1800">
            <a:solidFill>
              <a:srgbClr val="000000"/>
            </a:solidFill>
            <a:latin typeface="Calibri"/>
            <a:cs typeface="Calibri"/>
          </a:endParaRPr>
        </a:p>
      </dgm:t>
    </dgm:pt>
    <dgm:pt modelId="{2AF3E3D9-477F-4A99-9F43-7C957BCFA11C}" type="sibTrans" cxnId="{6A31F8A0-5806-47F3-A604-094F03C5A703}">
      <dgm:prSet/>
      <dgm:spPr/>
      <dgm:t>
        <a:bodyPr/>
        <a:lstStyle/>
        <a:p>
          <a:endParaRPr lang="en-US" sz="1800">
            <a:solidFill>
              <a:srgbClr val="000000"/>
            </a:solidFill>
            <a:latin typeface="Calibri"/>
            <a:cs typeface="Calibri"/>
          </a:endParaRPr>
        </a:p>
      </dgm:t>
    </dgm:pt>
    <dgm:pt modelId="{9660CAE0-EDDE-6143-8FF7-05591033451B}">
      <dgm:prSet phldrT="[Text]" custT="1"/>
      <dgm:spPr/>
      <dgm:t>
        <a:bodyPr/>
        <a:lstStyle/>
        <a:p>
          <a:r>
            <a:rPr lang="en-US" sz="1800" b="0" smtClean="0">
              <a:solidFill>
                <a:srgbClr val="000000"/>
              </a:solidFill>
              <a:latin typeface="Calibri"/>
              <a:cs typeface="Calibri"/>
            </a:rPr>
            <a:t> </a:t>
          </a:r>
          <a:r>
            <a:rPr lang="en-US" sz="1800" b="1" smtClean="0">
              <a:solidFill>
                <a:srgbClr val="000000"/>
              </a:solidFill>
              <a:latin typeface="Calibri"/>
              <a:cs typeface="Calibri"/>
            </a:rPr>
            <a:t>Sec 129: Officers, etc. at elections not to act for candidates or to influence voting</a:t>
          </a:r>
          <a:endParaRPr lang="en-US" sz="1800" b="0" dirty="0">
            <a:solidFill>
              <a:srgbClr val="000000"/>
            </a:solidFill>
            <a:latin typeface="Calibri"/>
            <a:cs typeface="Calibri"/>
          </a:endParaRPr>
        </a:p>
      </dgm:t>
    </dgm:pt>
    <dgm:pt modelId="{2BA2B2DA-1089-4D4F-B7EB-CC7730F2DE50}" type="parTrans" cxnId="{170FB130-0B3C-9247-BC00-2160739C9808}">
      <dgm:prSet/>
      <dgm:spPr/>
      <dgm:t>
        <a:bodyPr/>
        <a:lstStyle/>
        <a:p>
          <a:endParaRPr lang="en-US" sz="1800">
            <a:solidFill>
              <a:srgbClr val="000000"/>
            </a:solidFill>
            <a:latin typeface="Calibri"/>
            <a:cs typeface="Calibri"/>
          </a:endParaRPr>
        </a:p>
      </dgm:t>
    </dgm:pt>
    <dgm:pt modelId="{D1523747-5BD8-EE46-A340-A0879CB9930B}" type="sibTrans" cxnId="{170FB130-0B3C-9247-BC00-2160739C9808}">
      <dgm:prSet/>
      <dgm:spPr/>
      <dgm:t>
        <a:bodyPr/>
        <a:lstStyle/>
        <a:p>
          <a:endParaRPr lang="en-US" sz="1800">
            <a:solidFill>
              <a:srgbClr val="000000"/>
            </a:solidFill>
            <a:latin typeface="Calibri"/>
            <a:cs typeface="Calibri"/>
          </a:endParaRPr>
        </a:p>
      </dgm:t>
    </dgm:pt>
    <dgm:pt modelId="{AA57F6A1-678C-F04D-B32D-40A9AC1A56C7}">
      <dgm:prSet phldrT="[Text]" custT="1"/>
      <dgm:spPr/>
      <dgm:t>
        <a:bodyPr/>
        <a:lstStyle/>
        <a:p>
          <a:r>
            <a:rPr lang="en-US" sz="1800" b="0" dirty="0" smtClean="0">
              <a:solidFill>
                <a:srgbClr val="000000"/>
              </a:solidFill>
              <a:latin typeface="Calibri"/>
              <a:cs typeface="Calibri"/>
            </a:rPr>
            <a:t>Applicable to DEO/RO/AROs/Polling  staff. </a:t>
          </a:r>
          <a:endParaRPr lang="en-US" sz="1800" b="0" dirty="0">
            <a:solidFill>
              <a:srgbClr val="000000"/>
            </a:solidFill>
            <a:latin typeface="Calibri"/>
            <a:cs typeface="Calibri"/>
          </a:endParaRPr>
        </a:p>
      </dgm:t>
    </dgm:pt>
    <dgm:pt modelId="{A0596EEB-E1FC-644A-B7A6-F1361A9E017E}" type="parTrans" cxnId="{EDF2B18A-08D8-9840-B6B9-C15378F27BF2}">
      <dgm:prSet/>
      <dgm:spPr/>
      <dgm:t>
        <a:bodyPr/>
        <a:lstStyle/>
        <a:p>
          <a:endParaRPr lang="en-US" sz="1800">
            <a:solidFill>
              <a:srgbClr val="000000"/>
            </a:solidFill>
            <a:latin typeface="Calibri"/>
            <a:cs typeface="Calibri"/>
          </a:endParaRPr>
        </a:p>
      </dgm:t>
    </dgm:pt>
    <dgm:pt modelId="{C0065D50-11A4-5F41-8371-6CFC338CDB82}" type="sibTrans" cxnId="{EDF2B18A-08D8-9840-B6B9-C15378F27BF2}">
      <dgm:prSet/>
      <dgm:spPr/>
      <dgm:t>
        <a:bodyPr/>
        <a:lstStyle/>
        <a:p>
          <a:endParaRPr lang="en-US" sz="1800">
            <a:solidFill>
              <a:srgbClr val="000000"/>
            </a:solidFill>
            <a:latin typeface="Calibri"/>
            <a:cs typeface="Calibri"/>
          </a:endParaRPr>
        </a:p>
      </dgm:t>
    </dgm:pt>
    <dgm:pt modelId="{3D258B93-19E0-8D44-9B6C-864688CF9D0A}">
      <dgm:prSet phldrT="[Text]" custT="1"/>
      <dgm:spPr/>
      <dgm:t>
        <a:bodyPr/>
        <a:lstStyle/>
        <a:p>
          <a:r>
            <a:rPr lang="en-US" sz="1800" b="0" dirty="0" smtClean="0">
              <a:solidFill>
                <a:srgbClr val="000000"/>
              </a:solidFill>
              <a:latin typeface="Calibri"/>
              <a:cs typeface="Calibri"/>
            </a:rPr>
            <a:t>Imprisonment up to 6 months /fine/both  .</a:t>
          </a:r>
          <a:endParaRPr lang="en-US" sz="1800" b="0" dirty="0">
            <a:solidFill>
              <a:srgbClr val="000000"/>
            </a:solidFill>
            <a:latin typeface="Calibri"/>
            <a:cs typeface="Calibri"/>
          </a:endParaRPr>
        </a:p>
      </dgm:t>
    </dgm:pt>
    <dgm:pt modelId="{A4CB4433-F900-CA4D-85B2-B7BD399D1CE5}" type="parTrans" cxnId="{B84DBF55-CD32-9748-A34C-AB6EDEE10B0F}">
      <dgm:prSet/>
      <dgm:spPr/>
      <dgm:t>
        <a:bodyPr/>
        <a:lstStyle/>
        <a:p>
          <a:endParaRPr lang="en-US" sz="1800">
            <a:solidFill>
              <a:srgbClr val="000000"/>
            </a:solidFill>
            <a:latin typeface="Calibri"/>
            <a:cs typeface="Calibri"/>
          </a:endParaRPr>
        </a:p>
      </dgm:t>
    </dgm:pt>
    <dgm:pt modelId="{60628A34-7FA5-294F-B06F-4625AF4FDF29}" type="sibTrans" cxnId="{B84DBF55-CD32-9748-A34C-AB6EDEE10B0F}">
      <dgm:prSet/>
      <dgm:spPr/>
      <dgm:t>
        <a:bodyPr/>
        <a:lstStyle/>
        <a:p>
          <a:endParaRPr lang="en-US" sz="1800">
            <a:solidFill>
              <a:srgbClr val="000000"/>
            </a:solidFill>
            <a:latin typeface="Calibri"/>
            <a:cs typeface="Calibri"/>
          </a:endParaRPr>
        </a:p>
      </dgm:t>
    </dgm:pt>
    <dgm:pt modelId="{CE01E6EC-FD88-0247-B8EC-537B1B249141}">
      <dgm:prSet phldrT="[Text]" custT="1"/>
      <dgm:spPr/>
      <dgm:t>
        <a:bodyPr/>
        <a:lstStyle/>
        <a:p>
          <a:r>
            <a:rPr lang="en-US" sz="1800" b="1" smtClean="0">
              <a:solidFill>
                <a:srgbClr val="000000"/>
              </a:solidFill>
              <a:latin typeface="Calibri"/>
              <a:cs typeface="Calibri"/>
            </a:rPr>
            <a:t>Sec 136: Other offences and penalties thereof  [Sub sections to (1)-(4)]</a:t>
          </a:r>
          <a:endParaRPr lang="en-US" sz="1800" dirty="0">
            <a:solidFill>
              <a:srgbClr val="000000"/>
            </a:solidFill>
            <a:latin typeface="Calibri"/>
            <a:cs typeface="Calibri"/>
          </a:endParaRPr>
        </a:p>
      </dgm:t>
    </dgm:pt>
    <dgm:pt modelId="{0DAFD5BA-5D62-FF44-BE06-4F7A7EC5FE4F}" type="parTrans" cxnId="{EBEC3A71-9330-F540-B600-217E97F0F0C9}">
      <dgm:prSet/>
      <dgm:spPr/>
      <dgm:t>
        <a:bodyPr/>
        <a:lstStyle/>
        <a:p>
          <a:endParaRPr lang="en-US" sz="1800">
            <a:solidFill>
              <a:srgbClr val="000000"/>
            </a:solidFill>
            <a:latin typeface="Calibri"/>
            <a:cs typeface="Calibri"/>
          </a:endParaRPr>
        </a:p>
      </dgm:t>
    </dgm:pt>
    <dgm:pt modelId="{156D9E69-2EFF-E642-9C9C-A98CC1E714C4}" type="sibTrans" cxnId="{EBEC3A71-9330-F540-B600-217E97F0F0C9}">
      <dgm:prSet/>
      <dgm:spPr/>
      <dgm:t>
        <a:bodyPr/>
        <a:lstStyle/>
        <a:p>
          <a:endParaRPr lang="en-US" sz="1800">
            <a:solidFill>
              <a:srgbClr val="000000"/>
            </a:solidFill>
            <a:latin typeface="Calibri"/>
            <a:cs typeface="Calibri"/>
          </a:endParaRPr>
        </a:p>
      </dgm:t>
    </dgm:pt>
    <dgm:pt modelId="{2E60FDC6-B937-D242-AC92-BF1C31BDEBAB}">
      <dgm:prSet phldrT="[Text]" custT="1"/>
      <dgm:spPr/>
      <dgm:t>
        <a:bodyPr/>
        <a:lstStyle/>
        <a:p>
          <a:r>
            <a:rPr lang="en-US" sz="1800" b="0" dirty="0" smtClean="0">
              <a:solidFill>
                <a:srgbClr val="000000"/>
              </a:solidFill>
              <a:latin typeface="Calibri"/>
              <a:cs typeface="Calibri"/>
            </a:rPr>
            <a:t>Guilty of electoral offence: tampering with EVM/ballot box or ballot paper /nomination paper etc fraudulently</a:t>
          </a:r>
          <a:endParaRPr lang="en-US" sz="1800" b="0" dirty="0">
            <a:solidFill>
              <a:srgbClr val="000000"/>
            </a:solidFill>
            <a:latin typeface="Calibri"/>
            <a:cs typeface="Calibri"/>
          </a:endParaRPr>
        </a:p>
      </dgm:t>
    </dgm:pt>
    <dgm:pt modelId="{81C7944F-76C4-214E-BB92-9B3F6F4C943C}" type="parTrans" cxnId="{368C3E19-E273-D04E-8944-BFF466224F4D}">
      <dgm:prSet/>
      <dgm:spPr/>
      <dgm:t>
        <a:bodyPr/>
        <a:lstStyle/>
        <a:p>
          <a:endParaRPr lang="en-US" sz="1800">
            <a:solidFill>
              <a:srgbClr val="000000"/>
            </a:solidFill>
            <a:latin typeface="Calibri"/>
            <a:cs typeface="Calibri"/>
          </a:endParaRPr>
        </a:p>
      </dgm:t>
    </dgm:pt>
    <dgm:pt modelId="{A5B217FC-32F5-A94F-B36C-3847B4FBCBA2}" type="sibTrans" cxnId="{368C3E19-E273-D04E-8944-BFF466224F4D}">
      <dgm:prSet/>
      <dgm:spPr/>
      <dgm:t>
        <a:bodyPr/>
        <a:lstStyle/>
        <a:p>
          <a:endParaRPr lang="en-US" sz="1800">
            <a:solidFill>
              <a:srgbClr val="000000"/>
            </a:solidFill>
            <a:latin typeface="Calibri"/>
            <a:cs typeface="Calibri"/>
          </a:endParaRPr>
        </a:p>
      </dgm:t>
    </dgm:pt>
    <dgm:pt modelId="{D6D79AF6-F4DD-8C4C-B576-96D606C7C3D0}">
      <dgm:prSet phldrT="[Text]" custT="1"/>
      <dgm:spPr/>
      <dgm:t>
        <a:bodyPr/>
        <a:lstStyle/>
        <a:p>
          <a:r>
            <a:rPr lang="en-US" sz="1800" b="0" dirty="0" smtClean="0">
              <a:solidFill>
                <a:srgbClr val="000000"/>
              </a:solidFill>
              <a:latin typeface="Calibri"/>
              <a:cs typeface="Calibri"/>
            </a:rPr>
            <a:t>Imprisonment up to 6 months or 2 years /fine /both </a:t>
          </a:r>
          <a:endParaRPr lang="en-US" sz="1800" dirty="0">
            <a:solidFill>
              <a:srgbClr val="000000"/>
            </a:solidFill>
            <a:latin typeface="Calibri"/>
            <a:cs typeface="Calibri"/>
          </a:endParaRPr>
        </a:p>
      </dgm:t>
    </dgm:pt>
    <dgm:pt modelId="{B9C8E8DF-3B04-194C-90A7-9F992FEFBCC1}" type="parTrans" cxnId="{30F819A5-AE14-0742-9BD3-2E9D78241817}">
      <dgm:prSet/>
      <dgm:spPr/>
      <dgm:t>
        <a:bodyPr/>
        <a:lstStyle/>
        <a:p>
          <a:endParaRPr lang="en-US" sz="1800">
            <a:solidFill>
              <a:srgbClr val="000000"/>
            </a:solidFill>
            <a:latin typeface="Calibri"/>
            <a:cs typeface="Calibri"/>
          </a:endParaRPr>
        </a:p>
      </dgm:t>
    </dgm:pt>
    <dgm:pt modelId="{71540CED-B7D4-6548-8C96-20A100B42BDD}" type="sibTrans" cxnId="{30F819A5-AE14-0742-9BD3-2E9D78241817}">
      <dgm:prSet/>
      <dgm:spPr/>
      <dgm:t>
        <a:bodyPr/>
        <a:lstStyle/>
        <a:p>
          <a:endParaRPr lang="en-US" sz="1800">
            <a:solidFill>
              <a:srgbClr val="000000"/>
            </a:solidFill>
            <a:latin typeface="Calibri"/>
            <a:cs typeface="Calibri"/>
          </a:endParaRPr>
        </a:p>
      </dgm:t>
    </dgm:pt>
    <dgm:pt modelId="{928E064E-9B56-4B23-864F-5356BC4EFD9D}">
      <dgm:prSet phldrT="[Text]" custT="1"/>
      <dgm:spPr/>
      <dgm:t>
        <a:bodyPr/>
        <a:lstStyle/>
        <a:p>
          <a:r>
            <a:rPr lang="en-US" sz="1800" b="0" dirty="0" smtClean="0">
              <a:solidFill>
                <a:srgbClr val="000000"/>
              </a:solidFill>
              <a:latin typeface="Calibri"/>
              <a:cs typeface="Calibri"/>
            </a:rPr>
            <a:t>Violation punishable with 3 </a:t>
          </a:r>
          <a:r>
            <a:rPr lang="en-US" sz="1800" b="0" smtClean="0">
              <a:solidFill>
                <a:srgbClr val="000000"/>
              </a:solidFill>
              <a:latin typeface="Calibri"/>
              <a:cs typeface="Calibri"/>
            </a:rPr>
            <a:t>months imprisionment or fine or with both. </a:t>
          </a:r>
          <a:endParaRPr lang="en-US" sz="1800" b="0" dirty="0">
            <a:solidFill>
              <a:srgbClr val="000000"/>
            </a:solidFill>
            <a:latin typeface="Calibri"/>
            <a:cs typeface="Calibri"/>
          </a:endParaRPr>
        </a:p>
      </dgm:t>
    </dgm:pt>
    <dgm:pt modelId="{24BCB0F8-0656-41F5-9B18-67E1C9AFF07E}" type="parTrans" cxnId="{CECF373D-EB9A-4BF4-B7B6-31161B229F12}">
      <dgm:prSet/>
      <dgm:spPr/>
      <dgm:t>
        <a:bodyPr/>
        <a:lstStyle/>
        <a:p>
          <a:endParaRPr lang="en-IN"/>
        </a:p>
      </dgm:t>
    </dgm:pt>
    <dgm:pt modelId="{266935E5-0BE0-42CC-83CD-8995AE2BBDB9}" type="sibTrans" cxnId="{CECF373D-EB9A-4BF4-B7B6-31161B229F12}">
      <dgm:prSet/>
      <dgm:spPr/>
      <dgm:t>
        <a:bodyPr/>
        <a:lstStyle/>
        <a:p>
          <a:endParaRPr lang="en-IN"/>
        </a:p>
      </dgm:t>
    </dgm:pt>
    <dgm:pt modelId="{07747244-2642-4A4B-B76C-44125EE70233}" type="pres">
      <dgm:prSet presAssocID="{22D2EDCF-0E71-4E80-AFBA-3EDDB4A73F6A}" presName="Name0" presStyleCnt="0">
        <dgm:presLayoutVars>
          <dgm:dir/>
          <dgm:animLvl val="lvl"/>
          <dgm:resizeHandles val="exact"/>
        </dgm:presLayoutVars>
      </dgm:prSet>
      <dgm:spPr/>
      <dgm:t>
        <a:bodyPr/>
        <a:lstStyle/>
        <a:p>
          <a:endParaRPr lang="en-US"/>
        </a:p>
      </dgm:t>
    </dgm:pt>
    <dgm:pt modelId="{E03A560F-211D-1B46-B99E-BE8CA473F7A2}" type="pres">
      <dgm:prSet presAssocID="{1EB0AAF1-3221-40E7-B8AE-D4C693D6291E}" presName="linNode" presStyleCnt="0"/>
      <dgm:spPr/>
      <dgm:t>
        <a:bodyPr/>
        <a:lstStyle/>
        <a:p>
          <a:endParaRPr lang="en-US"/>
        </a:p>
      </dgm:t>
    </dgm:pt>
    <dgm:pt modelId="{DFEC0F55-2D20-7246-A250-AFA9646442DC}" type="pres">
      <dgm:prSet presAssocID="{1EB0AAF1-3221-40E7-B8AE-D4C693D6291E}" presName="parentText" presStyleLbl="node1" presStyleIdx="0" presStyleCnt="3" custScaleX="62136" custLinFactNeighborX="697">
        <dgm:presLayoutVars>
          <dgm:chMax val="1"/>
          <dgm:bulletEnabled val="1"/>
        </dgm:presLayoutVars>
      </dgm:prSet>
      <dgm:spPr/>
      <dgm:t>
        <a:bodyPr/>
        <a:lstStyle/>
        <a:p>
          <a:endParaRPr lang="en-US"/>
        </a:p>
      </dgm:t>
    </dgm:pt>
    <dgm:pt modelId="{E3D1970E-B199-094E-8F58-32CFFCD852C6}" type="pres">
      <dgm:prSet presAssocID="{1EB0AAF1-3221-40E7-B8AE-D4C693D6291E}" presName="descendantText" presStyleLbl="alignAccFollowNode1" presStyleIdx="0" presStyleCnt="3" custScaleX="129963" custScaleY="111539" custLinFactNeighborY="5803">
        <dgm:presLayoutVars>
          <dgm:bulletEnabled val="1"/>
        </dgm:presLayoutVars>
      </dgm:prSet>
      <dgm:spPr/>
      <dgm:t>
        <a:bodyPr/>
        <a:lstStyle/>
        <a:p>
          <a:endParaRPr lang="en-US"/>
        </a:p>
      </dgm:t>
    </dgm:pt>
    <dgm:pt modelId="{9A6AD7FA-F863-2849-B506-0D15946D8A1C}" type="pres">
      <dgm:prSet presAssocID="{3B50F1A9-74CF-4A8E-9937-6883ADB3D289}" presName="sp" presStyleCnt="0"/>
      <dgm:spPr/>
      <dgm:t>
        <a:bodyPr/>
        <a:lstStyle/>
        <a:p>
          <a:endParaRPr lang="en-US"/>
        </a:p>
      </dgm:t>
    </dgm:pt>
    <dgm:pt modelId="{EA1FBD2E-96B1-6846-BC18-69B6398DF435}" type="pres">
      <dgm:prSet presAssocID="{9660CAE0-EDDE-6143-8FF7-05591033451B}" presName="linNode" presStyleCnt="0"/>
      <dgm:spPr/>
      <dgm:t>
        <a:bodyPr/>
        <a:lstStyle/>
        <a:p>
          <a:endParaRPr lang="en-US"/>
        </a:p>
      </dgm:t>
    </dgm:pt>
    <dgm:pt modelId="{46F6BF5F-1EB8-2841-9FD2-2560C5747E8A}" type="pres">
      <dgm:prSet presAssocID="{9660CAE0-EDDE-6143-8FF7-05591033451B}" presName="parentText" presStyleLbl="node1" presStyleIdx="1" presStyleCnt="3" custScaleX="71674">
        <dgm:presLayoutVars>
          <dgm:chMax val="1"/>
          <dgm:bulletEnabled val="1"/>
        </dgm:presLayoutVars>
      </dgm:prSet>
      <dgm:spPr/>
      <dgm:t>
        <a:bodyPr/>
        <a:lstStyle/>
        <a:p>
          <a:endParaRPr lang="en-US"/>
        </a:p>
      </dgm:t>
    </dgm:pt>
    <dgm:pt modelId="{D3500EC3-728F-544E-9921-2648A77F8FF9}" type="pres">
      <dgm:prSet presAssocID="{9660CAE0-EDDE-6143-8FF7-05591033451B}" presName="descendantText" presStyleLbl="alignAccFollowNode1" presStyleIdx="1" presStyleCnt="3" custScaleX="132618" custScaleY="104832" custLinFactNeighborY="5803">
        <dgm:presLayoutVars>
          <dgm:bulletEnabled val="1"/>
        </dgm:presLayoutVars>
      </dgm:prSet>
      <dgm:spPr/>
      <dgm:t>
        <a:bodyPr/>
        <a:lstStyle/>
        <a:p>
          <a:endParaRPr lang="en-US"/>
        </a:p>
      </dgm:t>
    </dgm:pt>
    <dgm:pt modelId="{30D072D6-982B-3448-A439-E9424DA84940}" type="pres">
      <dgm:prSet presAssocID="{D1523747-5BD8-EE46-A340-A0879CB9930B}" presName="sp" presStyleCnt="0"/>
      <dgm:spPr/>
      <dgm:t>
        <a:bodyPr/>
        <a:lstStyle/>
        <a:p>
          <a:endParaRPr lang="en-US"/>
        </a:p>
      </dgm:t>
    </dgm:pt>
    <dgm:pt modelId="{C3C221CC-F52B-5A44-B890-B4BC9A33DE17}" type="pres">
      <dgm:prSet presAssocID="{CE01E6EC-FD88-0247-B8EC-537B1B249141}" presName="linNode" presStyleCnt="0"/>
      <dgm:spPr/>
      <dgm:t>
        <a:bodyPr/>
        <a:lstStyle/>
        <a:p>
          <a:endParaRPr lang="en-US"/>
        </a:p>
      </dgm:t>
    </dgm:pt>
    <dgm:pt modelId="{F2A27977-47EB-2043-8246-9A8283DDB47F}" type="pres">
      <dgm:prSet presAssocID="{CE01E6EC-FD88-0247-B8EC-537B1B249141}" presName="parentText" presStyleLbl="node1" presStyleIdx="2" presStyleCnt="3" custScaleX="67863">
        <dgm:presLayoutVars>
          <dgm:chMax val="1"/>
          <dgm:bulletEnabled val="1"/>
        </dgm:presLayoutVars>
      </dgm:prSet>
      <dgm:spPr/>
      <dgm:t>
        <a:bodyPr/>
        <a:lstStyle/>
        <a:p>
          <a:endParaRPr lang="en-US"/>
        </a:p>
      </dgm:t>
    </dgm:pt>
    <dgm:pt modelId="{10D270CE-AE1E-4449-8262-68AF38559ACA}" type="pres">
      <dgm:prSet presAssocID="{CE01E6EC-FD88-0247-B8EC-537B1B249141}" presName="descendantText" presStyleLbl="alignAccFollowNode1" presStyleIdx="2" presStyleCnt="3" custScaleX="126742" custLinFactNeighborY="2540">
        <dgm:presLayoutVars>
          <dgm:bulletEnabled val="1"/>
        </dgm:presLayoutVars>
      </dgm:prSet>
      <dgm:spPr/>
      <dgm:t>
        <a:bodyPr/>
        <a:lstStyle/>
        <a:p>
          <a:endParaRPr lang="en-US"/>
        </a:p>
      </dgm:t>
    </dgm:pt>
  </dgm:ptLst>
  <dgm:cxnLst>
    <dgm:cxn modelId="{E22D777C-93C6-47CA-8402-8C905003D5D8}" srcId="{22D2EDCF-0E71-4E80-AFBA-3EDDB4A73F6A}" destId="{1EB0AAF1-3221-40E7-B8AE-D4C693D6291E}" srcOrd="0" destOrd="0" parTransId="{48F4410B-6C1F-475D-9E42-D81393263785}" sibTransId="{3B50F1A9-74CF-4A8E-9937-6883ADB3D289}"/>
    <dgm:cxn modelId="{CC660C70-FDBE-C44B-8A69-E6D90C0D8857}" type="presOf" srcId="{22D2EDCF-0E71-4E80-AFBA-3EDDB4A73F6A}" destId="{07747244-2642-4A4B-B76C-44125EE70233}" srcOrd="0" destOrd="0" presId="urn:microsoft.com/office/officeart/2005/8/layout/vList5"/>
    <dgm:cxn modelId="{BE58EE36-687E-4AF0-81E7-8BEEB348DDAD}" srcId="{1EB0AAF1-3221-40E7-B8AE-D4C693D6291E}" destId="{F3BBA92B-11EF-426C-8A69-84921B922094}" srcOrd="0" destOrd="0" parTransId="{46353ED0-3E2B-4B6D-9575-2D2E0D891314}" sibTransId="{D68BBAF5-E175-49FD-BB85-BDD8A39F5232}"/>
    <dgm:cxn modelId="{8871A414-CCAD-BF4B-8450-9DF2509D59C6}" type="presOf" srcId="{1EB0AAF1-3221-40E7-B8AE-D4C693D6291E}" destId="{DFEC0F55-2D20-7246-A250-AFA9646442DC}" srcOrd="0" destOrd="0" presId="urn:microsoft.com/office/officeart/2005/8/layout/vList5"/>
    <dgm:cxn modelId="{CECF373D-EB9A-4BF4-B7B6-31161B229F12}" srcId="{1EB0AAF1-3221-40E7-B8AE-D4C693D6291E}" destId="{928E064E-9B56-4B23-864F-5356BC4EFD9D}" srcOrd="2" destOrd="0" parTransId="{24BCB0F8-0656-41F5-9B18-67E1C9AFF07E}" sibTransId="{266935E5-0BE0-42CC-83CD-8995AE2BBDB9}"/>
    <dgm:cxn modelId="{53CE48C5-E122-3A41-9BC6-6447EE32E4B1}" type="presOf" srcId="{17CB865E-88EC-42F3-ACF8-6BD8F590363F}" destId="{E3D1970E-B199-094E-8F58-32CFFCD852C6}" srcOrd="0" destOrd="1" presId="urn:microsoft.com/office/officeart/2005/8/layout/vList5"/>
    <dgm:cxn modelId="{EBEC3A71-9330-F540-B600-217E97F0F0C9}" srcId="{22D2EDCF-0E71-4E80-AFBA-3EDDB4A73F6A}" destId="{CE01E6EC-FD88-0247-B8EC-537B1B249141}" srcOrd="2" destOrd="0" parTransId="{0DAFD5BA-5D62-FF44-BE06-4F7A7EC5FE4F}" sibTransId="{156D9E69-2EFF-E642-9C9C-A98CC1E714C4}"/>
    <dgm:cxn modelId="{59012C5F-E70C-DD46-80A2-599043A56933}" type="presOf" srcId="{F3BBA92B-11EF-426C-8A69-84921B922094}" destId="{E3D1970E-B199-094E-8F58-32CFFCD852C6}" srcOrd="0" destOrd="0" presId="urn:microsoft.com/office/officeart/2005/8/layout/vList5"/>
    <dgm:cxn modelId="{EDF2B18A-08D8-9840-B6B9-C15378F27BF2}" srcId="{9660CAE0-EDDE-6143-8FF7-05591033451B}" destId="{AA57F6A1-678C-F04D-B32D-40A9AC1A56C7}" srcOrd="0" destOrd="0" parTransId="{A0596EEB-E1FC-644A-B7A6-F1361A9E017E}" sibTransId="{C0065D50-11A4-5F41-8371-6CFC338CDB82}"/>
    <dgm:cxn modelId="{6A31F8A0-5806-47F3-A604-094F03C5A703}" srcId="{1EB0AAF1-3221-40E7-B8AE-D4C693D6291E}" destId="{17CB865E-88EC-42F3-ACF8-6BD8F590363F}" srcOrd="1" destOrd="0" parTransId="{A8CB88CA-B865-41AD-BD7B-70778EF5685B}" sibTransId="{2AF3E3D9-477F-4A99-9F43-7C957BCFA11C}"/>
    <dgm:cxn modelId="{B84DBF55-CD32-9748-A34C-AB6EDEE10B0F}" srcId="{9660CAE0-EDDE-6143-8FF7-05591033451B}" destId="{3D258B93-19E0-8D44-9B6C-864688CF9D0A}" srcOrd="1" destOrd="0" parTransId="{A4CB4433-F900-CA4D-85B2-B7BD399D1CE5}" sibTransId="{60628A34-7FA5-294F-B06F-4625AF4FDF29}"/>
    <dgm:cxn modelId="{368C3E19-E273-D04E-8944-BFF466224F4D}" srcId="{CE01E6EC-FD88-0247-B8EC-537B1B249141}" destId="{2E60FDC6-B937-D242-AC92-BF1C31BDEBAB}" srcOrd="0" destOrd="0" parTransId="{81C7944F-76C4-214E-BB92-9B3F6F4C943C}" sibTransId="{A5B217FC-32F5-A94F-B36C-3847B4FBCBA2}"/>
    <dgm:cxn modelId="{35EC383C-90CC-324B-9997-0C39A73AE5BF}" type="presOf" srcId="{9660CAE0-EDDE-6143-8FF7-05591033451B}" destId="{46F6BF5F-1EB8-2841-9FD2-2560C5747E8A}" srcOrd="0" destOrd="0" presId="urn:microsoft.com/office/officeart/2005/8/layout/vList5"/>
    <dgm:cxn modelId="{F3E68682-6F3F-E04E-8E58-75C1C99E8442}" type="presOf" srcId="{AA57F6A1-678C-F04D-B32D-40A9AC1A56C7}" destId="{D3500EC3-728F-544E-9921-2648A77F8FF9}" srcOrd="0" destOrd="0" presId="urn:microsoft.com/office/officeart/2005/8/layout/vList5"/>
    <dgm:cxn modelId="{32C81D5F-019D-F54A-B4DF-DE4A7C7B81A9}" type="presOf" srcId="{3D258B93-19E0-8D44-9B6C-864688CF9D0A}" destId="{D3500EC3-728F-544E-9921-2648A77F8FF9}" srcOrd="0" destOrd="1" presId="urn:microsoft.com/office/officeart/2005/8/layout/vList5"/>
    <dgm:cxn modelId="{30F819A5-AE14-0742-9BD3-2E9D78241817}" srcId="{CE01E6EC-FD88-0247-B8EC-537B1B249141}" destId="{D6D79AF6-F4DD-8C4C-B576-96D606C7C3D0}" srcOrd="1" destOrd="0" parTransId="{B9C8E8DF-3B04-194C-90A7-9F992FEFBCC1}" sibTransId="{71540CED-B7D4-6548-8C96-20A100B42BDD}"/>
    <dgm:cxn modelId="{568A160A-9D8C-EC4A-B25B-8A365D9B5D2F}" type="presOf" srcId="{2E60FDC6-B937-D242-AC92-BF1C31BDEBAB}" destId="{10D270CE-AE1E-4449-8262-68AF38559ACA}" srcOrd="0" destOrd="0" presId="urn:microsoft.com/office/officeart/2005/8/layout/vList5"/>
    <dgm:cxn modelId="{CA888C55-350D-A945-B3BF-DCE2AC7521B7}" type="presOf" srcId="{D6D79AF6-F4DD-8C4C-B576-96D606C7C3D0}" destId="{10D270CE-AE1E-4449-8262-68AF38559ACA}" srcOrd="0" destOrd="1" presId="urn:microsoft.com/office/officeart/2005/8/layout/vList5"/>
    <dgm:cxn modelId="{E2684275-2F26-4FED-BD91-E583B702D510}" type="presOf" srcId="{928E064E-9B56-4B23-864F-5356BC4EFD9D}" destId="{E3D1970E-B199-094E-8F58-32CFFCD852C6}" srcOrd="0" destOrd="2" presId="urn:microsoft.com/office/officeart/2005/8/layout/vList5"/>
    <dgm:cxn modelId="{0E849FEA-8585-E143-9568-AC0ABA6FF687}" type="presOf" srcId="{CE01E6EC-FD88-0247-B8EC-537B1B249141}" destId="{F2A27977-47EB-2043-8246-9A8283DDB47F}" srcOrd="0" destOrd="0" presId="urn:microsoft.com/office/officeart/2005/8/layout/vList5"/>
    <dgm:cxn modelId="{170FB130-0B3C-9247-BC00-2160739C9808}" srcId="{22D2EDCF-0E71-4E80-AFBA-3EDDB4A73F6A}" destId="{9660CAE0-EDDE-6143-8FF7-05591033451B}" srcOrd="1" destOrd="0" parTransId="{2BA2B2DA-1089-4D4F-B7EB-CC7730F2DE50}" sibTransId="{D1523747-5BD8-EE46-A340-A0879CB9930B}"/>
    <dgm:cxn modelId="{42FE3D4C-0F45-C641-930E-15EDA06696A6}" type="presParOf" srcId="{07747244-2642-4A4B-B76C-44125EE70233}" destId="{E03A560F-211D-1B46-B99E-BE8CA473F7A2}" srcOrd="0" destOrd="0" presId="urn:microsoft.com/office/officeart/2005/8/layout/vList5"/>
    <dgm:cxn modelId="{89E15E65-E73C-9649-80CE-7925C349BD5D}" type="presParOf" srcId="{E03A560F-211D-1B46-B99E-BE8CA473F7A2}" destId="{DFEC0F55-2D20-7246-A250-AFA9646442DC}" srcOrd="0" destOrd="0" presId="urn:microsoft.com/office/officeart/2005/8/layout/vList5"/>
    <dgm:cxn modelId="{723B3141-62A2-BA43-9058-1A09AE849197}" type="presParOf" srcId="{E03A560F-211D-1B46-B99E-BE8CA473F7A2}" destId="{E3D1970E-B199-094E-8F58-32CFFCD852C6}" srcOrd="1" destOrd="0" presId="urn:microsoft.com/office/officeart/2005/8/layout/vList5"/>
    <dgm:cxn modelId="{2878333C-D9F9-C047-B027-B87BE614F613}" type="presParOf" srcId="{07747244-2642-4A4B-B76C-44125EE70233}" destId="{9A6AD7FA-F863-2849-B506-0D15946D8A1C}" srcOrd="1" destOrd="0" presId="urn:microsoft.com/office/officeart/2005/8/layout/vList5"/>
    <dgm:cxn modelId="{DF2CCEC2-70EA-5246-B835-FF019EE2DA52}" type="presParOf" srcId="{07747244-2642-4A4B-B76C-44125EE70233}" destId="{EA1FBD2E-96B1-6846-BC18-69B6398DF435}" srcOrd="2" destOrd="0" presId="urn:microsoft.com/office/officeart/2005/8/layout/vList5"/>
    <dgm:cxn modelId="{9DA7559C-92FD-574B-A5BF-FF26A933EE37}" type="presParOf" srcId="{EA1FBD2E-96B1-6846-BC18-69B6398DF435}" destId="{46F6BF5F-1EB8-2841-9FD2-2560C5747E8A}" srcOrd="0" destOrd="0" presId="urn:microsoft.com/office/officeart/2005/8/layout/vList5"/>
    <dgm:cxn modelId="{68DC6C99-43D8-BF4D-BA5E-04EE4C978A31}" type="presParOf" srcId="{EA1FBD2E-96B1-6846-BC18-69B6398DF435}" destId="{D3500EC3-728F-544E-9921-2648A77F8FF9}" srcOrd="1" destOrd="0" presId="urn:microsoft.com/office/officeart/2005/8/layout/vList5"/>
    <dgm:cxn modelId="{65D89C6D-3F48-EC43-8C61-798EBCD9798D}" type="presParOf" srcId="{07747244-2642-4A4B-B76C-44125EE70233}" destId="{30D072D6-982B-3448-A439-E9424DA84940}" srcOrd="3" destOrd="0" presId="urn:microsoft.com/office/officeart/2005/8/layout/vList5"/>
    <dgm:cxn modelId="{FB20FFEB-7014-8949-83FF-1B77CAC14BFE}" type="presParOf" srcId="{07747244-2642-4A4B-B76C-44125EE70233}" destId="{C3C221CC-F52B-5A44-B890-B4BC9A33DE17}" srcOrd="4" destOrd="0" presId="urn:microsoft.com/office/officeart/2005/8/layout/vList5"/>
    <dgm:cxn modelId="{FFD7AA66-8E1D-2F4F-9068-2211411EA9F7}" type="presParOf" srcId="{C3C221CC-F52B-5A44-B890-B4BC9A33DE17}" destId="{F2A27977-47EB-2043-8246-9A8283DDB47F}" srcOrd="0" destOrd="0" presId="urn:microsoft.com/office/officeart/2005/8/layout/vList5"/>
    <dgm:cxn modelId="{70C69EDE-1855-9F44-BF67-4BB5CBEF4F49}" type="presParOf" srcId="{C3C221CC-F52B-5A44-B890-B4BC9A33DE17}" destId="{10D270CE-AE1E-4449-8262-68AF38559ACA}"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Rule 51: Time and place for counting  </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2000" b="0" dirty="0" smtClean="0">
              <a:solidFill>
                <a:srgbClr val="000000"/>
              </a:solidFill>
              <a:latin typeface="Calibri"/>
              <a:cs typeface="Calibri"/>
            </a:rPr>
            <a:t>To be fixed by RO at least one week before date of counting</a:t>
          </a:r>
          <a:endParaRPr lang="en-US" sz="20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1" dirty="0" smtClean="0">
              <a:solidFill>
                <a:srgbClr val="000000"/>
              </a:solidFill>
              <a:latin typeface="Calibri"/>
              <a:cs typeface="Calibri"/>
            </a:rPr>
            <a:t>Rule 52 : Appointment of Counting Agents    </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Subject to ECI directions, a candidate </a:t>
          </a:r>
          <a:r>
            <a:rPr lang="en-US" sz="1800" b="0" dirty="0" smtClean="0">
              <a:solidFill>
                <a:srgbClr val="000000"/>
              </a:solidFill>
              <a:latin typeface="Calibri"/>
              <a:cs typeface="Calibri"/>
            </a:rPr>
            <a:t>may appoint counting agents which shall not exceed 16  for each place of counting</a:t>
          </a:r>
          <a:endParaRPr lang="en-US" sz="18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237DA9D9-0591-4F2E-9660-293989180ABA}">
      <dgm:prSet phldrT="[Text]" custT="1"/>
      <dgm:spPr/>
      <dgm:t>
        <a:bodyPr/>
        <a:lstStyle/>
        <a:p>
          <a:r>
            <a:rPr lang="en-US" sz="2000" b="0" dirty="0" smtClean="0">
              <a:solidFill>
                <a:srgbClr val="000000"/>
              </a:solidFill>
              <a:latin typeface="Calibri"/>
              <a:cs typeface="Calibri"/>
            </a:rPr>
            <a:t>Notice to given to in writing to each candidate/his election agent</a:t>
          </a:r>
          <a:endParaRPr lang="en-US" sz="2000" b="0" dirty="0">
            <a:solidFill>
              <a:srgbClr val="000000"/>
            </a:solidFill>
            <a:latin typeface="Calibri"/>
            <a:cs typeface="Calibri"/>
          </a:endParaRPr>
        </a:p>
      </dgm:t>
    </dgm:pt>
    <dgm:pt modelId="{C6FB30E0-DE4D-4CBD-9F71-17BC3550E26F}" type="parTrans" cxnId="{A90F094C-425F-4181-BB32-E11A23B544F9}">
      <dgm:prSet/>
      <dgm:spPr/>
      <dgm:t>
        <a:bodyPr/>
        <a:lstStyle/>
        <a:p>
          <a:endParaRPr lang="en-IN"/>
        </a:p>
      </dgm:t>
    </dgm:pt>
    <dgm:pt modelId="{A407B38B-91AE-4592-B529-81044C633F68}" type="sibTrans" cxnId="{A90F094C-425F-4181-BB32-E11A23B544F9}">
      <dgm:prSet/>
      <dgm:spPr/>
      <dgm:t>
        <a:bodyPr/>
        <a:lstStyle/>
        <a:p>
          <a:endParaRPr lang="en-IN"/>
        </a:p>
      </dgm:t>
    </dgm:pt>
    <dgm:pt modelId="{EE83BDF9-FE4C-4DC3-A1C9-6AFDDEED9F92}">
      <dgm:prSet phldrT="[Text]" custT="1"/>
      <dgm:spPr/>
      <dgm:t>
        <a:bodyPr/>
        <a:lstStyle/>
        <a:p>
          <a:r>
            <a:rPr lang="en-US" sz="1800" b="0" smtClean="0">
              <a:solidFill>
                <a:srgbClr val="000000"/>
              </a:solidFill>
              <a:latin typeface="Calibri"/>
              <a:cs typeface="Calibri"/>
            </a:rPr>
            <a:t> Appointment to be made in FORM 18, in duplicate.  One copy for RO for record and other copy to agent for production before RO, not later than one hour before the time fixed for counting</a:t>
          </a:r>
          <a:endParaRPr lang="en-US" sz="1800" b="0" dirty="0">
            <a:solidFill>
              <a:srgbClr val="000000"/>
            </a:solidFill>
            <a:latin typeface="Calibri"/>
            <a:cs typeface="Calibri"/>
          </a:endParaRPr>
        </a:p>
      </dgm:t>
    </dgm:pt>
    <dgm:pt modelId="{BCB53C2B-A1B5-45FD-B05E-A3530D5200AC}" type="parTrans" cxnId="{9FCB3642-07CF-4257-B2CD-60C4553388CA}">
      <dgm:prSet/>
      <dgm:spPr/>
      <dgm:t>
        <a:bodyPr/>
        <a:lstStyle/>
        <a:p>
          <a:endParaRPr lang="en-IN"/>
        </a:p>
      </dgm:t>
    </dgm:pt>
    <dgm:pt modelId="{563A69D0-0CDF-4B32-9F2A-E8BA94D93751}" type="sibTrans" cxnId="{9FCB3642-07CF-4257-B2CD-60C4553388CA}">
      <dgm:prSet/>
      <dgm:spPr/>
      <dgm:t>
        <a:bodyPr/>
        <a:lstStyle/>
        <a:p>
          <a:endParaRPr lang="en-IN"/>
        </a:p>
      </dgm:t>
    </dgm:pt>
    <dgm:pt modelId="{35478398-501C-4350-935C-679606833BFA}">
      <dgm:prSet phldrT="[Text]" custT="1"/>
      <dgm:spPr/>
      <dgm:t>
        <a:bodyPr/>
        <a:lstStyle/>
        <a:p>
          <a:r>
            <a:rPr lang="en-US" sz="1800" b="0" dirty="0" smtClean="0">
              <a:solidFill>
                <a:srgbClr val="000000"/>
              </a:solidFill>
              <a:latin typeface="Calibri"/>
              <a:cs typeface="Calibri"/>
            </a:rPr>
            <a:t>Revocation in FORM 19</a:t>
          </a:r>
          <a:endParaRPr lang="en-US" sz="1800" b="0" dirty="0">
            <a:solidFill>
              <a:srgbClr val="000000"/>
            </a:solidFill>
            <a:latin typeface="Calibri"/>
            <a:cs typeface="Calibri"/>
          </a:endParaRPr>
        </a:p>
      </dgm:t>
    </dgm:pt>
    <dgm:pt modelId="{86753DB4-751B-4378-A8E6-8D169745E74A}" type="parTrans" cxnId="{957B4668-269F-4B3A-A8EB-2C1D17C520E9}">
      <dgm:prSet/>
      <dgm:spPr/>
      <dgm:t>
        <a:bodyPr/>
        <a:lstStyle/>
        <a:p>
          <a:endParaRPr lang="en-IN"/>
        </a:p>
      </dgm:t>
    </dgm:pt>
    <dgm:pt modelId="{CA165B0F-9162-4BFD-A581-9A5BB5EE96E8}" type="sibTrans" cxnId="{957B4668-269F-4B3A-A8EB-2C1D17C520E9}">
      <dgm:prSet/>
      <dgm:spPr/>
      <dgm:t>
        <a:bodyPr/>
        <a:lstStyle/>
        <a:p>
          <a:endParaRPr lang="en-IN"/>
        </a:p>
      </dgm:t>
    </dgm:pt>
    <dgm:pt modelId="{B0F078FF-CFDD-4DCD-924D-EF4CF829CC6E}">
      <dgm:prSet phldrT="[Text]" custT="1"/>
      <dgm:spPr/>
      <dgm:t>
        <a:bodyPr/>
        <a:lstStyle/>
        <a:p>
          <a:r>
            <a:rPr lang="en-US" sz="1800" b="0" dirty="0" smtClean="0">
              <a:solidFill>
                <a:srgbClr val="000000"/>
              </a:solidFill>
              <a:latin typeface="Calibri"/>
              <a:cs typeface="Calibri"/>
            </a:rPr>
            <a:t>No entry in counting hall unless second copy of FORM 18 is given to RO after signing the declaration</a:t>
          </a:r>
          <a:endParaRPr lang="en-US" sz="1800" b="0" dirty="0">
            <a:solidFill>
              <a:srgbClr val="000000"/>
            </a:solidFill>
            <a:latin typeface="Calibri"/>
            <a:cs typeface="Calibri"/>
          </a:endParaRPr>
        </a:p>
      </dgm:t>
    </dgm:pt>
    <dgm:pt modelId="{B41857BB-982F-4385-9780-C1DA39A9CCF8}" type="parTrans" cxnId="{E8094E24-3F04-4FBA-A429-E6547477AC5A}">
      <dgm:prSet/>
      <dgm:spPr/>
      <dgm:t>
        <a:bodyPr/>
        <a:lstStyle/>
        <a:p>
          <a:endParaRPr lang="en-IN"/>
        </a:p>
      </dgm:t>
    </dgm:pt>
    <dgm:pt modelId="{FC42F6EA-B54D-462C-84E5-BA808CCF373A}" type="sibTrans" cxnId="{E8094E24-3F04-4FBA-A429-E6547477AC5A}">
      <dgm:prSet/>
      <dgm:spPr/>
      <dgm:t>
        <a:bodyPr/>
        <a:lstStyle/>
        <a:p>
          <a:endParaRPr lang="en-IN"/>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2">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2" custScaleY="121251">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2" custLinFactNeighborX="268">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2" custScaleY="317761">
        <dgm:presLayoutVars>
          <dgm:bulletEnabled val="1"/>
        </dgm:presLayoutVars>
      </dgm:prSet>
      <dgm:spPr/>
      <dgm:t>
        <a:bodyPr/>
        <a:lstStyle/>
        <a:p>
          <a:endParaRPr lang="en-US"/>
        </a:p>
      </dgm:t>
    </dgm:pt>
  </dgm:ptLst>
  <dgm:cxnLst>
    <dgm:cxn modelId="{9FCB3642-07CF-4257-B2CD-60C4553388CA}" srcId="{4490D728-C96D-40DD-9EB8-91837BBE44F6}" destId="{EE83BDF9-FE4C-4DC3-A1C9-6AFDDEED9F92}" srcOrd="1" destOrd="0" parTransId="{BCB53C2B-A1B5-45FD-B05E-A3530D5200AC}" sibTransId="{563A69D0-0CDF-4B32-9F2A-E8BA94D93751}"/>
    <dgm:cxn modelId="{62389232-709A-4B8B-AB92-BB5CE82A6539}" type="presOf" srcId="{35478398-501C-4350-935C-679606833BFA}" destId="{0BE37B6B-DA2D-1846-9D2A-5A63D30CD6E8}" srcOrd="0" destOrd="3"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6D551776-6BF1-49A6-A103-0467EA685A3A}" srcId="{9D3D7BA7-8112-49D7-BC74-8E77D049DA10}" destId="{5E6E6798-9BFE-42B4-85FC-2E7A9B6341F5}" srcOrd="0" destOrd="0" parTransId="{2A5F13DD-1616-45CB-BA5F-16C4C02A1AE9}" sibTransId="{31F2FB2C-3D71-4228-A255-4514F1ADD6C8}"/>
    <dgm:cxn modelId="{14DA8FB7-5D21-4E59-A1AE-657C13660E93}" type="presOf" srcId="{EE83BDF9-FE4C-4DC3-A1C9-6AFDDEED9F92}" destId="{0BE37B6B-DA2D-1846-9D2A-5A63D30CD6E8}" srcOrd="0" destOrd="1" presId="urn:microsoft.com/office/officeart/2005/8/layout/vList5"/>
    <dgm:cxn modelId="{BD137109-2FC3-4D84-B57E-1E7FE572A72F}" type="presOf" srcId="{4490D728-C96D-40DD-9EB8-91837BBE44F6}" destId="{9DA2770A-06E8-C947-B664-5168FD60E299}" srcOrd="0" destOrd="0" presId="urn:microsoft.com/office/officeart/2005/8/layout/vList5"/>
    <dgm:cxn modelId="{F5365DF6-79B4-4986-8A33-B770DC811656}" type="presOf" srcId="{237DA9D9-0591-4F2E-9660-293989180ABA}" destId="{0AD44CE7-0F50-D345-A724-F150EB8B68F2}" srcOrd="0" destOrd="1" presId="urn:microsoft.com/office/officeart/2005/8/layout/vList5"/>
    <dgm:cxn modelId="{E8094E24-3F04-4FBA-A429-E6547477AC5A}" srcId="{4490D728-C96D-40DD-9EB8-91837BBE44F6}" destId="{B0F078FF-CFDD-4DCD-924D-EF4CF829CC6E}" srcOrd="2" destOrd="0" parTransId="{B41857BB-982F-4385-9780-C1DA39A9CCF8}" sibTransId="{FC42F6EA-B54D-462C-84E5-BA808CCF373A}"/>
    <dgm:cxn modelId="{65BB6134-82DE-4E4D-A5BE-86E3C9C80C64}" type="presOf" srcId="{B0F078FF-CFDD-4DCD-924D-EF4CF829CC6E}" destId="{0BE37B6B-DA2D-1846-9D2A-5A63D30CD6E8}" srcOrd="0" destOrd="2" presId="urn:microsoft.com/office/officeart/2005/8/layout/vList5"/>
    <dgm:cxn modelId="{957B4668-269F-4B3A-A8EB-2C1D17C520E9}" srcId="{4490D728-C96D-40DD-9EB8-91837BBE44F6}" destId="{35478398-501C-4350-935C-679606833BFA}" srcOrd="3" destOrd="0" parTransId="{86753DB4-751B-4378-A8E6-8D169745E74A}" sibTransId="{CA165B0F-9162-4BFD-A581-9A5BB5EE96E8}"/>
    <dgm:cxn modelId="{D20FBCB3-A3A7-4EC3-92F9-1D9C97DF2246}" type="presOf" srcId="{46397BA2-DC39-430F-B0B5-BEC5641C3A52}" destId="{0AD44CE7-0F50-D345-A724-F150EB8B68F2}" srcOrd="0" destOrd="0" presId="urn:microsoft.com/office/officeart/2005/8/layout/vList5"/>
    <dgm:cxn modelId="{A90F094C-425F-4181-BB32-E11A23B544F9}" srcId="{5E6E6798-9BFE-42B4-85FC-2E7A9B6341F5}" destId="{237DA9D9-0591-4F2E-9660-293989180ABA}" srcOrd="1" destOrd="0" parTransId="{C6FB30E0-DE4D-4CBD-9F71-17BC3550E26F}" sibTransId="{A407B38B-91AE-4592-B529-81044C633F68}"/>
    <dgm:cxn modelId="{C7CD4378-8EBF-40B8-9AB8-73225943AFFE}" type="presOf" srcId="{5E6E6798-9BFE-42B4-85FC-2E7A9B6341F5}" destId="{D3FD7BC2-7CFB-E745-B39A-E2D9D658EE93}" srcOrd="0" destOrd="0" presId="urn:microsoft.com/office/officeart/2005/8/layout/vList5"/>
    <dgm:cxn modelId="{C606F69F-968B-438A-AD5E-28D7BD5E8DD4}" type="presOf" srcId="{9D3D7BA7-8112-49D7-BC74-8E77D049DA10}" destId="{A25C886B-19F9-1846-8DB4-62F0BD78323E}"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B1EBF4ED-AFBF-461B-8825-3CCE1E12C270}" srcId="{4490D728-C96D-40DD-9EB8-91837BBE44F6}" destId="{00680A7B-6498-4770-8328-82682842AFC7}" srcOrd="0" destOrd="0" parTransId="{C2B11647-5047-4B8F-BBA6-92EA909FD483}" sibTransId="{7DD681F2-1544-40AC-AA08-B197B37EACA5}"/>
    <dgm:cxn modelId="{A20E97DD-C7E0-4919-B0B0-EE9543AF29B0}" type="presOf" srcId="{00680A7B-6498-4770-8328-82682842AFC7}" destId="{0BE37B6B-DA2D-1846-9D2A-5A63D30CD6E8}" srcOrd="0" destOrd="0" presId="urn:microsoft.com/office/officeart/2005/8/layout/vList5"/>
    <dgm:cxn modelId="{FE4FEC6B-2CC3-4960-B168-4B44495CC9F1}" type="presParOf" srcId="{A25C886B-19F9-1846-8DB4-62F0BD78323E}" destId="{AD7E2066-058C-224C-B995-197F5624DA18}" srcOrd="0" destOrd="0" presId="urn:microsoft.com/office/officeart/2005/8/layout/vList5"/>
    <dgm:cxn modelId="{F5A73781-9FA0-46FA-A848-2DC718211A44}" type="presParOf" srcId="{AD7E2066-058C-224C-B995-197F5624DA18}" destId="{D3FD7BC2-7CFB-E745-B39A-E2D9D658EE93}" srcOrd="0" destOrd="0" presId="urn:microsoft.com/office/officeart/2005/8/layout/vList5"/>
    <dgm:cxn modelId="{70D7A868-7856-40B7-A975-19B385CCE0AF}" type="presParOf" srcId="{AD7E2066-058C-224C-B995-197F5624DA18}" destId="{0AD44CE7-0F50-D345-A724-F150EB8B68F2}" srcOrd="1" destOrd="0" presId="urn:microsoft.com/office/officeart/2005/8/layout/vList5"/>
    <dgm:cxn modelId="{194774B5-DF46-4DF1-967D-246427D053C5}" type="presParOf" srcId="{A25C886B-19F9-1846-8DB4-62F0BD78323E}" destId="{F2631208-4039-274E-9498-B1A4AADA9F66}" srcOrd="1" destOrd="0" presId="urn:microsoft.com/office/officeart/2005/8/layout/vList5"/>
    <dgm:cxn modelId="{B483EE47-A86C-4695-B272-DC560BAE4091}" type="presParOf" srcId="{A25C886B-19F9-1846-8DB4-62F0BD78323E}" destId="{59340D83-B7E4-0940-900C-DC01E5FFE48C}" srcOrd="2" destOrd="0" presId="urn:microsoft.com/office/officeart/2005/8/layout/vList5"/>
    <dgm:cxn modelId="{917545A0-D241-43FF-867B-744843A25052}" type="presParOf" srcId="{59340D83-B7E4-0940-900C-DC01E5FFE48C}" destId="{9DA2770A-06E8-C947-B664-5168FD60E299}" srcOrd="0" destOrd="0" presId="urn:microsoft.com/office/officeart/2005/8/layout/vList5"/>
    <dgm:cxn modelId="{767767B8-3712-4A70-B08F-5F25BE733170}" type="presParOf" srcId="{59340D83-B7E4-0940-900C-DC01E5FFE48C}" destId="{0BE37B6B-DA2D-1846-9D2A-5A63D30CD6E8}"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Rule 53: Admission to the place of counting</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1600" b="0" dirty="0" smtClean="0">
              <a:solidFill>
                <a:srgbClr val="000000"/>
              </a:solidFill>
              <a:latin typeface="Calibri"/>
              <a:cs typeface="Calibri"/>
            </a:rPr>
            <a:t>No body else except RO/ARO, counting staff, candidates, their election agents and counting agents public servants on duty, persons authorized by ECI</a:t>
          </a:r>
          <a:endParaRPr lang="en-US" sz="16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0" dirty="0" smtClean="0">
              <a:solidFill>
                <a:srgbClr val="000000"/>
              </a:solidFill>
              <a:latin typeface="Calibri"/>
              <a:cs typeface="Calibri"/>
            </a:rPr>
            <a:t>Rule 54: Secrecy of voting</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RO to </a:t>
          </a:r>
          <a:r>
            <a:rPr lang="en-US" sz="2000" b="1" dirty="0" smtClean="0">
              <a:solidFill>
                <a:srgbClr val="000000"/>
              </a:solidFill>
              <a:latin typeface="Calibri"/>
              <a:cs typeface="Calibri"/>
            </a:rPr>
            <a:t>read </a:t>
          </a:r>
          <a:r>
            <a:rPr lang="en-US" sz="2000" b="0" dirty="0" smtClean="0">
              <a:solidFill>
                <a:srgbClr val="000000"/>
              </a:solidFill>
              <a:latin typeface="Calibri"/>
              <a:cs typeface="Calibri"/>
            </a:rPr>
            <a:t>out provision of section-128 </a:t>
          </a:r>
          <a:r>
            <a:rPr lang="en-US" sz="2000" b="1" dirty="0" smtClean="0">
              <a:solidFill>
                <a:srgbClr val="000000"/>
              </a:solidFill>
              <a:latin typeface="Calibri"/>
              <a:cs typeface="Calibri"/>
            </a:rPr>
            <a:t>aloud</a:t>
          </a:r>
          <a:r>
            <a:rPr lang="en-US" sz="2000" b="0" dirty="0" smtClean="0">
              <a:solidFill>
                <a:srgbClr val="000000"/>
              </a:solidFill>
              <a:latin typeface="Calibri"/>
              <a:cs typeface="Calibri"/>
            </a:rPr>
            <a:t> before commencement of counting.</a:t>
          </a:r>
          <a:endParaRPr lang="en-US" sz="20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49A0F6FA-175D-446D-9EF6-9639677B4BF3}">
      <dgm:prSet phldrT="[Text]" custT="1"/>
      <dgm:spPr/>
      <dgm:t>
        <a:bodyPr/>
        <a:lstStyle/>
        <a:p>
          <a:r>
            <a:rPr lang="en-US" sz="1600" b="0" dirty="0" smtClean="0">
              <a:solidFill>
                <a:srgbClr val="000000"/>
              </a:solidFill>
              <a:latin typeface="Calibri"/>
              <a:cs typeface="Calibri"/>
            </a:rPr>
            <a:t>Whosoever misconducts himself or fail to obey lawful direction of RO shall  be removed from counting hall. </a:t>
          </a:r>
          <a:endParaRPr lang="en-US" sz="1600" b="0" dirty="0">
            <a:solidFill>
              <a:srgbClr val="000000"/>
            </a:solidFill>
            <a:latin typeface="Calibri"/>
            <a:cs typeface="Calibri"/>
          </a:endParaRPr>
        </a:p>
      </dgm:t>
    </dgm:pt>
    <dgm:pt modelId="{B1FFFCD3-C57C-49AD-B1BB-520B01C88665}" type="parTrans" cxnId="{C6F4F83D-3E22-47F8-AE45-86D1FC7BB8E5}">
      <dgm:prSet/>
      <dgm:spPr/>
      <dgm:t>
        <a:bodyPr/>
        <a:lstStyle/>
        <a:p>
          <a:endParaRPr lang="en-IN"/>
        </a:p>
      </dgm:t>
    </dgm:pt>
    <dgm:pt modelId="{62F2CD09-DDC6-4D92-929E-5071FA850758}" type="sibTrans" cxnId="{C6F4F83D-3E22-47F8-AE45-86D1FC7BB8E5}">
      <dgm:prSet/>
      <dgm:spPr/>
      <dgm:t>
        <a:bodyPr/>
        <a:lstStyle/>
        <a:p>
          <a:endParaRPr lang="en-IN"/>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2" custAng="0" custLinFactNeighborY="-1079">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2" custScaleY="139179">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2">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2">
        <dgm:presLayoutVars>
          <dgm:bulletEnabled val="1"/>
        </dgm:presLayoutVars>
      </dgm:prSet>
      <dgm:spPr/>
      <dgm:t>
        <a:bodyPr/>
        <a:lstStyle/>
        <a:p>
          <a:endParaRPr lang="en-US"/>
        </a:p>
      </dgm:t>
    </dgm:pt>
  </dgm:ptLst>
  <dgm:cxnLst>
    <dgm:cxn modelId="{4C1F1D5B-5BD4-4443-A604-2EB0B2A2AB41}" type="presOf" srcId="{49A0F6FA-175D-446D-9EF6-9639677B4BF3}" destId="{0AD44CE7-0F50-D345-A724-F150EB8B68F2}" srcOrd="0" destOrd="1"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9DC4A1D7-F897-40EE-855E-C0E4D25B1A15}" type="presOf" srcId="{46397BA2-DC39-430F-B0B5-BEC5641C3A52}" destId="{0AD44CE7-0F50-D345-A724-F150EB8B68F2}" srcOrd="0" destOrd="0" presId="urn:microsoft.com/office/officeart/2005/8/layout/vList5"/>
    <dgm:cxn modelId="{6D551776-6BF1-49A6-A103-0467EA685A3A}" srcId="{9D3D7BA7-8112-49D7-BC74-8E77D049DA10}" destId="{5E6E6798-9BFE-42B4-85FC-2E7A9B6341F5}" srcOrd="0" destOrd="0" parTransId="{2A5F13DD-1616-45CB-BA5F-16C4C02A1AE9}" sibTransId="{31F2FB2C-3D71-4228-A255-4514F1ADD6C8}"/>
    <dgm:cxn modelId="{EFCFD7C9-921D-4731-8A71-C0D5735A0B5D}" type="presOf" srcId="{9D3D7BA7-8112-49D7-BC74-8E77D049DA10}" destId="{A25C886B-19F9-1846-8DB4-62F0BD78323E}" srcOrd="0" destOrd="0" presId="urn:microsoft.com/office/officeart/2005/8/layout/vList5"/>
    <dgm:cxn modelId="{5E6A97A2-7438-4436-8DC2-8512B72F09EB}" type="presOf" srcId="{5E6E6798-9BFE-42B4-85FC-2E7A9B6341F5}" destId="{D3FD7BC2-7CFB-E745-B39A-E2D9D658EE93}"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B1EBF4ED-AFBF-461B-8825-3CCE1E12C270}" srcId="{4490D728-C96D-40DD-9EB8-91837BBE44F6}" destId="{00680A7B-6498-4770-8328-82682842AFC7}" srcOrd="0" destOrd="0" parTransId="{C2B11647-5047-4B8F-BBA6-92EA909FD483}" sibTransId="{7DD681F2-1544-40AC-AA08-B197B37EACA5}"/>
    <dgm:cxn modelId="{C6F4F83D-3E22-47F8-AE45-86D1FC7BB8E5}" srcId="{5E6E6798-9BFE-42B4-85FC-2E7A9B6341F5}" destId="{49A0F6FA-175D-446D-9EF6-9639677B4BF3}" srcOrd="1" destOrd="0" parTransId="{B1FFFCD3-C57C-49AD-B1BB-520B01C88665}" sibTransId="{62F2CD09-DDC6-4D92-929E-5071FA850758}"/>
    <dgm:cxn modelId="{282D0680-4AD4-4ADD-8C62-454DA763A649}" type="presOf" srcId="{00680A7B-6498-4770-8328-82682842AFC7}" destId="{0BE37B6B-DA2D-1846-9D2A-5A63D30CD6E8}" srcOrd="0" destOrd="0" presId="urn:microsoft.com/office/officeart/2005/8/layout/vList5"/>
    <dgm:cxn modelId="{DA60C63D-37C7-478E-A79F-4D10CA7406D4}" type="presOf" srcId="{4490D728-C96D-40DD-9EB8-91837BBE44F6}" destId="{9DA2770A-06E8-C947-B664-5168FD60E299}" srcOrd="0" destOrd="0" presId="urn:microsoft.com/office/officeart/2005/8/layout/vList5"/>
    <dgm:cxn modelId="{02BAC4BE-C7CB-4F64-87DD-1313D80CF88F}" type="presParOf" srcId="{A25C886B-19F9-1846-8DB4-62F0BD78323E}" destId="{AD7E2066-058C-224C-B995-197F5624DA18}" srcOrd="0" destOrd="0" presId="urn:microsoft.com/office/officeart/2005/8/layout/vList5"/>
    <dgm:cxn modelId="{C2358CA4-B571-4B9D-93B4-BFEF235887EB}" type="presParOf" srcId="{AD7E2066-058C-224C-B995-197F5624DA18}" destId="{D3FD7BC2-7CFB-E745-B39A-E2D9D658EE93}" srcOrd="0" destOrd="0" presId="urn:microsoft.com/office/officeart/2005/8/layout/vList5"/>
    <dgm:cxn modelId="{84227963-7CE1-4227-B8D6-329AC5533047}" type="presParOf" srcId="{AD7E2066-058C-224C-B995-197F5624DA18}" destId="{0AD44CE7-0F50-D345-A724-F150EB8B68F2}" srcOrd="1" destOrd="0" presId="urn:microsoft.com/office/officeart/2005/8/layout/vList5"/>
    <dgm:cxn modelId="{C7343CD6-6452-42B6-981A-C14439F7B23D}" type="presParOf" srcId="{A25C886B-19F9-1846-8DB4-62F0BD78323E}" destId="{F2631208-4039-274E-9498-B1A4AADA9F66}" srcOrd="1" destOrd="0" presId="urn:microsoft.com/office/officeart/2005/8/layout/vList5"/>
    <dgm:cxn modelId="{D1676BB9-F4CE-4680-84F0-D56506B17F26}" type="presParOf" srcId="{A25C886B-19F9-1846-8DB4-62F0BD78323E}" destId="{59340D83-B7E4-0940-900C-DC01E5FFE48C}" srcOrd="2" destOrd="0" presId="urn:microsoft.com/office/officeart/2005/8/layout/vList5"/>
    <dgm:cxn modelId="{50010A9C-D4DB-47C6-A6B7-34084F9D2E50}" type="presParOf" srcId="{59340D83-B7E4-0940-900C-DC01E5FFE48C}" destId="{9DA2770A-06E8-C947-B664-5168FD60E299}" srcOrd="0" destOrd="0" presId="urn:microsoft.com/office/officeart/2005/8/layout/vList5"/>
    <dgm:cxn modelId="{023010D3-7B28-4CBA-9F42-F4B3EF8D309B}" type="presParOf" srcId="{59340D83-B7E4-0940-900C-DC01E5FFE48C}" destId="{0BE37B6B-DA2D-1846-9D2A-5A63D30CD6E8}"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8BA602B9-50D3-E64B-8238-0DAC99E91ED8}">
      <dgm:prSet custT="1"/>
      <dgm:spPr/>
      <dgm:t>
        <a:bodyPr/>
        <a:lstStyle/>
        <a:p>
          <a:pPr algn="ctr" rtl="0"/>
          <a:endParaRPr lang="en-US" sz="3200" b="1" dirty="0" smtClean="0">
            <a:solidFill>
              <a:schemeClr val="tx1"/>
            </a:solidFill>
          </a:endParaRPr>
        </a:p>
        <a:p>
          <a:pPr algn="l" rtl="0"/>
          <a:r>
            <a:rPr lang="en-US" sz="1800" b="1" dirty="0" smtClean="0">
              <a:solidFill>
                <a:schemeClr val="tx1"/>
              </a:solidFill>
            </a:rPr>
            <a:t>Rule 55C: </a:t>
          </a:r>
          <a:r>
            <a:rPr lang="en-US" sz="1800" b="0" dirty="0" smtClean="0">
              <a:solidFill>
                <a:schemeClr val="tx1"/>
              </a:solidFill>
            </a:rPr>
            <a:t>S</a:t>
          </a:r>
          <a:r>
            <a:rPr lang="en-US" sz="1800" dirty="0" smtClean="0">
              <a:solidFill>
                <a:schemeClr val="tx1"/>
              </a:solidFill>
            </a:rPr>
            <a:t>crutiny and inspection of EVMs before counting</a:t>
          </a:r>
        </a:p>
        <a:p>
          <a:pPr algn="l" rtl="0"/>
          <a:r>
            <a:rPr lang="en-US" sz="1800" dirty="0" smtClean="0">
              <a:solidFill>
                <a:schemeClr val="tx1"/>
              </a:solidFill>
            </a:rPr>
            <a:t>Counting staff and counting agents to  inspect and ensure that the CU is not tempered and all seals are intact. In case not, report matter to ECI</a:t>
          </a:r>
        </a:p>
        <a:p>
          <a:pPr algn="ctr" rtl="0"/>
          <a:endParaRPr lang="en-US" sz="2000" dirty="0" smtClean="0">
            <a:solidFill>
              <a:schemeClr val="tx1"/>
            </a:solidFill>
          </a:endParaRPr>
        </a:p>
        <a:p>
          <a:pPr algn="l" rtl="0"/>
          <a:endParaRPr lang="en-US" sz="2000" dirty="0">
            <a:solidFill>
              <a:schemeClr val="tx1"/>
            </a:solidFill>
          </a:endParaRPr>
        </a:p>
      </dgm:t>
    </dgm:pt>
    <dgm:pt modelId="{F9FF78A3-DF29-704E-BF3A-71D074A3C96D}" type="parTrans" cxnId="{570F981C-9875-DF44-8B4E-1788AF9110F4}">
      <dgm:prSet/>
      <dgm:spPr/>
      <dgm:t>
        <a:bodyPr/>
        <a:lstStyle/>
        <a:p>
          <a:endParaRPr lang="en-US">
            <a:solidFill>
              <a:schemeClr val="tx1"/>
            </a:solidFill>
          </a:endParaRPr>
        </a:p>
      </dgm:t>
    </dgm:pt>
    <dgm:pt modelId="{7C8DF7CB-2E1E-0B4E-A87A-FD4DFCD6B346}" type="sibTrans" cxnId="{570F981C-9875-DF44-8B4E-1788AF9110F4}">
      <dgm:prSet/>
      <dgm:spPr/>
      <dgm:t>
        <a:bodyPr/>
        <a:lstStyle/>
        <a:p>
          <a:endParaRPr lang="en-US">
            <a:solidFill>
              <a:schemeClr val="tx1"/>
            </a:solidFill>
          </a:endParaRPr>
        </a:p>
      </dgm:t>
    </dgm:pt>
    <dgm:pt modelId="{1E440459-E7D2-4F40-AF38-4F4A480B9B82}">
      <dgm:prSet custT="1"/>
      <dgm:spPr/>
      <dgm:t>
        <a:bodyPr/>
        <a:lstStyle/>
        <a:p>
          <a:pPr algn="l" rtl="0"/>
          <a:r>
            <a:rPr lang="en-US" sz="1800" b="1" dirty="0" smtClean="0">
              <a:solidFill>
                <a:schemeClr val="tx1"/>
              </a:solidFill>
            </a:rPr>
            <a:t>Rule 56C: A</a:t>
          </a:r>
          <a:r>
            <a:rPr lang="en-US" sz="1800" dirty="0" smtClean="0">
              <a:solidFill>
                <a:schemeClr val="tx1"/>
              </a:solidFill>
            </a:rPr>
            <a:t>ctual counting</a:t>
          </a:r>
        </a:p>
        <a:p>
          <a:pPr algn="l" rtl="0"/>
          <a:r>
            <a:rPr lang="en-US" sz="1800" dirty="0" smtClean="0">
              <a:solidFill>
                <a:schemeClr val="tx1"/>
              </a:solidFill>
            </a:rPr>
            <a:t>1. Press the result button and see the display of votes count.</a:t>
          </a:r>
        </a:p>
        <a:p>
          <a:pPr algn="l" rtl="0"/>
          <a:r>
            <a:rPr lang="en-US" sz="1800" dirty="0" smtClean="0">
              <a:solidFill>
                <a:schemeClr val="tx1"/>
              </a:solidFill>
            </a:rPr>
            <a:t>2.  Note down the same in part-II of form 17C. Counting supervisor to sign on it along with willing candidate counting agent</a:t>
          </a:r>
        </a:p>
        <a:p>
          <a:pPr algn="l" rtl="0"/>
          <a:r>
            <a:rPr lang="en-US" sz="1800" dirty="0" smtClean="0">
              <a:solidFill>
                <a:schemeClr val="tx1"/>
              </a:solidFill>
            </a:rPr>
            <a:t>3.  Corresponding entries to be made in form-20</a:t>
          </a:r>
        </a:p>
        <a:p>
          <a:pPr algn="ctr" rtl="0"/>
          <a:endParaRPr lang="en-US" sz="1600" dirty="0">
            <a:solidFill>
              <a:schemeClr val="tx1"/>
            </a:solidFill>
          </a:endParaRPr>
        </a:p>
      </dgm:t>
    </dgm:pt>
    <dgm:pt modelId="{5002ABF4-413E-B74B-99E5-5B9040C67354}" type="parTrans" cxnId="{E9BF8E13-8601-7F49-849E-E88D12907695}">
      <dgm:prSet/>
      <dgm:spPr/>
      <dgm:t>
        <a:bodyPr/>
        <a:lstStyle/>
        <a:p>
          <a:endParaRPr lang="en-US">
            <a:solidFill>
              <a:schemeClr val="tx1"/>
            </a:solidFill>
          </a:endParaRPr>
        </a:p>
      </dgm:t>
    </dgm:pt>
    <dgm:pt modelId="{7B79AC80-6487-E149-922F-3608726E0811}" type="sibTrans" cxnId="{E9BF8E13-8601-7F49-849E-E88D12907695}">
      <dgm:prSet/>
      <dgm:spPr/>
      <dgm:t>
        <a:bodyPr/>
        <a:lstStyle/>
        <a:p>
          <a:endParaRPr lang="en-US">
            <a:solidFill>
              <a:schemeClr val="tx1"/>
            </a:solidFill>
          </a:endParaRPr>
        </a:p>
      </dgm:t>
    </dgm:pt>
    <dgm:pt modelId="{FB50C0CC-2EE5-9744-95F1-CC136A857F0D}">
      <dgm:prSet custT="1"/>
      <dgm:spPr/>
      <dgm:t>
        <a:bodyPr/>
        <a:lstStyle/>
        <a:p>
          <a:pPr algn="ctr" rtl="0"/>
          <a:r>
            <a:rPr lang="en-US" sz="1800" b="1" dirty="0" smtClean="0">
              <a:solidFill>
                <a:schemeClr val="tx1"/>
              </a:solidFill>
            </a:rPr>
            <a:t>Rule 57C:</a:t>
          </a:r>
          <a:r>
            <a:rPr lang="en-US" sz="1800" dirty="0" smtClean="0">
              <a:solidFill>
                <a:schemeClr val="tx1"/>
              </a:solidFill>
            </a:rPr>
            <a:t> EVMs after counting.</a:t>
          </a:r>
        </a:p>
        <a:p>
          <a:pPr algn="l" rtl="0"/>
          <a:r>
            <a:rPr lang="en-US" sz="1800" dirty="0" smtClean="0">
              <a:solidFill>
                <a:schemeClr val="tx1"/>
              </a:solidFill>
            </a:rPr>
            <a:t>After, result is recorded in part-II of form 17C, the CU to be sealed with the seals of the RO and candidates/ counting agents.</a:t>
          </a:r>
        </a:p>
        <a:p>
          <a:pPr algn="ctr" rtl="0"/>
          <a:endParaRPr lang="en-US" sz="1800" dirty="0">
            <a:solidFill>
              <a:schemeClr val="tx1"/>
            </a:solidFill>
          </a:endParaRPr>
        </a:p>
      </dgm:t>
    </dgm:pt>
    <dgm:pt modelId="{826523C1-05B3-4F4C-903E-68838ED250FF}" type="parTrans" cxnId="{CBF3FDBC-3668-CF41-B5B1-D854A321D2F6}">
      <dgm:prSet/>
      <dgm:spPr/>
      <dgm:t>
        <a:bodyPr/>
        <a:lstStyle/>
        <a:p>
          <a:endParaRPr lang="en-US">
            <a:solidFill>
              <a:schemeClr val="tx1"/>
            </a:solidFill>
          </a:endParaRPr>
        </a:p>
      </dgm:t>
    </dgm:pt>
    <dgm:pt modelId="{AF20EC67-271C-1A4D-8971-CB7434E0BE4C}" type="sibTrans" cxnId="{CBF3FDBC-3668-CF41-B5B1-D854A321D2F6}">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76D575BC-2CF6-2444-87D3-52C1463E2B16}" type="pres">
      <dgm:prSet presAssocID="{8BA602B9-50D3-E64B-8238-0DAC99E91ED8}" presName="node" presStyleLbl="node1" presStyleIdx="0" presStyleCnt="3">
        <dgm:presLayoutVars>
          <dgm:bulletEnabled val="1"/>
        </dgm:presLayoutVars>
      </dgm:prSet>
      <dgm:spPr/>
      <dgm:t>
        <a:bodyPr/>
        <a:lstStyle/>
        <a:p>
          <a:endParaRPr lang="en-US"/>
        </a:p>
      </dgm:t>
    </dgm:pt>
    <dgm:pt modelId="{D370BB32-D3FE-0348-B139-3E9E6C17A149}" type="pres">
      <dgm:prSet presAssocID="{7C8DF7CB-2E1E-0B4E-A87A-FD4DFCD6B346}" presName="sibTrans" presStyleCnt="0"/>
      <dgm:spPr/>
    </dgm:pt>
    <dgm:pt modelId="{C4551F3E-B6AE-8442-BAC7-21F60A0AE14B}" type="pres">
      <dgm:prSet presAssocID="{1E440459-E7D2-4F40-AF38-4F4A480B9B82}" presName="node" presStyleLbl="node1" presStyleIdx="1" presStyleCnt="3" custScaleX="121865">
        <dgm:presLayoutVars>
          <dgm:bulletEnabled val="1"/>
        </dgm:presLayoutVars>
      </dgm:prSet>
      <dgm:spPr/>
      <dgm:t>
        <a:bodyPr/>
        <a:lstStyle/>
        <a:p>
          <a:endParaRPr lang="en-US"/>
        </a:p>
      </dgm:t>
    </dgm:pt>
    <dgm:pt modelId="{ADC62B95-00D5-C642-9A5F-F620C95B4EF2}" type="pres">
      <dgm:prSet presAssocID="{7B79AC80-6487-E149-922F-3608726E0811}" presName="sibTrans" presStyleCnt="0"/>
      <dgm:spPr/>
    </dgm:pt>
    <dgm:pt modelId="{73B51C36-F0E7-EB44-88A0-98301C4C44C1}" type="pres">
      <dgm:prSet presAssocID="{FB50C0CC-2EE5-9744-95F1-CC136A857F0D}" presName="node" presStyleLbl="node1" presStyleIdx="2" presStyleCnt="3" custScaleX="164826" custLinFactNeighborX="682" custLinFactNeighborY="4673">
        <dgm:presLayoutVars>
          <dgm:bulletEnabled val="1"/>
        </dgm:presLayoutVars>
      </dgm:prSet>
      <dgm:spPr/>
      <dgm:t>
        <a:bodyPr/>
        <a:lstStyle/>
        <a:p>
          <a:endParaRPr lang="en-US"/>
        </a:p>
      </dgm:t>
    </dgm:pt>
  </dgm:ptLst>
  <dgm:cxnLst>
    <dgm:cxn modelId="{570F981C-9875-DF44-8B4E-1788AF9110F4}" srcId="{A5A5456E-C068-9947-B668-46D90108E6B2}" destId="{8BA602B9-50D3-E64B-8238-0DAC99E91ED8}" srcOrd="0" destOrd="0" parTransId="{F9FF78A3-DF29-704E-BF3A-71D074A3C96D}" sibTransId="{7C8DF7CB-2E1E-0B4E-A87A-FD4DFCD6B346}"/>
    <dgm:cxn modelId="{299A227A-FCEA-084F-BC01-2C3B05D7FFE6}" type="presOf" srcId="{A5A5456E-C068-9947-B668-46D90108E6B2}" destId="{45E095DF-4B66-B749-A9BB-BA7568449609}" srcOrd="0" destOrd="0" presId="urn:microsoft.com/office/officeart/2005/8/layout/default#2"/>
    <dgm:cxn modelId="{43FC08CE-822F-9849-A687-B605C103E7AD}" type="presOf" srcId="{1E440459-E7D2-4F40-AF38-4F4A480B9B82}" destId="{C4551F3E-B6AE-8442-BAC7-21F60A0AE14B}" srcOrd="0" destOrd="0" presId="urn:microsoft.com/office/officeart/2005/8/layout/default#2"/>
    <dgm:cxn modelId="{CBF3FDBC-3668-CF41-B5B1-D854A321D2F6}" srcId="{A5A5456E-C068-9947-B668-46D90108E6B2}" destId="{FB50C0CC-2EE5-9744-95F1-CC136A857F0D}" srcOrd="2" destOrd="0" parTransId="{826523C1-05B3-4F4C-903E-68838ED250FF}" sibTransId="{AF20EC67-271C-1A4D-8971-CB7434E0BE4C}"/>
    <dgm:cxn modelId="{E9BF8E13-8601-7F49-849E-E88D12907695}" srcId="{A5A5456E-C068-9947-B668-46D90108E6B2}" destId="{1E440459-E7D2-4F40-AF38-4F4A480B9B82}" srcOrd="1" destOrd="0" parTransId="{5002ABF4-413E-B74B-99E5-5B9040C67354}" sibTransId="{7B79AC80-6487-E149-922F-3608726E0811}"/>
    <dgm:cxn modelId="{82A4A411-4E65-B64E-91D9-33285873A98B}" type="presOf" srcId="{FB50C0CC-2EE5-9744-95F1-CC136A857F0D}" destId="{73B51C36-F0E7-EB44-88A0-98301C4C44C1}" srcOrd="0" destOrd="0" presId="urn:microsoft.com/office/officeart/2005/8/layout/default#2"/>
    <dgm:cxn modelId="{225E89D7-8E16-4749-8C96-D4641523F005}" type="presOf" srcId="{8BA602B9-50D3-E64B-8238-0DAC99E91ED8}" destId="{76D575BC-2CF6-2444-87D3-52C1463E2B16}" srcOrd="0" destOrd="0" presId="urn:microsoft.com/office/officeart/2005/8/layout/default#2"/>
    <dgm:cxn modelId="{571E41ED-F801-C641-8020-501D1F1A25A5}" type="presParOf" srcId="{45E095DF-4B66-B749-A9BB-BA7568449609}" destId="{76D575BC-2CF6-2444-87D3-52C1463E2B16}" srcOrd="0" destOrd="0" presId="urn:microsoft.com/office/officeart/2005/8/layout/default#2"/>
    <dgm:cxn modelId="{B8E6FED1-2D7C-A84B-A064-BA212A9AEBB8}" type="presParOf" srcId="{45E095DF-4B66-B749-A9BB-BA7568449609}" destId="{D370BB32-D3FE-0348-B139-3E9E6C17A149}" srcOrd="1" destOrd="0" presId="urn:microsoft.com/office/officeart/2005/8/layout/default#2"/>
    <dgm:cxn modelId="{8E76E481-A2E9-FB47-94C2-ADA4F75B4FE8}" type="presParOf" srcId="{45E095DF-4B66-B749-A9BB-BA7568449609}" destId="{C4551F3E-B6AE-8442-BAC7-21F60A0AE14B}" srcOrd="2" destOrd="0" presId="urn:microsoft.com/office/officeart/2005/8/layout/default#2"/>
    <dgm:cxn modelId="{37BD960F-590C-1A44-B50C-CBBA57F64BB9}" type="presParOf" srcId="{45E095DF-4B66-B749-A9BB-BA7568449609}" destId="{ADC62B95-00D5-C642-9A5F-F620C95B4EF2}" srcOrd="3" destOrd="0" presId="urn:microsoft.com/office/officeart/2005/8/layout/default#2"/>
    <dgm:cxn modelId="{FE26710A-166C-C94C-B7EE-944EC6BB787B}" type="presParOf" srcId="{45E095DF-4B66-B749-A9BB-BA7568449609}" destId="{73B51C36-F0E7-EB44-88A0-98301C4C44C1}" srcOrd="4" destOrd="0" presId="urn:microsoft.com/office/officeart/2005/8/layout/defaul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ADFFC81F-B683-B64B-9F15-04F941498FC1}">
      <dgm:prSet/>
      <dgm:spPr/>
      <dgm:t>
        <a:bodyPr/>
        <a:lstStyle/>
        <a:p>
          <a:pPr rtl="0"/>
          <a:r>
            <a:rPr lang="en-US" b="1" dirty="0" smtClean="0">
              <a:solidFill>
                <a:schemeClr val="tx1"/>
              </a:solidFill>
            </a:rPr>
            <a:t>Rules 60 </a:t>
          </a:r>
          <a:r>
            <a:rPr lang="en-US" dirty="0" smtClean="0">
              <a:solidFill>
                <a:schemeClr val="tx1"/>
              </a:solidFill>
            </a:rPr>
            <a:t>provides for continuous counting</a:t>
          </a:r>
          <a:endParaRPr lang="en-US" dirty="0">
            <a:solidFill>
              <a:schemeClr val="tx1"/>
            </a:solidFill>
          </a:endParaRPr>
        </a:p>
      </dgm:t>
    </dgm:pt>
    <dgm:pt modelId="{6CE1165E-6218-3F47-84C0-BE61B89A6174}" type="parTrans" cxnId="{898D87D0-D13E-424D-8383-DB9C94B624AD}">
      <dgm:prSet/>
      <dgm:spPr/>
      <dgm:t>
        <a:bodyPr/>
        <a:lstStyle/>
        <a:p>
          <a:endParaRPr lang="en-US">
            <a:solidFill>
              <a:schemeClr val="tx1"/>
            </a:solidFill>
          </a:endParaRPr>
        </a:p>
      </dgm:t>
    </dgm:pt>
    <dgm:pt modelId="{1C3C1C15-52A5-394F-BF2E-BEA4EB598E0E}" type="sibTrans" cxnId="{898D87D0-D13E-424D-8383-DB9C94B624AD}">
      <dgm:prSet/>
      <dgm:spPr/>
      <dgm:t>
        <a:bodyPr/>
        <a:lstStyle/>
        <a:p>
          <a:endParaRPr lang="en-US">
            <a:solidFill>
              <a:schemeClr val="tx1"/>
            </a:solidFill>
          </a:endParaRPr>
        </a:p>
      </dgm:t>
    </dgm:pt>
    <dgm:pt modelId="{2A9D58A9-47C1-4A45-8F75-2409D62865A6}">
      <dgm:prSet/>
      <dgm:spPr/>
      <dgm:t>
        <a:bodyPr/>
        <a:lstStyle/>
        <a:p>
          <a:pPr rtl="0"/>
          <a:r>
            <a:rPr lang="en-US" b="1" dirty="0" smtClean="0">
              <a:solidFill>
                <a:schemeClr val="tx1"/>
              </a:solidFill>
            </a:rPr>
            <a:t>Rule 61 </a:t>
          </a:r>
          <a:r>
            <a:rPr lang="en-US" dirty="0" smtClean="0">
              <a:solidFill>
                <a:schemeClr val="tx1"/>
              </a:solidFill>
            </a:rPr>
            <a:t>provides for re-commencement of counting after fresh poll </a:t>
          </a:r>
          <a:endParaRPr lang="en-US" dirty="0">
            <a:solidFill>
              <a:schemeClr val="tx1"/>
            </a:solidFill>
          </a:endParaRPr>
        </a:p>
      </dgm:t>
    </dgm:pt>
    <dgm:pt modelId="{2F60CE61-E9A0-9F4F-823A-CA7E0ABBC1FC}" type="parTrans" cxnId="{BAB5CB8C-2063-D846-811E-82FD7779A5E7}">
      <dgm:prSet/>
      <dgm:spPr/>
      <dgm:t>
        <a:bodyPr/>
        <a:lstStyle/>
        <a:p>
          <a:endParaRPr lang="en-US">
            <a:solidFill>
              <a:schemeClr val="tx1"/>
            </a:solidFill>
          </a:endParaRPr>
        </a:p>
      </dgm:t>
    </dgm:pt>
    <dgm:pt modelId="{B7043EFC-12ED-434E-A52F-6473D68B4BFC}" type="sibTrans" cxnId="{BAB5CB8C-2063-D846-811E-82FD7779A5E7}">
      <dgm:prSet/>
      <dgm:spPr/>
      <dgm:t>
        <a:bodyPr/>
        <a:lstStyle/>
        <a:p>
          <a:endParaRPr lang="en-US">
            <a:solidFill>
              <a:schemeClr val="tx1"/>
            </a:solidFill>
          </a:endParaRPr>
        </a:p>
      </dgm:t>
    </dgm:pt>
    <dgm:pt modelId="{4AD6E282-5F62-0940-B2CC-551F5C76A6C0}">
      <dgm:prSet/>
      <dgm:spPr/>
      <dgm:t>
        <a:bodyPr/>
        <a:lstStyle/>
        <a:p>
          <a:pPr rtl="0"/>
          <a:r>
            <a:rPr lang="en-US" b="1" dirty="0" smtClean="0">
              <a:solidFill>
                <a:schemeClr val="tx1"/>
              </a:solidFill>
            </a:rPr>
            <a:t>Rule 63 </a:t>
          </a:r>
          <a:r>
            <a:rPr lang="en-US" dirty="0" smtClean="0">
              <a:solidFill>
                <a:schemeClr val="tx1"/>
              </a:solidFill>
            </a:rPr>
            <a:t>provides for recount of votes</a:t>
          </a:r>
          <a:endParaRPr lang="en-US" dirty="0">
            <a:solidFill>
              <a:schemeClr val="tx1"/>
            </a:solidFill>
          </a:endParaRPr>
        </a:p>
      </dgm:t>
    </dgm:pt>
    <dgm:pt modelId="{B71E1864-68FD-D342-91E3-DEB870DCD4E7}" type="parTrans" cxnId="{01074807-2A6C-0A48-BDCA-21E80B203954}">
      <dgm:prSet/>
      <dgm:spPr/>
      <dgm:t>
        <a:bodyPr/>
        <a:lstStyle/>
        <a:p>
          <a:endParaRPr lang="en-US">
            <a:solidFill>
              <a:schemeClr val="tx1"/>
            </a:solidFill>
          </a:endParaRPr>
        </a:p>
      </dgm:t>
    </dgm:pt>
    <dgm:pt modelId="{414CDF40-E42C-4C43-AE35-BD8F5D1982FD}" type="sibTrans" cxnId="{01074807-2A6C-0A48-BDCA-21E80B203954}">
      <dgm:prSet/>
      <dgm:spPr/>
      <dgm:t>
        <a:bodyPr/>
        <a:lstStyle/>
        <a:p>
          <a:endParaRPr lang="en-US">
            <a:solidFill>
              <a:schemeClr val="tx1"/>
            </a:solidFill>
          </a:endParaRPr>
        </a:p>
      </dgm:t>
    </dgm:pt>
    <dgm:pt modelId="{AD32E83A-B890-D44E-9614-B8AD234ECE11}">
      <dgm:prSet/>
      <dgm:spPr/>
      <dgm:t>
        <a:bodyPr/>
        <a:lstStyle/>
        <a:p>
          <a:pPr rtl="0"/>
          <a:r>
            <a:rPr lang="en-US" b="1" dirty="0" smtClean="0">
              <a:solidFill>
                <a:schemeClr val="tx1"/>
              </a:solidFill>
            </a:rPr>
            <a:t>Rule 64 </a:t>
          </a:r>
          <a:r>
            <a:rPr lang="en-US" dirty="0" smtClean="0">
              <a:solidFill>
                <a:schemeClr val="tx1"/>
              </a:solidFill>
            </a:rPr>
            <a:t>provides for declaration of result of election</a:t>
          </a:r>
          <a:endParaRPr lang="en-US" dirty="0">
            <a:solidFill>
              <a:schemeClr val="tx1"/>
            </a:solidFill>
          </a:endParaRPr>
        </a:p>
      </dgm:t>
    </dgm:pt>
    <dgm:pt modelId="{CA470931-73EB-3E45-BFCE-38EE9CCCE2DD}" type="parTrans" cxnId="{137FBA0A-3D9D-AD4C-A93D-704A4418E889}">
      <dgm:prSet/>
      <dgm:spPr/>
      <dgm:t>
        <a:bodyPr/>
        <a:lstStyle/>
        <a:p>
          <a:endParaRPr lang="en-US">
            <a:solidFill>
              <a:schemeClr val="tx1"/>
            </a:solidFill>
          </a:endParaRPr>
        </a:p>
      </dgm:t>
    </dgm:pt>
    <dgm:pt modelId="{41AC20C1-4EAB-E846-8F5C-96B8A87BC0CC}" type="sibTrans" cxnId="{137FBA0A-3D9D-AD4C-A93D-704A4418E889}">
      <dgm:prSet/>
      <dgm:spPr/>
      <dgm:t>
        <a:bodyPr/>
        <a:lstStyle/>
        <a:p>
          <a:endParaRPr lang="en-US">
            <a:solidFill>
              <a:schemeClr val="tx1"/>
            </a:solidFill>
          </a:endParaRPr>
        </a:p>
      </dgm:t>
    </dgm:pt>
    <dgm:pt modelId="{7C3FD490-6EB0-3046-BABB-10987E545CEC}">
      <dgm:prSet/>
      <dgm:spPr/>
      <dgm:t>
        <a:bodyPr/>
        <a:lstStyle/>
        <a:p>
          <a:pPr rtl="0"/>
          <a:r>
            <a:rPr lang="en-US" b="1" dirty="0" smtClean="0">
              <a:solidFill>
                <a:schemeClr val="tx1"/>
              </a:solidFill>
            </a:rPr>
            <a:t>Rule 66 </a:t>
          </a:r>
          <a:r>
            <a:rPr lang="en-US" dirty="0" smtClean="0">
              <a:solidFill>
                <a:schemeClr val="tx1"/>
              </a:solidFill>
            </a:rPr>
            <a:t>provides for grant of certificate of election to returned candidate</a:t>
          </a:r>
          <a:endParaRPr lang="en-US" dirty="0">
            <a:solidFill>
              <a:schemeClr val="tx1"/>
            </a:solidFill>
          </a:endParaRPr>
        </a:p>
      </dgm:t>
    </dgm:pt>
    <dgm:pt modelId="{30F7CB8E-528A-464A-8060-BC19D7B594DD}" type="parTrans" cxnId="{54A66147-AF5F-1D45-BF36-E38C114F8E67}">
      <dgm:prSet/>
      <dgm:spPr/>
      <dgm:t>
        <a:bodyPr/>
        <a:lstStyle/>
        <a:p>
          <a:endParaRPr lang="en-US">
            <a:solidFill>
              <a:schemeClr val="tx1"/>
            </a:solidFill>
          </a:endParaRPr>
        </a:p>
      </dgm:t>
    </dgm:pt>
    <dgm:pt modelId="{40E3599B-51BB-414E-9043-17D9756EF7CF}" type="sibTrans" cxnId="{54A66147-AF5F-1D45-BF36-E38C114F8E67}">
      <dgm:prSet/>
      <dgm:spPr/>
      <dgm:t>
        <a:bodyPr/>
        <a:lstStyle/>
        <a:p>
          <a:endParaRPr lang="en-US">
            <a:solidFill>
              <a:schemeClr val="tx1"/>
            </a:solidFill>
          </a:endParaRPr>
        </a:p>
      </dgm:t>
    </dgm:pt>
    <dgm:pt modelId="{634B3352-04CF-A64D-9F12-CDA6807A6616}">
      <dgm:prSet/>
      <dgm:spPr/>
      <dgm:t>
        <a:bodyPr/>
        <a:lstStyle/>
        <a:p>
          <a:pPr rtl="0"/>
          <a:r>
            <a:rPr lang="en-US" b="1" dirty="0" smtClean="0">
              <a:solidFill>
                <a:schemeClr val="tx1"/>
              </a:solidFill>
            </a:rPr>
            <a:t>Rule 65 </a:t>
          </a:r>
          <a:r>
            <a:rPr lang="en-US" dirty="0" smtClean="0">
              <a:solidFill>
                <a:schemeClr val="tx1"/>
              </a:solidFill>
            </a:rPr>
            <a:t>provides for counting at 2 or more places for one constituency </a:t>
          </a:r>
          <a:endParaRPr lang="en-US" dirty="0">
            <a:solidFill>
              <a:schemeClr val="tx1"/>
            </a:solidFill>
          </a:endParaRPr>
        </a:p>
      </dgm:t>
    </dgm:pt>
    <dgm:pt modelId="{31330B31-34B9-A84D-9BD3-CAB50B72299A}" type="sibTrans" cxnId="{C31CE0D2-641F-D842-B787-5C7F7BA500A9}">
      <dgm:prSet/>
      <dgm:spPr/>
      <dgm:t>
        <a:bodyPr/>
        <a:lstStyle/>
        <a:p>
          <a:endParaRPr lang="en-US">
            <a:solidFill>
              <a:schemeClr val="tx1"/>
            </a:solidFill>
          </a:endParaRPr>
        </a:p>
      </dgm:t>
    </dgm:pt>
    <dgm:pt modelId="{44D886A1-C0F5-0D45-BAB2-60E65592953C}" type="parTrans" cxnId="{C31CE0D2-641F-D842-B787-5C7F7BA500A9}">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B4D547B6-0C19-8241-8018-E289BE0DD1EA}" type="pres">
      <dgm:prSet presAssocID="{ADFFC81F-B683-B64B-9F15-04F941498FC1}" presName="node" presStyleLbl="node1" presStyleIdx="0" presStyleCnt="6">
        <dgm:presLayoutVars>
          <dgm:bulletEnabled val="1"/>
        </dgm:presLayoutVars>
      </dgm:prSet>
      <dgm:spPr/>
      <dgm:t>
        <a:bodyPr/>
        <a:lstStyle/>
        <a:p>
          <a:endParaRPr lang="en-US"/>
        </a:p>
      </dgm:t>
    </dgm:pt>
    <dgm:pt modelId="{203B4C4C-BBDB-E24B-97D0-D95A2FB53D8D}" type="pres">
      <dgm:prSet presAssocID="{1C3C1C15-52A5-394F-BF2E-BEA4EB598E0E}" presName="sibTrans" presStyleCnt="0"/>
      <dgm:spPr/>
    </dgm:pt>
    <dgm:pt modelId="{10C0810F-8A65-6640-9C0B-6253ABC2E3DC}" type="pres">
      <dgm:prSet presAssocID="{2A9D58A9-47C1-4A45-8F75-2409D62865A6}" presName="node" presStyleLbl="node1" presStyleIdx="1" presStyleCnt="6">
        <dgm:presLayoutVars>
          <dgm:bulletEnabled val="1"/>
        </dgm:presLayoutVars>
      </dgm:prSet>
      <dgm:spPr/>
      <dgm:t>
        <a:bodyPr/>
        <a:lstStyle/>
        <a:p>
          <a:endParaRPr lang="en-US"/>
        </a:p>
      </dgm:t>
    </dgm:pt>
    <dgm:pt modelId="{2ED93487-D442-934C-B411-D4E8E8A5A271}" type="pres">
      <dgm:prSet presAssocID="{B7043EFC-12ED-434E-A52F-6473D68B4BFC}" presName="sibTrans" presStyleCnt="0"/>
      <dgm:spPr/>
    </dgm:pt>
    <dgm:pt modelId="{97DF24ED-BDEA-3049-ABA9-91621949356E}" type="pres">
      <dgm:prSet presAssocID="{4AD6E282-5F62-0940-B2CC-551F5C76A6C0}" presName="node" presStyleLbl="node1" presStyleIdx="2" presStyleCnt="6">
        <dgm:presLayoutVars>
          <dgm:bulletEnabled val="1"/>
        </dgm:presLayoutVars>
      </dgm:prSet>
      <dgm:spPr/>
      <dgm:t>
        <a:bodyPr/>
        <a:lstStyle/>
        <a:p>
          <a:endParaRPr lang="en-US"/>
        </a:p>
      </dgm:t>
    </dgm:pt>
    <dgm:pt modelId="{666E112C-58E4-6644-A323-567D2E116F27}" type="pres">
      <dgm:prSet presAssocID="{414CDF40-E42C-4C43-AE35-BD8F5D1982FD}" presName="sibTrans" presStyleCnt="0"/>
      <dgm:spPr/>
    </dgm:pt>
    <dgm:pt modelId="{463D790E-4C1B-0E48-B970-811B134A08C4}" type="pres">
      <dgm:prSet presAssocID="{AD32E83A-B890-D44E-9614-B8AD234ECE11}" presName="node" presStyleLbl="node1" presStyleIdx="3" presStyleCnt="6">
        <dgm:presLayoutVars>
          <dgm:bulletEnabled val="1"/>
        </dgm:presLayoutVars>
      </dgm:prSet>
      <dgm:spPr/>
      <dgm:t>
        <a:bodyPr/>
        <a:lstStyle/>
        <a:p>
          <a:endParaRPr lang="en-US"/>
        </a:p>
      </dgm:t>
    </dgm:pt>
    <dgm:pt modelId="{7373590C-C6A3-234F-85D6-983439ED0DBF}" type="pres">
      <dgm:prSet presAssocID="{41AC20C1-4EAB-E846-8F5C-96B8A87BC0CC}" presName="sibTrans" presStyleCnt="0"/>
      <dgm:spPr/>
    </dgm:pt>
    <dgm:pt modelId="{1A6B2BCB-189E-1949-9440-50F0479F22D8}" type="pres">
      <dgm:prSet presAssocID="{634B3352-04CF-A64D-9F12-CDA6807A6616}" presName="node" presStyleLbl="node1" presStyleIdx="4" presStyleCnt="6">
        <dgm:presLayoutVars>
          <dgm:bulletEnabled val="1"/>
        </dgm:presLayoutVars>
      </dgm:prSet>
      <dgm:spPr/>
      <dgm:t>
        <a:bodyPr/>
        <a:lstStyle/>
        <a:p>
          <a:endParaRPr lang="en-US"/>
        </a:p>
      </dgm:t>
    </dgm:pt>
    <dgm:pt modelId="{E7975F03-950D-8F43-82A7-87E34D5750A4}" type="pres">
      <dgm:prSet presAssocID="{31330B31-34B9-A84D-9BD3-CAB50B72299A}" presName="sibTrans" presStyleCnt="0"/>
      <dgm:spPr/>
    </dgm:pt>
    <dgm:pt modelId="{9C415D77-73AD-2647-A889-B91DB5544D39}" type="pres">
      <dgm:prSet presAssocID="{7C3FD490-6EB0-3046-BABB-10987E545CEC}" presName="node" presStyleLbl="node1" presStyleIdx="5" presStyleCnt="6">
        <dgm:presLayoutVars>
          <dgm:bulletEnabled val="1"/>
        </dgm:presLayoutVars>
      </dgm:prSet>
      <dgm:spPr/>
      <dgm:t>
        <a:bodyPr/>
        <a:lstStyle/>
        <a:p>
          <a:endParaRPr lang="en-US"/>
        </a:p>
      </dgm:t>
    </dgm:pt>
  </dgm:ptLst>
  <dgm:cxnLst>
    <dgm:cxn modelId="{9B1182AC-9117-40CA-B167-6F4688B80716}" type="presOf" srcId="{4AD6E282-5F62-0940-B2CC-551F5C76A6C0}" destId="{97DF24ED-BDEA-3049-ABA9-91621949356E}" srcOrd="0" destOrd="0" presId="urn:microsoft.com/office/officeart/2005/8/layout/default#2"/>
    <dgm:cxn modelId="{C31CE0D2-641F-D842-B787-5C7F7BA500A9}" srcId="{A5A5456E-C068-9947-B668-46D90108E6B2}" destId="{634B3352-04CF-A64D-9F12-CDA6807A6616}" srcOrd="4" destOrd="0" parTransId="{44D886A1-C0F5-0D45-BAB2-60E65592953C}" sibTransId="{31330B31-34B9-A84D-9BD3-CAB50B72299A}"/>
    <dgm:cxn modelId="{54A66147-AF5F-1D45-BF36-E38C114F8E67}" srcId="{A5A5456E-C068-9947-B668-46D90108E6B2}" destId="{7C3FD490-6EB0-3046-BABB-10987E545CEC}" srcOrd="5" destOrd="0" parTransId="{30F7CB8E-528A-464A-8060-BC19D7B594DD}" sibTransId="{40E3599B-51BB-414E-9043-17D9756EF7CF}"/>
    <dgm:cxn modelId="{05B5905C-EEBE-4A64-AFAD-61DF9131D916}" type="presOf" srcId="{634B3352-04CF-A64D-9F12-CDA6807A6616}" destId="{1A6B2BCB-189E-1949-9440-50F0479F22D8}" srcOrd="0" destOrd="0" presId="urn:microsoft.com/office/officeart/2005/8/layout/default#2"/>
    <dgm:cxn modelId="{6DF24FF4-49BA-4D4C-BF2F-024F00A173E7}" type="presOf" srcId="{2A9D58A9-47C1-4A45-8F75-2409D62865A6}" destId="{10C0810F-8A65-6640-9C0B-6253ABC2E3DC}" srcOrd="0" destOrd="0" presId="urn:microsoft.com/office/officeart/2005/8/layout/default#2"/>
    <dgm:cxn modelId="{01074807-2A6C-0A48-BDCA-21E80B203954}" srcId="{A5A5456E-C068-9947-B668-46D90108E6B2}" destId="{4AD6E282-5F62-0940-B2CC-551F5C76A6C0}" srcOrd="2" destOrd="0" parTransId="{B71E1864-68FD-D342-91E3-DEB870DCD4E7}" sibTransId="{414CDF40-E42C-4C43-AE35-BD8F5D1982FD}"/>
    <dgm:cxn modelId="{898D87D0-D13E-424D-8383-DB9C94B624AD}" srcId="{A5A5456E-C068-9947-B668-46D90108E6B2}" destId="{ADFFC81F-B683-B64B-9F15-04F941498FC1}" srcOrd="0" destOrd="0" parTransId="{6CE1165E-6218-3F47-84C0-BE61B89A6174}" sibTransId="{1C3C1C15-52A5-394F-BF2E-BEA4EB598E0E}"/>
    <dgm:cxn modelId="{8442300F-868F-4C81-A7F5-D82D7A311A29}" type="presOf" srcId="{A5A5456E-C068-9947-B668-46D90108E6B2}" destId="{45E095DF-4B66-B749-A9BB-BA7568449609}" srcOrd="0" destOrd="0" presId="urn:microsoft.com/office/officeart/2005/8/layout/default#2"/>
    <dgm:cxn modelId="{137FBA0A-3D9D-AD4C-A93D-704A4418E889}" srcId="{A5A5456E-C068-9947-B668-46D90108E6B2}" destId="{AD32E83A-B890-D44E-9614-B8AD234ECE11}" srcOrd="3" destOrd="0" parTransId="{CA470931-73EB-3E45-BFCE-38EE9CCCE2DD}" sibTransId="{41AC20C1-4EAB-E846-8F5C-96B8A87BC0CC}"/>
    <dgm:cxn modelId="{BAB5CB8C-2063-D846-811E-82FD7779A5E7}" srcId="{A5A5456E-C068-9947-B668-46D90108E6B2}" destId="{2A9D58A9-47C1-4A45-8F75-2409D62865A6}" srcOrd="1" destOrd="0" parTransId="{2F60CE61-E9A0-9F4F-823A-CA7E0ABBC1FC}" sibTransId="{B7043EFC-12ED-434E-A52F-6473D68B4BFC}"/>
    <dgm:cxn modelId="{9073BF29-31F9-4E68-A22B-059E44544EA6}" type="presOf" srcId="{ADFFC81F-B683-B64B-9F15-04F941498FC1}" destId="{B4D547B6-0C19-8241-8018-E289BE0DD1EA}" srcOrd="0" destOrd="0" presId="urn:microsoft.com/office/officeart/2005/8/layout/default#2"/>
    <dgm:cxn modelId="{DA02BDF0-B303-4B55-A8CB-E304CC03B1CD}" type="presOf" srcId="{AD32E83A-B890-D44E-9614-B8AD234ECE11}" destId="{463D790E-4C1B-0E48-B970-811B134A08C4}" srcOrd="0" destOrd="0" presId="urn:microsoft.com/office/officeart/2005/8/layout/default#2"/>
    <dgm:cxn modelId="{FD1452D5-DCAF-471F-AC85-A93B518DDB9C}" type="presOf" srcId="{7C3FD490-6EB0-3046-BABB-10987E545CEC}" destId="{9C415D77-73AD-2647-A889-B91DB5544D39}" srcOrd="0" destOrd="0" presId="urn:microsoft.com/office/officeart/2005/8/layout/default#2"/>
    <dgm:cxn modelId="{0ABF818C-749E-42E0-8AFB-F88E70EACE80}" type="presParOf" srcId="{45E095DF-4B66-B749-A9BB-BA7568449609}" destId="{B4D547B6-0C19-8241-8018-E289BE0DD1EA}" srcOrd="0" destOrd="0" presId="urn:microsoft.com/office/officeart/2005/8/layout/default#2"/>
    <dgm:cxn modelId="{3E6EB334-FB2C-44BE-8E85-756DF7D18957}" type="presParOf" srcId="{45E095DF-4B66-B749-A9BB-BA7568449609}" destId="{203B4C4C-BBDB-E24B-97D0-D95A2FB53D8D}" srcOrd="1" destOrd="0" presId="urn:microsoft.com/office/officeart/2005/8/layout/default#2"/>
    <dgm:cxn modelId="{95420454-FD3E-4B4F-8A3E-DCD810C3B98B}" type="presParOf" srcId="{45E095DF-4B66-B749-A9BB-BA7568449609}" destId="{10C0810F-8A65-6640-9C0B-6253ABC2E3DC}" srcOrd="2" destOrd="0" presId="urn:microsoft.com/office/officeart/2005/8/layout/default#2"/>
    <dgm:cxn modelId="{AD02AB07-7D37-49B1-875C-6F1D5C9C7F9D}" type="presParOf" srcId="{45E095DF-4B66-B749-A9BB-BA7568449609}" destId="{2ED93487-D442-934C-B411-D4E8E8A5A271}" srcOrd="3" destOrd="0" presId="urn:microsoft.com/office/officeart/2005/8/layout/default#2"/>
    <dgm:cxn modelId="{4F09F3A2-3CE7-4B9A-9254-08FB50FD57BB}" type="presParOf" srcId="{45E095DF-4B66-B749-A9BB-BA7568449609}" destId="{97DF24ED-BDEA-3049-ABA9-91621949356E}" srcOrd="4" destOrd="0" presId="urn:microsoft.com/office/officeart/2005/8/layout/default#2"/>
    <dgm:cxn modelId="{A3934087-27DB-42D6-965F-7B6C35995A46}" type="presParOf" srcId="{45E095DF-4B66-B749-A9BB-BA7568449609}" destId="{666E112C-58E4-6644-A323-567D2E116F27}" srcOrd="5" destOrd="0" presId="urn:microsoft.com/office/officeart/2005/8/layout/default#2"/>
    <dgm:cxn modelId="{9B86223A-602D-4F20-8022-D4A77299DD31}" type="presParOf" srcId="{45E095DF-4B66-B749-A9BB-BA7568449609}" destId="{463D790E-4C1B-0E48-B970-811B134A08C4}" srcOrd="6" destOrd="0" presId="urn:microsoft.com/office/officeart/2005/8/layout/default#2"/>
    <dgm:cxn modelId="{BBC174C2-0EA9-47AA-B81B-45589EACB859}" type="presParOf" srcId="{45E095DF-4B66-B749-A9BB-BA7568449609}" destId="{7373590C-C6A3-234F-85D6-983439ED0DBF}" srcOrd="7" destOrd="0" presId="urn:microsoft.com/office/officeart/2005/8/layout/default#2"/>
    <dgm:cxn modelId="{D2E772D4-750F-4AF6-8A88-B10D5CC41E6E}" type="presParOf" srcId="{45E095DF-4B66-B749-A9BB-BA7568449609}" destId="{1A6B2BCB-189E-1949-9440-50F0479F22D8}" srcOrd="8" destOrd="0" presId="urn:microsoft.com/office/officeart/2005/8/layout/default#2"/>
    <dgm:cxn modelId="{B5540399-E34B-40C7-B8DB-84DA3FFB75D8}" type="presParOf" srcId="{45E095DF-4B66-B749-A9BB-BA7568449609}" destId="{E7975F03-950D-8F43-82A7-87E34D5750A4}" srcOrd="9" destOrd="0" presId="urn:microsoft.com/office/officeart/2005/8/layout/default#2"/>
    <dgm:cxn modelId="{0839FD8D-61AD-4210-BBE3-FE15D8EF59A0}" type="presParOf" srcId="{45E095DF-4B66-B749-A9BB-BA7568449609}" destId="{9C415D77-73AD-2647-A889-B91DB5544D39}" srcOrd="10" destOrd="0" presId="urn:microsoft.com/office/officeart/2005/8/layout/defaul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976DDF-785D-BB4E-97E4-1051622A94AE}" type="doc">
      <dgm:prSet loTypeId="urn:microsoft.com/office/officeart/2005/8/layout/hList7#1" loCatId="" qsTypeId="urn:microsoft.com/office/officeart/2005/8/quickstyle/simple4" qsCatId="simple" csTypeId="urn:microsoft.com/office/officeart/2005/8/colors/colorful4" csCatId="colorful" phldr="1"/>
      <dgm:spPr/>
      <dgm:t>
        <a:bodyPr/>
        <a:lstStyle/>
        <a:p>
          <a:endParaRPr lang="en-US"/>
        </a:p>
      </dgm:t>
    </dgm:pt>
    <dgm:pt modelId="{61F0EEA1-85F5-6343-A342-49AA34019BB8}">
      <dgm:prSet custT="1"/>
      <dgm:spPr/>
      <dgm:t>
        <a:bodyPr/>
        <a:lstStyle/>
        <a:p>
          <a:pPr rtl="0"/>
          <a:r>
            <a:rPr lang="en-US" sz="2000" b="1" dirty="0" smtClean="0">
              <a:solidFill>
                <a:srgbClr val="000000"/>
              </a:solidFill>
            </a:rPr>
            <a:t>Counting of votes for entire AC to be preferably done at one place </a:t>
          </a:r>
          <a:endParaRPr lang="en-US" sz="2000" b="1" dirty="0">
            <a:solidFill>
              <a:srgbClr val="000000"/>
            </a:solidFill>
          </a:endParaRPr>
        </a:p>
      </dgm:t>
    </dgm:pt>
    <dgm:pt modelId="{1F63E1F6-EDDE-1D4F-88A5-68EB63DAED69}" type="parTrans" cxnId="{A2AA3B22-7B20-E34F-86D1-0320BDB502C6}">
      <dgm:prSet/>
      <dgm:spPr/>
      <dgm:t>
        <a:bodyPr/>
        <a:lstStyle/>
        <a:p>
          <a:endParaRPr lang="en-US" sz="2000" b="1">
            <a:solidFill>
              <a:srgbClr val="000000"/>
            </a:solidFill>
          </a:endParaRPr>
        </a:p>
      </dgm:t>
    </dgm:pt>
    <dgm:pt modelId="{7D02928E-7E11-BC4D-96F0-45C8107DF47C}" type="sibTrans" cxnId="{A2AA3B22-7B20-E34F-86D1-0320BDB502C6}">
      <dgm:prSet/>
      <dgm:spPr/>
      <dgm:t>
        <a:bodyPr/>
        <a:lstStyle/>
        <a:p>
          <a:endParaRPr lang="en-US" sz="2000" b="1">
            <a:solidFill>
              <a:srgbClr val="000000"/>
            </a:solidFill>
          </a:endParaRPr>
        </a:p>
      </dgm:t>
    </dgm:pt>
    <dgm:pt modelId="{E8F80B53-272E-EE44-8228-343AE46A32C5}">
      <dgm:prSet custT="1"/>
      <dgm:spPr/>
      <dgm:t>
        <a:bodyPr/>
        <a:lstStyle/>
        <a:p>
          <a:pPr rtl="0"/>
          <a:r>
            <a:rPr lang="en-US" sz="2000" b="1" dirty="0" smtClean="0">
              <a:solidFill>
                <a:srgbClr val="000000"/>
              </a:solidFill>
            </a:rPr>
            <a:t>If more than two halls or places are required, ECI’s written  prior approval is required</a:t>
          </a:r>
          <a:endParaRPr lang="en-US" sz="2000" b="1" dirty="0">
            <a:solidFill>
              <a:srgbClr val="000000"/>
            </a:solidFill>
          </a:endParaRPr>
        </a:p>
      </dgm:t>
    </dgm:pt>
    <dgm:pt modelId="{5A801CF1-8115-F24E-8929-BB636A6A75C0}" type="parTrans" cxnId="{7AF66BFB-D122-A848-97FC-3B1ACCA85075}">
      <dgm:prSet/>
      <dgm:spPr/>
      <dgm:t>
        <a:bodyPr/>
        <a:lstStyle/>
        <a:p>
          <a:endParaRPr lang="en-US" sz="2000" b="1">
            <a:solidFill>
              <a:srgbClr val="000000"/>
            </a:solidFill>
          </a:endParaRPr>
        </a:p>
      </dgm:t>
    </dgm:pt>
    <dgm:pt modelId="{7BFA0425-8EC1-6C47-AB4A-7696228C97E8}" type="sibTrans" cxnId="{7AF66BFB-D122-A848-97FC-3B1ACCA85075}">
      <dgm:prSet/>
      <dgm:spPr/>
      <dgm:t>
        <a:bodyPr/>
        <a:lstStyle/>
        <a:p>
          <a:endParaRPr lang="en-US" sz="2000" b="1">
            <a:solidFill>
              <a:srgbClr val="000000"/>
            </a:solidFill>
          </a:endParaRPr>
        </a:p>
      </dgm:t>
    </dgm:pt>
    <dgm:pt modelId="{7CA2B66D-DF69-4B47-A75F-F28B2DB2333D}">
      <dgm:prSet custT="1"/>
      <dgm:spPr/>
      <dgm:t>
        <a:bodyPr/>
        <a:lstStyle/>
        <a:p>
          <a:pPr rtl="0"/>
          <a:r>
            <a:rPr lang="en-US" sz="2000" b="1" dirty="0" smtClean="0">
              <a:solidFill>
                <a:srgbClr val="000000"/>
              </a:solidFill>
            </a:rPr>
            <a:t>In case 2 halls are approved, allot in advance the PS to be counted in each hall. Intimate candidates accordingly</a:t>
          </a:r>
          <a:endParaRPr lang="en-US" sz="2000" b="1" dirty="0">
            <a:solidFill>
              <a:srgbClr val="000000"/>
            </a:solidFill>
          </a:endParaRPr>
        </a:p>
      </dgm:t>
    </dgm:pt>
    <dgm:pt modelId="{6929BA84-7EE1-9340-8166-8224C27E54AA}" type="parTrans" cxnId="{7D42EFD1-65A8-B349-9FB7-201E2FFC572D}">
      <dgm:prSet/>
      <dgm:spPr/>
      <dgm:t>
        <a:bodyPr/>
        <a:lstStyle/>
        <a:p>
          <a:endParaRPr lang="en-US" sz="2000" b="1">
            <a:solidFill>
              <a:srgbClr val="000000"/>
            </a:solidFill>
          </a:endParaRPr>
        </a:p>
      </dgm:t>
    </dgm:pt>
    <dgm:pt modelId="{5EBA6C26-F8DB-D044-AE1E-DD3E9EEBDFA5}" type="sibTrans" cxnId="{7D42EFD1-65A8-B349-9FB7-201E2FFC572D}">
      <dgm:prSet/>
      <dgm:spPr/>
      <dgm:t>
        <a:bodyPr/>
        <a:lstStyle/>
        <a:p>
          <a:endParaRPr lang="en-US" sz="2000" b="1">
            <a:solidFill>
              <a:srgbClr val="000000"/>
            </a:solidFill>
          </a:endParaRPr>
        </a:p>
      </dgm:t>
    </dgm:pt>
    <dgm:pt modelId="{09290B04-FEAA-9243-8EF7-E31117191B4C}">
      <dgm:prSet custT="1"/>
      <dgm:spPr/>
      <dgm:t>
        <a:bodyPr/>
        <a:lstStyle/>
        <a:p>
          <a:pPr rtl="0"/>
          <a:r>
            <a:rPr lang="en-US" sz="2000" b="1" dirty="0" smtClean="0">
              <a:solidFill>
                <a:srgbClr val="000000"/>
              </a:solidFill>
            </a:rPr>
            <a:t>For Each AC or assembly segment there should be a strong room  and a spacious counting hall   with separate entry and exit.</a:t>
          </a:r>
          <a:endParaRPr lang="en-US" sz="2000" b="1" dirty="0">
            <a:solidFill>
              <a:srgbClr val="000000"/>
            </a:solidFill>
          </a:endParaRPr>
        </a:p>
      </dgm:t>
    </dgm:pt>
    <dgm:pt modelId="{FD27A93E-A52E-3042-9F4A-BF2B62FB616E}" type="parTrans" cxnId="{A29D35C9-45E5-194B-BDE3-61A7515FF9CE}">
      <dgm:prSet/>
      <dgm:spPr/>
      <dgm:t>
        <a:bodyPr/>
        <a:lstStyle/>
        <a:p>
          <a:endParaRPr lang="en-US" sz="2000" b="1">
            <a:solidFill>
              <a:srgbClr val="000000"/>
            </a:solidFill>
          </a:endParaRPr>
        </a:p>
      </dgm:t>
    </dgm:pt>
    <dgm:pt modelId="{DDFDCD78-567A-434A-AF6B-8AFDC621CADE}" type="sibTrans" cxnId="{A29D35C9-45E5-194B-BDE3-61A7515FF9CE}">
      <dgm:prSet/>
      <dgm:spPr/>
      <dgm:t>
        <a:bodyPr/>
        <a:lstStyle/>
        <a:p>
          <a:endParaRPr lang="en-US" sz="2000" b="1">
            <a:solidFill>
              <a:srgbClr val="000000"/>
            </a:solidFill>
          </a:endParaRPr>
        </a:p>
      </dgm:t>
    </dgm:pt>
    <dgm:pt modelId="{C0011604-986A-564A-824B-B53EAAE2AA89}">
      <dgm:prSet custT="1"/>
      <dgm:spPr/>
      <dgm:t>
        <a:bodyPr/>
        <a:lstStyle/>
        <a:p>
          <a:pPr rtl="0"/>
          <a:r>
            <a:rPr lang="en-US" sz="2000" b="1" dirty="0" smtClean="0">
              <a:solidFill>
                <a:srgbClr val="000000"/>
              </a:solidFill>
            </a:rPr>
            <a:t>Each counting centre to have distinct number and each hall to be distinctly numbered</a:t>
          </a:r>
          <a:endParaRPr lang="en-US" sz="2000" b="1" dirty="0">
            <a:solidFill>
              <a:srgbClr val="000000"/>
            </a:solidFill>
          </a:endParaRPr>
        </a:p>
      </dgm:t>
    </dgm:pt>
    <dgm:pt modelId="{F1B54B8F-0CDE-9F4E-9CD8-C6D37D936DD6}" type="parTrans" cxnId="{909B56B8-B360-C149-8F88-73A641E3716F}">
      <dgm:prSet/>
      <dgm:spPr/>
      <dgm:t>
        <a:bodyPr/>
        <a:lstStyle/>
        <a:p>
          <a:endParaRPr lang="en-US" sz="2000" b="1">
            <a:solidFill>
              <a:srgbClr val="000000"/>
            </a:solidFill>
          </a:endParaRPr>
        </a:p>
      </dgm:t>
    </dgm:pt>
    <dgm:pt modelId="{0BBBD7DB-1A14-8C4C-BE06-22100E11484B}" type="sibTrans" cxnId="{909B56B8-B360-C149-8F88-73A641E3716F}">
      <dgm:prSet/>
      <dgm:spPr/>
      <dgm:t>
        <a:bodyPr/>
        <a:lstStyle/>
        <a:p>
          <a:endParaRPr lang="en-US" sz="2000" b="1">
            <a:solidFill>
              <a:srgbClr val="000000"/>
            </a:solidFill>
          </a:endParaRPr>
        </a:p>
      </dgm:t>
    </dgm:pt>
    <dgm:pt modelId="{A3D9141A-8304-694A-9D5B-72F2CA92EE52}" type="pres">
      <dgm:prSet presAssocID="{6F976DDF-785D-BB4E-97E4-1051622A94AE}" presName="Name0" presStyleCnt="0">
        <dgm:presLayoutVars>
          <dgm:dir/>
          <dgm:resizeHandles val="exact"/>
        </dgm:presLayoutVars>
      </dgm:prSet>
      <dgm:spPr/>
      <dgm:t>
        <a:bodyPr/>
        <a:lstStyle/>
        <a:p>
          <a:endParaRPr lang="en-US"/>
        </a:p>
      </dgm:t>
    </dgm:pt>
    <dgm:pt modelId="{0F1ABBA5-A057-804D-B231-EBA3412B9508}" type="pres">
      <dgm:prSet presAssocID="{6F976DDF-785D-BB4E-97E4-1051622A94AE}" presName="fgShape" presStyleLbl="fgShp" presStyleIdx="0" presStyleCnt="1" custLinFactNeighborY="22477"/>
      <dgm:spPr/>
    </dgm:pt>
    <dgm:pt modelId="{EEBF6A38-AC00-2F45-A7EF-7EB65F15E6A2}" type="pres">
      <dgm:prSet presAssocID="{6F976DDF-785D-BB4E-97E4-1051622A94AE}" presName="linComp" presStyleCnt="0"/>
      <dgm:spPr/>
    </dgm:pt>
    <dgm:pt modelId="{B2FB595E-8A0C-F44B-AB0B-810243D8AF45}" type="pres">
      <dgm:prSet presAssocID="{61F0EEA1-85F5-6343-A342-49AA34019BB8}" presName="compNode" presStyleCnt="0"/>
      <dgm:spPr/>
    </dgm:pt>
    <dgm:pt modelId="{6ADEB59E-6A5D-C047-89A3-735CBB64A763}" type="pres">
      <dgm:prSet presAssocID="{61F0EEA1-85F5-6343-A342-49AA34019BB8}" presName="bkgdShape" presStyleLbl="node1" presStyleIdx="0" presStyleCnt="5"/>
      <dgm:spPr/>
      <dgm:t>
        <a:bodyPr/>
        <a:lstStyle/>
        <a:p>
          <a:endParaRPr lang="en-US"/>
        </a:p>
      </dgm:t>
    </dgm:pt>
    <dgm:pt modelId="{FF0AC2E5-D969-3747-A549-42C0B4AB66AA}" type="pres">
      <dgm:prSet presAssocID="{61F0EEA1-85F5-6343-A342-49AA34019BB8}" presName="nodeTx" presStyleLbl="node1" presStyleIdx="0" presStyleCnt="5">
        <dgm:presLayoutVars>
          <dgm:bulletEnabled val="1"/>
        </dgm:presLayoutVars>
      </dgm:prSet>
      <dgm:spPr/>
      <dgm:t>
        <a:bodyPr/>
        <a:lstStyle/>
        <a:p>
          <a:endParaRPr lang="en-US"/>
        </a:p>
      </dgm:t>
    </dgm:pt>
    <dgm:pt modelId="{C8D0B88B-0FD5-754E-93AC-0C8C63DAAB28}" type="pres">
      <dgm:prSet presAssocID="{61F0EEA1-85F5-6343-A342-49AA34019BB8}" presName="invisiNode" presStyleLbl="node1" presStyleIdx="0" presStyleCnt="5"/>
      <dgm:spPr/>
    </dgm:pt>
    <dgm:pt modelId="{E9A32F46-BE28-854F-A465-6812F64613A6}" type="pres">
      <dgm:prSet presAssocID="{61F0EEA1-85F5-6343-A342-49AA34019BB8}" presName="imagNode" presStyleLbl="fgImgPlace1" presStyleIdx="0" presStyleCnt="5" custLinFactNeighborY="-16359"/>
      <dgm:spPr>
        <a:blipFill rotWithShape="1">
          <a:blip xmlns:r="http://schemas.openxmlformats.org/officeDocument/2006/relationships" r:embed="rId1"/>
          <a:stretch>
            <a:fillRect/>
          </a:stretch>
        </a:blipFill>
      </dgm:spPr>
      <dgm:t>
        <a:bodyPr/>
        <a:lstStyle/>
        <a:p>
          <a:endParaRPr lang="en-US"/>
        </a:p>
      </dgm:t>
    </dgm:pt>
    <dgm:pt modelId="{DA92D6A3-BFEB-824D-9615-B5EF8511ADB1}" type="pres">
      <dgm:prSet presAssocID="{7D02928E-7E11-BC4D-96F0-45C8107DF47C}" presName="sibTrans" presStyleLbl="sibTrans2D1" presStyleIdx="0" presStyleCnt="0"/>
      <dgm:spPr/>
      <dgm:t>
        <a:bodyPr/>
        <a:lstStyle/>
        <a:p>
          <a:endParaRPr lang="en-US"/>
        </a:p>
      </dgm:t>
    </dgm:pt>
    <dgm:pt modelId="{F583BDB4-7DF2-C848-BEF4-9F4C06563799}" type="pres">
      <dgm:prSet presAssocID="{E8F80B53-272E-EE44-8228-343AE46A32C5}" presName="compNode" presStyleCnt="0"/>
      <dgm:spPr/>
    </dgm:pt>
    <dgm:pt modelId="{65845B80-A9EA-4941-A6F9-F38A343528EA}" type="pres">
      <dgm:prSet presAssocID="{E8F80B53-272E-EE44-8228-343AE46A32C5}" presName="bkgdShape" presStyleLbl="node1" presStyleIdx="1" presStyleCnt="5"/>
      <dgm:spPr/>
      <dgm:t>
        <a:bodyPr/>
        <a:lstStyle/>
        <a:p>
          <a:endParaRPr lang="en-US"/>
        </a:p>
      </dgm:t>
    </dgm:pt>
    <dgm:pt modelId="{ECC1B99C-6A03-784B-B273-9FE0D4C9660B}" type="pres">
      <dgm:prSet presAssocID="{E8F80B53-272E-EE44-8228-343AE46A32C5}" presName="nodeTx" presStyleLbl="node1" presStyleIdx="1" presStyleCnt="5">
        <dgm:presLayoutVars>
          <dgm:bulletEnabled val="1"/>
        </dgm:presLayoutVars>
      </dgm:prSet>
      <dgm:spPr/>
      <dgm:t>
        <a:bodyPr/>
        <a:lstStyle/>
        <a:p>
          <a:endParaRPr lang="en-US"/>
        </a:p>
      </dgm:t>
    </dgm:pt>
    <dgm:pt modelId="{940E65CE-7459-0A46-B386-873380D49766}" type="pres">
      <dgm:prSet presAssocID="{E8F80B53-272E-EE44-8228-343AE46A32C5}" presName="invisiNode" presStyleLbl="node1" presStyleIdx="1" presStyleCnt="5"/>
      <dgm:spPr/>
    </dgm:pt>
    <dgm:pt modelId="{8CA174D3-FCAC-A042-B7A1-6FF59AEB6F4F}" type="pres">
      <dgm:prSet presAssocID="{E8F80B53-272E-EE44-8228-343AE46A32C5}" presName="imagNode" presStyleLbl="fgImgPlace1" presStyleIdx="1" presStyleCnt="5" custLinFactNeighborY="-16359"/>
      <dgm:spPr>
        <a:blipFill rotWithShape="1">
          <a:blip xmlns:r="http://schemas.openxmlformats.org/officeDocument/2006/relationships" r:embed="rId2"/>
          <a:stretch>
            <a:fillRect/>
          </a:stretch>
        </a:blipFill>
      </dgm:spPr>
      <dgm:t>
        <a:bodyPr/>
        <a:lstStyle/>
        <a:p>
          <a:endParaRPr lang="en-US"/>
        </a:p>
      </dgm:t>
    </dgm:pt>
    <dgm:pt modelId="{BA79678F-0FC6-BA4E-B419-B4A945E9173E}" type="pres">
      <dgm:prSet presAssocID="{7BFA0425-8EC1-6C47-AB4A-7696228C97E8}" presName="sibTrans" presStyleLbl="sibTrans2D1" presStyleIdx="0" presStyleCnt="0"/>
      <dgm:spPr/>
      <dgm:t>
        <a:bodyPr/>
        <a:lstStyle/>
        <a:p>
          <a:endParaRPr lang="en-US"/>
        </a:p>
      </dgm:t>
    </dgm:pt>
    <dgm:pt modelId="{DBBD0AE2-C3A3-4F43-B05B-2501DD51C9E5}" type="pres">
      <dgm:prSet presAssocID="{7CA2B66D-DF69-4B47-A75F-F28B2DB2333D}" presName="compNode" presStyleCnt="0"/>
      <dgm:spPr/>
    </dgm:pt>
    <dgm:pt modelId="{BA4E0ED1-15FC-1540-949D-BEFAE09EAA57}" type="pres">
      <dgm:prSet presAssocID="{7CA2B66D-DF69-4B47-A75F-F28B2DB2333D}" presName="bkgdShape" presStyleLbl="node1" presStyleIdx="2" presStyleCnt="5"/>
      <dgm:spPr/>
      <dgm:t>
        <a:bodyPr/>
        <a:lstStyle/>
        <a:p>
          <a:endParaRPr lang="en-US"/>
        </a:p>
      </dgm:t>
    </dgm:pt>
    <dgm:pt modelId="{F0CB0CF1-1EE0-ED45-B50C-68ECB575003E}" type="pres">
      <dgm:prSet presAssocID="{7CA2B66D-DF69-4B47-A75F-F28B2DB2333D}" presName="nodeTx" presStyleLbl="node1" presStyleIdx="2" presStyleCnt="5">
        <dgm:presLayoutVars>
          <dgm:bulletEnabled val="1"/>
        </dgm:presLayoutVars>
      </dgm:prSet>
      <dgm:spPr/>
      <dgm:t>
        <a:bodyPr/>
        <a:lstStyle/>
        <a:p>
          <a:endParaRPr lang="en-US"/>
        </a:p>
      </dgm:t>
    </dgm:pt>
    <dgm:pt modelId="{17C33ADB-F792-5C48-A7C0-2D55B9D1734E}" type="pres">
      <dgm:prSet presAssocID="{7CA2B66D-DF69-4B47-A75F-F28B2DB2333D}" presName="invisiNode" presStyleLbl="node1" presStyleIdx="2" presStyleCnt="5"/>
      <dgm:spPr/>
    </dgm:pt>
    <dgm:pt modelId="{5ED3C543-AF7D-DF4F-B46E-5C4B26CDE74A}" type="pres">
      <dgm:prSet presAssocID="{7CA2B66D-DF69-4B47-A75F-F28B2DB2333D}" presName="imagNode" presStyleLbl="fgImgPlace1" presStyleIdx="2" presStyleCnt="5" custLinFactNeighborX="2287" custLinFactNeighborY="-34699"/>
      <dgm:spPr>
        <a:blipFill rotWithShape="1">
          <a:blip xmlns:r="http://schemas.openxmlformats.org/officeDocument/2006/relationships" r:embed="rId3"/>
          <a:stretch>
            <a:fillRect/>
          </a:stretch>
        </a:blipFill>
      </dgm:spPr>
      <dgm:t>
        <a:bodyPr/>
        <a:lstStyle/>
        <a:p>
          <a:endParaRPr lang="en-US"/>
        </a:p>
      </dgm:t>
    </dgm:pt>
    <dgm:pt modelId="{01B2697C-7DCF-ED45-A687-7562081B232A}" type="pres">
      <dgm:prSet presAssocID="{5EBA6C26-F8DB-D044-AE1E-DD3E9EEBDFA5}" presName="sibTrans" presStyleLbl="sibTrans2D1" presStyleIdx="0" presStyleCnt="0"/>
      <dgm:spPr/>
      <dgm:t>
        <a:bodyPr/>
        <a:lstStyle/>
        <a:p>
          <a:endParaRPr lang="en-US"/>
        </a:p>
      </dgm:t>
    </dgm:pt>
    <dgm:pt modelId="{A6DA469E-768E-FD4C-B902-513391B36A27}" type="pres">
      <dgm:prSet presAssocID="{09290B04-FEAA-9243-8EF7-E31117191B4C}" presName="compNode" presStyleCnt="0"/>
      <dgm:spPr/>
    </dgm:pt>
    <dgm:pt modelId="{0F16101F-C3D8-994B-ACB2-B243F811AEBA}" type="pres">
      <dgm:prSet presAssocID="{09290B04-FEAA-9243-8EF7-E31117191B4C}" presName="bkgdShape" presStyleLbl="node1" presStyleIdx="3" presStyleCnt="5"/>
      <dgm:spPr/>
      <dgm:t>
        <a:bodyPr/>
        <a:lstStyle/>
        <a:p>
          <a:endParaRPr lang="en-US"/>
        </a:p>
      </dgm:t>
    </dgm:pt>
    <dgm:pt modelId="{F3F0A31E-3EEA-704E-A1B7-3DC3E3D052AC}" type="pres">
      <dgm:prSet presAssocID="{09290B04-FEAA-9243-8EF7-E31117191B4C}" presName="nodeTx" presStyleLbl="node1" presStyleIdx="3" presStyleCnt="5">
        <dgm:presLayoutVars>
          <dgm:bulletEnabled val="1"/>
        </dgm:presLayoutVars>
      </dgm:prSet>
      <dgm:spPr/>
      <dgm:t>
        <a:bodyPr/>
        <a:lstStyle/>
        <a:p>
          <a:endParaRPr lang="en-US"/>
        </a:p>
      </dgm:t>
    </dgm:pt>
    <dgm:pt modelId="{405A7BE6-DB70-A443-B832-C44A46A4E51F}" type="pres">
      <dgm:prSet presAssocID="{09290B04-FEAA-9243-8EF7-E31117191B4C}" presName="invisiNode" presStyleLbl="node1" presStyleIdx="3" presStyleCnt="5"/>
      <dgm:spPr/>
    </dgm:pt>
    <dgm:pt modelId="{D56781EB-C2CB-DA42-A021-E2EB7E1E4D77}" type="pres">
      <dgm:prSet presAssocID="{09290B04-FEAA-9243-8EF7-E31117191B4C}" presName="imagNode" presStyleLbl="fgImgPlace1" presStyleIdx="3" presStyleCnt="5" custScaleY="79643" custLinFactNeighborY="-16359"/>
      <dgm:spPr>
        <a:blipFill rotWithShape="1">
          <a:blip xmlns:r="http://schemas.openxmlformats.org/officeDocument/2006/relationships" r:embed="rId4"/>
          <a:stretch>
            <a:fillRect/>
          </a:stretch>
        </a:blipFill>
      </dgm:spPr>
      <dgm:t>
        <a:bodyPr/>
        <a:lstStyle/>
        <a:p>
          <a:endParaRPr lang="en-US"/>
        </a:p>
      </dgm:t>
    </dgm:pt>
    <dgm:pt modelId="{9D827E37-5F59-5F4F-B19B-B403E6300FD4}" type="pres">
      <dgm:prSet presAssocID="{DDFDCD78-567A-434A-AF6B-8AFDC621CADE}" presName="sibTrans" presStyleLbl="sibTrans2D1" presStyleIdx="0" presStyleCnt="0"/>
      <dgm:spPr/>
      <dgm:t>
        <a:bodyPr/>
        <a:lstStyle/>
        <a:p>
          <a:endParaRPr lang="en-US"/>
        </a:p>
      </dgm:t>
    </dgm:pt>
    <dgm:pt modelId="{3784ADD4-EFF1-DA45-8544-3EE9814D8D87}" type="pres">
      <dgm:prSet presAssocID="{C0011604-986A-564A-824B-B53EAAE2AA89}" presName="compNode" presStyleCnt="0"/>
      <dgm:spPr/>
    </dgm:pt>
    <dgm:pt modelId="{775A3551-0DB6-774F-A5E6-A6A9C74DF277}" type="pres">
      <dgm:prSet presAssocID="{C0011604-986A-564A-824B-B53EAAE2AA89}" presName="bkgdShape" presStyleLbl="node1" presStyleIdx="4" presStyleCnt="5"/>
      <dgm:spPr/>
      <dgm:t>
        <a:bodyPr/>
        <a:lstStyle/>
        <a:p>
          <a:endParaRPr lang="en-US"/>
        </a:p>
      </dgm:t>
    </dgm:pt>
    <dgm:pt modelId="{FA041EAA-C810-EF42-9986-A230AF874EF2}" type="pres">
      <dgm:prSet presAssocID="{C0011604-986A-564A-824B-B53EAAE2AA89}" presName="nodeTx" presStyleLbl="node1" presStyleIdx="4" presStyleCnt="5">
        <dgm:presLayoutVars>
          <dgm:bulletEnabled val="1"/>
        </dgm:presLayoutVars>
      </dgm:prSet>
      <dgm:spPr/>
      <dgm:t>
        <a:bodyPr/>
        <a:lstStyle/>
        <a:p>
          <a:endParaRPr lang="en-US"/>
        </a:p>
      </dgm:t>
    </dgm:pt>
    <dgm:pt modelId="{790205D6-C1CE-2543-8171-CEFEB0FE8590}" type="pres">
      <dgm:prSet presAssocID="{C0011604-986A-564A-824B-B53EAAE2AA89}" presName="invisiNode" presStyleLbl="node1" presStyleIdx="4" presStyleCnt="5"/>
      <dgm:spPr/>
    </dgm:pt>
    <dgm:pt modelId="{2957B1B3-306B-CE4E-9CE1-25D9AB4A4102}" type="pres">
      <dgm:prSet presAssocID="{C0011604-986A-564A-824B-B53EAAE2AA89}" presName="imagNode" presStyleLbl="fgImgPlace1" presStyleIdx="4" presStyleCnt="5" custLinFactNeighborY="-16359"/>
      <dgm:spPr>
        <a:blipFill rotWithShape="1">
          <a:blip xmlns:r="http://schemas.openxmlformats.org/officeDocument/2006/relationships" r:embed="rId5"/>
          <a:stretch>
            <a:fillRect/>
          </a:stretch>
        </a:blipFill>
      </dgm:spPr>
      <dgm:t>
        <a:bodyPr/>
        <a:lstStyle/>
        <a:p>
          <a:endParaRPr lang="en-US"/>
        </a:p>
      </dgm:t>
    </dgm:pt>
  </dgm:ptLst>
  <dgm:cxnLst>
    <dgm:cxn modelId="{40E186C3-990F-224D-946E-12C85CD02A29}" type="presOf" srcId="{DDFDCD78-567A-434A-AF6B-8AFDC621CADE}" destId="{9D827E37-5F59-5F4F-B19B-B403E6300FD4}" srcOrd="0" destOrd="0" presId="urn:microsoft.com/office/officeart/2005/8/layout/hList7#1"/>
    <dgm:cxn modelId="{7D42EFD1-65A8-B349-9FB7-201E2FFC572D}" srcId="{6F976DDF-785D-BB4E-97E4-1051622A94AE}" destId="{7CA2B66D-DF69-4B47-A75F-F28B2DB2333D}" srcOrd="2" destOrd="0" parTransId="{6929BA84-7EE1-9340-8166-8224C27E54AA}" sibTransId="{5EBA6C26-F8DB-D044-AE1E-DD3E9EEBDFA5}"/>
    <dgm:cxn modelId="{299BDF53-F6AE-B34F-B280-11807A27FED0}" type="presOf" srcId="{7D02928E-7E11-BC4D-96F0-45C8107DF47C}" destId="{DA92D6A3-BFEB-824D-9615-B5EF8511ADB1}" srcOrd="0" destOrd="0" presId="urn:microsoft.com/office/officeart/2005/8/layout/hList7#1"/>
    <dgm:cxn modelId="{A2AA3B22-7B20-E34F-86D1-0320BDB502C6}" srcId="{6F976DDF-785D-BB4E-97E4-1051622A94AE}" destId="{61F0EEA1-85F5-6343-A342-49AA34019BB8}" srcOrd="0" destOrd="0" parTransId="{1F63E1F6-EDDE-1D4F-88A5-68EB63DAED69}" sibTransId="{7D02928E-7E11-BC4D-96F0-45C8107DF47C}"/>
    <dgm:cxn modelId="{E38B1E02-4E05-134A-9482-4BCEC5BD4855}" type="presOf" srcId="{6F976DDF-785D-BB4E-97E4-1051622A94AE}" destId="{A3D9141A-8304-694A-9D5B-72F2CA92EE52}" srcOrd="0" destOrd="0" presId="urn:microsoft.com/office/officeart/2005/8/layout/hList7#1"/>
    <dgm:cxn modelId="{92A31555-DB96-4E40-B738-CD2E39CEDE8C}" type="presOf" srcId="{7BFA0425-8EC1-6C47-AB4A-7696228C97E8}" destId="{BA79678F-0FC6-BA4E-B419-B4A945E9173E}" srcOrd="0" destOrd="0" presId="urn:microsoft.com/office/officeart/2005/8/layout/hList7#1"/>
    <dgm:cxn modelId="{99FE1597-8701-564F-82E8-7B95E9A606FC}" type="presOf" srcId="{7CA2B66D-DF69-4B47-A75F-F28B2DB2333D}" destId="{F0CB0CF1-1EE0-ED45-B50C-68ECB575003E}" srcOrd="1" destOrd="0" presId="urn:microsoft.com/office/officeart/2005/8/layout/hList7#1"/>
    <dgm:cxn modelId="{3661ED93-7CB3-7142-BFD6-CBACEED2CC27}" type="presOf" srcId="{E8F80B53-272E-EE44-8228-343AE46A32C5}" destId="{65845B80-A9EA-4941-A6F9-F38A343528EA}" srcOrd="0" destOrd="0" presId="urn:microsoft.com/office/officeart/2005/8/layout/hList7#1"/>
    <dgm:cxn modelId="{909B56B8-B360-C149-8F88-73A641E3716F}" srcId="{6F976DDF-785D-BB4E-97E4-1051622A94AE}" destId="{C0011604-986A-564A-824B-B53EAAE2AA89}" srcOrd="4" destOrd="0" parTransId="{F1B54B8F-0CDE-9F4E-9CD8-C6D37D936DD6}" sibTransId="{0BBBD7DB-1A14-8C4C-BE06-22100E11484B}"/>
    <dgm:cxn modelId="{A0621E04-00BC-AA4F-BC6B-80A1BCCAC352}" type="presOf" srcId="{61F0EEA1-85F5-6343-A342-49AA34019BB8}" destId="{6ADEB59E-6A5D-C047-89A3-735CBB64A763}" srcOrd="0" destOrd="0" presId="urn:microsoft.com/office/officeart/2005/8/layout/hList7#1"/>
    <dgm:cxn modelId="{636A704F-3EA3-524A-B995-3B5F44ABC46B}" type="presOf" srcId="{61F0EEA1-85F5-6343-A342-49AA34019BB8}" destId="{FF0AC2E5-D969-3747-A549-42C0B4AB66AA}" srcOrd="1" destOrd="0" presId="urn:microsoft.com/office/officeart/2005/8/layout/hList7#1"/>
    <dgm:cxn modelId="{7AF66BFB-D122-A848-97FC-3B1ACCA85075}" srcId="{6F976DDF-785D-BB4E-97E4-1051622A94AE}" destId="{E8F80B53-272E-EE44-8228-343AE46A32C5}" srcOrd="1" destOrd="0" parTransId="{5A801CF1-8115-F24E-8929-BB636A6A75C0}" sibTransId="{7BFA0425-8EC1-6C47-AB4A-7696228C97E8}"/>
    <dgm:cxn modelId="{79BCDA56-9C55-2849-8598-456756CE909A}" type="presOf" srcId="{5EBA6C26-F8DB-D044-AE1E-DD3E9EEBDFA5}" destId="{01B2697C-7DCF-ED45-A687-7562081B232A}" srcOrd="0" destOrd="0" presId="urn:microsoft.com/office/officeart/2005/8/layout/hList7#1"/>
    <dgm:cxn modelId="{749C2F4F-4BFF-CB4A-AF31-128BF1B9BF27}" type="presOf" srcId="{09290B04-FEAA-9243-8EF7-E31117191B4C}" destId="{F3F0A31E-3EEA-704E-A1B7-3DC3E3D052AC}" srcOrd="1" destOrd="0" presId="urn:microsoft.com/office/officeart/2005/8/layout/hList7#1"/>
    <dgm:cxn modelId="{0B1207E3-E191-6342-8BBA-A77878712637}" type="presOf" srcId="{C0011604-986A-564A-824B-B53EAAE2AA89}" destId="{FA041EAA-C810-EF42-9986-A230AF874EF2}" srcOrd="1" destOrd="0" presId="urn:microsoft.com/office/officeart/2005/8/layout/hList7#1"/>
    <dgm:cxn modelId="{6F4C3866-AC78-FA45-BCE3-CFF0BEB35136}" type="presOf" srcId="{09290B04-FEAA-9243-8EF7-E31117191B4C}" destId="{0F16101F-C3D8-994B-ACB2-B243F811AEBA}" srcOrd="0" destOrd="0" presId="urn:microsoft.com/office/officeart/2005/8/layout/hList7#1"/>
    <dgm:cxn modelId="{870C1EF9-475E-5C41-964B-E7EC80C872AD}" type="presOf" srcId="{C0011604-986A-564A-824B-B53EAAE2AA89}" destId="{775A3551-0DB6-774F-A5E6-A6A9C74DF277}" srcOrd="0" destOrd="0" presId="urn:microsoft.com/office/officeart/2005/8/layout/hList7#1"/>
    <dgm:cxn modelId="{15743361-E55F-EB4A-BD77-DA8018F7E2E2}" type="presOf" srcId="{E8F80B53-272E-EE44-8228-343AE46A32C5}" destId="{ECC1B99C-6A03-784B-B273-9FE0D4C9660B}" srcOrd="1" destOrd="0" presId="urn:microsoft.com/office/officeart/2005/8/layout/hList7#1"/>
    <dgm:cxn modelId="{C3BC390F-A14C-A347-B124-AB26F79ADED3}" type="presOf" srcId="{7CA2B66D-DF69-4B47-A75F-F28B2DB2333D}" destId="{BA4E0ED1-15FC-1540-949D-BEFAE09EAA57}" srcOrd="0" destOrd="0" presId="urn:microsoft.com/office/officeart/2005/8/layout/hList7#1"/>
    <dgm:cxn modelId="{A29D35C9-45E5-194B-BDE3-61A7515FF9CE}" srcId="{6F976DDF-785D-BB4E-97E4-1051622A94AE}" destId="{09290B04-FEAA-9243-8EF7-E31117191B4C}" srcOrd="3" destOrd="0" parTransId="{FD27A93E-A52E-3042-9F4A-BF2B62FB616E}" sibTransId="{DDFDCD78-567A-434A-AF6B-8AFDC621CADE}"/>
    <dgm:cxn modelId="{D9F4F013-4B8E-844B-A506-70550363D655}" type="presParOf" srcId="{A3D9141A-8304-694A-9D5B-72F2CA92EE52}" destId="{0F1ABBA5-A057-804D-B231-EBA3412B9508}" srcOrd="0" destOrd="0" presId="urn:microsoft.com/office/officeart/2005/8/layout/hList7#1"/>
    <dgm:cxn modelId="{0349DD99-C7FA-FC4B-85A9-D640DA74B3F0}" type="presParOf" srcId="{A3D9141A-8304-694A-9D5B-72F2CA92EE52}" destId="{EEBF6A38-AC00-2F45-A7EF-7EB65F15E6A2}" srcOrd="1" destOrd="0" presId="urn:microsoft.com/office/officeart/2005/8/layout/hList7#1"/>
    <dgm:cxn modelId="{7A106099-C828-5F47-83D2-193250D7060E}" type="presParOf" srcId="{EEBF6A38-AC00-2F45-A7EF-7EB65F15E6A2}" destId="{B2FB595E-8A0C-F44B-AB0B-810243D8AF45}" srcOrd="0" destOrd="0" presId="urn:microsoft.com/office/officeart/2005/8/layout/hList7#1"/>
    <dgm:cxn modelId="{173EE0C2-FDE6-F945-8A93-79CD2EBDA588}" type="presParOf" srcId="{B2FB595E-8A0C-F44B-AB0B-810243D8AF45}" destId="{6ADEB59E-6A5D-C047-89A3-735CBB64A763}" srcOrd="0" destOrd="0" presId="urn:microsoft.com/office/officeart/2005/8/layout/hList7#1"/>
    <dgm:cxn modelId="{75E5E439-56C5-4545-8997-53CF8AA5875D}" type="presParOf" srcId="{B2FB595E-8A0C-F44B-AB0B-810243D8AF45}" destId="{FF0AC2E5-D969-3747-A549-42C0B4AB66AA}" srcOrd="1" destOrd="0" presId="urn:microsoft.com/office/officeart/2005/8/layout/hList7#1"/>
    <dgm:cxn modelId="{9F1599E7-1178-4B4D-B667-8E6190D711B6}" type="presParOf" srcId="{B2FB595E-8A0C-F44B-AB0B-810243D8AF45}" destId="{C8D0B88B-0FD5-754E-93AC-0C8C63DAAB28}" srcOrd="2" destOrd="0" presId="urn:microsoft.com/office/officeart/2005/8/layout/hList7#1"/>
    <dgm:cxn modelId="{B4D0A19F-F127-224A-95D8-CF464C5AF04A}" type="presParOf" srcId="{B2FB595E-8A0C-F44B-AB0B-810243D8AF45}" destId="{E9A32F46-BE28-854F-A465-6812F64613A6}" srcOrd="3" destOrd="0" presId="urn:microsoft.com/office/officeart/2005/8/layout/hList7#1"/>
    <dgm:cxn modelId="{435FD51B-DECD-6A44-B144-15BC63CC2919}" type="presParOf" srcId="{EEBF6A38-AC00-2F45-A7EF-7EB65F15E6A2}" destId="{DA92D6A3-BFEB-824D-9615-B5EF8511ADB1}" srcOrd="1" destOrd="0" presId="urn:microsoft.com/office/officeart/2005/8/layout/hList7#1"/>
    <dgm:cxn modelId="{D2748EA3-EC4D-DC43-8A89-667B5E928E85}" type="presParOf" srcId="{EEBF6A38-AC00-2F45-A7EF-7EB65F15E6A2}" destId="{F583BDB4-7DF2-C848-BEF4-9F4C06563799}" srcOrd="2" destOrd="0" presId="urn:microsoft.com/office/officeart/2005/8/layout/hList7#1"/>
    <dgm:cxn modelId="{FDD90EDA-B83B-874A-AA98-D947C4206A89}" type="presParOf" srcId="{F583BDB4-7DF2-C848-BEF4-9F4C06563799}" destId="{65845B80-A9EA-4941-A6F9-F38A343528EA}" srcOrd="0" destOrd="0" presId="urn:microsoft.com/office/officeart/2005/8/layout/hList7#1"/>
    <dgm:cxn modelId="{83CC3E19-5C41-C64A-BBC3-228C3DF83D31}" type="presParOf" srcId="{F583BDB4-7DF2-C848-BEF4-9F4C06563799}" destId="{ECC1B99C-6A03-784B-B273-9FE0D4C9660B}" srcOrd="1" destOrd="0" presId="urn:microsoft.com/office/officeart/2005/8/layout/hList7#1"/>
    <dgm:cxn modelId="{E716B469-B114-4E41-B180-E8C7586B2462}" type="presParOf" srcId="{F583BDB4-7DF2-C848-BEF4-9F4C06563799}" destId="{940E65CE-7459-0A46-B386-873380D49766}" srcOrd="2" destOrd="0" presId="urn:microsoft.com/office/officeart/2005/8/layout/hList7#1"/>
    <dgm:cxn modelId="{CED68230-4020-D749-AE6D-2773AAFC98F8}" type="presParOf" srcId="{F583BDB4-7DF2-C848-BEF4-9F4C06563799}" destId="{8CA174D3-FCAC-A042-B7A1-6FF59AEB6F4F}" srcOrd="3" destOrd="0" presId="urn:microsoft.com/office/officeart/2005/8/layout/hList7#1"/>
    <dgm:cxn modelId="{0C7B2949-C7FF-F24F-96AA-FDD683710A5B}" type="presParOf" srcId="{EEBF6A38-AC00-2F45-A7EF-7EB65F15E6A2}" destId="{BA79678F-0FC6-BA4E-B419-B4A945E9173E}" srcOrd="3" destOrd="0" presId="urn:microsoft.com/office/officeart/2005/8/layout/hList7#1"/>
    <dgm:cxn modelId="{921B3AA4-5179-E34C-BE89-4246913B2DC7}" type="presParOf" srcId="{EEBF6A38-AC00-2F45-A7EF-7EB65F15E6A2}" destId="{DBBD0AE2-C3A3-4F43-B05B-2501DD51C9E5}" srcOrd="4" destOrd="0" presId="urn:microsoft.com/office/officeart/2005/8/layout/hList7#1"/>
    <dgm:cxn modelId="{284F42B2-AF38-CD46-8708-4D309C3BF2DA}" type="presParOf" srcId="{DBBD0AE2-C3A3-4F43-B05B-2501DD51C9E5}" destId="{BA4E0ED1-15FC-1540-949D-BEFAE09EAA57}" srcOrd="0" destOrd="0" presId="urn:microsoft.com/office/officeart/2005/8/layout/hList7#1"/>
    <dgm:cxn modelId="{B1484A79-7264-894C-8FA2-4238417C8097}" type="presParOf" srcId="{DBBD0AE2-C3A3-4F43-B05B-2501DD51C9E5}" destId="{F0CB0CF1-1EE0-ED45-B50C-68ECB575003E}" srcOrd="1" destOrd="0" presId="urn:microsoft.com/office/officeart/2005/8/layout/hList7#1"/>
    <dgm:cxn modelId="{596F2E2F-900E-AF48-81E5-FFBE2990DA82}" type="presParOf" srcId="{DBBD0AE2-C3A3-4F43-B05B-2501DD51C9E5}" destId="{17C33ADB-F792-5C48-A7C0-2D55B9D1734E}" srcOrd="2" destOrd="0" presId="urn:microsoft.com/office/officeart/2005/8/layout/hList7#1"/>
    <dgm:cxn modelId="{6704CB04-E528-CE48-B114-2361285CDCE8}" type="presParOf" srcId="{DBBD0AE2-C3A3-4F43-B05B-2501DD51C9E5}" destId="{5ED3C543-AF7D-DF4F-B46E-5C4B26CDE74A}" srcOrd="3" destOrd="0" presId="urn:microsoft.com/office/officeart/2005/8/layout/hList7#1"/>
    <dgm:cxn modelId="{C5C2E346-2630-9942-9360-2CA04E765B75}" type="presParOf" srcId="{EEBF6A38-AC00-2F45-A7EF-7EB65F15E6A2}" destId="{01B2697C-7DCF-ED45-A687-7562081B232A}" srcOrd="5" destOrd="0" presId="urn:microsoft.com/office/officeart/2005/8/layout/hList7#1"/>
    <dgm:cxn modelId="{8A18BD73-C1CD-5C47-A3A9-8859D1004F32}" type="presParOf" srcId="{EEBF6A38-AC00-2F45-A7EF-7EB65F15E6A2}" destId="{A6DA469E-768E-FD4C-B902-513391B36A27}" srcOrd="6" destOrd="0" presId="urn:microsoft.com/office/officeart/2005/8/layout/hList7#1"/>
    <dgm:cxn modelId="{65FBB563-1F7B-9541-BC6D-9B282392B877}" type="presParOf" srcId="{A6DA469E-768E-FD4C-B902-513391B36A27}" destId="{0F16101F-C3D8-994B-ACB2-B243F811AEBA}" srcOrd="0" destOrd="0" presId="urn:microsoft.com/office/officeart/2005/8/layout/hList7#1"/>
    <dgm:cxn modelId="{802DB1A4-C649-B449-920D-CBD931B3ABB1}" type="presParOf" srcId="{A6DA469E-768E-FD4C-B902-513391B36A27}" destId="{F3F0A31E-3EEA-704E-A1B7-3DC3E3D052AC}" srcOrd="1" destOrd="0" presId="urn:microsoft.com/office/officeart/2005/8/layout/hList7#1"/>
    <dgm:cxn modelId="{EEDD73DE-1672-0840-A9B5-F81748D1F356}" type="presParOf" srcId="{A6DA469E-768E-FD4C-B902-513391B36A27}" destId="{405A7BE6-DB70-A443-B832-C44A46A4E51F}" srcOrd="2" destOrd="0" presId="urn:microsoft.com/office/officeart/2005/8/layout/hList7#1"/>
    <dgm:cxn modelId="{35637907-41FE-E840-ACA1-493E24AAE026}" type="presParOf" srcId="{A6DA469E-768E-FD4C-B902-513391B36A27}" destId="{D56781EB-C2CB-DA42-A021-E2EB7E1E4D77}" srcOrd="3" destOrd="0" presId="urn:microsoft.com/office/officeart/2005/8/layout/hList7#1"/>
    <dgm:cxn modelId="{2B0CCD05-231A-6F49-89DB-58660858FD5A}" type="presParOf" srcId="{EEBF6A38-AC00-2F45-A7EF-7EB65F15E6A2}" destId="{9D827E37-5F59-5F4F-B19B-B403E6300FD4}" srcOrd="7" destOrd="0" presId="urn:microsoft.com/office/officeart/2005/8/layout/hList7#1"/>
    <dgm:cxn modelId="{E5A6716C-BCB7-A14B-BC50-44E3F0451A2C}" type="presParOf" srcId="{EEBF6A38-AC00-2F45-A7EF-7EB65F15E6A2}" destId="{3784ADD4-EFF1-DA45-8544-3EE9814D8D87}" srcOrd="8" destOrd="0" presId="urn:microsoft.com/office/officeart/2005/8/layout/hList7#1"/>
    <dgm:cxn modelId="{8F067540-3E29-774C-A85D-89C64E57DA10}" type="presParOf" srcId="{3784ADD4-EFF1-DA45-8544-3EE9814D8D87}" destId="{775A3551-0DB6-774F-A5E6-A6A9C74DF277}" srcOrd="0" destOrd="0" presId="urn:microsoft.com/office/officeart/2005/8/layout/hList7#1"/>
    <dgm:cxn modelId="{E5A0FD8D-1CCD-0840-AD0B-5E9399500001}" type="presParOf" srcId="{3784ADD4-EFF1-DA45-8544-3EE9814D8D87}" destId="{FA041EAA-C810-EF42-9986-A230AF874EF2}" srcOrd="1" destOrd="0" presId="urn:microsoft.com/office/officeart/2005/8/layout/hList7#1"/>
    <dgm:cxn modelId="{AD202157-593A-894D-B7A3-4BFF89F9DA8B}" type="presParOf" srcId="{3784ADD4-EFF1-DA45-8544-3EE9814D8D87}" destId="{790205D6-C1CE-2543-8171-CEFEB0FE8590}" srcOrd="2" destOrd="0" presId="urn:microsoft.com/office/officeart/2005/8/layout/hList7#1"/>
    <dgm:cxn modelId="{793E13B6-C09B-684F-826B-6EB90448AE23}" type="presParOf" srcId="{3784ADD4-EFF1-DA45-8544-3EE9814D8D87}" destId="{2957B1B3-306B-CE4E-9CE1-25D9AB4A4102}"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101F9-834F-C941-A38A-F812CA42E140}">
      <dsp:nvSpPr>
        <dsp:cNvPr id="0" name=""/>
        <dsp:cNvSpPr/>
      </dsp:nvSpPr>
      <dsp:spPr>
        <a:xfrm>
          <a:off x="242941" y="713"/>
          <a:ext cx="2624636" cy="15747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1</a:t>
          </a:r>
        </a:p>
        <a:p>
          <a:pPr lvl="0" algn="ctr" defTabSz="800100" rtl="0">
            <a:lnSpc>
              <a:spcPct val="90000"/>
            </a:lnSpc>
            <a:spcBef>
              <a:spcPct val="0"/>
            </a:spcBef>
            <a:spcAft>
              <a:spcPct val="35000"/>
            </a:spcAft>
          </a:pPr>
          <a:r>
            <a:rPr lang="en-US" sz="1800" b="1" kern="1200" dirty="0" smtClean="0">
              <a:solidFill>
                <a:srgbClr val="000000"/>
              </a:solidFill>
            </a:rPr>
            <a:t>To understand  legal provisions and ECI guidelines  on counting of votes and related issues </a:t>
          </a:r>
          <a:endParaRPr lang="en-US" sz="1800" b="1" kern="1200" dirty="0">
            <a:solidFill>
              <a:srgbClr val="000000"/>
            </a:solidFill>
          </a:endParaRPr>
        </a:p>
      </dsp:txBody>
      <dsp:txXfrm>
        <a:off x="242941" y="713"/>
        <a:ext cx="2624636" cy="1574781"/>
      </dsp:txXfrm>
    </dsp:sp>
    <dsp:sp modelId="{703187E7-9C15-8A4E-B9C8-D94E33049DBA}">
      <dsp:nvSpPr>
        <dsp:cNvPr id="0" name=""/>
        <dsp:cNvSpPr/>
      </dsp:nvSpPr>
      <dsp:spPr>
        <a:xfrm>
          <a:off x="3130041" y="713"/>
          <a:ext cx="2624636" cy="15747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2</a:t>
          </a:r>
        </a:p>
        <a:p>
          <a:pPr lvl="0" algn="ctr" defTabSz="800100" rtl="0">
            <a:lnSpc>
              <a:spcPct val="90000"/>
            </a:lnSpc>
            <a:spcBef>
              <a:spcPct val="0"/>
            </a:spcBef>
            <a:spcAft>
              <a:spcPct val="35000"/>
            </a:spcAft>
          </a:pPr>
          <a:r>
            <a:rPr lang="en-US" sz="1800" b="1" kern="1200" dirty="0" smtClean="0">
              <a:solidFill>
                <a:srgbClr val="000000"/>
              </a:solidFill>
            </a:rPr>
            <a:t>To ensure</a:t>
          </a:r>
          <a:r>
            <a:rPr lang="en-US" sz="1800" b="1" kern="1200" baseline="0" dirty="0" smtClean="0">
              <a:solidFill>
                <a:srgbClr val="000000"/>
              </a:solidFill>
            </a:rPr>
            <a:t> infrastructures and security arrangements at counting centers</a:t>
          </a:r>
          <a:endParaRPr lang="en-US" sz="1800" b="1" kern="1200" dirty="0" smtClean="0">
            <a:solidFill>
              <a:srgbClr val="000000"/>
            </a:solidFill>
          </a:endParaRPr>
        </a:p>
      </dsp:txBody>
      <dsp:txXfrm>
        <a:off x="3130041" y="713"/>
        <a:ext cx="2624636" cy="1574781"/>
      </dsp:txXfrm>
    </dsp:sp>
    <dsp:sp modelId="{FBE994CA-7182-8144-971B-AD332CE81BA4}">
      <dsp:nvSpPr>
        <dsp:cNvPr id="0" name=""/>
        <dsp:cNvSpPr/>
      </dsp:nvSpPr>
      <dsp:spPr>
        <a:xfrm>
          <a:off x="6017141" y="713"/>
          <a:ext cx="2624636" cy="15747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3</a:t>
          </a:r>
        </a:p>
        <a:p>
          <a:pPr lvl="0" algn="ctr" defTabSz="800100" rtl="0">
            <a:lnSpc>
              <a:spcPct val="90000"/>
            </a:lnSpc>
            <a:spcBef>
              <a:spcPct val="0"/>
            </a:spcBef>
            <a:spcAft>
              <a:spcPct val="35000"/>
            </a:spcAft>
          </a:pPr>
          <a:r>
            <a:rPr lang="en-US" sz="1800" b="1" kern="1200" dirty="0" smtClean="0">
              <a:solidFill>
                <a:srgbClr val="000000"/>
              </a:solidFill>
            </a:rPr>
            <a:t>To understand how to appointment   counting staff and counting agents</a:t>
          </a:r>
          <a:endParaRPr lang="en-US" sz="1800" b="1" kern="1200" dirty="0">
            <a:solidFill>
              <a:srgbClr val="000000"/>
            </a:solidFill>
          </a:endParaRPr>
        </a:p>
      </dsp:txBody>
      <dsp:txXfrm>
        <a:off x="6017141" y="713"/>
        <a:ext cx="2624636" cy="1574781"/>
      </dsp:txXfrm>
    </dsp:sp>
    <dsp:sp modelId="{50AABF01-7E83-F149-9365-E3A00E72DDEB}">
      <dsp:nvSpPr>
        <dsp:cNvPr id="0" name=""/>
        <dsp:cNvSpPr/>
      </dsp:nvSpPr>
      <dsp:spPr>
        <a:xfrm>
          <a:off x="242941" y="1837959"/>
          <a:ext cx="2624636" cy="15747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4</a:t>
          </a:r>
        </a:p>
        <a:p>
          <a:pPr lvl="0" algn="ctr" defTabSz="800100" rtl="0">
            <a:lnSpc>
              <a:spcPct val="90000"/>
            </a:lnSpc>
            <a:spcBef>
              <a:spcPct val="0"/>
            </a:spcBef>
            <a:spcAft>
              <a:spcPct val="35000"/>
            </a:spcAft>
          </a:pPr>
          <a:r>
            <a:rPr lang="en-US" sz="1800" b="1" kern="1200" dirty="0" smtClean="0">
              <a:solidFill>
                <a:srgbClr val="000000"/>
              </a:solidFill>
            </a:rPr>
            <a:t>How to  do </a:t>
          </a:r>
          <a:r>
            <a:rPr lang="en-US" sz="1800" b="1" kern="1200" baseline="0" dirty="0" smtClean="0">
              <a:solidFill>
                <a:srgbClr val="000000"/>
              </a:solidFill>
            </a:rPr>
            <a:t>counting of  Postal ballots ?</a:t>
          </a:r>
          <a:endParaRPr lang="en-US" sz="1800" b="1" kern="1200" dirty="0">
            <a:solidFill>
              <a:srgbClr val="000000"/>
            </a:solidFill>
          </a:endParaRPr>
        </a:p>
      </dsp:txBody>
      <dsp:txXfrm>
        <a:off x="242941" y="1837959"/>
        <a:ext cx="2624636" cy="1574781"/>
      </dsp:txXfrm>
    </dsp:sp>
    <dsp:sp modelId="{5956F69B-0730-AA48-814D-94B27086F706}">
      <dsp:nvSpPr>
        <dsp:cNvPr id="0" name=""/>
        <dsp:cNvSpPr/>
      </dsp:nvSpPr>
      <dsp:spPr>
        <a:xfrm>
          <a:off x="3130041" y="1837959"/>
          <a:ext cx="2624636" cy="15747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5</a:t>
          </a:r>
        </a:p>
        <a:p>
          <a:pPr lvl="0" algn="ctr" defTabSz="800100" rtl="0">
            <a:lnSpc>
              <a:spcPct val="90000"/>
            </a:lnSpc>
            <a:spcBef>
              <a:spcPct val="0"/>
            </a:spcBef>
            <a:spcAft>
              <a:spcPct val="35000"/>
            </a:spcAft>
          </a:pPr>
          <a:r>
            <a:rPr lang="en-US" sz="1800" b="1" kern="1200" dirty="0" smtClean="0">
              <a:solidFill>
                <a:srgbClr val="000000"/>
              </a:solidFill>
            </a:rPr>
            <a:t>How to do </a:t>
          </a:r>
          <a:r>
            <a:rPr lang="en-US" sz="1800" b="1" kern="1200" baseline="0" dirty="0" smtClean="0">
              <a:solidFill>
                <a:srgbClr val="000000"/>
              </a:solidFill>
            </a:rPr>
            <a:t>counting of votes recorded in EVMs</a:t>
          </a:r>
          <a:endParaRPr lang="en-US" sz="1800" b="1" kern="1200" dirty="0">
            <a:solidFill>
              <a:srgbClr val="000000"/>
            </a:solidFill>
          </a:endParaRPr>
        </a:p>
      </dsp:txBody>
      <dsp:txXfrm>
        <a:off x="3130041" y="1837959"/>
        <a:ext cx="2624636" cy="1574781"/>
      </dsp:txXfrm>
    </dsp:sp>
    <dsp:sp modelId="{FCA28D83-3387-8546-9294-BA5AFE143F3A}">
      <dsp:nvSpPr>
        <dsp:cNvPr id="0" name=""/>
        <dsp:cNvSpPr/>
      </dsp:nvSpPr>
      <dsp:spPr>
        <a:xfrm>
          <a:off x="6017141" y="1837959"/>
          <a:ext cx="2624636" cy="15747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6</a:t>
          </a:r>
        </a:p>
        <a:p>
          <a:pPr lvl="0" algn="ctr" defTabSz="800100" rtl="0">
            <a:lnSpc>
              <a:spcPct val="90000"/>
            </a:lnSpc>
            <a:spcBef>
              <a:spcPct val="0"/>
            </a:spcBef>
            <a:spcAft>
              <a:spcPct val="35000"/>
            </a:spcAft>
          </a:pPr>
          <a:r>
            <a:rPr lang="en-US" sz="1800" b="1" kern="1200" dirty="0" smtClean="0">
              <a:solidFill>
                <a:srgbClr val="000000"/>
              </a:solidFill>
            </a:rPr>
            <a:t>How to seal EVMs</a:t>
          </a:r>
          <a:r>
            <a:rPr lang="en-US" sz="1800" b="1" kern="1200" baseline="0" dirty="0" smtClean="0">
              <a:solidFill>
                <a:srgbClr val="000000"/>
              </a:solidFill>
            </a:rPr>
            <a:t> and election materials  after completion of counting</a:t>
          </a:r>
          <a:endParaRPr lang="en-US" sz="1800" b="1" kern="1200" dirty="0">
            <a:solidFill>
              <a:srgbClr val="000000"/>
            </a:solidFill>
          </a:endParaRPr>
        </a:p>
      </dsp:txBody>
      <dsp:txXfrm>
        <a:off x="6017141" y="1837959"/>
        <a:ext cx="2624636" cy="1574781"/>
      </dsp:txXfrm>
    </dsp:sp>
    <dsp:sp modelId="{4B71EF1C-22A9-FF42-881B-FF716EB563BB}">
      <dsp:nvSpPr>
        <dsp:cNvPr id="0" name=""/>
        <dsp:cNvSpPr/>
      </dsp:nvSpPr>
      <dsp:spPr>
        <a:xfrm>
          <a:off x="1686491" y="3675205"/>
          <a:ext cx="2624636" cy="15747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7</a:t>
          </a:r>
          <a:br>
            <a:rPr lang="en-US" sz="1800" b="1" kern="1200" dirty="0" smtClean="0">
              <a:solidFill>
                <a:srgbClr val="000000"/>
              </a:solidFill>
            </a:rPr>
          </a:br>
          <a:r>
            <a:rPr lang="en-US" sz="1800" b="1" kern="1200" dirty="0" smtClean="0">
              <a:solidFill>
                <a:srgbClr val="000000"/>
              </a:solidFill>
            </a:rPr>
            <a:t>How and when to Declare </a:t>
          </a:r>
          <a:r>
            <a:rPr lang="en-US" sz="1800" b="1" kern="1200" baseline="0" dirty="0" smtClean="0">
              <a:solidFill>
                <a:srgbClr val="000000"/>
              </a:solidFill>
            </a:rPr>
            <a:t>result and take subsequent actions</a:t>
          </a:r>
          <a:endParaRPr lang="en-US" sz="1800" b="1" kern="1200" dirty="0">
            <a:solidFill>
              <a:srgbClr val="000000"/>
            </a:solidFill>
          </a:endParaRPr>
        </a:p>
      </dsp:txBody>
      <dsp:txXfrm>
        <a:off x="1686491" y="3675205"/>
        <a:ext cx="2624636" cy="1574781"/>
      </dsp:txXfrm>
    </dsp:sp>
    <dsp:sp modelId="{C3001FFE-3E8A-D744-A6BF-77B63A6D66FD}">
      <dsp:nvSpPr>
        <dsp:cNvPr id="0" name=""/>
        <dsp:cNvSpPr/>
      </dsp:nvSpPr>
      <dsp:spPr>
        <a:xfrm>
          <a:off x="4573591" y="3675205"/>
          <a:ext cx="2624636" cy="15747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8</a:t>
          </a:r>
          <a:br>
            <a:rPr lang="en-US" sz="1800" b="1" kern="1200" dirty="0" smtClean="0">
              <a:solidFill>
                <a:srgbClr val="000000"/>
              </a:solidFill>
            </a:rPr>
          </a:br>
          <a:r>
            <a:rPr lang="en-US" sz="1800" b="1" kern="1200" dirty="0" smtClean="0">
              <a:solidFill>
                <a:srgbClr val="000000"/>
              </a:solidFill>
            </a:rPr>
            <a:t>Miscellaneous issues</a:t>
          </a:r>
          <a:endParaRPr lang="en-US" sz="1800" b="1" kern="1200" dirty="0">
            <a:solidFill>
              <a:srgbClr val="000000"/>
            </a:solidFill>
          </a:endParaRPr>
        </a:p>
      </dsp:txBody>
      <dsp:txXfrm>
        <a:off x="4573591" y="3675205"/>
        <a:ext cx="2624636" cy="15747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6020-8839-874D-B5C7-E205B45C7D2F}">
      <dsp:nvSpPr>
        <dsp:cNvPr id="0" name=""/>
        <dsp:cNvSpPr/>
      </dsp:nvSpPr>
      <dsp:spPr>
        <a:xfrm>
          <a:off x="1272480" y="1377"/>
          <a:ext cx="6599038" cy="104938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000000"/>
              </a:solidFill>
            </a:rPr>
            <a:t>Infrastructure at Counting Centre </a:t>
          </a:r>
          <a:endParaRPr lang="en-US" sz="3600" b="1" kern="1200" dirty="0">
            <a:solidFill>
              <a:srgbClr val="000000"/>
            </a:solidFill>
          </a:endParaRPr>
        </a:p>
      </dsp:txBody>
      <dsp:txXfrm>
        <a:off x="1303216" y="32113"/>
        <a:ext cx="6537566" cy="987916"/>
      </dsp:txXfrm>
    </dsp:sp>
    <dsp:sp modelId="{6842FD6F-1AAF-BD4E-A6D7-74D4C30D6249}">
      <dsp:nvSpPr>
        <dsp:cNvPr id="0" name=""/>
        <dsp:cNvSpPr/>
      </dsp:nvSpPr>
      <dsp:spPr>
        <a:xfrm>
          <a:off x="1272480" y="1239656"/>
          <a:ext cx="1049388" cy="104938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E41A55-6C50-CD45-A450-9D6D2992C645}">
      <dsp:nvSpPr>
        <dsp:cNvPr id="0" name=""/>
        <dsp:cNvSpPr/>
      </dsp:nvSpPr>
      <dsp:spPr>
        <a:xfrm>
          <a:off x="2384832" y="1239656"/>
          <a:ext cx="5486686" cy="1049388"/>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Should be spacious enough to accommodate infrastructure and officials and agents</a:t>
          </a:r>
          <a:endParaRPr lang="en-US" sz="2100" b="1" kern="1200" dirty="0">
            <a:solidFill>
              <a:srgbClr val="000000"/>
            </a:solidFill>
          </a:endParaRPr>
        </a:p>
      </dsp:txBody>
      <dsp:txXfrm>
        <a:off x="2436068" y="1290892"/>
        <a:ext cx="5384214" cy="946916"/>
      </dsp:txXfrm>
    </dsp:sp>
    <dsp:sp modelId="{A703B7A8-B474-8144-9D97-29E6EB189CCC}">
      <dsp:nvSpPr>
        <dsp:cNvPr id="0" name=""/>
        <dsp:cNvSpPr/>
      </dsp:nvSpPr>
      <dsp:spPr>
        <a:xfrm>
          <a:off x="1272480" y="2414971"/>
          <a:ext cx="1049388" cy="1049388"/>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4EB057-BD9E-FA46-8DB5-90B671476F68}">
      <dsp:nvSpPr>
        <dsp:cNvPr id="0" name=""/>
        <dsp:cNvSpPr/>
      </dsp:nvSpPr>
      <dsp:spPr>
        <a:xfrm>
          <a:off x="2384832" y="2414971"/>
          <a:ext cx="5486686" cy="1049388"/>
        </a:xfrm>
        <a:prstGeom prst="roundRect">
          <a:avLst>
            <a:gd name="adj" fmla="val 1667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Should have adequate lighting with proper standby arrangements (generator, etc.)</a:t>
          </a:r>
          <a:endParaRPr lang="en-US" sz="2100" b="1" kern="1200" dirty="0">
            <a:solidFill>
              <a:srgbClr val="000000"/>
            </a:solidFill>
          </a:endParaRPr>
        </a:p>
      </dsp:txBody>
      <dsp:txXfrm>
        <a:off x="2436068" y="2466207"/>
        <a:ext cx="5384214" cy="946916"/>
      </dsp:txXfrm>
    </dsp:sp>
    <dsp:sp modelId="{3A7D6035-AB87-3B48-8C72-75061BA04C65}">
      <dsp:nvSpPr>
        <dsp:cNvPr id="0" name=""/>
        <dsp:cNvSpPr/>
      </dsp:nvSpPr>
      <dsp:spPr>
        <a:xfrm>
          <a:off x="1272480" y="3590286"/>
          <a:ext cx="1049388" cy="104938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AC9606-46B7-4B43-BA60-4CAD1046C4F8}">
      <dsp:nvSpPr>
        <dsp:cNvPr id="0" name=""/>
        <dsp:cNvSpPr/>
      </dsp:nvSpPr>
      <dsp:spPr>
        <a:xfrm>
          <a:off x="2384832" y="3590286"/>
          <a:ext cx="5486686" cy="1049388"/>
        </a:xfrm>
        <a:prstGeom prst="roundRect">
          <a:avLst>
            <a:gd name="adj" fmla="val 1667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Adequate fire extinguishing equipment</a:t>
          </a:r>
          <a:endParaRPr lang="en-US" sz="2100" b="1" kern="1200" dirty="0">
            <a:solidFill>
              <a:srgbClr val="000000"/>
            </a:solidFill>
          </a:endParaRPr>
        </a:p>
      </dsp:txBody>
      <dsp:txXfrm>
        <a:off x="2436068" y="3641522"/>
        <a:ext cx="5384214" cy="946916"/>
      </dsp:txXfrm>
    </dsp:sp>
    <dsp:sp modelId="{0BBA7DD2-C5AB-474E-9053-A69DEB61901F}">
      <dsp:nvSpPr>
        <dsp:cNvPr id="0" name=""/>
        <dsp:cNvSpPr/>
      </dsp:nvSpPr>
      <dsp:spPr>
        <a:xfrm>
          <a:off x="1272480" y="4765601"/>
          <a:ext cx="1049388" cy="1049388"/>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31ADFB-B539-0144-809A-9515DF515FEC}">
      <dsp:nvSpPr>
        <dsp:cNvPr id="0" name=""/>
        <dsp:cNvSpPr/>
      </dsp:nvSpPr>
      <dsp:spPr>
        <a:xfrm>
          <a:off x="2384832" y="4765601"/>
          <a:ext cx="5486686" cy="1049388"/>
        </a:xfrm>
        <a:prstGeom prst="roundRect">
          <a:avLst>
            <a:gd name="adj" fmla="val 1667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Should be a permanent structure. </a:t>
          </a:r>
          <a:br>
            <a:rPr lang="en-US" sz="2100" b="1" kern="1200" dirty="0" smtClean="0">
              <a:solidFill>
                <a:srgbClr val="000000"/>
              </a:solidFill>
            </a:rPr>
          </a:br>
          <a:r>
            <a:rPr lang="en-US" sz="2100" b="1" kern="1200" dirty="0" smtClean="0">
              <a:solidFill>
                <a:srgbClr val="000000"/>
              </a:solidFill>
            </a:rPr>
            <a:t>If unavoidably temporary, take ECI approval</a:t>
          </a:r>
          <a:endParaRPr lang="en-US" sz="2100" b="1" kern="1200" dirty="0">
            <a:solidFill>
              <a:srgbClr val="000000"/>
            </a:solidFill>
          </a:endParaRPr>
        </a:p>
      </dsp:txBody>
      <dsp:txXfrm>
        <a:off x="2436068" y="4816837"/>
        <a:ext cx="5384214" cy="946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6804476" y="-1040407"/>
          <a:ext cx="8098303" cy="8098303"/>
        </a:xfrm>
        <a:prstGeom prst="blockArc">
          <a:avLst>
            <a:gd name="adj1" fmla="val 18900000"/>
            <a:gd name="adj2" fmla="val 2700000"/>
            <a:gd name="adj3" fmla="val 267"/>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A07DFF-9C71-B745-B04F-FA5F0D896254}">
      <dsp:nvSpPr>
        <dsp:cNvPr id="0" name=""/>
        <dsp:cNvSpPr/>
      </dsp:nvSpPr>
      <dsp:spPr>
        <a:xfrm>
          <a:off x="565052" y="375972"/>
          <a:ext cx="8524422" cy="75242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Counting supervisors and assistants</a:t>
          </a:r>
          <a:endParaRPr lang="en-US" sz="2200" b="1" kern="1200" dirty="0">
            <a:solidFill>
              <a:srgbClr val="000000"/>
            </a:solidFill>
          </a:endParaRPr>
        </a:p>
      </dsp:txBody>
      <dsp:txXfrm>
        <a:off x="565052" y="375972"/>
        <a:ext cx="8524422" cy="752426"/>
      </dsp:txXfrm>
    </dsp:sp>
    <dsp:sp modelId="{B87130DB-6CBF-FA46-87A8-99BA9FDBBA42}">
      <dsp:nvSpPr>
        <dsp:cNvPr id="0" name=""/>
        <dsp:cNvSpPr/>
      </dsp:nvSpPr>
      <dsp:spPr>
        <a:xfrm>
          <a:off x="94785" y="281919"/>
          <a:ext cx="940533" cy="9405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7ED074-186A-6E4C-BF97-A2482E7461CD}">
      <dsp:nvSpPr>
        <dsp:cNvPr id="0" name=""/>
        <dsp:cNvSpPr/>
      </dsp:nvSpPr>
      <dsp:spPr>
        <a:xfrm>
          <a:off x="1104219" y="1504251"/>
          <a:ext cx="7985255" cy="752426"/>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Persons authorized by ECI</a:t>
          </a:r>
          <a:endParaRPr lang="en-US" sz="2200" b="1" kern="1200" dirty="0">
            <a:solidFill>
              <a:srgbClr val="000000"/>
            </a:solidFill>
          </a:endParaRPr>
        </a:p>
      </dsp:txBody>
      <dsp:txXfrm>
        <a:off x="1104219" y="1504251"/>
        <a:ext cx="7985255" cy="752426"/>
      </dsp:txXfrm>
    </dsp:sp>
    <dsp:sp modelId="{C35DEA22-3D69-DA45-993D-D72625B48384}">
      <dsp:nvSpPr>
        <dsp:cNvPr id="0" name=""/>
        <dsp:cNvSpPr/>
      </dsp:nvSpPr>
      <dsp:spPr>
        <a:xfrm>
          <a:off x="633952" y="1410198"/>
          <a:ext cx="940533" cy="940533"/>
        </a:xfrm>
        <a:prstGeom prst="ellipse">
          <a:avLst/>
        </a:prstGeom>
        <a:solidFill>
          <a:schemeClr val="lt1">
            <a:hueOff val="0"/>
            <a:satOff val="0"/>
            <a:lumOff val="0"/>
            <a:alphaOff val="0"/>
          </a:schemeClr>
        </a:solidFill>
        <a:ln w="9525" cap="flat" cmpd="sng" algn="ctr">
          <a:solidFill>
            <a:schemeClr val="accent2">
              <a:hueOff val="1170380"/>
              <a:satOff val="-1460"/>
              <a:lumOff val="343"/>
              <a:alphaOff val="0"/>
            </a:schemeClr>
          </a:solidFill>
          <a:prstDash val="solid"/>
        </a:ln>
        <a:effectLst/>
      </dsp:spPr>
      <dsp:style>
        <a:lnRef idx="1">
          <a:scrgbClr r="0" g="0" b="0"/>
        </a:lnRef>
        <a:fillRef idx="1">
          <a:scrgbClr r="0" g="0" b="0"/>
        </a:fillRef>
        <a:effectRef idx="0">
          <a:scrgbClr r="0" g="0" b="0"/>
        </a:effectRef>
        <a:fontRef idx="minor"/>
      </dsp:style>
    </dsp:sp>
    <dsp:sp modelId="{6B8573B2-E3D5-E641-A7C8-D62A0464DAD1}">
      <dsp:nvSpPr>
        <dsp:cNvPr id="0" name=""/>
        <dsp:cNvSpPr/>
      </dsp:nvSpPr>
      <dsp:spPr>
        <a:xfrm>
          <a:off x="1269700" y="2632530"/>
          <a:ext cx="7819774" cy="752426"/>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Public servants on duty in connection with election</a:t>
          </a:r>
          <a:endParaRPr lang="en-US" sz="2200" b="1" kern="1200" dirty="0">
            <a:solidFill>
              <a:srgbClr val="000000"/>
            </a:solidFill>
          </a:endParaRPr>
        </a:p>
      </dsp:txBody>
      <dsp:txXfrm>
        <a:off x="1269700" y="2632530"/>
        <a:ext cx="7819774" cy="752426"/>
      </dsp:txXfrm>
    </dsp:sp>
    <dsp:sp modelId="{60902079-B485-8B4A-8FA6-DBA242DB2BEE}">
      <dsp:nvSpPr>
        <dsp:cNvPr id="0" name=""/>
        <dsp:cNvSpPr/>
      </dsp:nvSpPr>
      <dsp:spPr>
        <a:xfrm>
          <a:off x="799433" y="2538477"/>
          <a:ext cx="940533" cy="940533"/>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A743D39C-2BFE-1143-8F81-3E25649264EB}">
      <dsp:nvSpPr>
        <dsp:cNvPr id="0" name=""/>
        <dsp:cNvSpPr/>
      </dsp:nvSpPr>
      <dsp:spPr>
        <a:xfrm>
          <a:off x="1104219" y="3760809"/>
          <a:ext cx="7985255" cy="752426"/>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Candidates, their election agents and counting agents</a:t>
          </a:r>
          <a:endParaRPr lang="en-US" sz="2200" b="1" kern="1200" dirty="0">
            <a:solidFill>
              <a:srgbClr val="000000"/>
            </a:solidFill>
          </a:endParaRPr>
        </a:p>
      </dsp:txBody>
      <dsp:txXfrm>
        <a:off x="1104219" y="3760809"/>
        <a:ext cx="7985255" cy="752426"/>
      </dsp:txXfrm>
    </dsp:sp>
    <dsp:sp modelId="{257E3454-635D-C546-BB22-5FDF396DD243}">
      <dsp:nvSpPr>
        <dsp:cNvPr id="0" name=""/>
        <dsp:cNvSpPr/>
      </dsp:nvSpPr>
      <dsp:spPr>
        <a:xfrm>
          <a:off x="633952" y="3666756"/>
          <a:ext cx="940533" cy="940533"/>
        </a:xfrm>
        <a:prstGeom prst="ellipse">
          <a:avLst/>
        </a:prstGeom>
        <a:solidFill>
          <a:schemeClr val="lt1">
            <a:hueOff val="0"/>
            <a:satOff val="0"/>
            <a:lumOff val="0"/>
            <a:alphaOff val="0"/>
          </a:schemeClr>
        </a:solidFill>
        <a:ln w="9525" cap="flat" cmpd="sng" algn="ctr">
          <a:solidFill>
            <a:schemeClr val="accent2">
              <a:hueOff val="3511139"/>
              <a:satOff val="-4379"/>
              <a:lumOff val="1030"/>
              <a:alphaOff val="0"/>
            </a:schemeClr>
          </a:solidFill>
          <a:prstDash val="solid"/>
        </a:ln>
        <a:effectLst/>
      </dsp:spPr>
      <dsp:style>
        <a:lnRef idx="1">
          <a:scrgbClr r="0" g="0" b="0"/>
        </a:lnRef>
        <a:fillRef idx="1">
          <a:scrgbClr r="0" g="0" b="0"/>
        </a:fillRef>
        <a:effectRef idx="0">
          <a:scrgbClr r="0" g="0" b="0"/>
        </a:effectRef>
        <a:fontRef idx="minor"/>
      </dsp:style>
    </dsp:sp>
    <dsp:sp modelId="{927760E5-0F05-5049-8ED4-C2D4B43D2D2C}">
      <dsp:nvSpPr>
        <dsp:cNvPr id="0" name=""/>
        <dsp:cNvSpPr/>
      </dsp:nvSpPr>
      <dsp:spPr>
        <a:xfrm>
          <a:off x="565052" y="4889088"/>
          <a:ext cx="8524422" cy="752426"/>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  Every body inside the counting hall shall have to display his I-card on his/her person.</a:t>
          </a:r>
          <a:endParaRPr lang="en-US" sz="2200" b="1" kern="1200" dirty="0">
            <a:solidFill>
              <a:srgbClr val="000000"/>
            </a:solidFill>
          </a:endParaRPr>
        </a:p>
      </dsp:txBody>
      <dsp:txXfrm>
        <a:off x="565052" y="4889088"/>
        <a:ext cx="8524422" cy="752426"/>
      </dsp:txXfrm>
    </dsp:sp>
    <dsp:sp modelId="{801DC772-6012-CC47-8EBD-038E1E4FB3B1}">
      <dsp:nvSpPr>
        <dsp:cNvPr id="0" name=""/>
        <dsp:cNvSpPr/>
      </dsp:nvSpPr>
      <dsp:spPr>
        <a:xfrm>
          <a:off x="94785" y="4795035"/>
          <a:ext cx="940533" cy="940533"/>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7149994" y="-1092935"/>
          <a:ext cx="8508754" cy="8508754"/>
        </a:xfrm>
        <a:prstGeom prst="blockArc">
          <a:avLst>
            <a:gd name="adj1" fmla="val 18900000"/>
            <a:gd name="adj2" fmla="val 2700000"/>
            <a:gd name="adj3" fmla="val 254"/>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6A9382-27CB-1F4A-8CD5-53C3A336AA88}">
      <dsp:nvSpPr>
        <dsp:cNvPr id="0" name=""/>
        <dsp:cNvSpPr/>
      </dsp:nvSpPr>
      <dsp:spPr>
        <a:xfrm>
          <a:off x="710878" y="486103"/>
          <a:ext cx="8373773" cy="97271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Police personnel, whether in uniform or plain clothed, NOT allowed. Must remain outside and can enter only when called by RO to come to control  </a:t>
          </a:r>
          <a:endParaRPr lang="en-US" sz="2000" b="1" kern="1200" dirty="0">
            <a:solidFill>
              <a:srgbClr val="000000"/>
            </a:solidFill>
          </a:endParaRPr>
        </a:p>
      </dsp:txBody>
      <dsp:txXfrm>
        <a:off x="710878" y="486103"/>
        <a:ext cx="8373773" cy="972712"/>
      </dsp:txXfrm>
    </dsp:sp>
    <dsp:sp modelId="{11AB24F3-C9CA-1A4F-9AD0-43B0430BFA41}">
      <dsp:nvSpPr>
        <dsp:cNvPr id="0" name=""/>
        <dsp:cNvSpPr/>
      </dsp:nvSpPr>
      <dsp:spPr>
        <a:xfrm>
          <a:off x="31511" y="296570"/>
          <a:ext cx="1215890" cy="121589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617963B-159E-DA44-8CE5-854C609AB2F5}">
      <dsp:nvSpPr>
        <dsp:cNvPr id="0" name=""/>
        <dsp:cNvSpPr/>
      </dsp:nvSpPr>
      <dsp:spPr>
        <a:xfrm>
          <a:off x="1268556" y="1945424"/>
          <a:ext cx="7816095" cy="972712"/>
        </a:xfrm>
        <a:prstGeom prst="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Ministers, State Ministers, Dy. Ministers of Union &amp; state unless they are candidates</a:t>
          </a:r>
          <a:endParaRPr lang="en-US" sz="2000" b="1" kern="1200" dirty="0">
            <a:solidFill>
              <a:srgbClr val="000000"/>
            </a:solidFill>
          </a:endParaRPr>
        </a:p>
      </dsp:txBody>
      <dsp:txXfrm>
        <a:off x="1268556" y="1945424"/>
        <a:ext cx="7816095" cy="972712"/>
      </dsp:txXfrm>
    </dsp:sp>
    <dsp:sp modelId="{4EE5289A-F9F8-B84C-8674-1DD6579B5F86}">
      <dsp:nvSpPr>
        <dsp:cNvPr id="0" name=""/>
        <dsp:cNvSpPr/>
      </dsp:nvSpPr>
      <dsp:spPr>
        <a:xfrm>
          <a:off x="660611" y="1823835"/>
          <a:ext cx="1215890" cy="1215890"/>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90E491CB-40EA-BB4A-A359-896BA03ECF4E}">
      <dsp:nvSpPr>
        <dsp:cNvPr id="0" name=""/>
        <dsp:cNvSpPr/>
      </dsp:nvSpPr>
      <dsp:spPr>
        <a:xfrm>
          <a:off x="1268556" y="3404746"/>
          <a:ext cx="7816095" cy="972712"/>
        </a:xfrm>
        <a:prstGeom prst="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The  above cannot be appointed as election or counting or polling agent of candidate as they require security</a:t>
          </a:r>
          <a:endParaRPr lang="en-US" sz="2000" b="1" kern="1200" dirty="0">
            <a:solidFill>
              <a:srgbClr val="000000"/>
            </a:solidFill>
          </a:endParaRPr>
        </a:p>
      </dsp:txBody>
      <dsp:txXfrm>
        <a:off x="1268556" y="3404746"/>
        <a:ext cx="7816095" cy="972712"/>
      </dsp:txXfrm>
    </dsp:sp>
    <dsp:sp modelId="{A6E2452C-7D3F-F147-9634-40F6D789196D}">
      <dsp:nvSpPr>
        <dsp:cNvPr id="0" name=""/>
        <dsp:cNvSpPr/>
      </dsp:nvSpPr>
      <dsp:spPr>
        <a:xfrm>
          <a:off x="660611" y="3283156"/>
          <a:ext cx="1215890" cy="1215890"/>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00126438-DB3C-1245-8600-F5DEDB4C0A99}">
      <dsp:nvSpPr>
        <dsp:cNvPr id="0" name=""/>
        <dsp:cNvSpPr/>
      </dsp:nvSpPr>
      <dsp:spPr>
        <a:xfrm>
          <a:off x="710878" y="4864067"/>
          <a:ext cx="8373773" cy="972712"/>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0000"/>
              </a:solidFill>
            </a:rPr>
            <a:t>Counting agents cannot enter unless s/he has submitted 2</a:t>
          </a:r>
          <a:r>
            <a:rPr lang="en-US" sz="2000" b="1" kern="1200" baseline="30000" dirty="0" smtClean="0">
              <a:solidFill>
                <a:srgbClr val="FF0000"/>
              </a:solidFill>
            </a:rPr>
            <a:t>nd</a:t>
          </a:r>
          <a:r>
            <a:rPr lang="en-US" sz="2000" b="1" kern="1200" dirty="0" smtClean="0">
              <a:solidFill>
                <a:srgbClr val="FF0000"/>
              </a:solidFill>
            </a:rPr>
            <a:t> copy of appointment letter after completing and signing declaration</a:t>
          </a:r>
          <a:endParaRPr lang="en-US" sz="2000" b="1" kern="1200" dirty="0">
            <a:solidFill>
              <a:srgbClr val="FF0000"/>
            </a:solidFill>
          </a:endParaRPr>
        </a:p>
      </dsp:txBody>
      <dsp:txXfrm>
        <a:off x="710878" y="4864067"/>
        <a:ext cx="8373773" cy="972712"/>
      </dsp:txXfrm>
    </dsp:sp>
    <dsp:sp modelId="{FC024B6D-C316-1A40-A6CD-E6FD85A4FF0A}">
      <dsp:nvSpPr>
        <dsp:cNvPr id="0" name=""/>
        <dsp:cNvSpPr/>
      </dsp:nvSpPr>
      <dsp:spPr>
        <a:xfrm>
          <a:off x="102933" y="4742478"/>
          <a:ext cx="1215890" cy="1215890"/>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0A735-49A4-4CC5-9E39-916F5C346091}">
      <dsp:nvSpPr>
        <dsp:cNvPr id="0" name=""/>
        <dsp:cNvSpPr/>
      </dsp:nvSpPr>
      <dsp:spPr>
        <a:xfrm>
          <a:off x="0" y="0"/>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 Agents of candidates of recognized national parties</a:t>
          </a:r>
          <a:endParaRPr lang="en-US" sz="2000" b="1" kern="1200" dirty="0"/>
        </a:p>
      </dsp:txBody>
      <dsp:txXfrm>
        <a:off x="23544" y="23544"/>
        <a:ext cx="5795830" cy="756754"/>
      </dsp:txXfrm>
    </dsp:sp>
    <dsp:sp modelId="{798E3DF0-E5E9-4201-96B2-E3F1D2360B54}">
      <dsp:nvSpPr>
        <dsp:cNvPr id="0" name=""/>
        <dsp:cNvSpPr/>
      </dsp:nvSpPr>
      <dsp:spPr>
        <a:xfrm>
          <a:off x="504602" y="915486"/>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 Agents of candidates of recognized state parties</a:t>
          </a:r>
          <a:endParaRPr lang="en-US" sz="2000" b="1" kern="1200" dirty="0"/>
        </a:p>
      </dsp:txBody>
      <dsp:txXfrm>
        <a:off x="528146" y="939030"/>
        <a:ext cx="5683100" cy="756754"/>
      </dsp:txXfrm>
    </dsp:sp>
    <dsp:sp modelId="{C60CF356-A807-4E42-B688-C59859951A4F}">
      <dsp:nvSpPr>
        <dsp:cNvPr id="0" name=""/>
        <dsp:cNvSpPr/>
      </dsp:nvSpPr>
      <dsp:spPr>
        <a:xfrm>
          <a:off x="1009205" y="1830973"/>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 Agents of candidates of recognized state parties of other states permitted to use reserve symbol</a:t>
          </a:r>
          <a:endParaRPr lang="en-US" sz="2000" b="1" kern="1200" dirty="0"/>
        </a:p>
      </dsp:txBody>
      <dsp:txXfrm>
        <a:off x="1032749" y="1854517"/>
        <a:ext cx="5683100" cy="756754"/>
      </dsp:txXfrm>
    </dsp:sp>
    <dsp:sp modelId="{24800815-1BA0-420C-9FA0-070A3952BAA7}">
      <dsp:nvSpPr>
        <dsp:cNvPr id="0" name=""/>
        <dsp:cNvSpPr/>
      </dsp:nvSpPr>
      <dsp:spPr>
        <a:xfrm>
          <a:off x="1606112" y="2746460"/>
          <a:ext cx="6623494"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 Agents of candidates of registered unrecognized parties</a:t>
          </a:r>
          <a:endParaRPr lang="en-US" sz="2000" b="1" kern="1200" dirty="0"/>
        </a:p>
      </dsp:txBody>
      <dsp:txXfrm>
        <a:off x="1629656" y="2770004"/>
        <a:ext cx="5569643" cy="756754"/>
      </dsp:txXfrm>
    </dsp:sp>
    <dsp:sp modelId="{9B0FDFFD-552C-4968-BFCC-E3CE2AB1D9B3}">
      <dsp:nvSpPr>
        <dsp:cNvPr id="0" name=""/>
        <dsp:cNvSpPr/>
      </dsp:nvSpPr>
      <dsp:spPr>
        <a:xfrm>
          <a:off x="2133588" y="3661947"/>
          <a:ext cx="6526933"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 Agents of Independents Candidates</a:t>
          </a:r>
          <a:endParaRPr lang="en-US" sz="2000" b="1" kern="1200" dirty="0"/>
        </a:p>
      </dsp:txBody>
      <dsp:txXfrm>
        <a:off x="2157132" y="3685491"/>
        <a:ext cx="5487758" cy="756754"/>
      </dsp:txXfrm>
    </dsp:sp>
    <dsp:sp modelId="{596A2147-C53A-45C3-A2E9-B0972DF8443E}">
      <dsp:nvSpPr>
        <dsp:cNvPr id="0" name=""/>
        <dsp:cNvSpPr/>
      </dsp:nvSpPr>
      <dsp:spPr>
        <a:xfrm>
          <a:off x="6234791" y="587251"/>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352353" y="587251"/>
        <a:ext cx="287373" cy="393179"/>
      </dsp:txXfrm>
    </dsp:sp>
    <dsp:sp modelId="{C73C33EE-1C97-40EF-A176-03A1A4DA8671}">
      <dsp:nvSpPr>
        <dsp:cNvPr id="0" name=""/>
        <dsp:cNvSpPr/>
      </dsp:nvSpPr>
      <dsp:spPr>
        <a:xfrm>
          <a:off x="6739394" y="1502738"/>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856956" y="1502738"/>
        <a:ext cx="287373" cy="393179"/>
      </dsp:txXfrm>
    </dsp:sp>
    <dsp:sp modelId="{CF7F2458-6C2D-469D-85CA-075C0135231D}">
      <dsp:nvSpPr>
        <dsp:cNvPr id="0" name=""/>
        <dsp:cNvSpPr/>
      </dsp:nvSpPr>
      <dsp:spPr>
        <a:xfrm>
          <a:off x="7243997" y="2404827"/>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361559" y="2404827"/>
        <a:ext cx="287373" cy="393179"/>
      </dsp:txXfrm>
    </dsp:sp>
    <dsp:sp modelId="{397F5F92-D8AE-4986-BD18-080A1F3D6430}">
      <dsp:nvSpPr>
        <dsp:cNvPr id="0" name=""/>
        <dsp:cNvSpPr/>
      </dsp:nvSpPr>
      <dsp:spPr>
        <a:xfrm>
          <a:off x="7748599" y="3329246"/>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866161" y="3329246"/>
        <a:ext cx="287373" cy="3931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B5CB-957D-0246-8E78-254EE640A029}">
      <dsp:nvSpPr>
        <dsp:cNvPr id="0" name=""/>
        <dsp:cNvSpPr/>
      </dsp:nvSpPr>
      <dsp:spPr>
        <a:xfrm>
          <a:off x="-6240645" y="-955374"/>
          <a:ext cx="7433857" cy="7433857"/>
        </a:xfrm>
        <a:prstGeom prst="blockArc">
          <a:avLst>
            <a:gd name="adj1" fmla="val 18900000"/>
            <a:gd name="adj2" fmla="val 2700000"/>
            <a:gd name="adj3" fmla="val 291"/>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D5C0F5-F172-894E-8FEF-8BFD956F24B9}">
      <dsp:nvSpPr>
        <dsp:cNvPr id="0" name=""/>
        <dsp:cNvSpPr/>
      </dsp:nvSpPr>
      <dsp:spPr>
        <a:xfrm>
          <a:off x="387446" y="251080"/>
          <a:ext cx="8639473" cy="5019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to keep seated at allotted table. No one is allowed to carry mobile phones except RO/ Observer.</a:t>
          </a:r>
          <a:endParaRPr lang="en-US" sz="2000" b="1" kern="1200" dirty="0">
            <a:solidFill>
              <a:schemeClr val="tx1"/>
            </a:solidFill>
          </a:endParaRPr>
        </a:p>
      </dsp:txBody>
      <dsp:txXfrm>
        <a:off x="387446" y="251080"/>
        <a:ext cx="8639473" cy="501940"/>
      </dsp:txXfrm>
    </dsp:sp>
    <dsp:sp modelId="{A6E42345-35FB-3548-8097-72B61B0387B3}">
      <dsp:nvSpPr>
        <dsp:cNvPr id="0" name=""/>
        <dsp:cNvSpPr/>
      </dsp:nvSpPr>
      <dsp:spPr>
        <a:xfrm>
          <a:off x="73733" y="188337"/>
          <a:ext cx="627425" cy="62742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9AD5B0-79DE-5540-B9D1-456A39D38149}">
      <dsp:nvSpPr>
        <dsp:cNvPr id="0" name=""/>
        <dsp:cNvSpPr/>
      </dsp:nvSpPr>
      <dsp:spPr>
        <a:xfrm>
          <a:off x="841997" y="1004432"/>
          <a:ext cx="8184921" cy="501940"/>
        </a:xfrm>
        <a:prstGeom prst="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shouldn’t be allowed to move about hall. However, Candidates/ Election Agents can move around hall.</a:t>
          </a:r>
          <a:endParaRPr lang="en-US" sz="2000" b="1" kern="1200" dirty="0">
            <a:solidFill>
              <a:schemeClr val="tx1"/>
            </a:solidFill>
          </a:endParaRPr>
        </a:p>
      </dsp:txBody>
      <dsp:txXfrm>
        <a:off x="841997" y="1004432"/>
        <a:ext cx="8184921" cy="501940"/>
      </dsp:txXfrm>
    </dsp:sp>
    <dsp:sp modelId="{6C716BBB-4C41-8943-84E2-C0DE897FB5E1}">
      <dsp:nvSpPr>
        <dsp:cNvPr id="0" name=""/>
        <dsp:cNvSpPr/>
      </dsp:nvSpPr>
      <dsp:spPr>
        <a:xfrm>
          <a:off x="528285" y="941689"/>
          <a:ext cx="627425" cy="627425"/>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DDDAD948-6B1C-B54A-92B6-7ADE1737F292}">
      <dsp:nvSpPr>
        <dsp:cNvPr id="0" name=""/>
        <dsp:cNvSpPr/>
      </dsp:nvSpPr>
      <dsp:spPr>
        <a:xfrm>
          <a:off x="1091089" y="1757232"/>
          <a:ext cx="7935829" cy="501940"/>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Only one person – either candidate or agent to be present at a table on behalf of contesting candidate.</a:t>
          </a:r>
          <a:endParaRPr lang="en-US" sz="2000" b="1" kern="1200" dirty="0">
            <a:solidFill>
              <a:schemeClr val="tx1"/>
            </a:solidFill>
          </a:endParaRPr>
        </a:p>
      </dsp:txBody>
      <dsp:txXfrm>
        <a:off x="1091089" y="1757232"/>
        <a:ext cx="7935829" cy="501940"/>
      </dsp:txXfrm>
    </dsp:sp>
    <dsp:sp modelId="{3794C464-45F0-914C-9097-E445B76E5914}">
      <dsp:nvSpPr>
        <dsp:cNvPr id="0" name=""/>
        <dsp:cNvSpPr/>
      </dsp:nvSpPr>
      <dsp:spPr>
        <a:xfrm>
          <a:off x="777377" y="1694489"/>
          <a:ext cx="627425" cy="627425"/>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7A59571C-6033-F140-B2AE-E08C6355C7C9}">
      <dsp:nvSpPr>
        <dsp:cNvPr id="0" name=""/>
        <dsp:cNvSpPr/>
      </dsp:nvSpPr>
      <dsp:spPr>
        <a:xfrm>
          <a:off x="1170622" y="2510583"/>
          <a:ext cx="7856296" cy="501940"/>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If RO doubts any person he can have him/her searched, even if they possess valid authorization letter.</a:t>
          </a:r>
          <a:endParaRPr lang="en-US" sz="2000" b="1" kern="1200" dirty="0">
            <a:solidFill>
              <a:srgbClr val="000000"/>
            </a:solidFill>
          </a:endParaRPr>
        </a:p>
      </dsp:txBody>
      <dsp:txXfrm>
        <a:off x="1170622" y="2510583"/>
        <a:ext cx="7856296" cy="501940"/>
      </dsp:txXfrm>
    </dsp:sp>
    <dsp:sp modelId="{1E986567-6C4C-B74E-BE13-D1EED185C415}">
      <dsp:nvSpPr>
        <dsp:cNvPr id="0" name=""/>
        <dsp:cNvSpPr/>
      </dsp:nvSpPr>
      <dsp:spPr>
        <a:xfrm>
          <a:off x="856910" y="2447841"/>
          <a:ext cx="627425" cy="627425"/>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006E8225-0EA8-624E-9002-506092C12E60}">
      <dsp:nvSpPr>
        <dsp:cNvPr id="0" name=""/>
        <dsp:cNvSpPr/>
      </dsp:nvSpPr>
      <dsp:spPr>
        <a:xfrm>
          <a:off x="1091089" y="3263935"/>
          <a:ext cx="7935829" cy="501940"/>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nl-NL" sz="2000" b="1" kern="1200" dirty="0" smtClean="0">
              <a:solidFill>
                <a:srgbClr val="000000"/>
              </a:solidFill>
            </a:rPr>
            <a:t>Police officials posted at doors of counting hall.</a:t>
          </a:r>
          <a:endParaRPr lang="nl-NL" sz="2000" b="1" kern="1200" dirty="0">
            <a:solidFill>
              <a:srgbClr val="000000"/>
            </a:solidFill>
          </a:endParaRPr>
        </a:p>
      </dsp:txBody>
      <dsp:txXfrm>
        <a:off x="1091089" y="3263935"/>
        <a:ext cx="7935829" cy="501940"/>
      </dsp:txXfrm>
    </dsp:sp>
    <dsp:sp modelId="{45A35AE8-ADEF-7D40-A69F-03E228A02D21}">
      <dsp:nvSpPr>
        <dsp:cNvPr id="0" name=""/>
        <dsp:cNvSpPr/>
      </dsp:nvSpPr>
      <dsp:spPr>
        <a:xfrm>
          <a:off x="777377" y="3201193"/>
          <a:ext cx="627425" cy="627425"/>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9DE72ECB-9E60-904F-BC43-E6AE939184D6}">
      <dsp:nvSpPr>
        <dsp:cNvPr id="0" name=""/>
        <dsp:cNvSpPr/>
      </dsp:nvSpPr>
      <dsp:spPr>
        <a:xfrm>
          <a:off x="841997" y="4016735"/>
          <a:ext cx="8184921" cy="501940"/>
        </a:xfrm>
        <a:prstGeom prst="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No one can enter or leave hall without RO’s permission.</a:t>
          </a:r>
          <a:endParaRPr lang="en-US" sz="2000" b="1" kern="1200" dirty="0">
            <a:solidFill>
              <a:srgbClr val="000000"/>
            </a:solidFill>
          </a:endParaRPr>
        </a:p>
      </dsp:txBody>
      <dsp:txXfrm>
        <a:off x="841997" y="4016735"/>
        <a:ext cx="8184921" cy="501940"/>
      </dsp:txXfrm>
    </dsp:sp>
    <dsp:sp modelId="{37032EB2-90D6-7244-8AC8-A4638442424A}">
      <dsp:nvSpPr>
        <dsp:cNvPr id="0" name=""/>
        <dsp:cNvSpPr/>
      </dsp:nvSpPr>
      <dsp:spPr>
        <a:xfrm>
          <a:off x="528285" y="3953993"/>
          <a:ext cx="627425" cy="627425"/>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DF8EF7FB-C2E6-A84A-90DF-73F748C46C57}">
      <dsp:nvSpPr>
        <dsp:cNvPr id="0" name=""/>
        <dsp:cNvSpPr/>
      </dsp:nvSpPr>
      <dsp:spPr>
        <a:xfrm>
          <a:off x="387446" y="4770087"/>
          <a:ext cx="8639473" cy="501940"/>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RO can send anyone out of hall if they disobey RO’s orders.</a:t>
          </a:r>
          <a:endParaRPr lang="en-US" sz="2000" b="1" kern="1200" dirty="0">
            <a:solidFill>
              <a:srgbClr val="000000"/>
            </a:solidFill>
          </a:endParaRPr>
        </a:p>
      </dsp:txBody>
      <dsp:txXfrm>
        <a:off x="387446" y="4770087"/>
        <a:ext cx="8639473" cy="501940"/>
      </dsp:txXfrm>
    </dsp:sp>
    <dsp:sp modelId="{735259AB-0534-5446-A0CB-AA0DCDC6F92D}">
      <dsp:nvSpPr>
        <dsp:cNvPr id="0" name=""/>
        <dsp:cNvSpPr/>
      </dsp:nvSpPr>
      <dsp:spPr>
        <a:xfrm>
          <a:off x="73733" y="4707344"/>
          <a:ext cx="627425" cy="627425"/>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307FB-DFED-FC4D-8FDC-A51060216622}">
      <dsp:nvSpPr>
        <dsp:cNvPr id="0" name=""/>
        <dsp:cNvSpPr/>
      </dsp:nvSpPr>
      <dsp:spPr>
        <a:xfrm>
          <a:off x="720" y="203969"/>
          <a:ext cx="2811520" cy="16869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 Ro to inform each contesting candidate that he is  entitled to as many counting agents as there are counting tables plus one for RO table and one for tabulation table.</a:t>
          </a:r>
          <a:endParaRPr lang="en-US" sz="1400" b="1" kern="1200" dirty="0">
            <a:solidFill>
              <a:srgbClr val="000000"/>
            </a:solidFill>
          </a:endParaRPr>
        </a:p>
      </dsp:txBody>
      <dsp:txXfrm>
        <a:off x="720" y="203969"/>
        <a:ext cx="2811520" cy="1686912"/>
      </dsp:txXfrm>
    </dsp:sp>
    <dsp:sp modelId="{F755B046-1640-6844-A466-D9F3A5A504F6}">
      <dsp:nvSpPr>
        <dsp:cNvPr id="0" name=""/>
        <dsp:cNvSpPr/>
      </dsp:nvSpPr>
      <dsp:spPr>
        <a:xfrm>
          <a:off x="3093393" y="203969"/>
          <a:ext cx="2811520" cy="1686912"/>
        </a:xfrm>
        <a:prstGeom prst="rect">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Appointment  of counting agents in Form 18. revocation in Form 19.</a:t>
          </a:r>
          <a:endParaRPr lang="en-US" sz="1400" b="1" kern="1200" dirty="0">
            <a:solidFill>
              <a:srgbClr val="000000"/>
            </a:solidFill>
          </a:endParaRPr>
        </a:p>
      </dsp:txBody>
      <dsp:txXfrm>
        <a:off x="3093393" y="203969"/>
        <a:ext cx="2811520" cy="1686912"/>
      </dsp:txXfrm>
    </dsp:sp>
    <dsp:sp modelId="{3906B6C9-BBEB-CD41-9C5D-9A2F46C8CBD5}">
      <dsp:nvSpPr>
        <dsp:cNvPr id="0" name=""/>
        <dsp:cNvSpPr/>
      </dsp:nvSpPr>
      <dsp:spPr>
        <a:xfrm>
          <a:off x="720" y="2172033"/>
          <a:ext cx="2811520" cy="1686912"/>
        </a:xfrm>
        <a:prstGeom prst="rect">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Any application on plain paper to be rejected. Form 18 to be submitted in duplicate. The RO will keep one copy and return the 2</a:t>
          </a:r>
          <a:r>
            <a:rPr lang="en-US" sz="1400" b="1" kern="1200" baseline="30000" dirty="0" smtClean="0">
              <a:solidFill>
                <a:srgbClr val="000000"/>
              </a:solidFill>
            </a:rPr>
            <a:t>nd</a:t>
          </a:r>
          <a:r>
            <a:rPr lang="en-US" sz="1400" b="1" kern="1200" dirty="0" smtClean="0">
              <a:solidFill>
                <a:srgbClr val="000000"/>
              </a:solidFill>
            </a:rPr>
            <a:t> copy. On counting day, the agents will sign the declaration part of the Form 18 and give it to the RO.</a:t>
          </a:r>
          <a:endParaRPr lang="en-US" sz="1400" b="1" kern="1200" dirty="0">
            <a:solidFill>
              <a:srgbClr val="000000"/>
            </a:solidFill>
          </a:endParaRPr>
        </a:p>
      </dsp:txBody>
      <dsp:txXfrm>
        <a:off x="720" y="2172033"/>
        <a:ext cx="2811520" cy="1686912"/>
      </dsp:txXfrm>
    </dsp:sp>
    <dsp:sp modelId="{6F01CFBA-9874-FE49-BE70-63BCEFE336B3}">
      <dsp:nvSpPr>
        <dsp:cNvPr id="0" name=""/>
        <dsp:cNvSpPr/>
      </dsp:nvSpPr>
      <dsp:spPr>
        <a:xfrm>
          <a:off x="3093393" y="2172033"/>
          <a:ext cx="2811520" cy="1686912"/>
        </a:xfrm>
        <a:prstGeom prst="rect">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Finalize list of counting agents appointed through Form 18 by 1700 hours 3 days prior to date of counting</a:t>
          </a:r>
          <a:endParaRPr lang="en-US" sz="1400" b="1" kern="1200" dirty="0">
            <a:solidFill>
              <a:srgbClr val="000000"/>
            </a:solidFill>
          </a:endParaRPr>
        </a:p>
      </dsp:txBody>
      <dsp:txXfrm>
        <a:off x="3093393" y="2172033"/>
        <a:ext cx="2811520" cy="1686912"/>
      </dsp:txXfrm>
    </dsp:sp>
    <dsp:sp modelId="{3FB1E44A-B87E-6543-A61C-25EAB1DD2320}">
      <dsp:nvSpPr>
        <dsp:cNvPr id="0" name=""/>
        <dsp:cNvSpPr/>
      </dsp:nvSpPr>
      <dsp:spPr>
        <a:xfrm>
          <a:off x="720" y="4140097"/>
          <a:ext cx="2811520" cy="1686912"/>
        </a:xfrm>
        <a:prstGeom prst="rect">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Issue photo identity cards to such counting agents under your seal and sign- No entry  into counting hall with I-card</a:t>
          </a:r>
          <a:endParaRPr lang="en-US" sz="1400" b="1" kern="1200" dirty="0">
            <a:solidFill>
              <a:srgbClr val="000000"/>
            </a:solidFill>
          </a:endParaRPr>
        </a:p>
      </dsp:txBody>
      <dsp:txXfrm>
        <a:off x="720" y="4140097"/>
        <a:ext cx="2811520" cy="1686912"/>
      </dsp:txXfrm>
    </dsp:sp>
    <dsp:sp modelId="{DB1388E9-64B2-9B41-8490-3B9BF795745A}">
      <dsp:nvSpPr>
        <dsp:cNvPr id="0" name=""/>
        <dsp:cNvSpPr/>
      </dsp:nvSpPr>
      <dsp:spPr>
        <a:xfrm>
          <a:off x="3093393" y="4140097"/>
          <a:ext cx="2811520" cy="1686912"/>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Counting agent should sign on badge immediately. </a:t>
          </a:r>
          <a:endParaRPr lang="en-US" sz="1400" b="1" kern="1200" dirty="0">
            <a:solidFill>
              <a:srgbClr val="000000"/>
            </a:solidFill>
          </a:endParaRPr>
        </a:p>
      </dsp:txBody>
      <dsp:txXfrm>
        <a:off x="3093393" y="4140097"/>
        <a:ext cx="2811520" cy="16869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0A4E2-18DD-EB42-A479-0E4DD28CA26E}">
      <dsp:nvSpPr>
        <dsp:cNvPr id="0" name=""/>
        <dsp:cNvSpPr/>
      </dsp:nvSpPr>
      <dsp:spPr>
        <a:xfrm>
          <a:off x="0" y="0"/>
          <a:ext cx="8972215" cy="89762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Under Rule 54A, postal ballot papers are to be counted first so in all cases, 1</a:t>
          </a:r>
          <a:r>
            <a:rPr lang="en-US" sz="2000" b="1" kern="1200" baseline="30000" dirty="0" smtClean="0">
              <a:solidFill>
                <a:srgbClr val="000000"/>
              </a:solidFill>
            </a:rPr>
            <a:t>st</a:t>
          </a:r>
          <a:r>
            <a:rPr lang="en-US" sz="2000" b="1" kern="1200" dirty="0" smtClean="0">
              <a:solidFill>
                <a:srgbClr val="000000"/>
              </a:solidFill>
            </a:rPr>
            <a:t> round shall be for PBs only. (However, it has to be completed before start of penultimate round of EVM counting).</a:t>
          </a:r>
          <a:endParaRPr lang="en-US" sz="2000" b="1" kern="1200" dirty="0">
            <a:solidFill>
              <a:srgbClr val="000000"/>
            </a:solidFill>
          </a:endParaRPr>
        </a:p>
      </dsp:txBody>
      <dsp:txXfrm>
        <a:off x="1884205" y="0"/>
        <a:ext cx="7088009" cy="897625"/>
      </dsp:txXfrm>
    </dsp:sp>
    <dsp:sp modelId="{12FBA2AF-2628-934D-9D58-B9BB6FEAC370}">
      <dsp:nvSpPr>
        <dsp:cNvPr id="0" name=""/>
        <dsp:cNvSpPr/>
      </dsp:nvSpPr>
      <dsp:spPr>
        <a:xfrm>
          <a:off x="4" y="0"/>
          <a:ext cx="1794443" cy="71810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87C9DB-892B-9F40-BAA3-F3ECB2E14B10}">
      <dsp:nvSpPr>
        <dsp:cNvPr id="0" name=""/>
        <dsp:cNvSpPr/>
      </dsp:nvSpPr>
      <dsp:spPr>
        <a:xfrm>
          <a:off x="0" y="987387"/>
          <a:ext cx="8972215" cy="897625"/>
        </a:xfrm>
        <a:prstGeom prst="roundRect">
          <a:avLst>
            <a:gd name="adj" fmla="val 10000"/>
          </a:avLst>
        </a:prstGeom>
        <a:gradFill rotWithShape="0">
          <a:gsLst>
            <a:gs pos="0">
              <a:schemeClr val="accent3">
                <a:hueOff val="2250053"/>
                <a:satOff val="-3376"/>
                <a:lumOff val="-549"/>
                <a:alphaOff val="0"/>
                <a:tint val="100000"/>
                <a:shade val="100000"/>
                <a:satMod val="130000"/>
              </a:schemeClr>
            </a:gs>
            <a:gs pos="100000">
              <a:schemeClr val="accent3">
                <a:hueOff val="2250053"/>
                <a:satOff val="-337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Counting of votes in EVM can be commenced 30 minutes after start of Postal Ballot counting, even if the latter is not completed. Not necessary to wait further. </a:t>
          </a:r>
          <a:endParaRPr lang="en-US" sz="2000" b="1" kern="1200" dirty="0">
            <a:solidFill>
              <a:srgbClr val="000000"/>
            </a:solidFill>
          </a:endParaRPr>
        </a:p>
      </dsp:txBody>
      <dsp:txXfrm>
        <a:off x="1884205" y="987387"/>
        <a:ext cx="7088009" cy="897625"/>
      </dsp:txXfrm>
    </dsp:sp>
    <dsp:sp modelId="{5C0BCD1F-160D-B146-BDC5-1183C9DA33C8}">
      <dsp:nvSpPr>
        <dsp:cNvPr id="0" name=""/>
        <dsp:cNvSpPr/>
      </dsp:nvSpPr>
      <dsp:spPr>
        <a:xfrm>
          <a:off x="89762" y="1077150"/>
          <a:ext cx="1794443" cy="718100"/>
        </a:xfrm>
        <a:prstGeom prst="roundRect">
          <a:avLst>
            <a:gd name="adj" fmla="val 10000"/>
          </a:avLst>
        </a:prstGeom>
        <a:solidFill>
          <a:schemeClr val="accent3">
            <a:tint val="50000"/>
            <a:hueOff val="2150440"/>
            <a:satOff val="-2822"/>
            <a:lumOff val="-27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0C180C-7B76-944E-96C2-40151E47C4A5}">
      <dsp:nvSpPr>
        <dsp:cNvPr id="0" name=""/>
        <dsp:cNvSpPr/>
      </dsp:nvSpPr>
      <dsp:spPr>
        <a:xfrm>
          <a:off x="0" y="1974775"/>
          <a:ext cx="8972215" cy="897625"/>
        </a:xfrm>
        <a:prstGeom prst="roundRect">
          <a:avLst>
            <a:gd name="adj" fmla="val 10000"/>
          </a:avLst>
        </a:prstGeom>
        <a:gradFill rotWithShape="0">
          <a:gsLst>
            <a:gs pos="0">
              <a:schemeClr val="accent3">
                <a:hueOff val="4500106"/>
                <a:satOff val="-6752"/>
                <a:lumOff val="-1098"/>
                <a:alphaOff val="0"/>
                <a:tint val="100000"/>
                <a:shade val="100000"/>
                <a:satMod val="130000"/>
              </a:schemeClr>
            </a:gs>
            <a:gs pos="100000">
              <a:schemeClr val="accent3">
                <a:hueOff val="4500106"/>
                <a:satOff val="-6752"/>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Counting of PBs to be done at RO’s table only.</a:t>
          </a:r>
        </a:p>
        <a:p>
          <a:pPr lvl="0" algn="l" defTabSz="889000" rtl="0">
            <a:lnSpc>
              <a:spcPct val="90000"/>
            </a:lnSpc>
            <a:spcBef>
              <a:spcPct val="0"/>
            </a:spcBef>
            <a:spcAft>
              <a:spcPct val="35000"/>
            </a:spcAft>
          </a:pPr>
          <a:r>
            <a:rPr lang="en-US" sz="2000" b="1" kern="1200" dirty="0" smtClean="0">
              <a:solidFill>
                <a:srgbClr val="000000"/>
              </a:solidFill>
            </a:rPr>
            <a:t>One ARO may be specifically designated for supporting the RO for postal ballots.</a:t>
          </a:r>
          <a:endParaRPr lang="en-US" sz="2000" b="1" kern="1200" dirty="0">
            <a:solidFill>
              <a:srgbClr val="000000"/>
            </a:solidFill>
          </a:endParaRPr>
        </a:p>
      </dsp:txBody>
      <dsp:txXfrm>
        <a:off x="1884205" y="1974775"/>
        <a:ext cx="7088009" cy="897625"/>
      </dsp:txXfrm>
    </dsp:sp>
    <dsp:sp modelId="{E79B66AE-E985-2B49-8E0A-ACA6BACFD894}">
      <dsp:nvSpPr>
        <dsp:cNvPr id="0" name=""/>
        <dsp:cNvSpPr/>
      </dsp:nvSpPr>
      <dsp:spPr>
        <a:xfrm>
          <a:off x="89762" y="2064537"/>
          <a:ext cx="1794443" cy="718100"/>
        </a:xfrm>
        <a:prstGeom prst="roundRect">
          <a:avLst>
            <a:gd name="adj" fmla="val 10000"/>
          </a:avLst>
        </a:prstGeom>
        <a:solidFill>
          <a:schemeClr val="accent3">
            <a:tint val="50000"/>
            <a:hueOff val="4300880"/>
            <a:satOff val="-5643"/>
            <a:lumOff val="-5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AB9498-7F02-0B48-B9B3-433B5CB02A70}">
      <dsp:nvSpPr>
        <dsp:cNvPr id="0" name=""/>
        <dsp:cNvSpPr/>
      </dsp:nvSpPr>
      <dsp:spPr>
        <a:xfrm>
          <a:off x="0" y="2962162"/>
          <a:ext cx="8972215" cy="897625"/>
        </a:xfrm>
        <a:prstGeom prst="roundRect">
          <a:avLst>
            <a:gd name="adj" fmla="val 10000"/>
          </a:avLst>
        </a:prstGeom>
        <a:gradFill rotWithShape="0">
          <a:gsLst>
            <a:gs pos="0">
              <a:schemeClr val="accent3">
                <a:hueOff val="6750158"/>
                <a:satOff val="-10128"/>
                <a:lumOff val="-1647"/>
                <a:alphaOff val="0"/>
                <a:tint val="100000"/>
                <a:shade val="100000"/>
                <a:satMod val="130000"/>
              </a:schemeClr>
            </a:gs>
            <a:gs pos="100000">
              <a:schemeClr val="accent3">
                <a:hueOff val="6750158"/>
                <a:satOff val="-10128"/>
                <a:lumOff val="-164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All PBs received before the hours set for commencement of counting shall be brought before RO and counted. </a:t>
          </a:r>
          <a:endParaRPr lang="en-US" sz="2000" b="1" kern="1200" dirty="0">
            <a:solidFill>
              <a:srgbClr val="000000"/>
            </a:solidFill>
          </a:endParaRPr>
        </a:p>
      </dsp:txBody>
      <dsp:txXfrm>
        <a:off x="1884205" y="2962162"/>
        <a:ext cx="7088009" cy="897625"/>
      </dsp:txXfrm>
    </dsp:sp>
    <dsp:sp modelId="{99E9A86A-31B7-F04E-A130-3ED0006A72B5}">
      <dsp:nvSpPr>
        <dsp:cNvPr id="0" name=""/>
        <dsp:cNvSpPr/>
      </dsp:nvSpPr>
      <dsp:spPr>
        <a:xfrm>
          <a:off x="89762" y="3051925"/>
          <a:ext cx="1794443" cy="718100"/>
        </a:xfrm>
        <a:prstGeom prst="roundRect">
          <a:avLst>
            <a:gd name="adj" fmla="val 10000"/>
          </a:avLst>
        </a:prstGeom>
        <a:solidFill>
          <a:schemeClr val="accent3">
            <a:tint val="50000"/>
            <a:hueOff val="6451319"/>
            <a:satOff val="-8465"/>
            <a:lumOff val="-83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DFDEF4-1713-CA42-BED7-7DA406663EDE}">
      <dsp:nvSpPr>
        <dsp:cNvPr id="0" name=""/>
        <dsp:cNvSpPr/>
      </dsp:nvSpPr>
      <dsp:spPr>
        <a:xfrm>
          <a:off x="0" y="3949550"/>
          <a:ext cx="8972215" cy="897625"/>
        </a:xfrm>
        <a:prstGeom prst="roundRect">
          <a:avLst>
            <a:gd name="adj" fmla="val 10000"/>
          </a:avLst>
        </a:prstGeom>
        <a:gradFill rotWithShape="0">
          <a:gsLst>
            <a:gs pos="0">
              <a:schemeClr val="accent3">
                <a:hueOff val="9000211"/>
                <a:satOff val="-13504"/>
                <a:lumOff val="-2196"/>
                <a:alphaOff val="0"/>
                <a:tint val="100000"/>
                <a:shade val="100000"/>
                <a:satMod val="130000"/>
              </a:schemeClr>
            </a:gs>
            <a:gs pos="100000">
              <a:schemeClr val="accent3">
                <a:hueOff val="9000211"/>
                <a:satOff val="-13504"/>
                <a:lumOff val="-219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Covers in Form 13C containing PB received after fixed hour shall not be opened. They should be rejected and kept in sealed separate packets with particulars noted on it.</a:t>
          </a:r>
        </a:p>
      </dsp:txBody>
      <dsp:txXfrm>
        <a:off x="1884205" y="3949550"/>
        <a:ext cx="7088009" cy="897625"/>
      </dsp:txXfrm>
    </dsp:sp>
    <dsp:sp modelId="{BF92FA95-18FD-C84A-ADBA-54FB322E8551}">
      <dsp:nvSpPr>
        <dsp:cNvPr id="0" name=""/>
        <dsp:cNvSpPr/>
      </dsp:nvSpPr>
      <dsp:spPr>
        <a:xfrm>
          <a:off x="89762" y="4039312"/>
          <a:ext cx="1794443" cy="718100"/>
        </a:xfrm>
        <a:prstGeom prst="roundRect">
          <a:avLst>
            <a:gd name="adj" fmla="val 10000"/>
          </a:avLst>
        </a:prstGeom>
        <a:solidFill>
          <a:schemeClr val="accent3">
            <a:tint val="50000"/>
            <a:hueOff val="8601759"/>
            <a:satOff val="-11286"/>
            <a:lumOff val="-111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8C0791-37A9-2841-B2D2-1589942E5F6A}">
      <dsp:nvSpPr>
        <dsp:cNvPr id="0" name=""/>
        <dsp:cNvSpPr/>
      </dsp:nvSpPr>
      <dsp:spPr>
        <a:xfrm>
          <a:off x="0" y="4938362"/>
          <a:ext cx="8972215" cy="897625"/>
        </a:xfrm>
        <a:prstGeom prst="roundRect">
          <a:avLst>
            <a:gd name="adj" fmla="val 1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Covers in Form 13C received in time to be opened one by one.</a:t>
          </a:r>
        </a:p>
      </dsp:txBody>
      <dsp:txXfrm>
        <a:off x="1884205" y="4938362"/>
        <a:ext cx="7088009" cy="897625"/>
      </dsp:txXfrm>
    </dsp:sp>
    <dsp:sp modelId="{D45C01C5-1EB6-584B-A3A0-887C3CE39B9D}">
      <dsp:nvSpPr>
        <dsp:cNvPr id="0" name=""/>
        <dsp:cNvSpPr/>
      </dsp:nvSpPr>
      <dsp:spPr>
        <a:xfrm>
          <a:off x="89762" y="5026700"/>
          <a:ext cx="1794443" cy="718100"/>
        </a:xfrm>
        <a:prstGeom prst="roundRect">
          <a:avLst>
            <a:gd name="adj" fmla="val 10000"/>
          </a:avLst>
        </a:prstGeom>
        <a:solidFill>
          <a:schemeClr val="accent3">
            <a:tint val="50000"/>
            <a:hueOff val="10752198"/>
            <a:satOff val="-14108"/>
            <a:lumOff val="-138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1BDA-14F9-8744-B0A5-8A7D4F915C0C}">
      <dsp:nvSpPr>
        <dsp:cNvPr id="0" name=""/>
        <dsp:cNvSpPr/>
      </dsp:nvSpPr>
      <dsp:spPr>
        <a:xfrm rot="5400000">
          <a:off x="-423611" y="1574348"/>
          <a:ext cx="1867532" cy="22528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44B8BC-4FC5-1047-9C9B-E1CC8C1F07D8}">
      <dsp:nvSpPr>
        <dsp:cNvPr id="0" name=""/>
        <dsp:cNvSpPr/>
      </dsp:nvSpPr>
      <dsp:spPr>
        <a:xfrm>
          <a:off x="4612" y="380441"/>
          <a:ext cx="2503144" cy="150188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 As each cover is </a:t>
          </a:r>
          <a:r>
            <a:rPr lang="en-US" sz="1500" b="1" kern="1200" dirty="0" err="1" smtClean="0">
              <a:solidFill>
                <a:srgbClr val="000000"/>
              </a:solidFill>
            </a:rPr>
            <a:t>opned</a:t>
          </a:r>
          <a:r>
            <a:rPr lang="en-US" sz="1500" b="1" kern="1200" dirty="0" smtClean="0">
              <a:solidFill>
                <a:srgbClr val="000000"/>
              </a:solidFill>
            </a:rPr>
            <a:t>, take out declaration in Form 13A and cover in Form 13B.  If no  declaration is found in the cover </a:t>
          </a:r>
          <a:r>
            <a:rPr lang="en-US" sz="1500" b="1" kern="1200" dirty="0" err="1" smtClean="0">
              <a:solidFill>
                <a:srgbClr val="000000"/>
              </a:solidFill>
            </a:rPr>
            <a:t>i.e</a:t>
          </a:r>
          <a:r>
            <a:rPr lang="en-US" sz="1500" b="1" kern="1200" dirty="0" smtClean="0">
              <a:solidFill>
                <a:srgbClr val="000000"/>
              </a:solidFill>
            </a:rPr>
            <a:t> 13B, then reject.</a:t>
          </a:r>
          <a:endParaRPr lang="en-US" sz="1500" b="1" kern="1200" dirty="0">
            <a:solidFill>
              <a:srgbClr val="000000"/>
            </a:solidFill>
          </a:endParaRPr>
        </a:p>
      </dsp:txBody>
      <dsp:txXfrm>
        <a:off x="48601" y="424430"/>
        <a:ext cx="2415166" cy="1413908"/>
      </dsp:txXfrm>
    </dsp:sp>
    <dsp:sp modelId="{DAE8D2DF-3B78-6046-86C8-BAB89F7EE334}">
      <dsp:nvSpPr>
        <dsp:cNvPr id="0" name=""/>
        <dsp:cNvSpPr/>
      </dsp:nvSpPr>
      <dsp:spPr>
        <a:xfrm rot="5400000">
          <a:off x="-423611" y="3451707"/>
          <a:ext cx="1867532" cy="22528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901B91-0D5F-064D-B07D-57B2C3161D77}">
      <dsp:nvSpPr>
        <dsp:cNvPr id="0" name=""/>
        <dsp:cNvSpPr/>
      </dsp:nvSpPr>
      <dsp:spPr>
        <a:xfrm>
          <a:off x="4612" y="2257800"/>
          <a:ext cx="2503144" cy="150188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Scrutinize Declaration</a:t>
          </a:r>
          <a:endParaRPr lang="en-US" sz="1500" b="1" kern="1200" dirty="0">
            <a:solidFill>
              <a:srgbClr val="000000"/>
            </a:solidFill>
          </a:endParaRPr>
        </a:p>
      </dsp:txBody>
      <dsp:txXfrm>
        <a:off x="48601" y="2301789"/>
        <a:ext cx="2415166" cy="1413908"/>
      </dsp:txXfrm>
    </dsp:sp>
    <dsp:sp modelId="{D9D4CEE0-5B46-284D-913E-5BEEA95F5C20}">
      <dsp:nvSpPr>
        <dsp:cNvPr id="0" name=""/>
        <dsp:cNvSpPr/>
      </dsp:nvSpPr>
      <dsp:spPr>
        <a:xfrm>
          <a:off x="515067" y="4390386"/>
          <a:ext cx="3319356" cy="22528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18C87D-491F-9F42-BC33-E2F2E1D70F35}">
      <dsp:nvSpPr>
        <dsp:cNvPr id="0" name=""/>
        <dsp:cNvSpPr/>
      </dsp:nvSpPr>
      <dsp:spPr>
        <a:xfrm>
          <a:off x="4612" y="4135159"/>
          <a:ext cx="2503144" cy="150188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solidFill>
                <a:srgbClr val="000000"/>
              </a:solidFill>
            </a:rPr>
            <a:t>Reject if not duly </a:t>
          </a:r>
          <a:r>
            <a:rPr lang="en-US" sz="1500" b="1" kern="1200" dirty="0" smtClean="0">
              <a:solidFill>
                <a:srgbClr val="000000"/>
              </a:solidFill>
            </a:rPr>
            <a:t>signed/attested by competent authority</a:t>
          </a:r>
          <a:endParaRPr lang="en-US" sz="1500" b="1" kern="1200" dirty="0">
            <a:solidFill>
              <a:srgbClr val="000000"/>
            </a:solidFill>
          </a:endParaRPr>
        </a:p>
      </dsp:txBody>
      <dsp:txXfrm>
        <a:off x="48601" y="4179148"/>
        <a:ext cx="2415166" cy="1413908"/>
      </dsp:txXfrm>
    </dsp:sp>
    <dsp:sp modelId="{DE33ED9E-1FBA-7C43-8CE8-A8950A56A48B}">
      <dsp:nvSpPr>
        <dsp:cNvPr id="0" name=""/>
        <dsp:cNvSpPr/>
      </dsp:nvSpPr>
      <dsp:spPr>
        <a:xfrm rot="16200000">
          <a:off x="2905570" y="3451707"/>
          <a:ext cx="1867532" cy="22528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210368-CC42-5842-8C95-B7657E40C4E4}">
      <dsp:nvSpPr>
        <dsp:cNvPr id="0" name=""/>
        <dsp:cNvSpPr/>
      </dsp:nvSpPr>
      <dsp:spPr>
        <a:xfrm>
          <a:off x="3333795" y="4135159"/>
          <a:ext cx="2503144" cy="150188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Also reject if substantially defective or Serial Number in 13 A and in cover i.e.13 B does not match. The cover containing PB shall not be opened.</a:t>
          </a:r>
          <a:endParaRPr lang="en-US" sz="1500" b="1" kern="1200" dirty="0">
            <a:solidFill>
              <a:srgbClr val="000000"/>
            </a:solidFill>
          </a:endParaRPr>
        </a:p>
      </dsp:txBody>
      <dsp:txXfrm>
        <a:off x="3377784" y="4179148"/>
        <a:ext cx="2415166" cy="1413908"/>
      </dsp:txXfrm>
    </dsp:sp>
    <dsp:sp modelId="{48A596E7-1905-6640-89DD-6BC7AF15B61C}">
      <dsp:nvSpPr>
        <dsp:cNvPr id="0" name=""/>
        <dsp:cNvSpPr/>
      </dsp:nvSpPr>
      <dsp:spPr>
        <a:xfrm rot="16200000">
          <a:off x="2905570" y="1574348"/>
          <a:ext cx="1867532" cy="225283"/>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B5EC6E-AF0C-A247-BCD6-C3FA3E798BDD}">
      <dsp:nvSpPr>
        <dsp:cNvPr id="0" name=""/>
        <dsp:cNvSpPr/>
      </dsp:nvSpPr>
      <dsp:spPr>
        <a:xfrm>
          <a:off x="3333795" y="2257800"/>
          <a:ext cx="2503144" cy="15018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Each rejected cover to be endorsed suitably; Such declaration 13 A &amp; cover (Form 13B) be put back in cover i.e. Form 13C.  Then….</a:t>
          </a:r>
          <a:endParaRPr lang="en-US" sz="1500" b="1" kern="1200" dirty="0">
            <a:solidFill>
              <a:srgbClr val="000000"/>
            </a:solidFill>
          </a:endParaRPr>
        </a:p>
      </dsp:txBody>
      <dsp:txXfrm>
        <a:off x="3377784" y="2301789"/>
        <a:ext cx="2415166" cy="1413908"/>
      </dsp:txXfrm>
    </dsp:sp>
    <dsp:sp modelId="{0268D269-D7CB-744D-A16F-CE4973D24C06}">
      <dsp:nvSpPr>
        <dsp:cNvPr id="0" name=""/>
        <dsp:cNvSpPr/>
      </dsp:nvSpPr>
      <dsp:spPr>
        <a:xfrm>
          <a:off x="3844250" y="635669"/>
          <a:ext cx="3319356" cy="22528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5E0D65-6D92-0C4C-9061-38004FE80715}">
      <dsp:nvSpPr>
        <dsp:cNvPr id="0" name=""/>
        <dsp:cNvSpPr/>
      </dsp:nvSpPr>
      <dsp:spPr>
        <a:xfrm>
          <a:off x="3333795" y="380441"/>
          <a:ext cx="2503144" cy="150188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all such covers to be kept separately  in an envelop and sealed with particulars noted on top for easy identification</a:t>
          </a:r>
          <a:endParaRPr lang="en-US" sz="1500" b="1" kern="1200" dirty="0">
            <a:solidFill>
              <a:srgbClr val="000000"/>
            </a:solidFill>
          </a:endParaRPr>
        </a:p>
      </dsp:txBody>
      <dsp:txXfrm>
        <a:off x="3377784" y="424430"/>
        <a:ext cx="2415166" cy="1413908"/>
      </dsp:txXfrm>
    </dsp:sp>
    <dsp:sp modelId="{543CC7AD-32C6-5D46-A79C-547CCBE16AD0}">
      <dsp:nvSpPr>
        <dsp:cNvPr id="0" name=""/>
        <dsp:cNvSpPr/>
      </dsp:nvSpPr>
      <dsp:spPr>
        <a:xfrm rot="5400000">
          <a:off x="6234753" y="1574348"/>
          <a:ext cx="1867532" cy="22528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3C8353-FE49-B540-8286-EB0C6C5248D9}">
      <dsp:nvSpPr>
        <dsp:cNvPr id="0" name=""/>
        <dsp:cNvSpPr/>
      </dsp:nvSpPr>
      <dsp:spPr>
        <a:xfrm>
          <a:off x="6662977" y="380441"/>
          <a:ext cx="2503144" cy="150188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All  OK declarations  to be kept together in a separate envelop and sealed so that secrecy of ballot is not violated</a:t>
          </a:r>
          <a:endParaRPr lang="en-US" sz="1500" b="1" kern="1200" dirty="0">
            <a:solidFill>
              <a:srgbClr val="000000"/>
            </a:solidFill>
          </a:endParaRPr>
        </a:p>
      </dsp:txBody>
      <dsp:txXfrm>
        <a:off x="6706966" y="424430"/>
        <a:ext cx="2415166" cy="1413908"/>
      </dsp:txXfrm>
    </dsp:sp>
    <dsp:sp modelId="{B22EA7DF-88A6-BC4B-9EB6-57834E2AF71A}">
      <dsp:nvSpPr>
        <dsp:cNvPr id="0" name=""/>
        <dsp:cNvSpPr/>
      </dsp:nvSpPr>
      <dsp:spPr>
        <a:xfrm rot="5400000">
          <a:off x="6234753" y="3451707"/>
          <a:ext cx="1867532" cy="22528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AF3257-7EC3-CB42-8C40-BADC9EF1EEDE}">
      <dsp:nvSpPr>
        <dsp:cNvPr id="0" name=""/>
        <dsp:cNvSpPr/>
      </dsp:nvSpPr>
      <dsp:spPr>
        <a:xfrm>
          <a:off x="6662977" y="2257800"/>
          <a:ext cx="2503144" cy="150188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This must be done before cover in  Form 13B containing ballot paper is opened</a:t>
          </a:r>
          <a:endParaRPr lang="en-US" sz="1500" b="1" kern="1200" dirty="0">
            <a:solidFill>
              <a:srgbClr val="000000"/>
            </a:solidFill>
          </a:endParaRPr>
        </a:p>
      </dsp:txBody>
      <dsp:txXfrm>
        <a:off x="6706966" y="2301789"/>
        <a:ext cx="2415166" cy="1413908"/>
      </dsp:txXfrm>
    </dsp:sp>
    <dsp:sp modelId="{8085E984-33A8-ED44-A041-3A6AA094C775}">
      <dsp:nvSpPr>
        <dsp:cNvPr id="0" name=""/>
        <dsp:cNvSpPr/>
      </dsp:nvSpPr>
      <dsp:spPr>
        <a:xfrm>
          <a:off x="6662977" y="4135159"/>
          <a:ext cx="2503144" cy="150188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Now open 13 B and scrutinize Postal Ballot Paper and take decisions.</a:t>
          </a:r>
          <a:endParaRPr lang="en-US" sz="1500" b="1" kern="1200" dirty="0">
            <a:solidFill>
              <a:srgbClr val="000000"/>
            </a:solidFill>
          </a:endParaRPr>
        </a:p>
      </dsp:txBody>
      <dsp:txXfrm>
        <a:off x="6706966" y="4179148"/>
        <a:ext cx="2415166" cy="1413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13C7-9270-414C-A255-B2F08B7CBE78}">
      <dsp:nvSpPr>
        <dsp:cNvPr id="0" name=""/>
        <dsp:cNvSpPr/>
      </dsp:nvSpPr>
      <dsp:spPr>
        <a:xfrm rot="5400000">
          <a:off x="889593" y="1566086"/>
          <a:ext cx="2044597" cy="24664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F131A6-57E7-074A-94F1-404425CCC4F1}">
      <dsp:nvSpPr>
        <dsp:cNvPr id="0" name=""/>
        <dsp:cNvSpPr/>
      </dsp:nvSpPr>
      <dsp:spPr>
        <a:xfrm>
          <a:off x="1358418" y="258982"/>
          <a:ext cx="2740473" cy="164428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Count valid votes and credit each candidate with votes given to him</a:t>
          </a:r>
          <a:endParaRPr lang="en-US" sz="1800" b="1" kern="1200" dirty="0">
            <a:solidFill>
              <a:srgbClr val="000000"/>
            </a:solidFill>
          </a:endParaRPr>
        </a:p>
      </dsp:txBody>
      <dsp:txXfrm>
        <a:off x="1406577" y="307141"/>
        <a:ext cx="2644155" cy="1547966"/>
      </dsp:txXfrm>
    </dsp:sp>
    <dsp:sp modelId="{9795B757-1748-D745-8A63-4AD0465BE267}">
      <dsp:nvSpPr>
        <dsp:cNvPr id="0" name=""/>
        <dsp:cNvSpPr/>
      </dsp:nvSpPr>
      <dsp:spPr>
        <a:xfrm rot="5400000">
          <a:off x="889593" y="3621441"/>
          <a:ext cx="2044597" cy="2466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5FDBA0-BBBD-1644-94E3-E970C57987A9}">
      <dsp:nvSpPr>
        <dsp:cNvPr id="0" name=""/>
        <dsp:cNvSpPr/>
      </dsp:nvSpPr>
      <dsp:spPr>
        <a:xfrm>
          <a:off x="1358418" y="2314338"/>
          <a:ext cx="2740473" cy="164428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Calculate total number of votes received by each candidate</a:t>
          </a:r>
          <a:endParaRPr lang="en-US" sz="1800" b="1" kern="1200" dirty="0">
            <a:solidFill>
              <a:srgbClr val="000000"/>
            </a:solidFill>
          </a:endParaRPr>
        </a:p>
      </dsp:txBody>
      <dsp:txXfrm>
        <a:off x="1406577" y="2362497"/>
        <a:ext cx="2644155" cy="1547966"/>
      </dsp:txXfrm>
    </dsp:sp>
    <dsp:sp modelId="{304E3852-3B8B-C341-A6A9-45F0A63B7F66}">
      <dsp:nvSpPr>
        <dsp:cNvPr id="0" name=""/>
        <dsp:cNvSpPr/>
      </dsp:nvSpPr>
      <dsp:spPr>
        <a:xfrm>
          <a:off x="1917271" y="4649119"/>
          <a:ext cx="3668369" cy="24664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707B4E-CDCA-0549-849C-05A8A8A10884}">
      <dsp:nvSpPr>
        <dsp:cNvPr id="0" name=""/>
        <dsp:cNvSpPr/>
      </dsp:nvSpPr>
      <dsp:spPr>
        <a:xfrm>
          <a:off x="1358418" y="4369693"/>
          <a:ext cx="2740473" cy="164428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This should be carefully entered in Result Sheet in Form 20 at appropriate column.</a:t>
          </a:r>
          <a:endParaRPr lang="en-US" sz="1800" b="1" kern="1200" dirty="0">
            <a:solidFill>
              <a:srgbClr val="000000"/>
            </a:solidFill>
          </a:endParaRPr>
        </a:p>
      </dsp:txBody>
      <dsp:txXfrm>
        <a:off x="1406577" y="4417852"/>
        <a:ext cx="2644155" cy="1547966"/>
      </dsp:txXfrm>
    </dsp:sp>
    <dsp:sp modelId="{A68723D4-8E00-DE4A-B2A0-67072A35EE2E}">
      <dsp:nvSpPr>
        <dsp:cNvPr id="0" name=""/>
        <dsp:cNvSpPr/>
      </dsp:nvSpPr>
      <dsp:spPr>
        <a:xfrm rot="16200000">
          <a:off x="4505270" y="3557991"/>
          <a:ext cx="2171497" cy="24664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590AA6-3E9E-FB4C-82F5-ED17E2AC474E}">
      <dsp:nvSpPr>
        <dsp:cNvPr id="0" name=""/>
        <dsp:cNvSpPr/>
      </dsp:nvSpPr>
      <dsp:spPr>
        <a:xfrm>
          <a:off x="5037545" y="4369693"/>
          <a:ext cx="2740473" cy="164428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Announce the result aloud of the 1</a:t>
          </a:r>
          <a:r>
            <a:rPr lang="en-US" sz="1800" b="1" kern="1200" baseline="30000" dirty="0" smtClean="0">
              <a:solidFill>
                <a:srgbClr val="000000"/>
              </a:solidFill>
            </a:rPr>
            <a:t>st</a:t>
          </a:r>
          <a:r>
            <a:rPr lang="en-US" sz="1800" b="1" kern="1200" dirty="0" smtClean="0">
              <a:solidFill>
                <a:srgbClr val="000000"/>
              </a:solidFill>
            </a:rPr>
            <a:t> round i.e. PB round  for information of candidates</a:t>
          </a:r>
          <a:endParaRPr lang="en-US" sz="1800" b="1" kern="1200" dirty="0">
            <a:solidFill>
              <a:srgbClr val="000000"/>
            </a:solidFill>
          </a:endParaRPr>
        </a:p>
      </dsp:txBody>
      <dsp:txXfrm>
        <a:off x="5085704" y="4417852"/>
        <a:ext cx="2644155" cy="1547966"/>
      </dsp:txXfrm>
    </dsp:sp>
    <dsp:sp modelId="{2EC94EF9-642B-FF46-B3FF-8BE0F6EA64A1}">
      <dsp:nvSpPr>
        <dsp:cNvPr id="0" name=""/>
        <dsp:cNvSpPr/>
      </dsp:nvSpPr>
      <dsp:spPr>
        <a:xfrm rot="16200000">
          <a:off x="4552477" y="1421272"/>
          <a:ext cx="2077083" cy="246642"/>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81B3A2-A1BD-A942-9B6F-0F36B5F1E130}">
      <dsp:nvSpPr>
        <dsp:cNvPr id="0" name=""/>
        <dsp:cNvSpPr/>
      </dsp:nvSpPr>
      <dsp:spPr>
        <a:xfrm>
          <a:off x="5003248" y="2058865"/>
          <a:ext cx="2809067" cy="189975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All valid and rejected PBs to be bundled, packed, sealed with your seal, candidates’ seal if they wish and then ECI Secret seal</a:t>
          </a:r>
          <a:endParaRPr lang="en-US" sz="1800" b="1" kern="1200" dirty="0">
            <a:solidFill>
              <a:srgbClr val="000000"/>
            </a:solidFill>
          </a:endParaRPr>
        </a:p>
      </dsp:txBody>
      <dsp:txXfrm>
        <a:off x="5058890" y="2114507"/>
        <a:ext cx="2697783" cy="1788472"/>
      </dsp:txXfrm>
    </dsp:sp>
    <dsp:sp modelId="{41EC98AB-2C25-9F40-B646-669ECBD0BD26}">
      <dsp:nvSpPr>
        <dsp:cNvPr id="0" name=""/>
        <dsp:cNvSpPr/>
      </dsp:nvSpPr>
      <dsp:spPr>
        <a:xfrm>
          <a:off x="5037545" y="97925"/>
          <a:ext cx="2740473" cy="164428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Particulars (name of constituency, date of counting, brief description of contents) on sealed packet </a:t>
          </a:r>
          <a:endParaRPr lang="en-US" sz="1800" b="1" kern="1200" dirty="0">
            <a:solidFill>
              <a:srgbClr val="000000"/>
            </a:solidFill>
          </a:endParaRPr>
        </a:p>
      </dsp:txBody>
      <dsp:txXfrm>
        <a:off x="5085704" y="146084"/>
        <a:ext cx="2644155" cy="15479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52D7-FA3B-9A41-9CD9-778D324DBF5C}">
      <dsp:nvSpPr>
        <dsp:cNvPr id="0" name=""/>
        <dsp:cNvSpPr/>
      </dsp:nvSpPr>
      <dsp:spPr>
        <a:xfrm>
          <a:off x="0" y="0"/>
          <a:ext cx="9143999" cy="657260"/>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0000"/>
              </a:solidFill>
            </a:rPr>
            <a:t>Postal Ballot Paper rejected if:</a:t>
          </a:r>
          <a:endParaRPr lang="en-US" sz="3000" b="1" kern="1200" dirty="0">
            <a:solidFill>
              <a:srgbClr val="000000"/>
            </a:solidFill>
          </a:endParaRPr>
        </a:p>
      </dsp:txBody>
      <dsp:txXfrm>
        <a:off x="0" y="0"/>
        <a:ext cx="9143999" cy="657260"/>
      </dsp:txXfrm>
    </dsp:sp>
    <dsp:sp modelId="{35F39088-ECC5-914A-876D-EB51288FCA2A}">
      <dsp:nvSpPr>
        <dsp:cNvPr id="0" name=""/>
        <dsp:cNvSpPr/>
      </dsp:nvSpPr>
      <dsp:spPr>
        <a:xfrm>
          <a:off x="1116" y="648412"/>
          <a:ext cx="1305966" cy="315643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No vote is recorded </a:t>
          </a:r>
          <a:endParaRPr lang="en-US" sz="2000" b="1" kern="1200" dirty="0">
            <a:solidFill>
              <a:srgbClr val="000000"/>
            </a:solidFill>
          </a:endParaRPr>
        </a:p>
      </dsp:txBody>
      <dsp:txXfrm>
        <a:off x="1116" y="648412"/>
        <a:ext cx="1305966" cy="3156436"/>
      </dsp:txXfrm>
    </dsp:sp>
    <dsp:sp modelId="{D4491DB2-EEEE-2E48-B81B-118D9A1C8030}">
      <dsp:nvSpPr>
        <dsp:cNvPr id="0" name=""/>
        <dsp:cNvSpPr/>
      </dsp:nvSpPr>
      <dsp:spPr>
        <a:xfrm>
          <a:off x="1307082" y="648412"/>
          <a:ext cx="1305966" cy="3156436"/>
        </a:xfrm>
        <a:prstGeom prst="rect">
          <a:avLst/>
        </a:prstGeom>
        <a:gradFill rotWithShape="0">
          <a:gsLst>
            <a:gs pos="0">
              <a:schemeClr val="accent3">
                <a:hueOff val="1875044"/>
                <a:satOff val="-2813"/>
                <a:lumOff val="-458"/>
                <a:alphaOff val="0"/>
                <a:tint val="100000"/>
                <a:shade val="100000"/>
                <a:satMod val="130000"/>
              </a:schemeClr>
            </a:gs>
            <a:gs pos="100000">
              <a:schemeClr val="accent3">
                <a:hueOff val="1875044"/>
                <a:satOff val="-2813"/>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Votes given for more than one candidate</a:t>
          </a:r>
          <a:endParaRPr lang="en-US" sz="2000" b="1" kern="1200" dirty="0">
            <a:solidFill>
              <a:srgbClr val="000000"/>
            </a:solidFill>
          </a:endParaRPr>
        </a:p>
      </dsp:txBody>
      <dsp:txXfrm>
        <a:off x="1307082" y="648412"/>
        <a:ext cx="1305966" cy="3156436"/>
      </dsp:txXfrm>
    </dsp:sp>
    <dsp:sp modelId="{FE3B9EB7-D9B0-9D4C-8C7D-61BBC6013619}">
      <dsp:nvSpPr>
        <dsp:cNvPr id="0" name=""/>
        <dsp:cNvSpPr/>
      </dsp:nvSpPr>
      <dsp:spPr>
        <a:xfrm>
          <a:off x="2613049" y="648412"/>
          <a:ext cx="1305966" cy="3156436"/>
        </a:xfrm>
        <a:prstGeom prst="rect">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It is spurious ballot paper</a:t>
          </a:r>
          <a:endParaRPr lang="en-US" sz="2000" b="1" kern="1200" dirty="0">
            <a:solidFill>
              <a:srgbClr val="000000"/>
            </a:solidFill>
          </a:endParaRPr>
        </a:p>
      </dsp:txBody>
      <dsp:txXfrm>
        <a:off x="2613049" y="648412"/>
        <a:ext cx="1305966" cy="3156436"/>
      </dsp:txXfrm>
    </dsp:sp>
    <dsp:sp modelId="{ADBDAEAD-92FE-414B-80F5-497D4AC47A3F}">
      <dsp:nvSpPr>
        <dsp:cNvPr id="0" name=""/>
        <dsp:cNvSpPr/>
      </dsp:nvSpPr>
      <dsp:spPr>
        <a:xfrm>
          <a:off x="3919016" y="648412"/>
          <a:ext cx="1305966" cy="3156436"/>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It is damaged/mutilated that its doubtful if PB  is genuine</a:t>
          </a:r>
          <a:endParaRPr lang="en-US" sz="2000" b="1" kern="1200" dirty="0">
            <a:solidFill>
              <a:srgbClr val="000000"/>
            </a:solidFill>
          </a:endParaRPr>
        </a:p>
      </dsp:txBody>
      <dsp:txXfrm>
        <a:off x="3919016" y="648412"/>
        <a:ext cx="1305966" cy="3156436"/>
      </dsp:txXfrm>
    </dsp:sp>
    <dsp:sp modelId="{41AABC91-F84D-CB49-843F-8CD10C014CD7}">
      <dsp:nvSpPr>
        <dsp:cNvPr id="0" name=""/>
        <dsp:cNvSpPr/>
      </dsp:nvSpPr>
      <dsp:spPr>
        <a:xfrm>
          <a:off x="5224982" y="648412"/>
          <a:ext cx="1305966" cy="3156436"/>
        </a:xfrm>
        <a:prstGeom prst="rect">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Not returned in cover sent along with it to elector by you</a:t>
          </a:r>
          <a:endParaRPr lang="en-US" sz="1800" b="1" kern="1200" dirty="0">
            <a:solidFill>
              <a:srgbClr val="000000"/>
            </a:solidFill>
          </a:endParaRPr>
        </a:p>
      </dsp:txBody>
      <dsp:txXfrm>
        <a:off x="5224982" y="648412"/>
        <a:ext cx="1305966" cy="3156436"/>
      </dsp:txXfrm>
    </dsp:sp>
    <dsp:sp modelId="{129A9D9D-7D1B-8442-9F51-4D4D98266D5A}">
      <dsp:nvSpPr>
        <dsp:cNvPr id="0" name=""/>
        <dsp:cNvSpPr/>
      </dsp:nvSpPr>
      <dsp:spPr>
        <a:xfrm>
          <a:off x="6530949" y="648412"/>
          <a:ext cx="1305966" cy="3156436"/>
        </a:xfrm>
        <a:prstGeom prst="rect">
          <a:avLst/>
        </a:prstGeom>
        <a:gradFill rotWithShape="0">
          <a:gsLst>
            <a:gs pos="0">
              <a:schemeClr val="accent3">
                <a:hueOff val="9375220"/>
                <a:satOff val="-14067"/>
                <a:lumOff val="-2288"/>
                <a:alphaOff val="0"/>
                <a:tint val="100000"/>
                <a:shade val="100000"/>
                <a:satMod val="130000"/>
              </a:schemeClr>
            </a:gs>
            <a:gs pos="100000">
              <a:schemeClr val="accent3">
                <a:hueOff val="9375220"/>
                <a:satOff val="-14067"/>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Mark placed in such a way that it is doubtful for which candidate vote has been given</a:t>
          </a:r>
          <a:endParaRPr lang="en-US" sz="1800" b="1" kern="1200" dirty="0">
            <a:solidFill>
              <a:srgbClr val="000000"/>
            </a:solidFill>
          </a:endParaRPr>
        </a:p>
      </dsp:txBody>
      <dsp:txXfrm>
        <a:off x="6530949" y="648412"/>
        <a:ext cx="1305966" cy="3156436"/>
      </dsp:txXfrm>
    </dsp:sp>
    <dsp:sp modelId="{93FC642E-1CB3-F64D-ABB0-357AF39E2C3D}">
      <dsp:nvSpPr>
        <dsp:cNvPr id="0" name=""/>
        <dsp:cNvSpPr/>
      </dsp:nvSpPr>
      <dsp:spPr>
        <a:xfrm>
          <a:off x="7836916" y="648412"/>
          <a:ext cx="1305966" cy="3156436"/>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It bears mark apart from vote or writing by which voter can be identified</a:t>
          </a:r>
          <a:endParaRPr lang="en-US" sz="1800" b="1" kern="1200" dirty="0">
            <a:solidFill>
              <a:srgbClr val="000000"/>
            </a:solidFill>
          </a:endParaRPr>
        </a:p>
      </dsp:txBody>
      <dsp:txXfrm>
        <a:off x="7836916" y="648412"/>
        <a:ext cx="1305966" cy="3156436"/>
      </dsp:txXfrm>
    </dsp:sp>
    <dsp:sp modelId="{5A7D0AE9-AFC3-1645-84E3-2CC66FE24B4C}">
      <dsp:nvSpPr>
        <dsp:cNvPr id="0" name=""/>
        <dsp:cNvSpPr/>
      </dsp:nvSpPr>
      <dsp:spPr>
        <a:xfrm>
          <a:off x="0" y="3620239"/>
          <a:ext cx="9143999" cy="272491"/>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0724-5784-E745-BA28-F67D272A0D21}">
      <dsp:nvSpPr>
        <dsp:cNvPr id="0" name=""/>
        <dsp:cNvSpPr/>
      </dsp:nvSpPr>
      <dsp:spPr>
        <a:xfrm rot="5400000">
          <a:off x="4678907" y="-1838720"/>
          <a:ext cx="2165179" cy="600113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Counting under  supervision and direction of the RO.</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Contesting candidate /election agent/ /counting agents  have a right to be present.</a:t>
          </a:r>
          <a:endParaRPr lang="en-US" sz="2000" b="0" kern="1200" dirty="0">
            <a:solidFill>
              <a:srgbClr val="000000"/>
            </a:solidFill>
            <a:latin typeface="Calibri"/>
            <a:cs typeface="Calibri"/>
          </a:endParaRPr>
        </a:p>
      </dsp:txBody>
      <dsp:txXfrm rot="-5400000">
        <a:off x="2760932" y="184950"/>
        <a:ext cx="5895435" cy="1953789"/>
      </dsp:txXfrm>
    </dsp:sp>
    <dsp:sp modelId="{6587422E-6A8C-9442-8262-763751A75053}">
      <dsp:nvSpPr>
        <dsp:cNvPr id="0" name=""/>
        <dsp:cNvSpPr/>
      </dsp:nvSpPr>
      <dsp:spPr>
        <a:xfrm>
          <a:off x="310" y="58"/>
          <a:ext cx="2760621" cy="2323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rgbClr val="000000"/>
              </a:solidFill>
              <a:latin typeface="Calibri"/>
              <a:cs typeface="Calibri"/>
            </a:rPr>
            <a:t>Sec 64: Counting of Votes</a:t>
          </a:r>
          <a:endParaRPr lang="en-US" sz="2400" kern="1200" dirty="0">
            <a:solidFill>
              <a:srgbClr val="000000"/>
            </a:solidFill>
            <a:latin typeface="Calibri"/>
            <a:cs typeface="Calibri"/>
          </a:endParaRPr>
        </a:p>
      </dsp:txBody>
      <dsp:txXfrm>
        <a:off x="113737" y="113485"/>
        <a:ext cx="2533767" cy="2096719"/>
      </dsp:txXfrm>
    </dsp:sp>
    <dsp:sp modelId="{5F2E73AF-255D-F245-9DDA-51B6BD10CC5D}">
      <dsp:nvSpPr>
        <dsp:cNvPr id="0" name=""/>
        <dsp:cNvSpPr/>
      </dsp:nvSpPr>
      <dsp:spPr>
        <a:xfrm rot="5400000">
          <a:off x="4612567" y="573109"/>
          <a:ext cx="2243270" cy="605697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endParaRPr lang="en-US" sz="22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RO shall immediately report the matter to ECI who may direct the counting  to be stopped. </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ECI may  further declare poll to be void, order re-poll  for that polling station. </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Or if satisfied the result of election will not get materially affected, may allow counting to be completed.</a:t>
          </a:r>
          <a:endParaRPr lang="en-US" sz="2000" b="0" kern="1200" dirty="0">
            <a:solidFill>
              <a:srgbClr val="000000"/>
            </a:solidFill>
            <a:latin typeface="Calibri"/>
            <a:cs typeface="Calibri"/>
          </a:endParaRPr>
        </a:p>
      </dsp:txBody>
      <dsp:txXfrm rot="-5400000">
        <a:off x="2705716" y="2589468"/>
        <a:ext cx="5947466" cy="2024256"/>
      </dsp:txXfrm>
    </dsp:sp>
    <dsp:sp modelId="{D944109C-4F17-EE48-A217-ACC685EADB41}">
      <dsp:nvSpPr>
        <dsp:cNvPr id="0" name=""/>
        <dsp:cNvSpPr/>
      </dsp:nvSpPr>
      <dsp:spPr>
        <a:xfrm>
          <a:off x="310" y="2439809"/>
          <a:ext cx="2705404" cy="23235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64A: Destruction, loss etc. of ballot papers at the time of counting</a:t>
          </a:r>
          <a:endParaRPr lang="en-US" sz="2400" b="1" kern="1200" dirty="0">
            <a:solidFill>
              <a:srgbClr val="000000"/>
            </a:solidFill>
            <a:latin typeface="Calibri"/>
            <a:cs typeface="Calibri"/>
          </a:endParaRPr>
        </a:p>
      </dsp:txBody>
      <dsp:txXfrm>
        <a:off x="113737" y="2553236"/>
        <a:ext cx="2478550" cy="20967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8F01-4C5C-F748-83B0-D5BBE8A0D030}">
      <dsp:nvSpPr>
        <dsp:cNvPr id="0" name=""/>
        <dsp:cNvSpPr/>
      </dsp:nvSpPr>
      <dsp:spPr>
        <a:xfrm>
          <a:off x="0" y="157989"/>
          <a:ext cx="2857499" cy="17145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EVMs to be distributed sequentially, i.e. PS no. 1 to Table 1 and so on. Nodal officer to ensure.</a:t>
          </a:r>
          <a:endParaRPr lang="en-US" sz="1800" b="1" kern="1200" dirty="0">
            <a:solidFill>
              <a:srgbClr val="000000"/>
            </a:solidFill>
          </a:endParaRPr>
        </a:p>
      </dsp:txBody>
      <dsp:txXfrm>
        <a:off x="0" y="157989"/>
        <a:ext cx="2857499" cy="1714500"/>
      </dsp:txXfrm>
    </dsp:sp>
    <dsp:sp modelId="{7BA44C2C-7458-9E49-AE0C-3F9895037835}">
      <dsp:nvSpPr>
        <dsp:cNvPr id="0" name=""/>
        <dsp:cNvSpPr/>
      </dsp:nvSpPr>
      <dsp:spPr>
        <a:xfrm>
          <a:off x="3143250" y="157989"/>
          <a:ext cx="2857499" cy="1714500"/>
        </a:xfrm>
        <a:prstGeom prst="rect">
          <a:avLst/>
        </a:prstGeom>
        <a:gradFill rotWithShape="0">
          <a:gsLst>
            <a:gs pos="0">
              <a:schemeClr val="accent2">
                <a:hueOff val="585190"/>
                <a:satOff val="-730"/>
                <a:lumOff val="172"/>
                <a:alphaOff val="0"/>
                <a:tint val="100000"/>
                <a:shade val="100000"/>
                <a:satMod val="130000"/>
              </a:schemeClr>
            </a:gs>
            <a:gs pos="100000">
              <a:schemeClr val="accent2">
                <a:hueOff val="585190"/>
                <a:satOff val="-730"/>
                <a:lumOff val="17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solidFill>
                <a:srgbClr val="000000"/>
              </a:solidFill>
            </a:rPr>
            <a:t>Keep account of such distribution with you</a:t>
          </a:r>
          <a:endParaRPr lang="en-US" sz="1800" b="1" kern="1200">
            <a:solidFill>
              <a:srgbClr val="000000"/>
            </a:solidFill>
          </a:endParaRPr>
        </a:p>
      </dsp:txBody>
      <dsp:txXfrm>
        <a:off x="3143250" y="157989"/>
        <a:ext cx="2857499" cy="1714500"/>
      </dsp:txXfrm>
    </dsp:sp>
    <dsp:sp modelId="{3EA1809F-1624-5743-A2C3-F6AF54FA59B7}">
      <dsp:nvSpPr>
        <dsp:cNvPr id="0" name=""/>
        <dsp:cNvSpPr/>
      </dsp:nvSpPr>
      <dsp:spPr>
        <a:xfrm>
          <a:off x="6286500" y="157989"/>
          <a:ext cx="2857499" cy="1714500"/>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Only CU required for Counting . BU to be brought into hall only if inspection required.</a:t>
          </a:r>
          <a:endParaRPr lang="en-US" sz="1800" b="1" kern="1200" dirty="0">
            <a:solidFill>
              <a:srgbClr val="000000"/>
            </a:solidFill>
          </a:endParaRPr>
        </a:p>
      </dsp:txBody>
      <dsp:txXfrm>
        <a:off x="6286500" y="157989"/>
        <a:ext cx="2857499" cy="1714500"/>
      </dsp:txXfrm>
    </dsp:sp>
    <dsp:sp modelId="{58847317-D230-5242-8D95-0A10350C8967}">
      <dsp:nvSpPr>
        <dsp:cNvPr id="0" name=""/>
        <dsp:cNvSpPr/>
      </dsp:nvSpPr>
      <dsp:spPr>
        <a:xfrm>
          <a:off x="0" y="2158239"/>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Along with CU, sealed cover containing Form 17C (Account of Votes) to be brought to counting table. </a:t>
          </a:r>
          <a:endParaRPr lang="en-US" sz="1800" b="1" kern="1200" dirty="0">
            <a:solidFill>
              <a:srgbClr val="000000"/>
            </a:solidFill>
          </a:endParaRPr>
        </a:p>
      </dsp:txBody>
      <dsp:txXfrm>
        <a:off x="0" y="2158239"/>
        <a:ext cx="2857499" cy="1714500"/>
      </dsp:txXfrm>
    </dsp:sp>
    <dsp:sp modelId="{B4AB955E-B8EA-974C-9711-F768EE830327}">
      <dsp:nvSpPr>
        <dsp:cNvPr id="0" name=""/>
        <dsp:cNvSpPr/>
      </dsp:nvSpPr>
      <dsp:spPr>
        <a:xfrm>
          <a:off x="3143250" y="2158239"/>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b="1" kern="1200" dirty="0" smtClean="0">
            <a:solidFill>
              <a:schemeClr val="tx1"/>
            </a:solidFill>
          </a:endParaRPr>
        </a:p>
        <a:p>
          <a:pPr lvl="0" algn="ctr" defTabSz="800100" rtl="0">
            <a:lnSpc>
              <a:spcPct val="90000"/>
            </a:lnSpc>
            <a:spcBef>
              <a:spcPct val="0"/>
            </a:spcBef>
            <a:spcAft>
              <a:spcPct val="35000"/>
            </a:spcAft>
          </a:pPr>
          <a:r>
            <a:rPr lang="en-US" sz="1800" b="1" kern="1200" dirty="0" smtClean="0">
              <a:solidFill>
                <a:schemeClr val="tx1"/>
              </a:solidFill>
            </a:rPr>
            <a:t>Remove the seals from carrying case, take out CU. Place on table for inspection of seals by Candidates/ agents . </a:t>
          </a:r>
          <a:endParaRPr lang="en-US" sz="1800" b="1" kern="1200" dirty="0">
            <a:solidFill>
              <a:srgbClr val="000000"/>
            </a:solidFill>
          </a:endParaRPr>
        </a:p>
      </dsp:txBody>
      <dsp:txXfrm>
        <a:off x="3143250" y="2158239"/>
        <a:ext cx="2857499" cy="1714500"/>
      </dsp:txXfrm>
    </dsp:sp>
    <dsp:sp modelId="{CB7B0717-36C7-A94F-AF10-45D6F3E42F2D}">
      <dsp:nvSpPr>
        <dsp:cNvPr id="0" name=""/>
        <dsp:cNvSpPr/>
      </dsp:nvSpPr>
      <dsp:spPr>
        <a:xfrm>
          <a:off x="6286500" y="4240259"/>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If seal is properly intact and there is no tampering, votes will be counted. </a:t>
          </a:r>
        </a:p>
        <a:p>
          <a:pPr lvl="0" algn="ctr" defTabSz="800100" rtl="0">
            <a:lnSpc>
              <a:spcPct val="90000"/>
            </a:lnSpc>
            <a:spcBef>
              <a:spcPct val="0"/>
            </a:spcBef>
            <a:spcAft>
              <a:spcPct val="35000"/>
            </a:spcAft>
          </a:pPr>
          <a:r>
            <a:rPr lang="en-US" sz="1800" b="1" kern="1200" dirty="0" smtClean="0">
              <a:solidFill>
                <a:srgbClr val="000000"/>
              </a:solidFill>
            </a:rPr>
            <a:t>Proceed further                                   </a:t>
          </a:r>
          <a:endParaRPr lang="en-US" sz="1800" b="1" kern="1200" dirty="0">
            <a:solidFill>
              <a:srgbClr val="000000"/>
            </a:solidFill>
          </a:endParaRPr>
        </a:p>
      </dsp:txBody>
      <dsp:txXfrm>
        <a:off x="6286500" y="4240259"/>
        <a:ext cx="2857499" cy="1714500"/>
      </dsp:txXfrm>
    </dsp:sp>
    <dsp:sp modelId="{690DC1D2-519A-4FEB-BE87-F2CFAD3A0F5D}">
      <dsp:nvSpPr>
        <dsp:cNvPr id="0" name=""/>
        <dsp:cNvSpPr/>
      </dsp:nvSpPr>
      <dsp:spPr>
        <a:xfrm>
          <a:off x="0" y="4265662"/>
          <a:ext cx="2857499" cy="1714500"/>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 CHECK that  green paper seal is intact and  its S. No.  tally with paper seal account prepared by PrO in Form 17C : Part I: Item 9. ……</a:t>
          </a:r>
          <a:endParaRPr lang="en-US" sz="1800" b="1" kern="1200" dirty="0">
            <a:solidFill>
              <a:schemeClr val="tx1"/>
            </a:solidFill>
          </a:endParaRPr>
        </a:p>
      </dsp:txBody>
      <dsp:txXfrm>
        <a:off x="0" y="4265662"/>
        <a:ext cx="2857499" cy="1714500"/>
      </dsp:txXfrm>
    </dsp:sp>
    <dsp:sp modelId="{230353A9-AF68-5943-96C1-D079EEBD221E}">
      <dsp:nvSpPr>
        <dsp:cNvPr id="0" name=""/>
        <dsp:cNvSpPr/>
      </dsp:nvSpPr>
      <dsp:spPr>
        <a:xfrm>
          <a:off x="3124190" y="4252958"/>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0000"/>
              </a:solidFill>
            </a:rPr>
            <a:t>…..Decide if clerical errors or actually tampered with. If  tampered with, keep aside and inform ECI immediately</a:t>
          </a:r>
          <a:endParaRPr lang="en-US" sz="1800" b="1" kern="1200" dirty="0">
            <a:solidFill>
              <a:srgbClr val="FF0000"/>
            </a:solidFill>
          </a:endParaRPr>
        </a:p>
      </dsp:txBody>
      <dsp:txXfrm>
        <a:off x="3124190" y="4252958"/>
        <a:ext cx="2857499" cy="1714500"/>
      </dsp:txXfrm>
    </dsp:sp>
    <dsp:sp modelId="{68EEA43D-5CEC-4819-9FDB-DFD31E09B27E}">
      <dsp:nvSpPr>
        <dsp:cNvPr id="0" name=""/>
        <dsp:cNvSpPr/>
      </dsp:nvSpPr>
      <dsp:spPr>
        <a:xfrm>
          <a:off x="6286500" y="2126446"/>
          <a:ext cx="2857499" cy="1714500"/>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622300" rtl="0">
            <a:lnSpc>
              <a:spcPct val="90000"/>
            </a:lnSpc>
            <a:spcBef>
              <a:spcPct val="0"/>
            </a:spcBef>
            <a:spcAft>
              <a:spcPct val="35000"/>
            </a:spcAft>
          </a:pPr>
          <a:r>
            <a:rPr lang="en-US" sz="1400" b="1" kern="1200" dirty="0" smtClean="0">
              <a:solidFill>
                <a:schemeClr val="tx1"/>
              </a:solidFill>
            </a:rPr>
            <a:t>When taken out of carrying case, check:  </a:t>
          </a:r>
          <a:endParaRPr lang="en-US" sz="1400" b="1" kern="1200" dirty="0">
            <a:solidFill>
              <a:schemeClr val="tx1"/>
            </a:solidFill>
          </a:endParaRPr>
        </a:p>
        <a:p>
          <a:pPr marL="114300" lvl="1" indent="-114300" algn="l" defTabSz="533400" rtl="0">
            <a:lnSpc>
              <a:spcPct val="90000"/>
            </a:lnSpc>
            <a:spcBef>
              <a:spcPct val="0"/>
            </a:spcBef>
            <a:spcAft>
              <a:spcPct val="15000"/>
            </a:spcAft>
            <a:buChar char="••"/>
          </a:pPr>
          <a:r>
            <a:rPr lang="en-US" sz="1200" b="1" kern="1200" dirty="0" smtClean="0">
              <a:solidFill>
                <a:schemeClr val="tx1"/>
              </a:solidFill>
            </a:rPr>
            <a:t>That it is the same CU supplied to the PS</a:t>
          </a:r>
          <a:endParaRPr lang="en-US" sz="1200" b="1" kern="1200" dirty="0">
            <a:solidFill>
              <a:schemeClr val="tx1"/>
            </a:solidFill>
          </a:endParaRPr>
        </a:p>
        <a:p>
          <a:pPr marL="114300" lvl="1" indent="-114300" algn="l" defTabSz="533400" rtl="0">
            <a:lnSpc>
              <a:spcPct val="90000"/>
            </a:lnSpc>
            <a:spcBef>
              <a:spcPct val="0"/>
            </a:spcBef>
            <a:spcAft>
              <a:spcPct val="15000"/>
            </a:spcAft>
            <a:buChar char="••"/>
          </a:pPr>
          <a:r>
            <a:rPr lang="en-US" sz="1200" b="1" kern="1200" dirty="0" smtClean="0">
              <a:solidFill>
                <a:schemeClr val="tx1"/>
              </a:solidFill>
            </a:rPr>
            <a:t>Seal on Cand set Section is intact. </a:t>
          </a:r>
          <a:endParaRPr lang="en-US" sz="1200" b="1" kern="1200" dirty="0">
            <a:solidFill>
              <a:schemeClr val="tx1"/>
            </a:solidFill>
          </a:endParaRPr>
        </a:p>
        <a:p>
          <a:pPr marL="114300" lvl="1" indent="-114300" algn="l" defTabSz="533400" rtl="0">
            <a:lnSpc>
              <a:spcPct val="90000"/>
            </a:lnSpc>
            <a:spcBef>
              <a:spcPct val="0"/>
            </a:spcBef>
            <a:spcAft>
              <a:spcPct val="15000"/>
            </a:spcAft>
            <a:buChar char="••"/>
          </a:pPr>
          <a:r>
            <a:rPr lang="de-DE" sz="1200" b="1" kern="1200" dirty="0" smtClean="0">
              <a:solidFill>
                <a:schemeClr val="tx1"/>
              </a:solidFill>
            </a:rPr>
            <a:t>Outer  Strip Seal in Result Section.</a:t>
          </a:r>
          <a:endParaRPr lang="de-DE" sz="1200" b="1" kern="1200" dirty="0">
            <a:solidFill>
              <a:schemeClr val="tx1"/>
            </a:solidFill>
          </a:endParaRPr>
        </a:p>
        <a:p>
          <a:pPr marL="114300" lvl="1" indent="-114300" algn="l" defTabSz="533400" rtl="0">
            <a:lnSpc>
              <a:spcPct val="90000"/>
            </a:lnSpc>
            <a:spcBef>
              <a:spcPct val="0"/>
            </a:spcBef>
            <a:spcAft>
              <a:spcPct val="15000"/>
            </a:spcAft>
            <a:buChar char="••"/>
          </a:pPr>
          <a:r>
            <a:rPr lang="de-DE" sz="1200" b="1" kern="1200" dirty="0" smtClean="0">
              <a:solidFill>
                <a:schemeClr val="tx1"/>
              </a:solidFill>
            </a:rPr>
            <a:t>Special Tag‘ in Result  S</a:t>
          </a:r>
          <a:r>
            <a:rPr lang="en-US" sz="1200" b="1" kern="1200" dirty="0" smtClean="0">
              <a:solidFill>
                <a:schemeClr val="tx1"/>
              </a:solidFill>
            </a:rPr>
            <a:t>e</a:t>
          </a:r>
          <a:r>
            <a:rPr lang="de-DE" sz="1200" b="1" kern="1200" dirty="0" smtClean="0">
              <a:solidFill>
                <a:schemeClr val="tx1"/>
              </a:solidFill>
            </a:rPr>
            <a:t>ction. </a:t>
          </a:r>
          <a:endParaRPr lang="de-DE" sz="1200" b="1" kern="1200" dirty="0">
            <a:solidFill>
              <a:schemeClr val="tx1"/>
            </a:solidFill>
          </a:endParaRPr>
        </a:p>
        <a:p>
          <a:pPr marL="114300" lvl="1" indent="-114300" algn="l" defTabSz="533400" rtl="0">
            <a:lnSpc>
              <a:spcPct val="90000"/>
            </a:lnSpc>
            <a:spcBef>
              <a:spcPct val="0"/>
            </a:spcBef>
            <a:spcAft>
              <a:spcPct val="15000"/>
            </a:spcAft>
            <a:buChar char="••"/>
          </a:pPr>
          <a:r>
            <a:rPr lang="de-DE" sz="1200" b="1" kern="1200" dirty="0" smtClean="0">
              <a:solidFill>
                <a:schemeClr val="tx1"/>
              </a:solidFill>
            </a:rPr>
            <a:t>Check  SN of  Pink paper seal  affixed on CU .</a:t>
          </a:r>
          <a:endParaRPr lang="de-DE" sz="1200" b="1" kern="1200" dirty="0">
            <a:solidFill>
              <a:schemeClr val="tx1"/>
            </a:solidFill>
          </a:endParaRPr>
        </a:p>
      </dsp:txBody>
      <dsp:txXfrm>
        <a:off x="6286500" y="2126446"/>
        <a:ext cx="2857499" cy="1714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9CC8E-D0E1-7A44-B722-F72B8CEC521D}">
      <dsp:nvSpPr>
        <dsp:cNvPr id="0" name=""/>
        <dsp:cNvSpPr/>
      </dsp:nvSpPr>
      <dsp:spPr>
        <a:xfrm>
          <a:off x="2751819" y="689354"/>
          <a:ext cx="528072" cy="91440"/>
        </a:xfrm>
        <a:custGeom>
          <a:avLst/>
          <a:gdLst/>
          <a:ahLst/>
          <a:cxnLst/>
          <a:rect l="0" t="0" r="0" b="0"/>
          <a:pathLst>
            <a:path>
              <a:moveTo>
                <a:pt x="0" y="45720"/>
              </a:moveTo>
              <a:lnTo>
                <a:pt x="52807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001889" y="732278"/>
        <a:ext cx="27933" cy="5592"/>
      </dsp:txXfrm>
    </dsp:sp>
    <dsp:sp modelId="{AD10E0BA-0240-894D-8EAB-B9A6CC81D356}">
      <dsp:nvSpPr>
        <dsp:cNvPr id="0" name=""/>
        <dsp:cNvSpPr/>
      </dsp:nvSpPr>
      <dsp:spPr>
        <a:xfrm>
          <a:off x="324608" y="6371"/>
          <a:ext cx="2429011" cy="145740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Switch ‘On’ the CU</a:t>
          </a:r>
          <a:endParaRPr lang="en-US" sz="2000" b="1" kern="1200" dirty="0">
            <a:solidFill>
              <a:srgbClr val="000000"/>
            </a:solidFill>
          </a:endParaRPr>
        </a:p>
      </dsp:txBody>
      <dsp:txXfrm>
        <a:off x="324608" y="6371"/>
        <a:ext cx="2429011" cy="1457406"/>
      </dsp:txXfrm>
    </dsp:sp>
    <dsp:sp modelId="{85AFE213-4141-8249-B86F-B78C73F9F07C}">
      <dsp:nvSpPr>
        <dsp:cNvPr id="0" name=""/>
        <dsp:cNvSpPr/>
      </dsp:nvSpPr>
      <dsp:spPr>
        <a:xfrm>
          <a:off x="5739503" y="689354"/>
          <a:ext cx="528072" cy="91440"/>
        </a:xfrm>
        <a:custGeom>
          <a:avLst/>
          <a:gdLst/>
          <a:ahLst/>
          <a:cxnLst/>
          <a:rect l="0" t="0" r="0" b="0"/>
          <a:pathLst>
            <a:path>
              <a:moveTo>
                <a:pt x="0" y="45720"/>
              </a:moveTo>
              <a:lnTo>
                <a:pt x="528072" y="45720"/>
              </a:lnTo>
            </a:path>
          </a:pathLst>
        </a:custGeom>
        <a:noFill/>
        <a:ln w="9525" cap="flat" cmpd="sng" algn="ctr">
          <a:solidFill>
            <a:schemeClr val="accent3">
              <a:hueOff val="1607181"/>
              <a:satOff val="-241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89573" y="732278"/>
        <a:ext cx="27933" cy="5592"/>
      </dsp:txXfrm>
    </dsp:sp>
    <dsp:sp modelId="{88647915-A6EC-0A48-A5A0-2B1613C9C6CE}">
      <dsp:nvSpPr>
        <dsp:cNvPr id="0" name=""/>
        <dsp:cNvSpPr/>
      </dsp:nvSpPr>
      <dsp:spPr>
        <a:xfrm>
          <a:off x="3312292" y="6371"/>
          <a:ext cx="2429011" cy="1457406"/>
        </a:xfrm>
        <a:prstGeom prst="rect">
          <a:avLst/>
        </a:prstGeom>
        <a:gradFill rotWithShape="0">
          <a:gsLst>
            <a:gs pos="0">
              <a:schemeClr val="accent3">
                <a:hueOff val="1406283"/>
                <a:satOff val="-2110"/>
                <a:lumOff val="-343"/>
                <a:alphaOff val="0"/>
                <a:tint val="100000"/>
                <a:shade val="100000"/>
                <a:satMod val="130000"/>
              </a:schemeClr>
            </a:gs>
            <a:gs pos="100000">
              <a:schemeClr val="accent3">
                <a:hueOff val="1406283"/>
                <a:satOff val="-211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Press the ‘Total’ button and check whether total votes shown on display panel  are matching with part-I of Form 17C</a:t>
          </a:r>
          <a:endParaRPr lang="en-US" sz="1600" b="1" kern="1200" dirty="0">
            <a:solidFill>
              <a:srgbClr val="000000"/>
            </a:solidFill>
          </a:endParaRPr>
        </a:p>
      </dsp:txBody>
      <dsp:txXfrm>
        <a:off x="3312292" y="6371"/>
        <a:ext cx="2429011" cy="1457406"/>
      </dsp:txXfrm>
    </dsp:sp>
    <dsp:sp modelId="{57B02BA2-C24D-440A-9D5F-8ED52F4443B8}">
      <dsp:nvSpPr>
        <dsp:cNvPr id="0" name=""/>
        <dsp:cNvSpPr/>
      </dsp:nvSpPr>
      <dsp:spPr>
        <a:xfrm>
          <a:off x="1539114" y="1461978"/>
          <a:ext cx="5975367" cy="528072"/>
        </a:xfrm>
        <a:custGeom>
          <a:avLst/>
          <a:gdLst/>
          <a:ahLst/>
          <a:cxnLst/>
          <a:rect l="0" t="0" r="0" b="0"/>
          <a:pathLst>
            <a:path>
              <a:moveTo>
                <a:pt x="5975367" y="0"/>
              </a:moveTo>
              <a:lnTo>
                <a:pt x="5975367" y="281136"/>
              </a:lnTo>
              <a:lnTo>
                <a:pt x="0" y="281136"/>
              </a:lnTo>
              <a:lnTo>
                <a:pt x="0" y="528072"/>
              </a:lnTo>
            </a:path>
          </a:pathLst>
        </a:custGeom>
        <a:noFill/>
        <a:ln w="9525" cap="flat" cmpd="sng" algn="ctr">
          <a:solidFill>
            <a:schemeClr val="accent3">
              <a:hueOff val="3214361"/>
              <a:satOff val="-482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376762" y="1723218"/>
        <a:ext cx="300071" cy="5592"/>
      </dsp:txXfrm>
    </dsp:sp>
    <dsp:sp modelId="{24543487-AC4B-42D5-A3E0-A0E8B9077A75}">
      <dsp:nvSpPr>
        <dsp:cNvPr id="0" name=""/>
        <dsp:cNvSpPr/>
      </dsp:nvSpPr>
      <dsp:spPr>
        <a:xfrm>
          <a:off x="6299976" y="6371"/>
          <a:ext cx="2429011" cy="1457406"/>
        </a:xfrm>
        <a:prstGeom prst="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solidFill>
                <a:srgbClr val="000000"/>
              </a:solidFill>
            </a:rPr>
            <a:t>If not, check if it is clerical mistake. In case, the RO can not resolve the matter and there is dispute, keep the EVM aside and report the matter to ECI for further direction</a:t>
          </a:r>
          <a:endParaRPr lang="en-US" sz="1300" b="1" kern="1200" dirty="0">
            <a:solidFill>
              <a:srgbClr val="000000"/>
            </a:solidFill>
          </a:endParaRPr>
        </a:p>
      </dsp:txBody>
      <dsp:txXfrm>
        <a:off x="6299976" y="6371"/>
        <a:ext cx="2429011" cy="1457406"/>
      </dsp:txXfrm>
    </dsp:sp>
    <dsp:sp modelId="{438E71E1-1882-8749-8602-041B2C9D9F03}">
      <dsp:nvSpPr>
        <dsp:cNvPr id="0" name=""/>
        <dsp:cNvSpPr/>
      </dsp:nvSpPr>
      <dsp:spPr>
        <a:xfrm>
          <a:off x="2751819" y="2705434"/>
          <a:ext cx="528072" cy="91440"/>
        </a:xfrm>
        <a:custGeom>
          <a:avLst/>
          <a:gdLst/>
          <a:ahLst/>
          <a:cxnLst/>
          <a:rect l="0" t="0" r="0" b="0"/>
          <a:pathLst>
            <a:path>
              <a:moveTo>
                <a:pt x="0" y="45720"/>
              </a:moveTo>
              <a:lnTo>
                <a:pt x="528072" y="45720"/>
              </a:lnTo>
            </a:path>
          </a:pathLst>
        </a:custGeom>
        <a:noFill/>
        <a:ln w="9525" cap="flat" cmpd="sng" algn="ctr">
          <a:solidFill>
            <a:schemeClr val="accent3">
              <a:hueOff val="4821541"/>
              <a:satOff val="-7234"/>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001889" y="2748357"/>
        <a:ext cx="27933" cy="5592"/>
      </dsp:txXfrm>
    </dsp:sp>
    <dsp:sp modelId="{120763C7-4050-664F-A7B3-CB3B2A535E34}">
      <dsp:nvSpPr>
        <dsp:cNvPr id="0" name=""/>
        <dsp:cNvSpPr/>
      </dsp:nvSpPr>
      <dsp:spPr>
        <a:xfrm>
          <a:off x="324608" y="2022450"/>
          <a:ext cx="2429011" cy="1457406"/>
        </a:xfrm>
        <a:prstGeom prst="rect">
          <a:avLst/>
        </a:prstGeom>
        <a:gradFill rotWithShape="0">
          <a:gsLst>
            <a:gs pos="0">
              <a:schemeClr val="accent3">
                <a:hueOff val="4218849"/>
                <a:satOff val="-6330"/>
                <a:lumOff val="-1029"/>
                <a:alphaOff val="0"/>
                <a:tint val="100000"/>
                <a:shade val="100000"/>
                <a:satMod val="130000"/>
              </a:schemeClr>
            </a:gs>
            <a:gs pos="100000">
              <a:schemeClr val="accent3">
                <a:hueOff val="4218849"/>
                <a:satOff val="-6330"/>
                <a:lumOff val="-10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If everything OK, then  pierce paper seal over Result I button provided in inner cover of result section</a:t>
          </a:r>
          <a:endParaRPr lang="en-US" sz="1800" b="1" kern="1200" dirty="0">
            <a:solidFill>
              <a:srgbClr val="000000"/>
            </a:solidFill>
          </a:endParaRPr>
        </a:p>
      </dsp:txBody>
      <dsp:txXfrm>
        <a:off x="324608" y="2022450"/>
        <a:ext cx="2429011" cy="1457406"/>
      </dsp:txXfrm>
    </dsp:sp>
    <dsp:sp modelId="{8F0D73AB-E814-914D-BCA2-1062E5FF2463}">
      <dsp:nvSpPr>
        <dsp:cNvPr id="0" name=""/>
        <dsp:cNvSpPr/>
      </dsp:nvSpPr>
      <dsp:spPr>
        <a:xfrm>
          <a:off x="5739503" y="2705434"/>
          <a:ext cx="528072" cy="91440"/>
        </a:xfrm>
        <a:custGeom>
          <a:avLst/>
          <a:gdLst/>
          <a:ahLst/>
          <a:cxnLst/>
          <a:rect l="0" t="0" r="0" b="0"/>
          <a:pathLst>
            <a:path>
              <a:moveTo>
                <a:pt x="0" y="45720"/>
              </a:moveTo>
              <a:lnTo>
                <a:pt x="528072" y="45720"/>
              </a:lnTo>
            </a:path>
          </a:pathLst>
        </a:custGeom>
        <a:noFill/>
        <a:ln w="9525" cap="flat" cmpd="sng" algn="ctr">
          <a:solidFill>
            <a:schemeClr val="accent3">
              <a:hueOff val="6428722"/>
              <a:satOff val="-9646"/>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89573" y="2748357"/>
        <a:ext cx="27933" cy="5592"/>
      </dsp:txXfrm>
    </dsp:sp>
    <dsp:sp modelId="{1C264B0C-DD98-9D42-8D6A-AD77959E81EC}">
      <dsp:nvSpPr>
        <dsp:cNvPr id="0" name=""/>
        <dsp:cNvSpPr/>
      </dsp:nvSpPr>
      <dsp:spPr>
        <a:xfrm>
          <a:off x="3312292" y="2022450"/>
          <a:ext cx="2429011" cy="1457406"/>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Press the ‘Result I’ button.</a:t>
          </a:r>
          <a:endParaRPr lang="en-US" sz="2000" b="1" kern="1200" dirty="0">
            <a:solidFill>
              <a:srgbClr val="000000"/>
            </a:solidFill>
          </a:endParaRPr>
        </a:p>
      </dsp:txBody>
      <dsp:txXfrm>
        <a:off x="3312292" y="2022450"/>
        <a:ext cx="2429011" cy="1457406"/>
      </dsp:txXfrm>
    </dsp:sp>
    <dsp:sp modelId="{F5882141-7DE8-804C-B70A-017B828B4D69}">
      <dsp:nvSpPr>
        <dsp:cNvPr id="0" name=""/>
        <dsp:cNvSpPr/>
      </dsp:nvSpPr>
      <dsp:spPr>
        <a:xfrm>
          <a:off x="1539114" y="3478057"/>
          <a:ext cx="5975367" cy="528072"/>
        </a:xfrm>
        <a:custGeom>
          <a:avLst/>
          <a:gdLst/>
          <a:ahLst/>
          <a:cxnLst/>
          <a:rect l="0" t="0" r="0" b="0"/>
          <a:pathLst>
            <a:path>
              <a:moveTo>
                <a:pt x="5975367" y="0"/>
              </a:moveTo>
              <a:lnTo>
                <a:pt x="5975367" y="281136"/>
              </a:lnTo>
              <a:lnTo>
                <a:pt x="0" y="281136"/>
              </a:lnTo>
              <a:lnTo>
                <a:pt x="0" y="528072"/>
              </a:lnTo>
            </a:path>
          </a:pathLst>
        </a:custGeom>
        <a:noFill/>
        <a:ln w="9525" cap="flat" cmpd="sng" algn="ctr">
          <a:solidFill>
            <a:schemeClr val="accent3">
              <a:hueOff val="8035903"/>
              <a:satOff val="-12057"/>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4376762" y="3739297"/>
        <a:ext cx="300071" cy="5592"/>
      </dsp:txXfrm>
    </dsp:sp>
    <dsp:sp modelId="{E33CEA2A-853A-584C-8E07-CDCFDEC47B60}">
      <dsp:nvSpPr>
        <dsp:cNvPr id="0" name=""/>
        <dsp:cNvSpPr/>
      </dsp:nvSpPr>
      <dsp:spPr>
        <a:xfrm>
          <a:off x="6299976" y="2022450"/>
          <a:ext cx="2429011" cy="1457406"/>
        </a:xfrm>
        <a:prstGeom prst="rect">
          <a:avLst/>
        </a:prstGeom>
        <a:gradFill rotWithShape="0">
          <a:gsLst>
            <a:gs pos="0">
              <a:schemeClr val="accent3">
                <a:hueOff val="7031415"/>
                <a:satOff val="-10550"/>
                <a:lumOff val="-1716"/>
                <a:alphaOff val="0"/>
                <a:tint val="100000"/>
                <a:shade val="100000"/>
                <a:satMod val="130000"/>
              </a:schemeClr>
            </a:gs>
            <a:gs pos="100000">
              <a:schemeClr val="accent3">
                <a:hueOff val="7031415"/>
                <a:satOff val="-10550"/>
                <a:lumOff val="-171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Total no. of votes for each candidate will be displayed for that PS. Lift the unit and show it to all agents so that they can note down votes polled by candidates.</a:t>
          </a:r>
          <a:endParaRPr lang="en-US" sz="1600" b="1" kern="1200" dirty="0">
            <a:solidFill>
              <a:srgbClr val="000000"/>
            </a:solidFill>
          </a:endParaRPr>
        </a:p>
      </dsp:txBody>
      <dsp:txXfrm>
        <a:off x="6299976" y="2022450"/>
        <a:ext cx="2429011" cy="1457406"/>
      </dsp:txXfrm>
    </dsp:sp>
    <dsp:sp modelId="{CB84498E-E446-614C-809D-722D4DE69025}">
      <dsp:nvSpPr>
        <dsp:cNvPr id="0" name=""/>
        <dsp:cNvSpPr/>
      </dsp:nvSpPr>
      <dsp:spPr>
        <a:xfrm>
          <a:off x="2751819" y="4721513"/>
          <a:ext cx="528072" cy="91440"/>
        </a:xfrm>
        <a:custGeom>
          <a:avLst/>
          <a:gdLst/>
          <a:ahLst/>
          <a:cxnLst/>
          <a:rect l="0" t="0" r="0" b="0"/>
          <a:pathLst>
            <a:path>
              <a:moveTo>
                <a:pt x="0" y="45720"/>
              </a:moveTo>
              <a:lnTo>
                <a:pt x="528072" y="45720"/>
              </a:lnTo>
            </a:path>
          </a:pathLst>
        </a:custGeom>
        <a:noFill/>
        <a:ln w="9525" cap="flat" cmpd="sng" algn="ctr">
          <a:solidFill>
            <a:schemeClr val="accent3">
              <a:hueOff val="9643083"/>
              <a:satOff val="-14469"/>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001889" y="4764437"/>
        <a:ext cx="27933" cy="5592"/>
      </dsp:txXfrm>
    </dsp:sp>
    <dsp:sp modelId="{6476172F-FA07-7743-B2AC-D6D8C2B5708C}">
      <dsp:nvSpPr>
        <dsp:cNvPr id="0" name=""/>
        <dsp:cNvSpPr/>
      </dsp:nvSpPr>
      <dsp:spPr>
        <a:xfrm>
          <a:off x="324608" y="4038529"/>
          <a:ext cx="2429011" cy="1457406"/>
        </a:xfrm>
        <a:prstGeom prst="rect">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Counting  Assistant  to note result in Part –II – Result of Counting of Form 17C.  </a:t>
          </a:r>
          <a:endParaRPr lang="en-US" sz="1800" b="1" kern="1200" dirty="0">
            <a:solidFill>
              <a:srgbClr val="000000"/>
            </a:solidFill>
          </a:endParaRPr>
        </a:p>
      </dsp:txBody>
      <dsp:txXfrm>
        <a:off x="324608" y="4038529"/>
        <a:ext cx="2429011" cy="1457406"/>
      </dsp:txXfrm>
    </dsp:sp>
    <dsp:sp modelId="{A5006937-0ED7-9D4F-A5D5-E75BBA771A49}">
      <dsp:nvSpPr>
        <dsp:cNvPr id="0" name=""/>
        <dsp:cNvSpPr/>
      </dsp:nvSpPr>
      <dsp:spPr>
        <a:xfrm>
          <a:off x="5739503" y="4721513"/>
          <a:ext cx="528072" cy="91440"/>
        </a:xfrm>
        <a:custGeom>
          <a:avLst/>
          <a:gdLst/>
          <a:ahLst/>
          <a:cxnLst/>
          <a:rect l="0" t="0" r="0" b="0"/>
          <a:pathLst>
            <a:path>
              <a:moveTo>
                <a:pt x="0" y="45720"/>
              </a:moveTo>
              <a:lnTo>
                <a:pt x="528072"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89573" y="4764437"/>
        <a:ext cx="27933" cy="5592"/>
      </dsp:txXfrm>
    </dsp:sp>
    <dsp:sp modelId="{484092D1-802F-B341-8124-C0C56C995A08}">
      <dsp:nvSpPr>
        <dsp:cNvPr id="0" name=""/>
        <dsp:cNvSpPr/>
      </dsp:nvSpPr>
      <dsp:spPr>
        <a:xfrm>
          <a:off x="3312292" y="4038529"/>
          <a:ext cx="2429011" cy="1457406"/>
        </a:xfrm>
        <a:prstGeom prst="rect">
          <a:avLst/>
        </a:prstGeom>
        <a:gradFill rotWithShape="0">
          <a:gsLst>
            <a:gs pos="0">
              <a:schemeClr val="accent3">
                <a:hueOff val="9843981"/>
                <a:satOff val="-14770"/>
                <a:lumOff val="-2402"/>
                <a:alphaOff val="0"/>
                <a:tint val="100000"/>
                <a:shade val="100000"/>
                <a:satMod val="130000"/>
              </a:schemeClr>
            </a:gs>
            <a:gs pos="100000">
              <a:schemeClr val="accent3">
                <a:hueOff val="9843981"/>
                <a:satOff val="-14770"/>
                <a:lumOff val="-24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If required, press again to show result to candidates/agents so that they are satisfied.</a:t>
          </a:r>
          <a:endParaRPr lang="en-US" sz="1800" b="1" kern="1200" dirty="0">
            <a:solidFill>
              <a:srgbClr val="000000"/>
            </a:solidFill>
          </a:endParaRPr>
        </a:p>
      </dsp:txBody>
      <dsp:txXfrm>
        <a:off x="3312292" y="4038529"/>
        <a:ext cx="2429011" cy="1457406"/>
      </dsp:txXfrm>
    </dsp:sp>
    <dsp:sp modelId="{6AEDA5B0-6C78-9747-B54F-BA80A981377D}">
      <dsp:nvSpPr>
        <dsp:cNvPr id="0" name=""/>
        <dsp:cNvSpPr/>
      </dsp:nvSpPr>
      <dsp:spPr>
        <a:xfrm>
          <a:off x="6299976" y="4038529"/>
          <a:ext cx="2429011" cy="1457406"/>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After result noted in Form 17 C-part II, close cover of result section and Switch “OFF” CU.</a:t>
          </a:r>
          <a:endParaRPr lang="en-US" sz="1800" b="1" kern="1200" dirty="0">
            <a:solidFill>
              <a:srgbClr val="000000"/>
            </a:solidFill>
          </a:endParaRPr>
        </a:p>
      </dsp:txBody>
      <dsp:txXfrm>
        <a:off x="6299976" y="4038529"/>
        <a:ext cx="2429011" cy="14574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A9433-440F-C749-99FF-4D1BDB015654}">
      <dsp:nvSpPr>
        <dsp:cNvPr id="0" name=""/>
        <dsp:cNvSpPr/>
      </dsp:nvSpPr>
      <dsp:spPr>
        <a:xfrm>
          <a:off x="2717474" y="607609"/>
          <a:ext cx="466453" cy="91440"/>
        </a:xfrm>
        <a:custGeom>
          <a:avLst/>
          <a:gdLst/>
          <a:ahLst/>
          <a:cxnLst/>
          <a:rect l="0" t="0" r="0" b="0"/>
          <a:pathLst>
            <a:path>
              <a:moveTo>
                <a:pt x="0" y="58777"/>
              </a:moveTo>
              <a:lnTo>
                <a:pt x="250326" y="58777"/>
              </a:lnTo>
              <a:lnTo>
                <a:pt x="250326" y="45720"/>
              </a:lnTo>
              <a:lnTo>
                <a:pt x="46645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938270" y="650842"/>
        <a:ext cx="24861" cy="4975"/>
      </dsp:txXfrm>
    </dsp:sp>
    <dsp:sp modelId="{2EDA9759-6464-F444-85DC-DA5F2DF50087}">
      <dsp:nvSpPr>
        <dsp:cNvPr id="0" name=""/>
        <dsp:cNvSpPr/>
      </dsp:nvSpPr>
      <dsp:spPr>
        <a:xfrm>
          <a:off x="132475" y="24357"/>
          <a:ext cx="2586798" cy="128405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Counting Supervisor to tally Result noted in part II of Form 17C and that noted down in Item 5: Part I: Form 17C</a:t>
          </a:r>
          <a:endParaRPr lang="en-US" sz="1800" b="1" kern="1200" dirty="0">
            <a:solidFill>
              <a:srgbClr val="000000"/>
            </a:solidFill>
          </a:endParaRPr>
        </a:p>
      </dsp:txBody>
      <dsp:txXfrm>
        <a:off x="132475" y="24357"/>
        <a:ext cx="2586798" cy="1284059"/>
      </dsp:txXfrm>
    </dsp:sp>
    <dsp:sp modelId="{30E67479-860F-4044-B3FC-07AB04BAB8F5}">
      <dsp:nvSpPr>
        <dsp:cNvPr id="0" name=""/>
        <dsp:cNvSpPr/>
      </dsp:nvSpPr>
      <dsp:spPr>
        <a:xfrm>
          <a:off x="5375632" y="607609"/>
          <a:ext cx="466453" cy="91440"/>
        </a:xfrm>
        <a:custGeom>
          <a:avLst/>
          <a:gdLst/>
          <a:ahLst/>
          <a:cxnLst/>
          <a:rect l="0" t="0" r="0" b="0"/>
          <a:pathLst>
            <a:path>
              <a:moveTo>
                <a:pt x="0" y="45720"/>
              </a:moveTo>
              <a:lnTo>
                <a:pt x="466453" y="45720"/>
              </a:lnTo>
            </a:path>
          </a:pathLst>
        </a:custGeom>
        <a:noFill/>
        <a:ln w="9525" cap="flat" cmpd="sng" algn="ctr">
          <a:solidFill>
            <a:schemeClr val="accent3">
              <a:hueOff val="1607181"/>
              <a:satOff val="-241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596433" y="650842"/>
        <a:ext cx="24852" cy="4975"/>
      </dsp:txXfrm>
    </dsp:sp>
    <dsp:sp modelId="{3C0F9560-1DD6-C84C-9510-9FD87C6451C3}">
      <dsp:nvSpPr>
        <dsp:cNvPr id="0" name=""/>
        <dsp:cNvSpPr/>
      </dsp:nvSpPr>
      <dsp:spPr>
        <a:xfrm>
          <a:off x="3216328" y="4998"/>
          <a:ext cx="2161104" cy="1296662"/>
        </a:xfrm>
        <a:prstGeom prst="rect">
          <a:avLst/>
        </a:prstGeom>
        <a:gradFill rotWithShape="0">
          <a:gsLst>
            <a:gs pos="0">
              <a:schemeClr val="accent3">
                <a:hueOff val="1406283"/>
                <a:satOff val="-2110"/>
                <a:lumOff val="-343"/>
                <a:alphaOff val="0"/>
                <a:tint val="100000"/>
                <a:shade val="100000"/>
                <a:satMod val="130000"/>
              </a:schemeClr>
            </a:gs>
            <a:gs pos="100000">
              <a:schemeClr val="accent3">
                <a:hueOff val="1406283"/>
                <a:satOff val="-211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After completing form, counting supervisor to sign it</a:t>
          </a:r>
          <a:endParaRPr lang="en-US" sz="2000" b="1" kern="1200" dirty="0">
            <a:solidFill>
              <a:srgbClr val="000000"/>
            </a:solidFill>
          </a:endParaRPr>
        </a:p>
      </dsp:txBody>
      <dsp:txXfrm>
        <a:off x="3216328" y="4998"/>
        <a:ext cx="2161104" cy="1296662"/>
      </dsp:txXfrm>
    </dsp:sp>
    <dsp:sp modelId="{CE5F8B5E-D564-6A43-A576-B4ECE3807534}">
      <dsp:nvSpPr>
        <dsp:cNvPr id="0" name=""/>
        <dsp:cNvSpPr/>
      </dsp:nvSpPr>
      <dsp:spPr>
        <a:xfrm>
          <a:off x="1213028" y="1299861"/>
          <a:ext cx="5905249" cy="466453"/>
        </a:xfrm>
        <a:custGeom>
          <a:avLst/>
          <a:gdLst/>
          <a:ahLst/>
          <a:cxnLst/>
          <a:rect l="0" t="0" r="0" b="0"/>
          <a:pathLst>
            <a:path>
              <a:moveTo>
                <a:pt x="5905249" y="0"/>
              </a:moveTo>
              <a:lnTo>
                <a:pt x="5905249" y="250326"/>
              </a:lnTo>
              <a:lnTo>
                <a:pt x="0" y="250326"/>
              </a:lnTo>
              <a:lnTo>
                <a:pt x="0" y="466453"/>
              </a:lnTo>
            </a:path>
          </a:pathLst>
        </a:custGeom>
        <a:noFill/>
        <a:ln w="9525" cap="flat" cmpd="sng" algn="ctr">
          <a:solidFill>
            <a:schemeClr val="accent3">
              <a:hueOff val="3214361"/>
              <a:satOff val="-482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4017499" y="1530600"/>
        <a:ext cx="296306" cy="4975"/>
      </dsp:txXfrm>
    </dsp:sp>
    <dsp:sp modelId="{9686A0C9-1DA8-4247-9FF7-0924998716BE}">
      <dsp:nvSpPr>
        <dsp:cNvPr id="0" name=""/>
        <dsp:cNvSpPr/>
      </dsp:nvSpPr>
      <dsp:spPr>
        <a:xfrm>
          <a:off x="5874486" y="4998"/>
          <a:ext cx="2487582" cy="1296662"/>
        </a:xfrm>
        <a:prstGeom prst="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Request candidates’/agents’ present at table  to  also sign .</a:t>
          </a:r>
          <a:endParaRPr lang="en-US" sz="2000" b="1" kern="1200" dirty="0">
            <a:solidFill>
              <a:srgbClr val="000000"/>
            </a:solidFill>
          </a:endParaRPr>
        </a:p>
      </dsp:txBody>
      <dsp:txXfrm>
        <a:off x="5874486" y="4998"/>
        <a:ext cx="2487582" cy="1296662"/>
      </dsp:txXfrm>
    </dsp:sp>
    <dsp:sp modelId="{688FC4E6-E761-E148-8E5E-E760695FFBDB}">
      <dsp:nvSpPr>
        <dsp:cNvPr id="0" name=""/>
        <dsp:cNvSpPr/>
      </dsp:nvSpPr>
      <dsp:spPr>
        <a:xfrm>
          <a:off x="2291780" y="2401326"/>
          <a:ext cx="466453" cy="91440"/>
        </a:xfrm>
        <a:custGeom>
          <a:avLst/>
          <a:gdLst/>
          <a:ahLst/>
          <a:cxnLst/>
          <a:rect l="0" t="0" r="0" b="0"/>
          <a:pathLst>
            <a:path>
              <a:moveTo>
                <a:pt x="0" y="45720"/>
              </a:moveTo>
              <a:lnTo>
                <a:pt x="466453" y="45720"/>
              </a:lnTo>
            </a:path>
          </a:pathLst>
        </a:custGeom>
        <a:noFill/>
        <a:ln w="9525" cap="flat" cmpd="sng" algn="ctr">
          <a:solidFill>
            <a:schemeClr val="accent3">
              <a:hueOff val="4821541"/>
              <a:satOff val="-7234"/>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512580" y="2444558"/>
        <a:ext cx="24852" cy="4975"/>
      </dsp:txXfrm>
    </dsp:sp>
    <dsp:sp modelId="{F807B9BB-FB64-D84C-8888-A8604AF32DEC}">
      <dsp:nvSpPr>
        <dsp:cNvPr id="0" name=""/>
        <dsp:cNvSpPr/>
      </dsp:nvSpPr>
      <dsp:spPr>
        <a:xfrm>
          <a:off x="132475" y="1798715"/>
          <a:ext cx="2161104" cy="1296662"/>
        </a:xfrm>
        <a:prstGeom prst="rect">
          <a:avLst/>
        </a:prstGeom>
        <a:gradFill rotWithShape="0">
          <a:gsLst>
            <a:gs pos="0">
              <a:schemeClr val="accent3">
                <a:hueOff val="4218849"/>
                <a:satOff val="-6330"/>
                <a:lumOff val="-1029"/>
                <a:alphaOff val="0"/>
                <a:tint val="100000"/>
                <a:shade val="100000"/>
                <a:satMod val="130000"/>
              </a:schemeClr>
            </a:gs>
            <a:gs pos="100000">
              <a:schemeClr val="accent3">
                <a:hueOff val="4218849"/>
                <a:satOff val="-6330"/>
                <a:lumOff val="-10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Counting Supervisor  should then hand over duly completed 17C to RO. </a:t>
          </a:r>
          <a:endParaRPr lang="en-US" sz="1800" b="1" kern="1200" dirty="0">
            <a:solidFill>
              <a:srgbClr val="000000"/>
            </a:solidFill>
          </a:endParaRPr>
        </a:p>
      </dsp:txBody>
      <dsp:txXfrm>
        <a:off x="132475" y="1798715"/>
        <a:ext cx="2161104" cy="1296662"/>
      </dsp:txXfrm>
    </dsp:sp>
    <dsp:sp modelId="{9755F766-89F6-7E4F-B5F2-8FE5E453B58B}">
      <dsp:nvSpPr>
        <dsp:cNvPr id="0" name=""/>
        <dsp:cNvSpPr/>
      </dsp:nvSpPr>
      <dsp:spPr>
        <a:xfrm>
          <a:off x="4949938" y="2401326"/>
          <a:ext cx="466453" cy="91440"/>
        </a:xfrm>
        <a:custGeom>
          <a:avLst/>
          <a:gdLst/>
          <a:ahLst/>
          <a:cxnLst/>
          <a:rect l="0" t="0" r="0" b="0"/>
          <a:pathLst>
            <a:path>
              <a:moveTo>
                <a:pt x="0" y="45720"/>
              </a:moveTo>
              <a:lnTo>
                <a:pt x="466453" y="45720"/>
              </a:lnTo>
            </a:path>
          </a:pathLst>
        </a:custGeom>
        <a:noFill/>
        <a:ln w="9525" cap="flat" cmpd="sng" algn="ctr">
          <a:solidFill>
            <a:schemeClr val="accent3">
              <a:hueOff val="6428722"/>
              <a:satOff val="-9646"/>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170739" y="2444558"/>
        <a:ext cx="24852" cy="4975"/>
      </dsp:txXfrm>
    </dsp:sp>
    <dsp:sp modelId="{887B8F2F-A8B2-E246-A0BE-C28A8A90FE2B}">
      <dsp:nvSpPr>
        <dsp:cNvPr id="0" name=""/>
        <dsp:cNvSpPr/>
      </dsp:nvSpPr>
      <dsp:spPr>
        <a:xfrm>
          <a:off x="2790634" y="1798715"/>
          <a:ext cx="2161104" cy="1296662"/>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RO to countersign in part-II of 17C after satisfying himself.</a:t>
          </a:r>
          <a:endParaRPr lang="en-US" sz="1800" b="1" kern="1200" dirty="0">
            <a:solidFill>
              <a:srgbClr val="000000"/>
            </a:solidFill>
          </a:endParaRPr>
        </a:p>
      </dsp:txBody>
      <dsp:txXfrm>
        <a:off x="2790634" y="1798715"/>
        <a:ext cx="2161104" cy="1296662"/>
      </dsp:txXfrm>
    </dsp:sp>
    <dsp:sp modelId="{B0F4ED8B-C686-954B-B223-56E53496F2EE}">
      <dsp:nvSpPr>
        <dsp:cNvPr id="0" name=""/>
        <dsp:cNvSpPr/>
      </dsp:nvSpPr>
      <dsp:spPr>
        <a:xfrm>
          <a:off x="1403280" y="3093577"/>
          <a:ext cx="5126063" cy="620290"/>
        </a:xfrm>
        <a:custGeom>
          <a:avLst/>
          <a:gdLst/>
          <a:ahLst/>
          <a:cxnLst/>
          <a:rect l="0" t="0" r="0" b="0"/>
          <a:pathLst>
            <a:path>
              <a:moveTo>
                <a:pt x="5126063" y="0"/>
              </a:moveTo>
              <a:lnTo>
                <a:pt x="5126063" y="327245"/>
              </a:lnTo>
              <a:lnTo>
                <a:pt x="0" y="327245"/>
              </a:lnTo>
              <a:lnTo>
                <a:pt x="0" y="620290"/>
              </a:lnTo>
            </a:path>
          </a:pathLst>
        </a:custGeom>
        <a:noFill/>
        <a:ln w="9525" cap="flat" cmpd="sng" algn="ctr">
          <a:solidFill>
            <a:schemeClr val="accent3">
              <a:hueOff val="8035903"/>
              <a:satOff val="-12057"/>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837132" y="3401234"/>
        <a:ext cx="258361" cy="4975"/>
      </dsp:txXfrm>
    </dsp:sp>
    <dsp:sp modelId="{0F8772A9-BCBD-6F41-92CB-3567A04F4637}">
      <dsp:nvSpPr>
        <dsp:cNvPr id="0" name=""/>
        <dsp:cNvSpPr/>
      </dsp:nvSpPr>
      <dsp:spPr>
        <a:xfrm>
          <a:off x="5448792" y="1798715"/>
          <a:ext cx="2161104" cy="1296662"/>
        </a:xfrm>
        <a:prstGeom prst="rect">
          <a:avLst/>
        </a:prstGeom>
        <a:gradFill rotWithShape="0">
          <a:gsLst>
            <a:gs pos="0">
              <a:schemeClr val="accent3">
                <a:hueOff val="7031415"/>
                <a:satOff val="-10550"/>
                <a:lumOff val="-1716"/>
                <a:alphaOff val="0"/>
                <a:tint val="100000"/>
                <a:shade val="100000"/>
                <a:satMod val="130000"/>
              </a:schemeClr>
            </a:gs>
            <a:gs pos="100000">
              <a:schemeClr val="accent3">
                <a:hueOff val="7031415"/>
                <a:satOff val="-10550"/>
                <a:lumOff val="-171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Thereafter 17C should be sent to the Officer compiling final result in Form 20.</a:t>
          </a:r>
          <a:endParaRPr lang="en-US" sz="1800" b="1" kern="1200" dirty="0">
            <a:solidFill>
              <a:srgbClr val="000000"/>
            </a:solidFill>
          </a:endParaRPr>
        </a:p>
      </dsp:txBody>
      <dsp:txXfrm>
        <a:off x="5448792" y="1798715"/>
        <a:ext cx="2161104" cy="1296662"/>
      </dsp:txXfrm>
    </dsp:sp>
    <dsp:sp modelId="{25B7153C-741F-4BAD-8CEA-22F49C1BF857}">
      <dsp:nvSpPr>
        <dsp:cNvPr id="0" name=""/>
        <dsp:cNvSpPr/>
      </dsp:nvSpPr>
      <dsp:spPr>
        <a:xfrm>
          <a:off x="2672285" y="4551839"/>
          <a:ext cx="466453" cy="91440"/>
        </a:xfrm>
        <a:custGeom>
          <a:avLst/>
          <a:gdLst/>
          <a:ahLst/>
          <a:cxnLst/>
          <a:rect l="0" t="0" r="0" b="0"/>
          <a:pathLst>
            <a:path>
              <a:moveTo>
                <a:pt x="0" y="45720"/>
              </a:moveTo>
              <a:lnTo>
                <a:pt x="466453" y="45720"/>
              </a:lnTo>
            </a:path>
          </a:pathLst>
        </a:custGeom>
        <a:noFill/>
        <a:ln w="9525" cap="flat" cmpd="sng" algn="ctr">
          <a:solidFill>
            <a:schemeClr val="accent3">
              <a:hueOff val="9643083"/>
              <a:satOff val="-14469"/>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893086" y="4595071"/>
        <a:ext cx="24852" cy="4975"/>
      </dsp:txXfrm>
    </dsp:sp>
    <dsp:sp modelId="{F2F72083-8BC4-4B49-A3D0-4127F6C7EAB6}">
      <dsp:nvSpPr>
        <dsp:cNvPr id="0" name=""/>
        <dsp:cNvSpPr/>
      </dsp:nvSpPr>
      <dsp:spPr>
        <a:xfrm>
          <a:off x="132475" y="3746267"/>
          <a:ext cx="2541609" cy="1702582"/>
        </a:xfrm>
        <a:prstGeom prst="rect">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Observer to do parallel counting of 2 PS, randomly selected,  with the help of Addl. Counting staff  to get satisfied that votes tally with Form 17C</a:t>
          </a:r>
        </a:p>
      </dsp:txBody>
      <dsp:txXfrm>
        <a:off x="132475" y="3746267"/>
        <a:ext cx="2541609" cy="1702582"/>
      </dsp:txXfrm>
    </dsp:sp>
    <dsp:sp modelId="{4834F074-20FD-4044-9F2E-C05BFF4DC80B}">
      <dsp:nvSpPr>
        <dsp:cNvPr id="0" name=""/>
        <dsp:cNvSpPr/>
      </dsp:nvSpPr>
      <dsp:spPr>
        <a:xfrm>
          <a:off x="5330444" y="4551839"/>
          <a:ext cx="466453" cy="91440"/>
        </a:xfrm>
        <a:custGeom>
          <a:avLst/>
          <a:gdLst/>
          <a:ahLst/>
          <a:cxnLst/>
          <a:rect l="0" t="0" r="0" b="0"/>
          <a:pathLst>
            <a:path>
              <a:moveTo>
                <a:pt x="0" y="45720"/>
              </a:moveTo>
              <a:lnTo>
                <a:pt x="466453"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51244" y="4595071"/>
        <a:ext cx="24852" cy="4975"/>
      </dsp:txXfrm>
    </dsp:sp>
    <dsp:sp modelId="{70C34F5B-792F-5946-9118-1B98E37D890E}">
      <dsp:nvSpPr>
        <dsp:cNvPr id="0" name=""/>
        <dsp:cNvSpPr/>
      </dsp:nvSpPr>
      <dsp:spPr>
        <a:xfrm>
          <a:off x="3171139" y="3592431"/>
          <a:ext cx="2161104" cy="2010254"/>
        </a:xfrm>
        <a:prstGeom prst="rect">
          <a:avLst/>
        </a:prstGeom>
        <a:gradFill rotWithShape="0">
          <a:gsLst>
            <a:gs pos="0">
              <a:schemeClr val="accent3">
                <a:hueOff val="9843981"/>
                <a:satOff val="-14770"/>
                <a:lumOff val="-2402"/>
                <a:alphaOff val="0"/>
                <a:tint val="100000"/>
                <a:shade val="100000"/>
                <a:satMod val="130000"/>
              </a:schemeClr>
            </a:gs>
            <a:gs pos="100000">
              <a:schemeClr val="accent3">
                <a:hueOff val="9843981"/>
                <a:satOff val="-14770"/>
                <a:lumOff val="-24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On basis of individual Form 17C, RO to get prepared a round wise statement in the prescribed format. RO and Observer to sign it after necessary checks.</a:t>
          </a:r>
          <a:endParaRPr lang="en-US" sz="1600" b="1" kern="1200" dirty="0">
            <a:solidFill>
              <a:srgbClr val="000000"/>
            </a:solidFill>
          </a:endParaRPr>
        </a:p>
      </dsp:txBody>
      <dsp:txXfrm>
        <a:off x="3171139" y="3592431"/>
        <a:ext cx="2161104" cy="2010254"/>
      </dsp:txXfrm>
    </dsp:sp>
    <dsp:sp modelId="{00629266-95E8-2D4E-989D-BB9038B83B4F}">
      <dsp:nvSpPr>
        <dsp:cNvPr id="0" name=""/>
        <dsp:cNvSpPr/>
      </dsp:nvSpPr>
      <dsp:spPr>
        <a:xfrm>
          <a:off x="5829298" y="3700184"/>
          <a:ext cx="3182226" cy="1794749"/>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Announce the votes polled against each candidate round-wise after having it written on a black board so everyone can see. A copy of round wise result to be kept in Obs .folder and one copy to each candidate.</a:t>
          </a:r>
          <a:endParaRPr lang="en-US" sz="1400" b="1" kern="1200" dirty="0">
            <a:solidFill>
              <a:srgbClr val="000000"/>
            </a:solidFill>
          </a:endParaRPr>
        </a:p>
      </dsp:txBody>
      <dsp:txXfrm>
        <a:off x="5829298" y="3700184"/>
        <a:ext cx="3182226" cy="17947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21B5-D5DF-144B-98E8-E8BDCB5409AF}">
      <dsp:nvSpPr>
        <dsp:cNvPr id="0" name=""/>
        <dsp:cNvSpPr/>
      </dsp:nvSpPr>
      <dsp:spPr>
        <a:xfrm rot="5400000">
          <a:off x="479036" y="1477259"/>
          <a:ext cx="2091902" cy="25235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06AE97-8DE2-F248-9D7D-B3E840642B41}">
      <dsp:nvSpPr>
        <dsp:cNvPr id="0" name=""/>
        <dsp:cNvSpPr/>
      </dsp:nvSpPr>
      <dsp:spPr>
        <a:xfrm>
          <a:off x="958683" y="139877"/>
          <a:ext cx="2803921" cy="168235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Officer compiling result in Result Sheet in Form 20 </a:t>
          </a:r>
          <a:r>
            <a:rPr lang="en-US" sz="1800" b="1" u="sng" kern="1200" dirty="0" smtClean="0">
              <a:solidFill>
                <a:srgbClr val="C00000"/>
              </a:solidFill>
            </a:rPr>
            <a:t>will do so strictly as per entries in Part II of Form 17 C.</a:t>
          </a:r>
          <a:endParaRPr lang="en-US" sz="2000" b="1" u="sng" kern="1200" dirty="0">
            <a:solidFill>
              <a:srgbClr val="C00000"/>
            </a:solidFill>
          </a:endParaRPr>
        </a:p>
      </dsp:txBody>
      <dsp:txXfrm>
        <a:off x="1007957" y="189151"/>
        <a:ext cx="2705373" cy="1583804"/>
      </dsp:txXfrm>
    </dsp:sp>
    <dsp:sp modelId="{4C3056A0-AEB0-6542-BCF2-D6ACFD347AE5}">
      <dsp:nvSpPr>
        <dsp:cNvPr id="0" name=""/>
        <dsp:cNvSpPr/>
      </dsp:nvSpPr>
      <dsp:spPr>
        <a:xfrm rot="5400000">
          <a:off x="479036" y="3580200"/>
          <a:ext cx="2091902" cy="252352"/>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69D5C9-894E-FF40-8881-FA0A5D293A58}">
      <dsp:nvSpPr>
        <dsp:cNvPr id="0" name=""/>
        <dsp:cNvSpPr/>
      </dsp:nvSpPr>
      <dsp:spPr>
        <a:xfrm>
          <a:off x="958683" y="2242818"/>
          <a:ext cx="2803921" cy="1682352"/>
        </a:xfrm>
        <a:prstGeom prst="roundRect">
          <a:avLst>
            <a:gd name="adj" fmla="val 10000"/>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He will note down no. of tendered votes polled, if any, in Form 20. Take note that these are not be counted</a:t>
          </a:r>
          <a:r>
            <a:rPr lang="en-US" sz="2000" b="1" kern="1200" dirty="0" smtClean="0">
              <a:solidFill>
                <a:srgbClr val="000000"/>
              </a:solidFill>
            </a:rPr>
            <a:t>.</a:t>
          </a:r>
          <a:endParaRPr lang="en-US" sz="2000" b="1" kern="1200" dirty="0">
            <a:solidFill>
              <a:srgbClr val="000000"/>
            </a:solidFill>
          </a:endParaRPr>
        </a:p>
      </dsp:txBody>
      <dsp:txXfrm>
        <a:off x="1007957" y="2292092"/>
        <a:ext cx="2705373" cy="1583804"/>
      </dsp:txXfrm>
    </dsp:sp>
    <dsp:sp modelId="{64D916A4-CFE9-5C4A-AA4F-3EFC8A77E8BA}">
      <dsp:nvSpPr>
        <dsp:cNvPr id="0" name=""/>
        <dsp:cNvSpPr/>
      </dsp:nvSpPr>
      <dsp:spPr>
        <a:xfrm>
          <a:off x="1531100" y="4631671"/>
          <a:ext cx="4213759" cy="252352"/>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3A226C-BE60-8544-8224-A1209B413986}">
      <dsp:nvSpPr>
        <dsp:cNvPr id="0" name=""/>
        <dsp:cNvSpPr/>
      </dsp:nvSpPr>
      <dsp:spPr>
        <a:xfrm>
          <a:off x="807889" y="4345759"/>
          <a:ext cx="3105511" cy="1682352"/>
        </a:xfrm>
        <a:prstGeom prst="roundRect">
          <a:avLst>
            <a:gd name="adj" fmla="val 10000"/>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For AC, Final Result Sheet You need  to prepare only Part I of Form 20 where you mention no. of postal votes received by each candidate. In LS election Part II also to be filled up.</a:t>
          </a:r>
          <a:endParaRPr lang="en-US" sz="1800" b="1" kern="1200" dirty="0">
            <a:solidFill>
              <a:srgbClr val="000000"/>
            </a:solidFill>
          </a:endParaRPr>
        </a:p>
      </dsp:txBody>
      <dsp:txXfrm>
        <a:off x="857163" y="4395033"/>
        <a:ext cx="3006963" cy="1583804"/>
      </dsp:txXfrm>
    </dsp:sp>
    <dsp:sp modelId="{A6B91FF9-132A-7A43-8E21-F967AD99425D}">
      <dsp:nvSpPr>
        <dsp:cNvPr id="0" name=""/>
        <dsp:cNvSpPr/>
      </dsp:nvSpPr>
      <dsp:spPr>
        <a:xfrm rot="16200000">
          <a:off x="4705794" y="3580200"/>
          <a:ext cx="2091902" cy="252352"/>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793FE3-5035-BD40-B1F2-E2E505CEADD3}">
      <dsp:nvSpPr>
        <dsp:cNvPr id="0" name=""/>
        <dsp:cNvSpPr/>
      </dsp:nvSpPr>
      <dsp:spPr>
        <a:xfrm>
          <a:off x="4838694" y="4345759"/>
          <a:ext cx="3497415" cy="1682352"/>
        </a:xfrm>
        <a:prstGeom prst="roundRect">
          <a:avLst>
            <a:gd name="adj" fmla="val 10000"/>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After all details have entered in Form 20, strike the grand total credited to each candidate, grand total of postal and  votes polled at PS</a:t>
          </a:r>
          <a:endParaRPr lang="en-US" sz="1800" b="1" kern="1200" dirty="0">
            <a:solidFill>
              <a:srgbClr val="000000"/>
            </a:solidFill>
          </a:endParaRPr>
        </a:p>
      </dsp:txBody>
      <dsp:txXfrm>
        <a:off x="4887968" y="4395033"/>
        <a:ext cx="3398867" cy="1583804"/>
      </dsp:txXfrm>
    </dsp:sp>
    <dsp:sp modelId="{B760070A-3161-0945-AE47-E42551FCEEAC}">
      <dsp:nvSpPr>
        <dsp:cNvPr id="0" name=""/>
        <dsp:cNvSpPr/>
      </dsp:nvSpPr>
      <dsp:spPr>
        <a:xfrm rot="16200000">
          <a:off x="4671766" y="1443231"/>
          <a:ext cx="2159958" cy="252352"/>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6E52FF-CBC4-8249-A327-7F685AB2A394}">
      <dsp:nvSpPr>
        <dsp:cNvPr id="0" name=""/>
        <dsp:cNvSpPr/>
      </dsp:nvSpPr>
      <dsp:spPr>
        <a:xfrm>
          <a:off x="4838694" y="2242818"/>
          <a:ext cx="3497415" cy="1682352"/>
        </a:xfrm>
        <a:prstGeom prst="roundRect">
          <a:avLst>
            <a:gd name="adj" fmla="val 10000"/>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Carefully check entire Form 20 if all entries have been made for every PS and it is not incomplete</a:t>
          </a:r>
          <a:endParaRPr lang="en-US" sz="1800" b="1" kern="1200" dirty="0">
            <a:solidFill>
              <a:srgbClr val="000000"/>
            </a:solidFill>
          </a:endParaRPr>
        </a:p>
      </dsp:txBody>
      <dsp:txXfrm>
        <a:off x="4887968" y="2292092"/>
        <a:ext cx="3398867" cy="1583804"/>
      </dsp:txXfrm>
    </dsp:sp>
    <dsp:sp modelId="{498E7A66-E065-7A4D-B861-29B476DBCBD6}">
      <dsp:nvSpPr>
        <dsp:cNvPr id="0" name=""/>
        <dsp:cNvSpPr/>
      </dsp:nvSpPr>
      <dsp:spPr>
        <a:xfrm>
          <a:off x="4870392" y="2866"/>
          <a:ext cx="3434018" cy="1819363"/>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Grand total should be struck accurately as discrepancy in the form will affect the result of election and declaration of result. </a:t>
          </a:r>
          <a:r>
            <a:rPr lang="en-US" sz="1800" b="1" u="sng" kern="1200" dirty="0" smtClean="0">
              <a:solidFill>
                <a:srgbClr val="FF0000"/>
              </a:solidFill>
            </a:rPr>
            <a:t>This will invite severe disciplinary action</a:t>
          </a:r>
          <a:endParaRPr lang="en-US" sz="1800" b="1" u="sng" kern="1200" dirty="0">
            <a:solidFill>
              <a:srgbClr val="FF0000"/>
            </a:solidFill>
          </a:endParaRPr>
        </a:p>
      </dsp:txBody>
      <dsp:txXfrm>
        <a:off x="4923679" y="56153"/>
        <a:ext cx="3327444" cy="171278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2761-74E7-3049-8D24-54BE87122A4E}">
      <dsp:nvSpPr>
        <dsp:cNvPr id="0" name=""/>
        <dsp:cNvSpPr/>
      </dsp:nvSpPr>
      <dsp:spPr>
        <a:xfrm>
          <a:off x="3021396" y="703720"/>
          <a:ext cx="584489" cy="91440"/>
        </a:xfrm>
        <a:custGeom>
          <a:avLst/>
          <a:gdLst/>
          <a:ahLst/>
          <a:cxnLst/>
          <a:rect l="0" t="0" r="0" b="0"/>
          <a:pathLst>
            <a:path>
              <a:moveTo>
                <a:pt x="0" y="51715"/>
              </a:moveTo>
              <a:lnTo>
                <a:pt x="309344" y="51715"/>
              </a:lnTo>
              <a:lnTo>
                <a:pt x="309344" y="45720"/>
              </a:lnTo>
              <a:lnTo>
                <a:pt x="58448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3298263" y="746977"/>
        <a:ext cx="30755" cy="4926"/>
      </dsp:txXfrm>
    </dsp:sp>
    <dsp:sp modelId="{D76688FA-20D1-E64B-89DD-5877638BC9C5}">
      <dsp:nvSpPr>
        <dsp:cNvPr id="0" name=""/>
        <dsp:cNvSpPr/>
      </dsp:nvSpPr>
      <dsp:spPr>
        <a:xfrm>
          <a:off x="241299" y="113469"/>
          <a:ext cx="2781896" cy="128393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After  all rounds are completed and final result sheet in FORM-20 is ready,  RO    SHOULD NOT immediately sign it.</a:t>
          </a:r>
          <a:endParaRPr lang="en-US" sz="1600" b="1" kern="1200" dirty="0">
            <a:solidFill>
              <a:srgbClr val="000000"/>
            </a:solidFill>
          </a:endParaRPr>
        </a:p>
      </dsp:txBody>
      <dsp:txXfrm>
        <a:off x="241299" y="113469"/>
        <a:ext cx="2781896" cy="1283932"/>
      </dsp:txXfrm>
    </dsp:sp>
    <dsp:sp modelId="{984EC021-74CB-0544-895F-CC29F7A45647}">
      <dsp:nvSpPr>
        <dsp:cNvPr id="0" name=""/>
        <dsp:cNvSpPr/>
      </dsp:nvSpPr>
      <dsp:spPr>
        <a:xfrm>
          <a:off x="6415515" y="703720"/>
          <a:ext cx="338659" cy="91440"/>
        </a:xfrm>
        <a:custGeom>
          <a:avLst/>
          <a:gdLst/>
          <a:ahLst/>
          <a:cxnLst/>
          <a:rect l="0" t="0" r="0" b="0"/>
          <a:pathLst>
            <a:path>
              <a:moveTo>
                <a:pt x="0" y="45720"/>
              </a:moveTo>
              <a:lnTo>
                <a:pt x="186429" y="45720"/>
              </a:lnTo>
              <a:lnTo>
                <a:pt x="186429" y="51715"/>
              </a:lnTo>
              <a:lnTo>
                <a:pt x="338659" y="51715"/>
              </a:lnTo>
            </a:path>
          </a:pathLst>
        </a:custGeom>
        <a:noFill/>
        <a:ln w="9525" cap="flat" cmpd="sng" algn="ctr">
          <a:solidFill>
            <a:schemeClr val="accent3">
              <a:hueOff val="1875044"/>
              <a:satOff val="-2813"/>
              <a:lumOff val="-4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6575612" y="746977"/>
        <a:ext cx="18465" cy="4926"/>
      </dsp:txXfrm>
    </dsp:sp>
    <dsp:sp modelId="{10610574-1EE0-044C-820D-01E7236719B4}">
      <dsp:nvSpPr>
        <dsp:cNvPr id="0" name=""/>
        <dsp:cNvSpPr/>
      </dsp:nvSpPr>
      <dsp:spPr>
        <a:xfrm>
          <a:off x="3638285" y="3822"/>
          <a:ext cx="2779029" cy="1491236"/>
        </a:xfrm>
        <a:prstGeom prst="rect">
          <a:avLst/>
        </a:prstGeom>
        <a:gradFill rotWithShape="0">
          <a:gsLst>
            <a:gs pos="0">
              <a:schemeClr val="accent3">
                <a:hueOff val="1607181"/>
                <a:satOff val="-2411"/>
                <a:lumOff val="-392"/>
                <a:alphaOff val="0"/>
                <a:tint val="100000"/>
                <a:shade val="100000"/>
                <a:satMod val="130000"/>
              </a:schemeClr>
            </a:gs>
            <a:gs pos="100000">
              <a:schemeClr val="accent3">
                <a:hueOff val="1607181"/>
                <a:satOff val="-2411"/>
                <a:lumOff val="-39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kern="1200" dirty="0" smtClean="0">
              <a:solidFill>
                <a:srgbClr val="000000"/>
              </a:solidFill>
            </a:rPr>
            <a:t> </a:t>
          </a:r>
          <a:r>
            <a:rPr lang="en-US" sz="1400" b="1" kern="1200" dirty="0" smtClean="0">
              <a:solidFill>
                <a:srgbClr val="000000"/>
              </a:solidFill>
            </a:rPr>
            <a:t>Before announcing , pause for 2 min during which candidate/agent can ask for recount for PB or for all rounds for some round/s.</a:t>
          </a:r>
        </a:p>
        <a:p>
          <a:pPr lvl="0" algn="ctr" defTabSz="800100" rtl="0">
            <a:lnSpc>
              <a:spcPct val="90000"/>
            </a:lnSpc>
            <a:spcBef>
              <a:spcPct val="0"/>
            </a:spcBef>
            <a:spcAft>
              <a:spcPct val="35000"/>
            </a:spcAft>
          </a:pPr>
          <a:endParaRPr lang="en-US" sz="1800" b="1" kern="1200" dirty="0">
            <a:solidFill>
              <a:srgbClr val="000000"/>
            </a:solidFill>
          </a:endParaRPr>
        </a:p>
      </dsp:txBody>
      <dsp:txXfrm>
        <a:off x="3638285" y="3822"/>
        <a:ext cx="2779029" cy="1491236"/>
      </dsp:txXfrm>
    </dsp:sp>
    <dsp:sp modelId="{60F7DADA-D297-9A4D-B0AC-67FC3DD88244}">
      <dsp:nvSpPr>
        <dsp:cNvPr id="0" name=""/>
        <dsp:cNvSpPr/>
      </dsp:nvSpPr>
      <dsp:spPr>
        <a:xfrm>
          <a:off x="1311243" y="1505674"/>
          <a:ext cx="6545274" cy="461574"/>
        </a:xfrm>
        <a:custGeom>
          <a:avLst/>
          <a:gdLst/>
          <a:ahLst/>
          <a:cxnLst/>
          <a:rect l="0" t="0" r="0" b="0"/>
          <a:pathLst>
            <a:path>
              <a:moveTo>
                <a:pt x="6545274" y="0"/>
              </a:moveTo>
              <a:lnTo>
                <a:pt x="6545274" y="247887"/>
              </a:lnTo>
              <a:lnTo>
                <a:pt x="0" y="247887"/>
              </a:lnTo>
              <a:lnTo>
                <a:pt x="0" y="461574"/>
              </a:lnTo>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419787" y="1733997"/>
        <a:ext cx="328187" cy="4926"/>
      </dsp:txXfrm>
    </dsp:sp>
    <dsp:sp modelId="{665E82E4-7A91-D64F-828E-BA2FE53D1CF1}">
      <dsp:nvSpPr>
        <dsp:cNvPr id="0" name=""/>
        <dsp:cNvSpPr/>
      </dsp:nvSpPr>
      <dsp:spPr>
        <a:xfrm>
          <a:off x="6786574" y="3398"/>
          <a:ext cx="2139887" cy="1504075"/>
        </a:xfrm>
        <a:prstGeom prst="rect">
          <a:avLst/>
        </a:prstGeom>
        <a:gradFill rotWithShape="0">
          <a:gsLst>
            <a:gs pos="0">
              <a:schemeClr val="accent3">
                <a:hueOff val="3214361"/>
                <a:satOff val="-4823"/>
                <a:lumOff val="-784"/>
                <a:alphaOff val="0"/>
                <a:tint val="100000"/>
                <a:shade val="100000"/>
                <a:satMod val="130000"/>
              </a:schemeClr>
            </a:gs>
            <a:gs pos="100000">
              <a:schemeClr val="accent3">
                <a:hueOff val="3214361"/>
                <a:satOff val="-4823"/>
                <a:lumOff val="-78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kern="1200" dirty="0" smtClean="0">
              <a:solidFill>
                <a:srgbClr val="000000"/>
              </a:solidFill>
            </a:rPr>
            <a:t>Ascertain how long </a:t>
          </a:r>
          <a:r>
            <a:rPr lang="en-US" sz="1600" b="1" kern="1200" dirty="0" smtClean="0">
              <a:solidFill>
                <a:srgbClr val="000000"/>
              </a:solidFill>
            </a:rPr>
            <a:t>he</a:t>
          </a:r>
          <a:r>
            <a:rPr lang="en-US" sz="1800" b="1" kern="1200" dirty="0" smtClean="0">
              <a:solidFill>
                <a:srgbClr val="000000"/>
              </a:solidFill>
            </a:rPr>
            <a:t> will take to make an application for recount in writing</a:t>
          </a:r>
        </a:p>
        <a:p>
          <a:pPr lvl="0" algn="ctr" defTabSz="800100" rtl="0">
            <a:lnSpc>
              <a:spcPct val="90000"/>
            </a:lnSpc>
            <a:spcBef>
              <a:spcPct val="0"/>
            </a:spcBef>
            <a:spcAft>
              <a:spcPct val="35000"/>
            </a:spcAft>
          </a:pPr>
          <a:endParaRPr lang="en-US" sz="1800" b="1" kern="1200" dirty="0">
            <a:solidFill>
              <a:srgbClr val="000000"/>
            </a:solidFill>
          </a:endParaRPr>
        </a:p>
      </dsp:txBody>
      <dsp:txXfrm>
        <a:off x="6786574" y="3398"/>
        <a:ext cx="2139887" cy="1504075"/>
      </dsp:txXfrm>
    </dsp:sp>
    <dsp:sp modelId="{7D2A1820-8559-2B43-8CE5-AAAA88628F6E}">
      <dsp:nvSpPr>
        <dsp:cNvPr id="0" name=""/>
        <dsp:cNvSpPr/>
      </dsp:nvSpPr>
      <dsp:spPr>
        <a:xfrm>
          <a:off x="2379387" y="2713528"/>
          <a:ext cx="461574" cy="91440"/>
        </a:xfrm>
        <a:custGeom>
          <a:avLst/>
          <a:gdLst/>
          <a:ahLst/>
          <a:cxnLst/>
          <a:rect l="0" t="0" r="0" b="0"/>
          <a:pathLst>
            <a:path>
              <a:moveTo>
                <a:pt x="0" y="45720"/>
              </a:moveTo>
              <a:lnTo>
                <a:pt x="461574" y="45720"/>
              </a:lnTo>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597870" y="2756785"/>
        <a:ext cx="24608" cy="4926"/>
      </dsp:txXfrm>
    </dsp:sp>
    <dsp:sp modelId="{2F2A31AA-3AAD-3C45-84E1-957B71EC2592}">
      <dsp:nvSpPr>
        <dsp:cNvPr id="0" name=""/>
        <dsp:cNvSpPr/>
      </dsp:nvSpPr>
      <dsp:spPr>
        <a:xfrm>
          <a:off x="241299" y="1999648"/>
          <a:ext cx="2139887" cy="1519200"/>
        </a:xfrm>
        <a:prstGeom prst="rect">
          <a:avLst/>
        </a:prstGeom>
        <a:gradFill rotWithShape="0">
          <a:gsLst>
            <a:gs pos="0">
              <a:schemeClr val="accent3">
                <a:hueOff val="4821541"/>
                <a:satOff val="-7234"/>
                <a:lumOff val="-1176"/>
                <a:alphaOff val="0"/>
                <a:tint val="100000"/>
                <a:shade val="100000"/>
                <a:satMod val="130000"/>
              </a:schemeClr>
            </a:gs>
            <a:gs pos="100000">
              <a:schemeClr val="accent3">
                <a:hueOff val="4821541"/>
                <a:satOff val="-7234"/>
                <a:lumOff val="-11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kern="1200" dirty="0" smtClean="0">
              <a:solidFill>
                <a:srgbClr val="000000"/>
              </a:solidFill>
            </a:rPr>
            <a:t>If  time requested is reasonable, announce exact hour and minute till which you will be waiting</a:t>
          </a:r>
        </a:p>
        <a:p>
          <a:pPr lvl="0" algn="ctr" defTabSz="800100" rtl="0">
            <a:lnSpc>
              <a:spcPct val="90000"/>
            </a:lnSpc>
            <a:spcBef>
              <a:spcPct val="0"/>
            </a:spcBef>
            <a:spcAft>
              <a:spcPct val="35000"/>
            </a:spcAft>
          </a:pPr>
          <a:endParaRPr lang="en-US" sz="1800" b="1" kern="1200" dirty="0">
            <a:solidFill>
              <a:srgbClr val="000000"/>
            </a:solidFill>
          </a:endParaRPr>
        </a:p>
      </dsp:txBody>
      <dsp:txXfrm>
        <a:off x="241299" y="1999648"/>
        <a:ext cx="2139887" cy="1519200"/>
      </dsp:txXfrm>
    </dsp:sp>
    <dsp:sp modelId="{7B0F6817-8AE4-F644-A479-2A29189256D7}">
      <dsp:nvSpPr>
        <dsp:cNvPr id="0" name=""/>
        <dsp:cNvSpPr/>
      </dsp:nvSpPr>
      <dsp:spPr>
        <a:xfrm>
          <a:off x="5397613" y="2713528"/>
          <a:ext cx="461574" cy="91440"/>
        </a:xfrm>
        <a:custGeom>
          <a:avLst/>
          <a:gdLst/>
          <a:ahLst/>
          <a:cxnLst/>
          <a:rect l="0" t="0" r="0" b="0"/>
          <a:pathLst>
            <a:path>
              <a:moveTo>
                <a:pt x="0" y="45720"/>
              </a:moveTo>
              <a:lnTo>
                <a:pt x="461574" y="45720"/>
              </a:lnTo>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5616096" y="2756785"/>
        <a:ext cx="24608" cy="4926"/>
      </dsp:txXfrm>
    </dsp:sp>
    <dsp:sp modelId="{CF097B23-A8B9-D547-9452-CC704B28F2FA}">
      <dsp:nvSpPr>
        <dsp:cNvPr id="0" name=""/>
        <dsp:cNvSpPr/>
      </dsp:nvSpPr>
      <dsp:spPr>
        <a:xfrm>
          <a:off x="2873361" y="2054228"/>
          <a:ext cx="2526051" cy="1410040"/>
        </a:xfrm>
        <a:prstGeom prst="rect">
          <a:avLst/>
        </a:prstGeom>
        <a:gradFill rotWithShape="0">
          <a:gsLst>
            <a:gs pos="0">
              <a:schemeClr val="accent3">
                <a:hueOff val="6428722"/>
                <a:satOff val="-9646"/>
                <a:lumOff val="-1569"/>
                <a:alphaOff val="0"/>
                <a:tint val="100000"/>
                <a:shade val="100000"/>
                <a:satMod val="130000"/>
              </a:schemeClr>
            </a:gs>
            <a:gs pos="100000">
              <a:schemeClr val="accent3">
                <a:hueOff val="6428722"/>
                <a:satOff val="-9646"/>
                <a:lumOff val="-156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Consider the grounds urged in application and decide if valid in whole or part. Reject entirely if found unreasonable/frivolous</a:t>
          </a:r>
          <a:endParaRPr lang="en-US" sz="1600" b="1" kern="1200" dirty="0">
            <a:solidFill>
              <a:srgbClr val="000000"/>
            </a:solidFill>
          </a:endParaRPr>
        </a:p>
      </dsp:txBody>
      <dsp:txXfrm>
        <a:off x="2873361" y="2054228"/>
        <a:ext cx="2526051" cy="1410040"/>
      </dsp:txXfrm>
    </dsp:sp>
    <dsp:sp modelId="{A0196C61-0AEF-B944-80F8-BBDC37C52386}">
      <dsp:nvSpPr>
        <dsp:cNvPr id="0" name=""/>
        <dsp:cNvSpPr/>
      </dsp:nvSpPr>
      <dsp:spPr>
        <a:xfrm>
          <a:off x="1678352" y="3399414"/>
          <a:ext cx="5283179" cy="583453"/>
        </a:xfrm>
        <a:custGeom>
          <a:avLst/>
          <a:gdLst/>
          <a:ahLst/>
          <a:cxnLst/>
          <a:rect l="0" t="0" r="0" b="0"/>
          <a:pathLst>
            <a:path>
              <a:moveTo>
                <a:pt x="5283179" y="0"/>
              </a:moveTo>
              <a:lnTo>
                <a:pt x="5283179" y="308826"/>
              </a:lnTo>
              <a:lnTo>
                <a:pt x="0" y="308826"/>
              </a:lnTo>
              <a:lnTo>
                <a:pt x="0" y="583453"/>
              </a:lnTo>
            </a:path>
          </a:pathLst>
        </a:custGeom>
        <a:noFill/>
        <a:ln w="9525" cap="flat" cmpd="sng" algn="ctr">
          <a:solidFill>
            <a:schemeClr val="accent3">
              <a:hueOff val="9375220"/>
              <a:satOff val="-14067"/>
              <a:lumOff val="-22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186973" y="3688678"/>
        <a:ext cx="265937" cy="4926"/>
      </dsp:txXfrm>
    </dsp:sp>
    <dsp:sp modelId="{68F3F162-E614-FE48-BB29-3E83385DDA94}">
      <dsp:nvSpPr>
        <dsp:cNvPr id="0" name=""/>
        <dsp:cNvSpPr/>
      </dsp:nvSpPr>
      <dsp:spPr>
        <a:xfrm>
          <a:off x="5891587" y="2117282"/>
          <a:ext cx="2139887" cy="1283932"/>
        </a:xfrm>
        <a:prstGeom prst="rect">
          <a:avLst/>
        </a:prstGeom>
        <a:gradFill rotWithShape="0">
          <a:gsLst>
            <a:gs pos="0">
              <a:schemeClr val="accent3">
                <a:hueOff val="8035903"/>
                <a:satOff val="-12057"/>
                <a:lumOff val="-1961"/>
                <a:alphaOff val="0"/>
                <a:tint val="100000"/>
                <a:shade val="100000"/>
                <a:satMod val="130000"/>
              </a:schemeClr>
            </a:gs>
            <a:gs pos="100000">
              <a:schemeClr val="accent3">
                <a:hueOff val="8035903"/>
                <a:satOff val="-12057"/>
                <a:lumOff val="-196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800100" rtl="0">
            <a:lnSpc>
              <a:spcPct val="90000"/>
            </a:lnSpc>
            <a:spcBef>
              <a:spcPct val="0"/>
            </a:spcBef>
            <a:spcAft>
              <a:spcPct val="35000"/>
            </a:spcAft>
          </a:pPr>
          <a:r>
            <a:rPr lang="en-US" sz="1600" b="1" kern="1200" dirty="0" smtClean="0">
              <a:solidFill>
                <a:srgbClr val="000000"/>
              </a:solidFill>
            </a:rPr>
            <a:t>Reason for accepting or rejecting the application should be recorded in detail</a:t>
          </a:r>
          <a:endParaRPr lang="en-US" sz="1600" b="1" kern="1200" dirty="0">
            <a:solidFill>
              <a:srgbClr val="000000"/>
            </a:solidFill>
          </a:endParaRPr>
        </a:p>
      </dsp:txBody>
      <dsp:txXfrm>
        <a:off x="5891587" y="2117282"/>
        <a:ext cx="2139887" cy="1283932"/>
      </dsp:txXfrm>
    </dsp:sp>
    <dsp:sp modelId="{BBB4E3CF-2AB0-7247-9F67-5D106505386E}">
      <dsp:nvSpPr>
        <dsp:cNvPr id="0" name=""/>
        <dsp:cNvSpPr/>
      </dsp:nvSpPr>
      <dsp:spPr>
        <a:xfrm>
          <a:off x="2995268" y="4836014"/>
          <a:ext cx="343238" cy="91440"/>
        </a:xfrm>
        <a:custGeom>
          <a:avLst/>
          <a:gdLst/>
          <a:ahLst/>
          <a:cxnLst/>
          <a:rect l="0" t="0" r="0" b="0"/>
          <a:pathLst>
            <a:path>
              <a:moveTo>
                <a:pt x="0" y="49542"/>
              </a:moveTo>
              <a:lnTo>
                <a:pt x="188719" y="49542"/>
              </a:lnTo>
              <a:lnTo>
                <a:pt x="188719" y="45720"/>
              </a:lnTo>
              <a:lnTo>
                <a:pt x="343238"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3157541" y="4879271"/>
        <a:ext cx="18692" cy="4926"/>
      </dsp:txXfrm>
    </dsp:sp>
    <dsp:sp modelId="{93D030FC-BF5C-E140-9347-6832BC11339E}">
      <dsp:nvSpPr>
        <dsp:cNvPr id="0" name=""/>
        <dsp:cNvSpPr/>
      </dsp:nvSpPr>
      <dsp:spPr>
        <a:xfrm>
          <a:off x="359635" y="4015268"/>
          <a:ext cx="2637433" cy="1740576"/>
        </a:xfrm>
        <a:prstGeom prst="rect">
          <a:avLst/>
        </a:prstGeom>
        <a:gradFill rotWithShape="0">
          <a:gsLst>
            <a:gs pos="0">
              <a:schemeClr val="accent3">
                <a:hueOff val="9643083"/>
                <a:satOff val="-14469"/>
                <a:lumOff val="-2353"/>
                <a:alphaOff val="0"/>
                <a:tint val="100000"/>
                <a:shade val="100000"/>
                <a:satMod val="130000"/>
              </a:schemeClr>
            </a:gs>
            <a:gs pos="100000">
              <a:schemeClr val="accent3">
                <a:hueOff val="9643083"/>
                <a:satOff val="-14469"/>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kern="1200" dirty="0" smtClean="0">
              <a:solidFill>
                <a:srgbClr val="000000"/>
              </a:solidFill>
            </a:rPr>
            <a:t>After careful recount, make changes if any in Form 20 and announce the same. Complete and sign Form 20</a:t>
          </a:r>
        </a:p>
        <a:p>
          <a:pPr lvl="0" algn="ctr" defTabSz="800100" rtl="0">
            <a:lnSpc>
              <a:spcPct val="90000"/>
            </a:lnSpc>
            <a:spcBef>
              <a:spcPct val="0"/>
            </a:spcBef>
            <a:spcAft>
              <a:spcPct val="35000"/>
            </a:spcAft>
          </a:pPr>
          <a:endParaRPr lang="en-US" sz="1800" b="1" kern="1200" dirty="0">
            <a:solidFill>
              <a:srgbClr val="000000"/>
            </a:solidFill>
          </a:endParaRPr>
        </a:p>
      </dsp:txBody>
      <dsp:txXfrm>
        <a:off x="359635" y="4015268"/>
        <a:ext cx="2637433" cy="1740576"/>
      </dsp:txXfrm>
    </dsp:sp>
    <dsp:sp modelId="{701C0F34-ADA0-43F4-AB2C-80474551E1F2}">
      <dsp:nvSpPr>
        <dsp:cNvPr id="0" name=""/>
        <dsp:cNvSpPr/>
      </dsp:nvSpPr>
      <dsp:spPr>
        <a:xfrm>
          <a:off x="3370907" y="4011023"/>
          <a:ext cx="3157896" cy="1741423"/>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After </a:t>
          </a:r>
          <a:r>
            <a:rPr lang="en-US" sz="1600" b="1" kern="1200" dirty="0" smtClean="0">
              <a:solidFill>
                <a:srgbClr val="C00000"/>
              </a:solidFill>
            </a:rPr>
            <a:t>observer’s clearance</a:t>
          </a:r>
          <a:r>
            <a:rPr lang="en-US" sz="1600" b="1" kern="1200" dirty="0" smtClean="0">
              <a:solidFill>
                <a:srgbClr val="000000"/>
              </a:solidFill>
            </a:rPr>
            <a:t> is obtained, announce the result</a:t>
          </a:r>
          <a:endParaRPr lang="en-US" sz="1600" b="1" kern="1200" dirty="0">
            <a:solidFill>
              <a:srgbClr val="000000"/>
            </a:solidFill>
          </a:endParaRPr>
        </a:p>
      </dsp:txBody>
      <dsp:txXfrm>
        <a:off x="3370907" y="4011023"/>
        <a:ext cx="3157896" cy="17414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D5D3E-6C44-5B46-A84A-A48BDEE9BEDD}">
      <dsp:nvSpPr>
        <dsp:cNvPr id="0" name=""/>
        <dsp:cNvSpPr/>
      </dsp:nvSpPr>
      <dsp:spPr>
        <a:xfrm>
          <a:off x="1921634" y="629724"/>
          <a:ext cx="410367" cy="91440"/>
        </a:xfrm>
        <a:custGeom>
          <a:avLst/>
          <a:gdLst/>
          <a:ahLst/>
          <a:cxnLst/>
          <a:rect l="0" t="0" r="0" b="0"/>
          <a:pathLst>
            <a:path>
              <a:moveTo>
                <a:pt x="0" y="45720"/>
              </a:moveTo>
              <a:lnTo>
                <a:pt x="41036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2115793" y="673237"/>
        <a:ext cx="22048" cy="4413"/>
      </dsp:txXfrm>
    </dsp:sp>
    <dsp:sp modelId="{1095372C-7FAD-A549-8996-F48C9790EA26}">
      <dsp:nvSpPr>
        <dsp:cNvPr id="0" name=""/>
        <dsp:cNvSpPr/>
      </dsp:nvSpPr>
      <dsp:spPr>
        <a:xfrm>
          <a:off x="6186" y="100269"/>
          <a:ext cx="1917247" cy="115034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Remove battery and re-seal Cand-set Section</a:t>
          </a:r>
          <a:endParaRPr lang="en-US" sz="1900" b="1" kern="1200" dirty="0">
            <a:solidFill>
              <a:srgbClr val="000000"/>
            </a:solidFill>
          </a:endParaRPr>
        </a:p>
      </dsp:txBody>
      <dsp:txXfrm>
        <a:off x="6186" y="100269"/>
        <a:ext cx="1917247" cy="1150348"/>
      </dsp:txXfrm>
    </dsp:sp>
    <dsp:sp modelId="{865CEC29-3CB1-3042-9A36-FD7ABCE966F1}">
      <dsp:nvSpPr>
        <dsp:cNvPr id="0" name=""/>
        <dsp:cNvSpPr/>
      </dsp:nvSpPr>
      <dsp:spPr>
        <a:xfrm>
          <a:off x="4279849" y="629724"/>
          <a:ext cx="410367" cy="91440"/>
        </a:xfrm>
        <a:custGeom>
          <a:avLst/>
          <a:gdLst/>
          <a:ahLst/>
          <a:cxnLst/>
          <a:rect l="0" t="0" r="0" b="0"/>
          <a:pathLst>
            <a:path>
              <a:moveTo>
                <a:pt x="0" y="45720"/>
              </a:moveTo>
              <a:lnTo>
                <a:pt x="410367" y="45720"/>
              </a:lnTo>
            </a:path>
          </a:pathLst>
        </a:custGeom>
        <a:noFill/>
        <a:ln w="9525" cap="flat" cmpd="sng" algn="ctr">
          <a:solidFill>
            <a:schemeClr val="accent2">
              <a:hueOff val="468152"/>
              <a:satOff val="-584"/>
              <a:lumOff val="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474008" y="673237"/>
        <a:ext cx="22048" cy="4413"/>
      </dsp:txXfrm>
    </dsp:sp>
    <dsp:sp modelId="{739158E9-0FB0-EB41-9AE0-14F517252063}">
      <dsp:nvSpPr>
        <dsp:cNvPr id="0" name=""/>
        <dsp:cNvSpPr/>
      </dsp:nvSpPr>
      <dsp:spPr>
        <a:xfrm>
          <a:off x="2364401" y="100269"/>
          <a:ext cx="1917247" cy="1150348"/>
        </a:xfrm>
        <a:prstGeom prst="rect">
          <a:avLst/>
        </a:prstGeom>
        <a:gradFill rotWithShape="0">
          <a:gsLst>
            <a:gs pos="0">
              <a:schemeClr val="accent2">
                <a:hueOff val="425593"/>
                <a:satOff val="-531"/>
                <a:lumOff val="125"/>
                <a:alphaOff val="0"/>
                <a:tint val="100000"/>
                <a:shade val="100000"/>
                <a:satMod val="130000"/>
              </a:schemeClr>
            </a:gs>
            <a:gs pos="100000">
              <a:schemeClr val="accent2">
                <a:hueOff val="425593"/>
                <a:satOff val="-531"/>
                <a:lumOff val="1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Close outer cover of result section and reseal it</a:t>
          </a:r>
          <a:endParaRPr lang="en-US" sz="1900" b="1" kern="1200" dirty="0">
            <a:solidFill>
              <a:srgbClr val="000000"/>
            </a:solidFill>
          </a:endParaRPr>
        </a:p>
      </dsp:txBody>
      <dsp:txXfrm>
        <a:off x="2364401" y="100269"/>
        <a:ext cx="1917247" cy="1150348"/>
      </dsp:txXfrm>
    </dsp:sp>
    <dsp:sp modelId="{816B6635-0299-FC4C-8AB7-FAEFB3F76871}">
      <dsp:nvSpPr>
        <dsp:cNvPr id="0" name=""/>
        <dsp:cNvSpPr/>
      </dsp:nvSpPr>
      <dsp:spPr>
        <a:xfrm>
          <a:off x="6638064" y="629724"/>
          <a:ext cx="410367" cy="91440"/>
        </a:xfrm>
        <a:custGeom>
          <a:avLst/>
          <a:gdLst/>
          <a:ahLst/>
          <a:cxnLst/>
          <a:rect l="0" t="0" r="0" b="0"/>
          <a:pathLst>
            <a:path>
              <a:moveTo>
                <a:pt x="0" y="45720"/>
              </a:moveTo>
              <a:lnTo>
                <a:pt x="410367" y="45720"/>
              </a:lnTo>
            </a:path>
          </a:pathLst>
        </a:custGeom>
        <a:noFill/>
        <a:ln w="9525" cap="flat" cmpd="sng" algn="ctr">
          <a:solidFill>
            <a:schemeClr val="accent2">
              <a:hueOff val="936304"/>
              <a:satOff val="-1168"/>
              <a:lumOff val="2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6832223" y="673237"/>
        <a:ext cx="22048" cy="4413"/>
      </dsp:txXfrm>
    </dsp:sp>
    <dsp:sp modelId="{60E19D5F-CD1F-604C-9AD9-CCBDDAA1D68D}">
      <dsp:nvSpPr>
        <dsp:cNvPr id="0" name=""/>
        <dsp:cNvSpPr/>
      </dsp:nvSpPr>
      <dsp:spPr>
        <a:xfrm>
          <a:off x="4722616" y="100269"/>
          <a:ext cx="1917247" cy="1150348"/>
        </a:xfrm>
        <a:prstGeom prst="rect">
          <a:avLst/>
        </a:prstGeom>
        <a:gradFill rotWithShape="0">
          <a:gsLst>
            <a:gs pos="0">
              <a:schemeClr val="accent2">
                <a:hueOff val="851185"/>
                <a:satOff val="-1062"/>
                <a:lumOff val="250"/>
                <a:alphaOff val="0"/>
                <a:tint val="100000"/>
                <a:shade val="100000"/>
                <a:satMod val="130000"/>
              </a:schemeClr>
            </a:gs>
            <a:gs pos="100000">
              <a:schemeClr val="accent2">
                <a:hueOff val="851185"/>
                <a:satOff val="-1062"/>
                <a:lumOff val="25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Keep CU in carrying case</a:t>
          </a:r>
          <a:endParaRPr lang="en-US" sz="1900" b="1" kern="1200" dirty="0">
            <a:solidFill>
              <a:srgbClr val="000000"/>
            </a:solidFill>
          </a:endParaRPr>
        </a:p>
      </dsp:txBody>
      <dsp:txXfrm>
        <a:off x="4722616" y="100269"/>
        <a:ext cx="1917247" cy="1150348"/>
      </dsp:txXfrm>
    </dsp:sp>
    <dsp:sp modelId="{C88EF51E-D7FB-CA40-AE49-071321518DD7}">
      <dsp:nvSpPr>
        <dsp:cNvPr id="0" name=""/>
        <dsp:cNvSpPr/>
      </dsp:nvSpPr>
      <dsp:spPr>
        <a:xfrm>
          <a:off x="964810" y="1248818"/>
          <a:ext cx="7074645" cy="410367"/>
        </a:xfrm>
        <a:custGeom>
          <a:avLst/>
          <a:gdLst/>
          <a:ahLst/>
          <a:cxnLst/>
          <a:rect l="0" t="0" r="0" b="0"/>
          <a:pathLst>
            <a:path>
              <a:moveTo>
                <a:pt x="7074645" y="0"/>
              </a:moveTo>
              <a:lnTo>
                <a:pt x="7074645" y="222283"/>
              </a:lnTo>
              <a:lnTo>
                <a:pt x="0" y="222283"/>
              </a:lnTo>
              <a:lnTo>
                <a:pt x="0" y="410367"/>
              </a:lnTo>
            </a:path>
          </a:pathLst>
        </a:custGeom>
        <a:noFill/>
        <a:ln w="9525" cap="flat" cmpd="sng" algn="ctr">
          <a:solidFill>
            <a:schemeClr val="accent2">
              <a:hueOff val="1404456"/>
              <a:satOff val="-1752"/>
              <a:lumOff val="4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324923" y="1451795"/>
        <a:ext cx="354418" cy="4413"/>
      </dsp:txXfrm>
    </dsp:sp>
    <dsp:sp modelId="{336D7E10-E25B-C949-9DB9-540869F2709C}">
      <dsp:nvSpPr>
        <dsp:cNvPr id="0" name=""/>
        <dsp:cNvSpPr/>
      </dsp:nvSpPr>
      <dsp:spPr>
        <a:xfrm>
          <a:off x="7080831" y="100269"/>
          <a:ext cx="1917247" cy="1150348"/>
        </a:xfrm>
        <a:prstGeom prst="rect">
          <a:avLst/>
        </a:prstGeom>
        <a:gradFill rotWithShape="0">
          <a:gsLst>
            <a:gs pos="0">
              <a:schemeClr val="accent2">
                <a:hueOff val="1276778"/>
                <a:satOff val="-1592"/>
                <a:lumOff val="374"/>
                <a:alphaOff val="0"/>
                <a:tint val="100000"/>
                <a:shade val="100000"/>
                <a:satMod val="130000"/>
              </a:schemeClr>
            </a:gs>
            <a:gs pos="100000">
              <a:schemeClr val="accent2">
                <a:hueOff val="1276778"/>
                <a:satOff val="-1592"/>
                <a:lumOff val="37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Reseal Carrying case</a:t>
          </a:r>
          <a:endParaRPr lang="en-US" sz="1900" b="1" kern="1200" dirty="0">
            <a:solidFill>
              <a:srgbClr val="000000"/>
            </a:solidFill>
          </a:endParaRPr>
        </a:p>
      </dsp:txBody>
      <dsp:txXfrm>
        <a:off x="7080831" y="100269"/>
        <a:ext cx="1917247" cy="1150348"/>
      </dsp:txXfrm>
    </dsp:sp>
    <dsp:sp modelId="{4386115B-D66C-294A-AB5D-0815760A6EF8}">
      <dsp:nvSpPr>
        <dsp:cNvPr id="0" name=""/>
        <dsp:cNvSpPr/>
      </dsp:nvSpPr>
      <dsp:spPr>
        <a:xfrm>
          <a:off x="1921634" y="2221040"/>
          <a:ext cx="410367" cy="91440"/>
        </a:xfrm>
        <a:custGeom>
          <a:avLst/>
          <a:gdLst/>
          <a:ahLst/>
          <a:cxnLst/>
          <a:rect l="0" t="0" r="0" b="0"/>
          <a:pathLst>
            <a:path>
              <a:moveTo>
                <a:pt x="0" y="45720"/>
              </a:moveTo>
              <a:lnTo>
                <a:pt x="410367" y="45720"/>
              </a:lnTo>
            </a:path>
          </a:pathLst>
        </a:custGeom>
        <a:noFill/>
        <a:ln w="9525" cap="flat" cmpd="sng" algn="ctr">
          <a:solidFill>
            <a:schemeClr val="accent2">
              <a:hueOff val="1872608"/>
              <a:satOff val="-233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2115793" y="2264553"/>
        <a:ext cx="22048" cy="4413"/>
      </dsp:txXfrm>
    </dsp:sp>
    <dsp:sp modelId="{02C8C134-4885-B84D-A21A-D31191607BFC}">
      <dsp:nvSpPr>
        <dsp:cNvPr id="0" name=""/>
        <dsp:cNvSpPr/>
      </dsp:nvSpPr>
      <dsp:spPr>
        <a:xfrm>
          <a:off x="6186" y="1691585"/>
          <a:ext cx="1917247" cy="1150348"/>
        </a:xfrm>
        <a:prstGeom prst="rect">
          <a:avLst/>
        </a:prstGeom>
        <a:gradFill rotWithShape="0">
          <a:gsLst>
            <a:gs pos="0">
              <a:schemeClr val="accent2">
                <a:hueOff val="1702371"/>
                <a:satOff val="-2123"/>
                <a:lumOff val="499"/>
                <a:alphaOff val="0"/>
                <a:tint val="100000"/>
                <a:shade val="100000"/>
                <a:satMod val="130000"/>
              </a:schemeClr>
            </a:gs>
            <a:gs pos="100000">
              <a:schemeClr val="accent2">
                <a:hueOff val="1702371"/>
                <a:satOff val="-2123"/>
                <a:lumOff val="4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Attach address tag containing following details:</a:t>
          </a:r>
          <a:endParaRPr lang="en-US" sz="1900" b="1" kern="1200" dirty="0">
            <a:solidFill>
              <a:srgbClr val="000000"/>
            </a:solidFill>
          </a:endParaRPr>
        </a:p>
      </dsp:txBody>
      <dsp:txXfrm>
        <a:off x="6186" y="1691585"/>
        <a:ext cx="1917247" cy="1150348"/>
      </dsp:txXfrm>
    </dsp:sp>
    <dsp:sp modelId="{2CFB9079-32A2-7E46-95BC-452AB846AE97}">
      <dsp:nvSpPr>
        <dsp:cNvPr id="0" name=""/>
        <dsp:cNvSpPr/>
      </dsp:nvSpPr>
      <dsp:spPr>
        <a:xfrm>
          <a:off x="4279849" y="2221040"/>
          <a:ext cx="410367" cy="91440"/>
        </a:xfrm>
        <a:custGeom>
          <a:avLst/>
          <a:gdLst/>
          <a:ahLst/>
          <a:cxnLst/>
          <a:rect l="0" t="0" r="0" b="0"/>
          <a:pathLst>
            <a:path>
              <a:moveTo>
                <a:pt x="0" y="45720"/>
              </a:moveTo>
              <a:lnTo>
                <a:pt x="410367" y="45720"/>
              </a:lnTo>
            </a:path>
          </a:pathLst>
        </a:custGeom>
        <a:noFill/>
        <a:ln w="9525" cap="flat" cmpd="sng" algn="ctr">
          <a:solidFill>
            <a:schemeClr val="accent2">
              <a:hueOff val="2340759"/>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474008" y="2264553"/>
        <a:ext cx="22048" cy="4413"/>
      </dsp:txXfrm>
    </dsp:sp>
    <dsp:sp modelId="{D2F6FDEE-3DCF-FE46-83C7-925850D5B08F}">
      <dsp:nvSpPr>
        <dsp:cNvPr id="0" name=""/>
        <dsp:cNvSpPr/>
      </dsp:nvSpPr>
      <dsp:spPr>
        <a:xfrm>
          <a:off x="2364401" y="1691585"/>
          <a:ext cx="1917247" cy="1150348"/>
        </a:xfrm>
        <a:prstGeom prst="rect">
          <a:avLst/>
        </a:prstGeom>
        <a:gradFill rotWithShape="0">
          <a:gsLst>
            <a:gs pos="0">
              <a:schemeClr val="accent2">
                <a:hueOff val="2127963"/>
                <a:satOff val="-2654"/>
                <a:lumOff val="624"/>
                <a:alphaOff val="0"/>
                <a:tint val="100000"/>
                <a:shade val="100000"/>
                <a:satMod val="130000"/>
              </a:schemeClr>
            </a:gs>
            <a:gs pos="100000">
              <a:schemeClr val="accent2">
                <a:hueOff val="2127963"/>
                <a:satOff val="-2654"/>
                <a:lumOff val="6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Particulars of election</a:t>
          </a:r>
          <a:endParaRPr lang="en-US" sz="1900" b="1" kern="1200" dirty="0">
            <a:solidFill>
              <a:srgbClr val="000000"/>
            </a:solidFill>
          </a:endParaRPr>
        </a:p>
      </dsp:txBody>
      <dsp:txXfrm>
        <a:off x="2364401" y="1691585"/>
        <a:ext cx="1917247" cy="1150348"/>
      </dsp:txXfrm>
    </dsp:sp>
    <dsp:sp modelId="{2942BB19-D93F-A74A-AD52-074D0607D782}">
      <dsp:nvSpPr>
        <dsp:cNvPr id="0" name=""/>
        <dsp:cNvSpPr/>
      </dsp:nvSpPr>
      <dsp:spPr>
        <a:xfrm>
          <a:off x="6638064" y="2221040"/>
          <a:ext cx="410367" cy="91440"/>
        </a:xfrm>
        <a:custGeom>
          <a:avLst/>
          <a:gdLst/>
          <a:ahLst/>
          <a:cxnLst/>
          <a:rect l="0" t="0" r="0" b="0"/>
          <a:pathLst>
            <a:path>
              <a:moveTo>
                <a:pt x="0" y="45720"/>
              </a:moveTo>
              <a:lnTo>
                <a:pt x="410367" y="45720"/>
              </a:lnTo>
            </a:path>
          </a:pathLst>
        </a:custGeom>
        <a:noFill/>
        <a:ln w="9525" cap="flat" cmpd="sng" algn="ctr">
          <a:solidFill>
            <a:schemeClr val="accent2">
              <a:hueOff val="2808911"/>
              <a:satOff val="-3503"/>
              <a:lumOff val="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6832223" y="2264553"/>
        <a:ext cx="22048" cy="4413"/>
      </dsp:txXfrm>
    </dsp:sp>
    <dsp:sp modelId="{7B299C72-E03A-444F-A72D-E0B282085B32}">
      <dsp:nvSpPr>
        <dsp:cNvPr id="0" name=""/>
        <dsp:cNvSpPr/>
      </dsp:nvSpPr>
      <dsp:spPr>
        <a:xfrm>
          <a:off x="4722616" y="1691585"/>
          <a:ext cx="1917247" cy="1150348"/>
        </a:xfrm>
        <a:prstGeom prst="rect">
          <a:avLst/>
        </a:prstGeom>
        <a:gradFill rotWithShape="0">
          <a:gsLst>
            <a:gs pos="0">
              <a:schemeClr val="accent2">
                <a:hueOff val="2553556"/>
                <a:satOff val="-3185"/>
                <a:lumOff val="749"/>
                <a:alphaOff val="0"/>
                <a:tint val="100000"/>
                <a:shade val="100000"/>
                <a:satMod val="130000"/>
              </a:schemeClr>
            </a:gs>
            <a:gs pos="100000">
              <a:schemeClr val="accent2">
                <a:hueOff val="2553556"/>
                <a:satOff val="-3185"/>
                <a:lumOff val="7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Name of constituency</a:t>
          </a:r>
          <a:endParaRPr lang="en-US" sz="1900" b="1" kern="1200" dirty="0">
            <a:solidFill>
              <a:srgbClr val="000000"/>
            </a:solidFill>
          </a:endParaRPr>
        </a:p>
      </dsp:txBody>
      <dsp:txXfrm>
        <a:off x="4722616" y="1691585"/>
        <a:ext cx="1917247" cy="1150348"/>
      </dsp:txXfrm>
    </dsp:sp>
    <dsp:sp modelId="{5E5C81A7-0172-6244-B599-52FBA53CA839}">
      <dsp:nvSpPr>
        <dsp:cNvPr id="0" name=""/>
        <dsp:cNvSpPr/>
      </dsp:nvSpPr>
      <dsp:spPr>
        <a:xfrm>
          <a:off x="964810" y="2840134"/>
          <a:ext cx="7074645" cy="410367"/>
        </a:xfrm>
        <a:custGeom>
          <a:avLst/>
          <a:gdLst/>
          <a:ahLst/>
          <a:cxnLst/>
          <a:rect l="0" t="0" r="0" b="0"/>
          <a:pathLst>
            <a:path>
              <a:moveTo>
                <a:pt x="7074645" y="0"/>
              </a:moveTo>
              <a:lnTo>
                <a:pt x="7074645" y="222283"/>
              </a:lnTo>
              <a:lnTo>
                <a:pt x="0" y="222283"/>
              </a:lnTo>
              <a:lnTo>
                <a:pt x="0" y="410367"/>
              </a:lnTo>
            </a:path>
          </a:pathLst>
        </a:custGeom>
        <a:noFill/>
        <a:ln w="9525" cap="flat" cmpd="sng" algn="ctr">
          <a:solidFill>
            <a:schemeClr val="accent2">
              <a:hueOff val="3277063"/>
              <a:satOff val="-4087"/>
              <a:lumOff val="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324923" y="3043110"/>
        <a:ext cx="354418" cy="4413"/>
      </dsp:txXfrm>
    </dsp:sp>
    <dsp:sp modelId="{4D47AAE8-7425-A740-ADE1-F44F6F7F5179}">
      <dsp:nvSpPr>
        <dsp:cNvPr id="0" name=""/>
        <dsp:cNvSpPr/>
      </dsp:nvSpPr>
      <dsp:spPr>
        <a:xfrm>
          <a:off x="7080831" y="1691585"/>
          <a:ext cx="1917247" cy="1150348"/>
        </a:xfrm>
        <a:prstGeom prst="rect">
          <a:avLst/>
        </a:prstGeom>
        <a:gradFill rotWithShape="0">
          <a:gsLst>
            <a:gs pos="0">
              <a:schemeClr val="accent2">
                <a:hueOff val="2979148"/>
                <a:satOff val="-3716"/>
                <a:lumOff val="874"/>
                <a:alphaOff val="0"/>
                <a:tint val="100000"/>
                <a:shade val="100000"/>
                <a:satMod val="130000"/>
              </a:schemeClr>
            </a:gs>
            <a:gs pos="100000">
              <a:schemeClr val="accent2">
                <a:hueOff val="2979148"/>
                <a:satOff val="-3716"/>
                <a:lumOff val="87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Particulars of PS where CU used</a:t>
          </a:r>
          <a:endParaRPr lang="en-US" sz="1900" b="1" kern="1200" dirty="0">
            <a:solidFill>
              <a:srgbClr val="000000"/>
            </a:solidFill>
          </a:endParaRPr>
        </a:p>
      </dsp:txBody>
      <dsp:txXfrm>
        <a:off x="7080831" y="1691585"/>
        <a:ext cx="1917247" cy="1150348"/>
      </dsp:txXfrm>
    </dsp:sp>
    <dsp:sp modelId="{32EF3BDC-504F-7941-95DB-EA644F88D973}">
      <dsp:nvSpPr>
        <dsp:cNvPr id="0" name=""/>
        <dsp:cNvSpPr/>
      </dsp:nvSpPr>
      <dsp:spPr>
        <a:xfrm>
          <a:off x="1921634" y="3812355"/>
          <a:ext cx="410367" cy="91440"/>
        </a:xfrm>
        <a:custGeom>
          <a:avLst/>
          <a:gdLst/>
          <a:ahLst/>
          <a:cxnLst/>
          <a:rect l="0" t="0" r="0" b="0"/>
          <a:pathLst>
            <a:path>
              <a:moveTo>
                <a:pt x="0" y="45720"/>
              </a:moveTo>
              <a:lnTo>
                <a:pt x="410367" y="45720"/>
              </a:lnTo>
            </a:path>
          </a:pathLst>
        </a:custGeom>
        <a:noFill/>
        <a:ln w="9525" cap="flat" cmpd="sng" algn="ctr">
          <a:solidFill>
            <a:schemeClr val="accent2">
              <a:hueOff val="3745215"/>
              <a:satOff val="-4671"/>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2115793" y="3855868"/>
        <a:ext cx="22048" cy="4413"/>
      </dsp:txXfrm>
    </dsp:sp>
    <dsp:sp modelId="{B6C3E530-6D4B-FE43-AE1C-ED94AA33D2A5}">
      <dsp:nvSpPr>
        <dsp:cNvPr id="0" name=""/>
        <dsp:cNvSpPr/>
      </dsp:nvSpPr>
      <dsp:spPr>
        <a:xfrm>
          <a:off x="6186" y="3282901"/>
          <a:ext cx="1917247" cy="1150348"/>
        </a:xfrm>
        <a:prstGeom prst="rect">
          <a:avLst/>
        </a:prstGeom>
        <a:gradFill rotWithShape="0">
          <a:gsLst>
            <a:gs pos="0">
              <a:schemeClr val="accent2">
                <a:hueOff val="3404741"/>
                <a:satOff val="-4247"/>
                <a:lumOff val="999"/>
                <a:alphaOff val="0"/>
                <a:tint val="100000"/>
                <a:shade val="100000"/>
                <a:satMod val="130000"/>
              </a:schemeClr>
            </a:gs>
            <a:gs pos="100000">
              <a:schemeClr val="accent2">
                <a:hueOff val="3404741"/>
                <a:satOff val="-4247"/>
                <a:lumOff val="9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S. No. of CU</a:t>
          </a:r>
          <a:endParaRPr lang="en-US" sz="1900" b="1" kern="1200" dirty="0">
            <a:solidFill>
              <a:srgbClr val="000000"/>
            </a:solidFill>
          </a:endParaRPr>
        </a:p>
      </dsp:txBody>
      <dsp:txXfrm>
        <a:off x="6186" y="3282901"/>
        <a:ext cx="1917247" cy="1150348"/>
      </dsp:txXfrm>
    </dsp:sp>
    <dsp:sp modelId="{98294E6A-4016-324C-8B8A-02050180CA46}">
      <dsp:nvSpPr>
        <dsp:cNvPr id="0" name=""/>
        <dsp:cNvSpPr/>
      </dsp:nvSpPr>
      <dsp:spPr>
        <a:xfrm>
          <a:off x="4279849" y="3812355"/>
          <a:ext cx="410367" cy="91440"/>
        </a:xfrm>
        <a:custGeom>
          <a:avLst/>
          <a:gdLst/>
          <a:ahLst/>
          <a:cxnLst/>
          <a:rect l="0" t="0" r="0" b="0"/>
          <a:pathLst>
            <a:path>
              <a:moveTo>
                <a:pt x="0" y="45720"/>
              </a:moveTo>
              <a:lnTo>
                <a:pt x="410367" y="45720"/>
              </a:lnTo>
            </a:path>
          </a:pathLst>
        </a:custGeom>
        <a:noFill/>
        <a:ln w="9525" cap="flat" cmpd="sng" algn="ctr">
          <a:solidFill>
            <a:schemeClr val="accent2">
              <a:hueOff val="4213367"/>
              <a:satOff val="-5255"/>
              <a:lumOff val="12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474008" y="3855868"/>
        <a:ext cx="22048" cy="4413"/>
      </dsp:txXfrm>
    </dsp:sp>
    <dsp:sp modelId="{348B1D71-EE62-FD46-A6D7-53AE1A4030DE}">
      <dsp:nvSpPr>
        <dsp:cNvPr id="0" name=""/>
        <dsp:cNvSpPr/>
      </dsp:nvSpPr>
      <dsp:spPr>
        <a:xfrm>
          <a:off x="2364401" y="3282901"/>
          <a:ext cx="1917247" cy="1150348"/>
        </a:xfrm>
        <a:prstGeom prst="rect">
          <a:avLst/>
        </a:prstGeom>
        <a:gradFill rotWithShape="0">
          <a:gsLst>
            <a:gs pos="0">
              <a:schemeClr val="accent2">
                <a:hueOff val="3830334"/>
                <a:satOff val="-4777"/>
                <a:lumOff val="1123"/>
                <a:alphaOff val="0"/>
                <a:tint val="100000"/>
                <a:shade val="100000"/>
                <a:satMod val="130000"/>
              </a:schemeClr>
            </a:gs>
            <a:gs pos="100000">
              <a:schemeClr val="accent2">
                <a:hueOff val="3830334"/>
                <a:satOff val="-4777"/>
                <a:lumOff val="112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Date of Poll</a:t>
          </a:r>
          <a:endParaRPr lang="en-US" sz="1900" b="1" kern="1200" dirty="0">
            <a:solidFill>
              <a:srgbClr val="000000"/>
            </a:solidFill>
          </a:endParaRPr>
        </a:p>
      </dsp:txBody>
      <dsp:txXfrm>
        <a:off x="2364401" y="3282901"/>
        <a:ext cx="1917247" cy="1150348"/>
      </dsp:txXfrm>
    </dsp:sp>
    <dsp:sp modelId="{D130809B-C9C6-D448-88DC-ADBF7A765F37}">
      <dsp:nvSpPr>
        <dsp:cNvPr id="0" name=""/>
        <dsp:cNvSpPr/>
      </dsp:nvSpPr>
      <dsp:spPr>
        <a:xfrm>
          <a:off x="6638064" y="3812355"/>
          <a:ext cx="410367" cy="91440"/>
        </a:xfrm>
        <a:custGeom>
          <a:avLst/>
          <a:gdLst/>
          <a:ahLst/>
          <a:cxnLst/>
          <a:rect l="0" t="0" r="0" b="0"/>
          <a:pathLst>
            <a:path>
              <a:moveTo>
                <a:pt x="0" y="45720"/>
              </a:moveTo>
              <a:lnTo>
                <a:pt x="410367"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6832223" y="3855868"/>
        <a:ext cx="22048" cy="4413"/>
      </dsp:txXfrm>
    </dsp:sp>
    <dsp:sp modelId="{3E15D6A4-1D7F-964E-9BB3-E58422C9DD67}">
      <dsp:nvSpPr>
        <dsp:cNvPr id="0" name=""/>
        <dsp:cNvSpPr/>
      </dsp:nvSpPr>
      <dsp:spPr>
        <a:xfrm>
          <a:off x="4722616" y="3282901"/>
          <a:ext cx="1917247" cy="1150348"/>
        </a:xfrm>
        <a:prstGeom prst="rect">
          <a:avLst/>
        </a:prstGeom>
        <a:gradFill rotWithShape="0">
          <a:gsLst>
            <a:gs pos="0">
              <a:schemeClr val="accent2">
                <a:hueOff val="4255926"/>
                <a:satOff val="-5308"/>
                <a:lumOff val="1248"/>
                <a:alphaOff val="0"/>
                <a:tint val="100000"/>
                <a:shade val="100000"/>
                <a:satMod val="130000"/>
              </a:schemeClr>
            </a:gs>
            <a:gs pos="100000">
              <a:schemeClr val="accent2">
                <a:hueOff val="4255926"/>
                <a:satOff val="-5308"/>
                <a:lumOff val="12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Date of Counting</a:t>
          </a:r>
          <a:endParaRPr lang="en-US" sz="1900" b="1" kern="1200" dirty="0">
            <a:solidFill>
              <a:srgbClr val="000000"/>
            </a:solidFill>
          </a:endParaRPr>
        </a:p>
      </dsp:txBody>
      <dsp:txXfrm>
        <a:off x="4722616" y="3282901"/>
        <a:ext cx="1917247" cy="1150348"/>
      </dsp:txXfrm>
    </dsp:sp>
    <dsp:sp modelId="{FF9471F4-B8E9-AB49-9CF9-DB9E1FFE611A}">
      <dsp:nvSpPr>
        <dsp:cNvPr id="0" name=""/>
        <dsp:cNvSpPr/>
      </dsp:nvSpPr>
      <dsp:spPr>
        <a:xfrm>
          <a:off x="7080831" y="3282901"/>
          <a:ext cx="1917247" cy="1150348"/>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Put SECRET SEAL in addition to your own, on all above seals</a:t>
          </a:r>
          <a:endParaRPr lang="en-US" sz="1900" b="1" kern="1200" dirty="0">
            <a:solidFill>
              <a:srgbClr val="000000"/>
            </a:solidFill>
          </a:endParaRPr>
        </a:p>
      </dsp:txBody>
      <dsp:txXfrm>
        <a:off x="7080831" y="3282901"/>
        <a:ext cx="1917247" cy="11503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A523-C53D-0C4F-8EA7-818A32C83A85}">
      <dsp:nvSpPr>
        <dsp:cNvPr id="0" name=""/>
        <dsp:cNvSpPr/>
      </dsp:nvSpPr>
      <dsp:spPr>
        <a:xfrm>
          <a:off x="-6518512" y="-997709"/>
          <a:ext cx="7764657" cy="7764657"/>
        </a:xfrm>
        <a:prstGeom prst="blockArc">
          <a:avLst>
            <a:gd name="adj1" fmla="val 18900000"/>
            <a:gd name="adj2" fmla="val 2700000"/>
            <a:gd name="adj3" fmla="val 278"/>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BE203C-7DBF-D143-BAA4-843E769B20D9}">
      <dsp:nvSpPr>
        <dsp:cNvPr id="0" name=""/>
        <dsp:cNvSpPr/>
      </dsp:nvSpPr>
      <dsp:spPr>
        <a:xfrm>
          <a:off x="404712" y="262269"/>
          <a:ext cx="8693783" cy="52430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registers of Form 17 A including voters’ slips</a:t>
          </a:r>
          <a:endParaRPr lang="en-US" sz="2000" b="1" kern="1200" dirty="0">
            <a:solidFill>
              <a:srgbClr val="000000"/>
            </a:solidFill>
          </a:endParaRPr>
        </a:p>
      </dsp:txBody>
      <dsp:txXfrm>
        <a:off x="404712" y="262269"/>
        <a:ext cx="8693783" cy="524308"/>
      </dsp:txXfrm>
    </dsp:sp>
    <dsp:sp modelId="{BFE45CE2-C429-4541-B072-4AD8E773EAB6}">
      <dsp:nvSpPr>
        <dsp:cNvPr id="0" name=""/>
        <dsp:cNvSpPr/>
      </dsp:nvSpPr>
      <dsp:spPr>
        <a:xfrm>
          <a:off x="77019" y="196731"/>
          <a:ext cx="655385" cy="65538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28114F-9A4E-A645-B7CE-3CC43ECF71B7}">
      <dsp:nvSpPr>
        <dsp:cNvPr id="0" name=""/>
        <dsp:cNvSpPr/>
      </dsp:nvSpPr>
      <dsp:spPr>
        <a:xfrm>
          <a:off x="879520" y="1049193"/>
          <a:ext cx="8218975" cy="524308"/>
        </a:xfrm>
        <a:prstGeom prst="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unused postal ballot papers with counterfoils attached thereto.</a:t>
          </a:r>
          <a:endParaRPr lang="en-US" sz="2000" b="1" kern="1200" dirty="0">
            <a:solidFill>
              <a:srgbClr val="000000"/>
            </a:solidFill>
          </a:endParaRPr>
        </a:p>
      </dsp:txBody>
      <dsp:txXfrm>
        <a:off x="879520" y="1049193"/>
        <a:ext cx="8218975" cy="524308"/>
      </dsp:txXfrm>
    </dsp:sp>
    <dsp:sp modelId="{32D94A4E-3B51-7847-AFB0-3CC5923E8224}">
      <dsp:nvSpPr>
        <dsp:cNvPr id="0" name=""/>
        <dsp:cNvSpPr/>
      </dsp:nvSpPr>
      <dsp:spPr>
        <a:xfrm>
          <a:off x="551827" y="983655"/>
          <a:ext cx="655385" cy="655385"/>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AF5A640C-3FAF-924C-B4CA-4FBC6BA61FE3}">
      <dsp:nvSpPr>
        <dsp:cNvPr id="0" name=""/>
        <dsp:cNvSpPr/>
      </dsp:nvSpPr>
      <dsp:spPr>
        <a:xfrm>
          <a:off x="1139713" y="1835541"/>
          <a:ext cx="7958782" cy="524308"/>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used PBs- valid or rejected- including  the packets in which covers containing PSs received late are kept.</a:t>
          </a:r>
          <a:endParaRPr lang="en-US" sz="2000" b="1" kern="1200" dirty="0">
            <a:solidFill>
              <a:srgbClr val="000000"/>
            </a:solidFill>
          </a:endParaRPr>
        </a:p>
      </dsp:txBody>
      <dsp:txXfrm>
        <a:off x="1139713" y="1835541"/>
        <a:ext cx="7958782" cy="524308"/>
      </dsp:txXfrm>
    </dsp:sp>
    <dsp:sp modelId="{481F3536-7B6B-CD4A-82AE-A7438C0B77BA}">
      <dsp:nvSpPr>
        <dsp:cNvPr id="0" name=""/>
        <dsp:cNvSpPr/>
      </dsp:nvSpPr>
      <dsp:spPr>
        <a:xfrm>
          <a:off x="812020" y="1770002"/>
          <a:ext cx="655385" cy="655385"/>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EC8CC9FA-3090-2941-BC9A-12E02FFD0D1E}">
      <dsp:nvSpPr>
        <dsp:cNvPr id="0" name=""/>
        <dsp:cNvSpPr/>
      </dsp:nvSpPr>
      <dsp:spPr>
        <a:xfrm>
          <a:off x="1299809" y="2578100"/>
          <a:ext cx="7875705" cy="917838"/>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solidFill>
            </a:rPr>
            <a:t>a. </a:t>
          </a:r>
          <a:r>
            <a:rPr lang="en-US" sz="1800" b="1" kern="1200" dirty="0" smtClean="0">
              <a:solidFill>
                <a:srgbClr val="000000"/>
              </a:solidFill>
            </a:rPr>
            <a:t>Packets of used and unused tendered ballot papers.   </a:t>
          </a:r>
        </a:p>
        <a:p>
          <a:pPr lvl="0" algn="l" defTabSz="622300">
            <a:lnSpc>
              <a:spcPct val="90000"/>
            </a:lnSpc>
            <a:spcBef>
              <a:spcPct val="0"/>
            </a:spcBef>
            <a:spcAft>
              <a:spcPct val="35000"/>
            </a:spcAft>
          </a:pPr>
          <a:r>
            <a:rPr lang="en-US" sz="1800" b="1" kern="1200" dirty="0" smtClean="0">
              <a:solidFill>
                <a:srgbClr val="000000"/>
              </a:solidFill>
            </a:rPr>
            <a:t>  b. The packets of unused (surplus) ballot papers  meant for display in BU and for use as tendered ballot  Papers.</a:t>
          </a:r>
          <a:endParaRPr lang="en-US" sz="1400" b="1" kern="1200" dirty="0">
            <a:solidFill>
              <a:srgbClr val="000000"/>
            </a:solidFill>
          </a:endParaRPr>
        </a:p>
      </dsp:txBody>
      <dsp:txXfrm>
        <a:off x="1299809" y="2578100"/>
        <a:ext cx="7875705" cy="917838"/>
      </dsp:txXfrm>
    </dsp:sp>
    <dsp:sp modelId="{92023F79-F541-9042-AA4A-10752432D3FD}">
      <dsp:nvSpPr>
        <dsp:cNvPr id="0" name=""/>
        <dsp:cNvSpPr/>
      </dsp:nvSpPr>
      <dsp:spPr>
        <a:xfrm>
          <a:off x="895097" y="2556926"/>
          <a:ext cx="655385" cy="655385"/>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1D438754-9C01-4942-AF6D-1A0C293AD867}">
      <dsp:nvSpPr>
        <dsp:cNvPr id="0" name=""/>
        <dsp:cNvSpPr/>
      </dsp:nvSpPr>
      <dsp:spPr>
        <a:xfrm>
          <a:off x="1216732" y="3657599"/>
          <a:ext cx="7958782" cy="408892"/>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counterfoils of used PBs.</a:t>
          </a:r>
          <a:endParaRPr lang="en-US" sz="2000" b="1" kern="1200" dirty="0">
            <a:solidFill>
              <a:srgbClr val="000000"/>
            </a:solidFill>
          </a:endParaRPr>
        </a:p>
      </dsp:txBody>
      <dsp:txXfrm>
        <a:off x="1216732" y="3657599"/>
        <a:ext cx="7958782" cy="408892"/>
      </dsp:txXfrm>
    </dsp:sp>
    <dsp:sp modelId="{462F9DA5-9486-8743-8FE7-549AA07FCBA5}">
      <dsp:nvSpPr>
        <dsp:cNvPr id="0" name=""/>
        <dsp:cNvSpPr/>
      </dsp:nvSpPr>
      <dsp:spPr>
        <a:xfrm>
          <a:off x="786617" y="3496247"/>
          <a:ext cx="655385" cy="655385"/>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0193CC3A-41B4-B34B-82B2-86444D26FA28}">
      <dsp:nvSpPr>
        <dsp:cNvPr id="0" name=""/>
        <dsp:cNvSpPr/>
      </dsp:nvSpPr>
      <dsp:spPr>
        <a:xfrm>
          <a:off x="879520" y="4195736"/>
          <a:ext cx="8218975" cy="524308"/>
        </a:xfrm>
        <a:prstGeom prst="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marked copies of electoral roll</a:t>
          </a:r>
          <a:endParaRPr lang="en-US" sz="2000" b="1" kern="1200" dirty="0">
            <a:solidFill>
              <a:srgbClr val="000000"/>
            </a:solidFill>
          </a:endParaRPr>
        </a:p>
      </dsp:txBody>
      <dsp:txXfrm>
        <a:off x="879520" y="4195736"/>
        <a:ext cx="8218975" cy="524308"/>
      </dsp:txXfrm>
    </dsp:sp>
    <dsp:sp modelId="{549966BC-4AAD-0745-BCD5-1F55365DF7B5}">
      <dsp:nvSpPr>
        <dsp:cNvPr id="0" name=""/>
        <dsp:cNvSpPr/>
      </dsp:nvSpPr>
      <dsp:spPr>
        <a:xfrm>
          <a:off x="551827" y="4130198"/>
          <a:ext cx="655385" cy="655385"/>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AEDE0B7A-56BE-244C-8D82-B21C30FE21E6}">
      <dsp:nvSpPr>
        <dsp:cNvPr id="0" name=""/>
        <dsp:cNvSpPr/>
      </dsp:nvSpPr>
      <dsp:spPr>
        <a:xfrm>
          <a:off x="404712" y="4982660"/>
          <a:ext cx="8693783" cy="524308"/>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declarations by electors and attestation of their signs</a:t>
          </a:r>
          <a:endParaRPr lang="en-US" sz="2000" b="1" kern="1200" dirty="0">
            <a:solidFill>
              <a:srgbClr val="000000"/>
            </a:solidFill>
          </a:endParaRPr>
        </a:p>
      </dsp:txBody>
      <dsp:txXfrm>
        <a:off x="404712" y="4982660"/>
        <a:ext cx="8693783" cy="524308"/>
      </dsp:txXfrm>
    </dsp:sp>
    <dsp:sp modelId="{C0531F74-50C5-4943-AB19-6034F8BE34CE}">
      <dsp:nvSpPr>
        <dsp:cNvPr id="0" name=""/>
        <dsp:cNvSpPr/>
      </dsp:nvSpPr>
      <dsp:spPr>
        <a:xfrm>
          <a:off x="77019" y="4917122"/>
          <a:ext cx="655385" cy="655385"/>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CEB53-F71D-9C4D-9C60-A8A3DE11C589}">
      <dsp:nvSpPr>
        <dsp:cNvPr id="0" name=""/>
        <dsp:cNvSpPr/>
      </dsp:nvSpPr>
      <dsp:spPr>
        <a:xfrm>
          <a:off x="461191" y="444682"/>
          <a:ext cx="8221082" cy="307737"/>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Appoint an senior officer to supervise sealing of packets. ( Pl refer previous slide)</a:t>
          </a:r>
          <a:endParaRPr lang="en-US" sz="1600" kern="1200" dirty="0"/>
        </a:p>
      </dsp:txBody>
      <dsp:txXfrm>
        <a:off x="461191" y="444682"/>
        <a:ext cx="8221082" cy="307737"/>
      </dsp:txXfrm>
    </dsp:sp>
    <dsp:sp modelId="{B7239D81-DF55-0E42-83CB-43B03AE1692B}">
      <dsp:nvSpPr>
        <dsp:cNvPr id="0" name=""/>
        <dsp:cNvSpPr/>
      </dsp:nvSpPr>
      <dsp:spPr>
        <a:xfrm>
          <a:off x="461191" y="752419"/>
          <a:ext cx="1096144" cy="182690"/>
        </a:xfrm>
        <a:prstGeom prst="parallelogram">
          <a:avLst>
            <a:gd name="adj" fmla="val 14084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FA4AE3-55FC-9346-B972-10964FD00F6B}">
      <dsp:nvSpPr>
        <dsp:cNvPr id="0" name=""/>
        <dsp:cNvSpPr/>
      </dsp:nvSpPr>
      <dsp:spPr>
        <a:xfrm>
          <a:off x="1621277" y="752419"/>
          <a:ext cx="1096144" cy="182690"/>
        </a:xfrm>
        <a:prstGeom prst="parallelogram">
          <a:avLst>
            <a:gd name="adj" fmla="val 140840"/>
          </a:avLst>
        </a:prstGeom>
        <a:gradFill rotWithShape="0">
          <a:gsLst>
            <a:gs pos="0">
              <a:schemeClr val="accent4">
                <a:hueOff val="-131317"/>
                <a:satOff val="791"/>
                <a:lumOff val="63"/>
                <a:alphaOff val="0"/>
                <a:tint val="100000"/>
                <a:shade val="100000"/>
                <a:satMod val="130000"/>
              </a:schemeClr>
            </a:gs>
            <a:gs pos="100000">
              <a:schemeClr val="accent4">
                <a:hueOff val="-131317"/>
                <a:satOff val="791"/>
                <a:lumOff val="63"/>
                <a:alphaOff val="0"/>
                <a:tint val="50000"/>
                <a:shade val="100000"/>
                <a:satMod val="350000"/>
              </a:schemeClr>
            </a:gs>
          </a:gsLst>
          <a:lin ang="16200000" scaled="0"/>
        </a:gradFill>
        <a:ln w="9525" cap="flat" cmpd="sng" algn="ctr">
          <a:solidFill>
            <a:schemeClr val="accent4">
              <a:hueOff val="-131317"/>
              <a:satOff val="791"/>
              <a:lumOff val="6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1AC1868-FB37-4A49-97F5-B7ABA0155572}">
      <dsp:nvSpPr>
        <dsp:cNvPr id="0" name=""/>
        <dsp:cNvSpPr/>
      </dsp:nvSpPr>
      <dsp:spPr>
        <a:xfrm>
          <a:off x="2781363" y="752419"/>
          <a:ext cx="1096144" cy="182690"/>
        </a:xfrm>
        <a:prstGeom prst="parallelogram">
          <a:avLst>
            <a:gd name="adj" fmla="val 140840"/>
          </a:avLst>
        </a:prstGeom>
        <a:gradFill rotWithShape="0">
          <a:gsLst>
            <a:gs pos="0">
              <a:schemeClr val="accent4">
                <a:hueOff val="-262633"/>
                <a:satOff val="1582"/>
                <a:lumOff val="127"/>
                <a:alphaOff val="0"/>
                <a:tint val="100000"/>
                <a:shade val="100000"/>
                <a:satMod val="130000"/>
              </a:schemeClr>
            </a:gs>
            <a:gs pos="100000">
              <a:schemeClr val="accent4">
                <a:hueOff val="-262633"/>
                <a:satOff val="1582"/>
                <a:lumOff val="127"/>
                <a:alphaOff val="0"/>
                <a:tint val="50000"/>
                <a:shade val="100000"/>
                <a:satMod val="350000"/>
              </a:schemeClr>
            </a:gs>
          </a:gsLst>
          <a:lin ang="16200000" scaled="0"/>
        </a:gradFill>
        <a:ln w="9525" cap="flat" cmpd="sng" algn="ctr">
          <a:solidFill>
            <a:schemeClr val="accent4">
              <a:hueOff val="-262633"/>
              <a:satOff val="1582"/>
              <a:lumOff val="12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F8C328-AAA7-0948-9B13-D56AA05E137D}">
      <dsp:nvSpPr>
        <dsp:cNvPr id="0" name=""/>
        <dsp:cNvSpPr/>
      </dsp:nvSpPr>
      <dsp:spPr>
        <a:xfrm>
          <a:off x="3941449" y="752419"/>
          <a:ext cx="1096144" cy="182690"/>
        </a:xfrm>
        <a:prstGeom prst="parallelogram">
          <a:avLst>
            <a:gd name="adj" fmla="val 140840"/>
          </a:avLst>
        </a:prstGeom>
        <a:gradFill rotWithShape="0">
          <a:gsLst>
            <a:gs pos="0">
              <a:schemeClr val="accent4">
                <a:hueOff val="-393950"/>
                <a:satOff val="2373"/>
                <a:lumOff val="190"/>
                <a:alphaOff val="0"/>
                <a:tint val="100000"/>
                <a:shade val="100000"/>
                <a:satMod val="130000"/>
              </a:schemeClr>
            </a:gs>
            <a:gs pos="100000">
              <a:schemeClr val="accent4">
                <a:hueOff val="-393950"/>
                <a:satOff val="2373"/>
                <a:lumOff val="190"/>
                <a:alphaOff val="0"/>
                <a:tint val="50000"/>
                <a:shade val="100000"/>
                <a:satMod val="350000"/>
              </a:schemeClr>
            </a:gs>
          </a:gsLst>
          <a:lin ang="16200000" scaled="0"/>
        </a:gradFill>
        <a:ln w="9525" cap="flat" cmpd="sng" algn="ctr">
          <a:solidFill>
            <a:schemeClr val="accent4">
              <a:hueOff val="-393950"/>
              <a:satOff val="2373"/>
              <a:lumOff val="19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29D6BB-F5D1-FC4D-A6BE-2E8D5E5EA979}">
      <dsp:nvSpPr>
        <dsp:cNvPr id="0" name=""/>
        <dsp:cNvSpPr/>
      </dsp:nvSpPr>
      <dsp:spPr>
        <a:xfrm>
          <a:off x="5101535" y="752419"/>
          <a:ext cx="1096144" cy="182690"/>
        </a:xfrm>
        <a:prstGeom prst="parallelogram">
          <a:avLst>
            <a:gd name="adj" fmla="val 140840"/>
          </a:avLst>
        </a:prstGeom>
        <a:gradFill rotWithShape="0">
          <a:gsLst>
            <a:gs pos="0">
              <a:schemeClr val="accent4">
                <a:hueOff val="-525267"/>
                <a:satOff val="3165"/>
                <a:lumOff val="254"/>
                <a:alphaOff val="0"/>
                <a:tint val="100000"/>
                <a:shade val="100000"/>
                <a:satMod val="130000"/>
              </a:schemeClr>
            </a:gs>
            <a:gs pos="100000">
              <a:schemeClr val="accent4">
                <a:hueOff val="-525267"/>
                <a:satOff val="3165"/>
                <a:lumOff val="254"/>
                <a:alphaOff val="0"/>
                <a:tint val="50000"/>
                <a:shade val="100000"/>
                <a:satMod val="350000"/>
              </a:schemeClr>
            </a:gs>
          </a:gsLst>
          <a:lin ang="16200000" scaled="0"/>
        </a:gradFill>
        <a:ln w="9525" cap="flat" cmpd="sng" algn="ctr">
          <a:solidFill>
            <a:schemeClr val="accent4">
              <a:hueOff val="-525267"/>
              <a:satOff val="3165"/>
              <a:lumOff val="25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C20F4B-16E1-5F47-B2E6-2E28A5695B82}">
      <dsp:nvSpPr>
        <dsp:cNvPr id="0" name=""/>
        <dsp:cNvSpPr/>
      </dsp:nvSpPr>
      <dsp:spPr>
        <a:xfrm>
          <a:off x="6261621" y="752419"/>
          <a:ext cx="1096144" cy="182690"/>
        </a:xfrm>
        <a:prstGeom prst="parallelogram">
          <a:avLst>
            <a:gd name="adj" fmla="val 140840"/>
          </a:avLst>
        </a:prstGeom>
        <a:gradFill rotWithShape="0">
          <a:gsLst>
            <a:gs pos="0">
              <a:schemeClr val="accent4">
                <a:hueOff val="-656584"/>
                <a:satOff val="3956"/>
                <a:lumOff val="317"/>
                <a:alphaOff val="0"/>
                <a:tint val="100000"/>
                <a:shade val="100000"/>
                <a:satMod val="130000"/>
              </a:schemeClr>
            </a:gs>
            <a:gs pos="100000">
              <a:schemeClr val="accent4">
                <a:hueOff val="-656584"/>
                <a:satOff val="3956"/>
                <a:lumOff val="317"/>
                <a:alphaOff val="0"/>
                <a:tint val="50000"/>
                <a:shade val="100000"/>
                <a:satMod val="350000"/>
              </a:schemeClr>
            </a:gs>
          </a:gsLst>
          <a:lin ang="16200000" scaled="0"/>
        </a:gradFill>
        <a:ln w="9525" cap="flat" cmpd="sng" algn="ctr">
          <a:solidFill>
            <a:schemeClr val="accent4">
              <a:hueOff val="-656584"/>
              <a:satOff val="3956"/>
              <a:lumOff val="3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7BB7084-4EE9-1344-855F-79E8240042ED}">
      <dsp:nvSpPr>
        <dsp:cNvPr id="0" name=""/>
        <dsp:cNvSpPr/>
      </dsp:nvSpPr>
      <dsp:spPr>
        <a:xfrm>
          <a:off x="7421707" y="752419"/>
          <a:ext cx="1096144" cy="182690"/>
        </a:xfrm>
        <a:prstGeom prst="parallelogram">
          <a:avLst>
            <a:gd name="adj" fmla="val 140840"/>
          </a:avLst>
        </a:prstGeom>
        <a:gradFill rotWithShape="0">
          <a:gsLst>
            <a:gs pos="0">
              <a:schemeClr val="accent4">
                <a:hueOff val="-787901"/>
                <a:satOff val="4747"/>
                <a:lumOff val="380"/>
                <a:alphaOff val="0"/>
                <a:tint val="100000"/>
                <a:shade val="100000"/>
                <a:satMod val="130000"/>
              </a:schemeClr>
            </a:gs>
            <a:gs pos="100000">
              <a:schemeClr val="accent4">
                <a:hueOff val="-787901"/>
                <a:satOff val="4747"/>
                <a:lumOff val="380"/>
                <a:alphaOff val="0"/>
                <a:tint val="50000"/>
                <a:shade val="100000"/>
                <a:satMod val="350000"/>
              </a:schemeClr>
            </a:gs>
          </a:gsLst>
          <a:lin ang="16200000" scaled="0"/>
        </a:gradFill>
        <a:ln w="9525" cap="flat" cmpd="sng" algn="ctr">
          <a:solidFill>
            <a:schemeClr val="accent4">
              <a:hueOff val="-787901"/>
              <a:satOff val="4747"/>
              <a:lumOff val="38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7F733A-6DE0-4B44-A17F-75929C00ACA2}">
      <dsp:nvSpPr>
        <dsp:cNvPr id="0" name=""/>
        <dsp:cNvSpPr/>
      </dsp:nvSpPr>
      <dsp:spPr>
        <a:xfrm>
          <a:off x="461191" y="1049435"/>
          <a:ext cx="8221082" cy="56360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These papers to be sealed with Secret Seal of ECI</a:t>
          </a:r>
          <a:endParaRPr lang="en-US" sz="1600" kern="1200" dirty="0"/>
        </a:p>
      </dsp:txBody>
      <dsp:txXfrm>
        <a:off x="461191" y="1049435"/>
        <a:ext cx="8221082" cy="563600"/>
      </dsp:txXfrm>
    </dsp:sp>
    <dsp:sp modelId="{B6F1555A-A2EA-B145-97A4-B7D1277DAA69}">
      <dsp:nvSpPr>
        <dsp:cNvPr id="0" name=""/>
        <dsp:cNvSpPr/>
      </dsp:nvSpPr>
      <dsp:spPr>
        <a:xfrm>
          <a:off x="461191" y="1613035"/>
          <a:ext cx="1096144" cy="182690"/>
        </a:xfrm>
        <a:prstGeom prst="parallelogram">
          <a:avLst>
            <a:gd name="adj" fmla="val 140840"/>
          </a:avLst>
        </a:prstGeom>
        <a:gradFill rotWithShape="0">
          <a:gsLst>
            <a:gs pos="0">
              <a:schemeClr val="accent4">
                <a:hueOff val="-919217"/>
                <a:satOff val="5538"/>
                <a:lumOff val="444"/>
                <a:alphaOff val="0"/>
                <a:tint val="100000"/>
                <a:shade val="100000"/>
                <a:satMod val="130000"/>
              </a:schemeClr>
            </a:gs>
            <a:gs pos="100000">
              <a:schemeClr val="accent4">
                <a:hueOff val="-919217"/>
                <a:satOff val="5538"/>
                <a:lumOff val="444"/>
                <a:alphaOff val="0"/>
                <a:tint val="50000"/>
                <a:shade val="100000"/>
                <a:satMod val="350000"/>
              </a:schemeClr>
            </a:gs>
          </a:gsLst>
          <a:lin ang="16200000" scaled="0"/>
        </a:gradFill>
        <a:ln w="9525" cap="flat" cmpd="sng" algn="ctr">
          <a:solidFill>
            <a:schemeClr val="accent4">
              <a:hueOff val="-919217"/>
              <a:satOff val="5538"/>
              <a:lumOff val="4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186EAF2-2935-294E-BBDF-11A8393B0A4C}">
      <dsp:nvSpPr>
        <dsp:cNvPr id="0" name=""/>
        <dsp:cNvSpPr/>
      </dsp:nvSpPr>
      <dsp:spPr>
        <a:xfrm>
          <a:off x="1621277" y="1613035"/>
          <a:ext cx="1096144" cy="182690"/>
        </a:xfrm>
        <a:prstGeom prst="parallelogram">
          <a:avLst>
            <a:gd name="adj" fmla="val 140840"/>
          </a:avLst>
        </a:prstGeom>
        <a:gradFill rotWithShape="0">
          <a:gsLst>
            <a:gs pos="0">
              <a:schemeClr val="accent4">
                <a:hueOff val="-1050534"/>
                <a:satOff val="6329"/>
                <a:lumOff val="507"/>
                <a:alphaOff val="0"/>
                <a:tint val="100000"/>
                <a:shade val="100000"/>
                <a:satMod val="130000"/>
              </a:schemeClr>
            </a:gs>
            <a:gs pos="100000">
              <a:schemeClr val="accent4">
                <a:hueOff val="-1050534"/>
                <a:satOff val="6329"/>
                <a:lumOff val="507"/>
                <a:alphaOff val="0"/>
                <a:tint val="50000"/>
                <a:shade val="100000"/>
                <a:satMod val="350000"/>
              </a:schemeClr>
            </a:gs>
          </a:gsLst>
          <a:lin ang="16200000" scaled="0"/>
        </a:gradFill>
        <a:ln w="9525" cap="flat" cmpd="sng" algn="ctr">
          <a:solidFill>
            <a:schemeClr val="accent4">
              <a:hueOff val="-1050534"/>
              <a:satOff val="6329"/>
              <a:lumOff val="50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A082A6-0FBB-9C41-A7AA-F847737A4A97}">
      <dsp:nvSpPr>
        <dsp:cNvPr id="0" name=""/>
        <dsp:cNvSpPr/>
      </dsp:nvSpPr>
      <dsp:spPr>
        <a:xfrm>
          <a:off x="2781363" y="1613035"/>
          <a:ext cx="1096144" cy="182690"/>
        </a:xfrm>
        <a:prstGeom prst="parallelogram">
          <a:avLst>
            <a:gd name="adj" fmla="val 140840"/>
          </a:avLst>
        </a:prstGeom>
        <a:gradFill rotWithShape="0">
          <a:gsLst>
            <a:gs pos="0">
              <a:schemeClr val="accent4">
                <a:hueOff val="-1181851"/>
                <a:satOff val="7120"/>
                <a:lumOff val="571"/>
                <a:alphaOff val="0"/>
                <a:tint val="100000"/>
                <a:shade val="100000"/>
                <a:satMod val="130000"/>
              </a:schemeClr>
            </a:gs>
            <a:gs pos="100000">
              <a:schemeClr val="accent4">
                <a:hueOff val="-1181851"/>
                <a:satOff val="7120"/>
                <a:lumOff val="571"/>
                <a:alphaOff val="0"/>
                <a:tint val="50000"/>
                <a:shade val="100000"/>
                <a:satMod val="350000"/>
              </a:schemeClr>
            </a:gs>
          </a:gsLst>
          <a:lin ang="16200000" scaled="0"/>
        </a:gradFill>
        <a:ln w="9525" cap="flat" cmpd="sng" algn="ctr">
          <a:solidFill>
            <a:schemeClr val="accent4">
              <a:hueOff val="-1181851"/>
              <a:satOff val="7120"/>
              <a:lumOff val="57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4DBF83-EDBE-6B4E-A301-EAB30D295D66}">
      <dsp:nvSpPr>
        <dsp:cNvPr id="0" name=""/>
        <dsp:cNvSpPr/>
      </dsp:nvSpPr>
      <dsp:spPr>
        <a:xfrm>
          <a:off x="3941449" y="1613035"/>
          <a:ext cx="1096144" cy="182690"/>
        </a:xfrm>
        <a:prstGeom prst="parallelogram">
          <a:avLst>
            <a:gd name="adj" fmla="val 140840"/>
          </a:avLst>
        </a:prstGeom>
        <a:gradFill rotWithShape="0">
          <a:gsLst>
            <a:gs pos="0">
              <a:schemeClr val="accent4">
                <a:hueOff val="-1313168"/>
                <a:satOff val="7911"/>
                <a:lumOff val="634"/>
                <a:alphaOff val="0"/>
                <a:tint val="100000"/>
                <a:shade val="100000"/>
                <a:satMod val="130000"/>
              </a:schemeClr>
            </a:gs>
            <a:gs pos="100000">
              <a:schemeClr val="accent4">
                <a:hueOff val="-1313168"/>
                <a:satOff val="7911"/>
                <a:lumOff val="634"/>
                <a:alphaOff val="0"/>
                <a:tint val="50000"/>
                <a:shade val="100000"/>
                <a:satMod val="350000"/>
              </a:schemeClr>
            </a:gs>
          </a:gsLst>
          <a:lin ang="16200000" scaled="0"/>
        </a:gradFill>
        <a:ln w="9525" cap="flat" cmpd="sng" algn="ctr">
          <a:solidFill>
            <a:schemeClr val="accent4">
              <a:hueOff val="-1313168"/>
              <a:satOff val="7911"/>
              <a:lumOff val="63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97CD1A-ADBD-8E4A-A9C1-8EB91B787CCC}">
      <dsp:nvSpPr>
        <dsp:cNvPr id="0" name=""/>
        <dsp:cNvSpPr/>
      </dsp:nvSpPr>
      <dsp:spPr>
        <a:xfrm>
          <a:off x="5101535" y="1613035"/>
          <a:ext cx="1096144" cy="182690"/>
        </a:xfrm>
        <a:prstGeom prst="parallelogram">
          <a:avLst>
            <a:gd name="adj" fmla="val 140840"/>
          </a:avLst>
        </a:prstGeom>
        <a:gradFill rotWithShape="0">
          <a:gsLst>
            <a:gs pos="0">
              <a:schemeClr val="accent4">
                <a:hueOff val="-1444484"/>
                <a:satOff val="8703"/>
                <a:lumOff val="698"/>
                <a:alphaOff val="0"/>
                <a:tint val="100000"/>
                <a:shade val="100000"/>
                <a:satMod val="130000"/>
              </a:schemeClr>
            </a:gs>
            <a:gs pos="100000">
              <a:schemeClr val="accent4">
                <a:hueOff val="-1444484"/>
                <a:satOff val="8703"/>
                <a:lumOff val="698"/>
                <a:alphaOff val="0"/>
                <a:tint val="50000"/>
                <a:shade val="100000"/>
                <a:satMod val="350000"/>
              </a:schemeClr>
            </a:gs>
          </a:gsLst>
          <a:lin ang="16200000" scaled="0"/>
        </a:gradFill>
        <a:ln w="9525" cap="flat" cmpd="sng" algn="ctr">
          <a:solidFill>
            <a:schemeClr val="accent4">
              <a:hueOff val="-1444484"/>
              <a:satOff val="8703"/>
              <a:lumOff val="69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695E00-AE5E-C34B-BEA3-3549DF112B41}">
      <dsp:nvSpPr>
        <dsp:cNvPr id="0" name=""/>
        <dsp:cNvSpPr/>
      </dsp:nvSpPr>
      <dsp:spPr>
        <a:xfrm>
          <a:off x="6261621" y="1613035"/>
          <a:ext cx="1096144" cy="182690"/>
        </a:xfrm>
        <a:prstGeom prst="parallelogram">
          <a:avLst>
            <a:gd name="adj" fmla="val 140840"/>
          </a:avLst>
        </a:prstGeom>
        <a:gradFill rotWithShape="0">
          <a:gsLst>
            <a:gs pos="0">
              <a:schemeClr val="accent4">
                <a:hueOff val="-1575801"/>
                <a:satOff val="9494"/>
                <a:lumOff val="761"/>
                <a:alphaOff val="0"/>
                <a:tint val="100000"/>
                <a:shade val="100000"/>
                <a:satMod val="130000"/>
              </a:schemeClr>
            </a:gs>
            <a:gs pos="100000">
              <a:schemeClr val="accent4">
                <a:hueOff val="-1575801"/>
                <a:satOff val="9494"/>
                <a:lumOff val="761"/>
                <a:alphaOff val="0"/>
                <a:tint val="50000"/>
                <a:shade val="100000"/>
                <a:satMod val="350000"/>
              </a:schemeClr>
            </a:gs>
          </a:gsLst>
          <a:lin ang="16200000" scaled="0"/>
        </a:gradFill>
        <a:ln w="9525" cap="flat" cmpd="sng" algn="ctr">
          <a:solidFill>
            <a:schemeClr val="accent4">
              <a:hueOff val="-1575801"/>
              <a:satOff val="9494"/>
              <a:lumOff val="76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7B27EC-C78E-6741-9C69-92746AA6F50C}">
      <dsp:nvSpPr>
        <dsp:cNvPr id="0" name=""/>
        <dsp:cNvSpPr/>
      </dsp:nvSpPr>
      <dsp:spPr>
        <a:xfrm>
          <a:off x="7421707" y="1613035"/>
          <a:ext cx="1096144" cy="182690"/>
        </a:xfrm>
        <a:prstGeom prst="parallelogram">
          <a:avLst>
            <a:gd name="adj" fmla="val 140840"/>
          </a:avLst>
        </a:prstGeom>
        <a:gradFill rotWithShape="0">
          <a:gsLst>
            <a:gs pos="0">
              <a:schemeClr val="accent4">
                <a:hueOff val="-1707118"/>
                <a:satOff val="10285"/>
                <a:lumOff val="824"/>
                <a:alphaOff val="0"/>
                <a:tint val="100000"/>
                <a:shade val="100000"/>
                <a:satMod val="130000"/>
              </a:schemeClr>
            </a:gs>
            <a:gs pos="100000">
              <a:schemeClr val="accent4">
                <a:hueOff val="-1707118"/>
                <a:satOff val="10285"/>
                <a:lumOff val="824"/>
                <a:alphaOff val="0"/>
                <a:tint val="50000"/>
                <a:shade val="100000"/>
                <a:satMod val="350000"/>
              </a:schemeClr>
            </a:gs>
          </a:gsLst>
          <a:lin ang="16200000" scaled="0"/>
        </a:gradFill>
        <a:ln w="9525" cap="flat" cmpd="sng" algn="ctr">
          <a:solidFill>
            <a:schemeClr val="accent4">
              <a:hueOff val="-1707118"/>
              <a:satOff val="10285"/>
              <a:lumOff val="82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78BF80-89C3-044F-9D06-4A3739BD06F7}">
      <dsp:nvSpPr>
        <dsp:cNvPr id="0" name=""/>
        <dsp:cNvSpPr/>
      </dsp:nvSpPr>
      <dsp:spPr>
        <a:xfrm>
          <a:off x="461191" y="1707050"/>
          <a:ext cx="7569725" cy="33098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All to be put in steel trunk</a:t>
          </a:r>
          <a:endParaRPr lang="en-US" sz="1600" kern="1200" dirty="0"/>
        </a:p>
      </dsp:txBody>
      <dsp:txXfrm>
        <a:off x="461191" y="1707050"/>
        <a:ext cx="7569725" cy="330980"/>
      </dsp:txXfrm>
    </dsp:sp>
    <dsp:sp modelId="{EDF5C352-B99C-AF43-82FF-33605DA90EEB}">
      <dsp:nvSpPr>
        <dsp:cNvPr id="0" name=""/>
        <dsp:cNvSpPr/>
      </dsp:nvSpPr>
      <dsp:spPr>
        <a:xfrm>
          <a:off x="461191" y="2241031"/>
          <a:ext cx="1096144" cy="182690"/>
        </a:xfrm>
        <a:prstGeom prst="parallelogram">
          <a:avLst>
            <a:gd name="adj" fmla="val 140840"/>
          </a:avLst>
        </a:prstGeom>
        <a:gradFill rotWithShape="0">
          <a:gsLst>
            <a:gs pos="0">
              <a:schemeClr val="accent4">
                <a:hueOff val="-1838435"/>
                <a:satOff val="11076"/>
                <a:lumOff val="888"/>
                <a:alphaOff val="0"/>
                <a:tint val="100000"/>
                <a:shade val="100000"/>
                <a:satMod val="130000"/>
              </a:schemeClr>
            </a:gs>
            <a:gs pos="100000">
              <a:schemeClr val="accent4">
                <a:hueOff val="-1838435"/>
                <a:satOff val="11076"/>
                <a:lumOff val="888"/>
                <a:alphaOff val="0"/>
                <a:tint val="50000"/>
                <a:shade val="100000"/>
                <a:satMod val="350000"/>
              </a:schemeClr>
            </a:gs>
          </a:gsLst>
          <a:lin ang="16200000" scaled="0"/>
        </a:gradFill>
        <a:ln w="9525" cap="flat" cmpd="sng" algn="ctr">
          <a:solidFill>
            <a:schemeClr val="accent4">
              <a:hueOff val="-1838435"/>
              <a:satOff val="11076"/>
              <a:lumOff val="88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59805C-9040-7044-A683-8F7AC1C575EC}">
      <dsp:nvSpPr>
        <dsp:cNvPr id="0" name=""/>
        <dsp:cNvSpPr/>
      </dsp:nvSpPr>
      <dsp:spPr>
        <a:xfrm>
          <a:off x="1621277" y="2241031"/>
          <a:ext cx="1096144" cy="182690"/>
        </a:xfrm>
        <a:prstGeom prst="parallelogram">
          <a:avLst>
            <a:gd name="adj" fmla="val 140840"/>
          </a:avLst>
        </a:prstGeom>
        <a:gradFill rotWithShape="0">
          <a:gsLst>
            <a:gs pos="0">
              <a:schemeClr val="accent4">
                <a:hueOff val="-1969751"/>
                <a:satOff val="11867"/>
                <a:lumOff val="951"/>
                <a:alphaOff val="0"/>
                <a:tint val="100000"/>
                <a:shade val="100000"/>
                <a:satMod val="130000"/>
              </a:schemeClr>
            </a:gs>
            <a:gs pos="100000">
              <a:schemeClr val="accent4">
                <a:hueOff val="-1969751"/>
                <a:satOff val="11867"/>
                <a:lumOff val="951"/>
                <a:alphaOff val="0"/>
                <a:tint val="50000"/>
                <a:shade val="100000"/>
                <a:satMod val="350000"/>
              </a:schemeClr>
            </a:gs>
          </a:gsLst>
          <a:lin ang="16200000" scaled="0"/>
        </a:gradFill>
        <a:ln w="9525" cap="flat" cmpd="sng" algn="ctr">
          <a:solidFill>
            <a:schemeClr val="accent4">
              <a:hueOff val="-1969751"/>
              <a:satOff val="11867"/>
              <a:lumOff val="95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E0B3D8-BD61-F945-80CC-962A84EE5D85}">
      <dsp:nvSpPr>
        <dsp:cNvPr id="0" name=""/>
        <dsp:cNvSpPr/>
      </dsp:nvSpPr>
      <dsp:spPr>
        <a:xfrm>
          <a:off x="2781363" y="2241031"/>
          <a:ext cx="1096144" cy="182690"/>
        </a:xfrm>
        <a:prstGeom prst="parallelogram">
          <a:avLst>
            <a:gd name="adj" fmla="val 140840"/>
          </a:avLst>
        </a:prstGeom>
        <a:gradFill rotWithShape="0">
          <a:gsLst>
            <a:gs pos="0">
              <a:schemeClr val="accent4">
                <a:hueOff val="-2101068"/>
                <a:satOff val="12658"/>
                <a:lumOff val="1015"/>
                <a:alphaOff val="0"/>
                <a:tint val="100000"/>
                <a:shade val="100000"/>
                <a:satMod val="130000"/>
              </a:schemeClr>
            </a:gs>
            <a:gs pos="100000">
              <a:schemeClr val="accent4">
                <a:hueOff val="-2101068"/>
                <a:satOff val="12658"/>
                <a:lumOff val="1015"/>
                <a:alphaOff val="0"/>
                <a:tint val="50000"/>
                <a:shade val="100000"/>
                <a:satMod val="350000"/>
              </a:schemeClr>
            </a:gs>
          </a:gsLst>
          <a:lin ang="16200000" scaled="0"/>
        </a:gradFill>
        <a:ln w="9525" cap="flat" cmpd="sng" algn="ctr">
          <a:solidFill>
            <a:schemeClr val="accent4">
              <a:hueOff val="-2101068"/>
              <a:satOff val="12658"/>
              <a:lumOff val="10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C9BEE6-9901-2C45-A79F-8CEA11C9DC9D}">
      <dsp:nvSpPr>
        <dsp:cNvPr id="0" name=""/>
        <dsp:cNvSpPr/>
      </dsp:nvSpPr>
      <dsp:spPr>
        <a:xfrm>
          <a:off x="3941449" y="2241031"/>
          <a:ext cx="1096144" cy="182690"/>
        </a:xfrm>
        <a:prstGeom prst="parallelogram">
          <a:avLst>
            <a:gd name="adj" fmla="val 14084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DB3E69-3319-4E46-910B-2B154442AA29}">
      <dsp:nvSpPr>
        <dsp:cNvPr id="0" name=""/>
        <dsp:cNvSpPr/>
      </dsp:nvSpPr>
      <dsp:spPr>
        <a:xfrm>
          <a:off x="5101535" y="2241031"/>
          <a:ext cx="1096144" cy="182690"/>
        </a:xfrm>
        <a:prstGeom prst="parallelogram">
          <a:avLst>
            <a:gd name="adj" fmla="val 140840"/>
          </a:avLst>
        </a:prstGeom>
        <a:gradFill rotWithShape="0">
          <a:gsLst>
            <a:gs pos="0">
              <a:schemeClr val="accent4">
                <a:hueOff val="-2363702"/>
                <a:satOff val="14241"/>
                <a:lumOff val="1141"/>
                <a:alphaOff val="0"/>
                <a:tint val="100000"/>
                <a:shade val="100000"/>
                <a:satMod val="130000"/>
              </a:schemeClr>
            </a:gs>
            <a:gs pos="100000">
              <a:schemeClr val="accent4">
                <a:hueOff val="-2363702"/>
                <a:satOff val="14241"/>
                <a:lumOff val="1141"/>
                <a:alphaOff val="0"/>
                <a:tint val="50000"/>
                <a:shade val="100000"/>
                <a:satMod val="350000"/>
              </a:schemeClr>
            </a:gs>
          </a:gsLst>
          <a:lin ang="16200000" scaled="0"/>
        </a:gradFill>
        <a:ln w="9525" cap="flat" cmpd="sng" algn="ctr">
          <a:solidFill>
            <a:schemeClr val="accent4">
              <a:hueOff val="-2363702"/>
              <a:satOff val="14241"/>
              <a:lumOff val="11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CDBC95-D8C1-0449-852B-DEB8B30F907F}">
      <dsp:nvSpPr>
        <dsp:cNvPr id="0" name=""/>
        <dsp:cNvSpPr/>
      </dsp:nvSpPr>
      <dsp:spPr>
        <a:xfrm>
          <a:off x="6261621" y="2241031"/>
          <a:ext cx="1096144" cy="182690"/>
        </a:xfrm>
        <a:prstGeom prst="parallelogram">
          <a:avLst>
            <a:gd name="adj" fmla="val 140840"/>
          </a:avLst>
        </a:prstGeom>
        <a:gradFill rotWithShape="0">
          <a:gsLst>
            <a:gs pos="0">
              <a:schemeClr val="accent4">
                <a:hueOff val="-2495018"/>
                <a:satOff val="15032"/>
                <a:lumOff val="1205"/>
                <a:alphaOff val="0"/>
                <a:tint val="100000"/>
                <a:shade val="100000"/>
                <a:satMod val="130000"/>
              </a:schemeClr>
            </a:gs>
            <a:gs pos="100000">
              <a:schemeClr val="accent4">
                <a:hueOff val="-2495018"/>
                <a:satOff val="15032"/>
                <a:lumOff val="1205"/>
                <a:alphaOff val="0"/>
                <a:tint val="50000"/>
                <a:shade val="100000"/>
                <a:satMod val="350000"/>
              </a:schemeClr>
            </a:gs>
          </a:gsLst>
          <a:lin ang="16200000" scaled="0"/>
        </a:gradFill>
        <a:ln w="9525" cap="flat" cmpd="sng" algn="ctr">
          <a:solidFill>
            <a:schemeClr val="accent4">
              <a:hueOff val="-2495018"/>
              <a:satOff val="15032"/>
              <a:lumOff val="120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8EA2C0-5DAB-ED42-AC33-1B91A10FEA3D}">
      <dsp:nvSpPr>
        <dsp:cNvPr id="0" name=""/>
        <dsp:cNvSpPr/>
      </dsp:nvSpPr>
      <dsp:spPr>
        <a:xfrm>
          <a:off x="7421707" y="2241031"/>
          <a:ext cx="1096144" cy="182690"/>
        </a:xfrm>
        <a:prstGeom prst="parallelogram">
          <a:avLst>
            <a:gd name="adj" fmla="val 140840"/>
          </a:avLst>
        </a:prstGeom>
        <a:gradFill rotWithShape="0">
          <a:gsLst>
            <a:gs pos="0">
              <a:schemeClr val="accent4">
                <a:hueOff val="-2626335"/>
                <a:satOff val="15823"/>
                <a:lumOff val="1268"/>
                <a:alphaOff val="0"/>
                <a:tint val="100000"/>
                <a:shade val="100000"/>
                <a:satMod val="130000"/>
              </a:schemeClr>
            </a:gs>
            <a:gs pos="100000">
              <a:schemeClr val="accent4">
                <a:hueOff val="-2626335"/>
                <a:satOff val="15823"/>
                <a:lumOff val="1268"/>
                <a:alphaOff val="0"/>
                <a:tint val="50000"/>
                <a:shade val="100000"/>
                <a:satMod val="350000"/>
              </a:schemeClr>
            </a:gs>
          </a:gsLst>
          <a:lin ang="16200000" scaled="0"/>
        </a:gradFill>
        <a:ln w="9525" cap="flat" cmpd="sng" algn="ctr">
          <a:solidFill>
            <a:schemeClr val="accent4">
              <a:hueOff val="-2626335"/>
              <a:satOff val="15823"/>
              <a:lumOff val="126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FEA951-D29A-7E48-B012-C4B63490E7F7}">
      <dsp:nvSpPr>
        <dsp:cNvPr id="0" name=""/>
        <dsp:cNvSpPr/>
      </dsp:nvSpPr>
      <dsp:spPr>
        <a:xfrm>
          <a:off x="465219" y="2614249"/>
          <a:ext cx="8221082" cy="137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Each steel trunk locked with two locks and each lock be sealed. </a:t>
          </a:r>
        </a:p>
        <a:p>
          <a:pPr lvl="0" algn="l" defTabSz="711200" rtl="0">
            <a:lnSpc>
              <a:spcPct val="90000"/>
            </a:lnSpc>
            <a:spcBef>
              <a:spcPct val="0"/>
            </a:spcBef>
            <a:spcAft>
              <a:spcPct val="35000"/>
            </a:spcAft>
          </a:pPr>
          <a:r>
            <a:rPr lang="en-US" sz="1600" b="1" kern="1200" dirty="0" smtClean="0"/>
            <a:t>EVMs and election papers thus sealed shall be deposited in safe custody of DEO without delay</a:t>
          </a:r>
        </a:p>
        <a:p>
          <a:pPr lvl="0" algn="l" defTabSz="711200">
            <a:lnSpc>
              <a:spcPct val="90000"/>
            </a:lnSpc>
            <a:spcBef>
              <a:spcPct val="0"/>
            </a:spcBef>
            <a:spcAft>
              <a:spcPct val="35000"/>
            </a:spcAft>
          </a:pPr>
          <a:r>
            <a:rPr lang="en-US" sz="1600" b="1" kern="1200" dirty="0" smtClean="0"/>
            <a:t>DEO should ensure that these are deposited in treasury/sub-treasury under double lock, key of one will be kept with DEO himself</a:t>
          </a:r>
          <a:r>
            <a:rPr lang="en-US" sz="1400" b="1" kern="1200" dirty="0" smtClean="0"/>
            <a:t>.</a:t>
          </a:r>
          <a:endParaRPr lang="en-US" sz="1400" b="1" kern="1200" dirty="0"/>
        </a:p>
      </dsp:txBody>
      <dsp:txXfrm>
        <a:off x="465219" y="2614249"/>
        <a:ext cx="8221082" cy="1372629"/>
      </dsp:txXfrm>
    </dsp:sp>
    <dsp:sp modelId="{A15D75D3-5B73-024B-9FEC-6A07150944BE}">
      <dsp:nvSpPr>
        <dsp:cNvPr id="0" name=""/>
        <dsp:cNvSpPr/>
      </dsp:nvSpPr>
      <dsp:spPr>
        <a:xfrm>
          <a:off x="461191" y="3910676"/>
          <a:ext cx="1096144" cy="182690"/>
        </a:xfrm>
        <a:prstGeom prst="parallelogram">
          <a:avLst>
            <a:gd name="adj" fmla="val 140840"/>
          </a:avLst>
        </a:prstGeom>
        <a:gradFill rotWithShape="0">
          <a:gsLst>
            <a:gs pos="0">
              <a:schemeClr val="accent4">
                <a:hueOff val="-2757652"/>
                <a:satOff val="16614"/>
                <a:lumOff val="1332"/>
                <a:alphaOff val="0"/>
                <a:tint val="100000"/>
                <a:shade val="100000"/>
                <a:satMod val="130000"/>
              </a:schemeClr>
            </a:gs>
            <a:gs pos="100000">
              <a:schemeClr val="accent4">
                <a:hueOff val="-2757652"/>
                <a:satOff val="16614"/>
                <a:lumOff val="1332"/>
                <a:alphaOff val="0"/>
                <a:tint val="50000"/>
                <a:shade val="100000"/>
                <a:satMod val="350000"/>
              </a:schemeClr>
            </a:gs>
          </a:gsLst>
          <a:lin ang="16200000" scaled="0"/>
        </a:gradFill>
        <a:ln w="9525" cap="flat" cmpd="sng" algn="ctr">
          <a:solidFill>
            <a:schemeClr val="accent4">
              <a:hueOff val="-2757652"/>
              <a:satOff val="16614"/>
              <a:lumOff val="133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149CC63-2126-E54F-B77D-F7E01A7FD8A8}">
      <dsp:nvSpPr>
        <dsp:cNvPr id="0" name=""/>
        <dsp:cNvSpPr/>
      </dsp:nvSpPr>
      <dsp:spPr>
        <a:xfrm>
          <a:off x="1621277" y="3910676"/>
          <a:ext cx="1096144" cy="182690"/>
        </a:xfrm>
        <a:prstGeom prst="parallelogram">
          <a:avLst>
            <a:gd name="adj" fmla="val 140840"/>
          </a:avLst>
        </a:prstGeom>
        <a:gradFill rotWithShape="0">
          <a:gsLst>
            <a:gs pos="0">
              <a:schemeClr val="accent4">
                <a:hueOff val="-2888969"/>
                <a:satOff val="17405"/>
                <a:lumOff val="1395"/>
                <a:alphaOff val="0"/>
                <a:tint val="100000"/>
                <a:shade val="100000"/>
                <a:satMod val="130000"/>
              </a:schemeClr>
            </a:gs>
            <a:gs pos="100000">
              <a:schemeClr val="accent4">
                <a:hueOff val="-2888969"/>
                <a:satOff val="17405"/>
                <a:lumOff val="1395"/>
                <a:alphaOff val="0"/>
                <a:tint val="50000"/>
                <a:shade val="100000"/>
                <a:satMod val="350000"/>
              </a:schemeClr>
            </a:gs>
          </a:gsLst>
          <a:lin ang="16200000" scaled="0"/>
        </a:gradFill>
        <a:ln w="9525" cap="flat" cmpd="sng" algn="ctr">
          <a:solidFill>
            <a:schemeClr val="accent4">
              <a:hueOff val="-2888969"/>
              <a:satOff val="17405"/>
              <a:lumOff val="139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06F67C8-EEC5-7046-AD81-D2485D5A99E1}">
      <dsp:nvSpPr>
        <dsp:cNvPr id="0" name=""/>
        <dsp:cNvSpPr/>
      </dsp:nvSpPr>
      <dsp:spPr>
        <a:xfrm>
          <a:off x="2781363" y="3910676"/>
          <a:ext cx="1096144" cy="182690"/>
        </a:xfrm>
        <a:prstGeom prst="parallelogram">
          <a:avLst>
            <a:gd name="adj" fmla="val 140840"/>
          </a:avLst>
        </a:prstGeom>
        <a:gradFill rotWithShape="0">
          <a:gsLst>
            <a:gs pos="0">
              <a:schemeClr val="accent4">
                <a:hueOff val="-3020285"/>
                <a:satOff val="18196"/>
                <a:lumOff val="1458"/>
                <a:alphaOff val="0"/>
                <a:tint val="100000"/>
                <a:shade val="100000"/>
                <a:satMod val="130000"/>
              </a:schemeClr>
            </a:gs>
            <a:gs pos="100000">
              <a:schemeClr val="accent4">
                <a:hueOff val="-3020285"/>
                <a:satOff val="18196"/>
                <a:lumOff val="1458"/>
                <a:alphaOff val="0"/>
                <a:tint val="50000"/>
                <a:shade val="100000"/>
                <a:satMod val="350000"/>
              </a:schemeClr>
            </a:gs>
          </a:gsLst>
          <a:lin ang="16200000" scaled="0"/>
        </a:gradFill>
        <a:ln w="9525" cap="flat" cmpd="sng" algn="ctr">
          <a:solidFill>
            <a:schemeClr val="accent4">
              <a:hueOff val="-3020285"/>
              <a:satOff val="18196"/>
              <a:lumOff val="1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30BD95-86E9-C349-BB15-9D7452037403}">
      <dsp:nvSpPr>
        <dsp:cNvPr id="0" name=""/>
        <dsp:cNvSpPr/>
      </dsp:nvSpPr>
      <dsp:spPr>
        <a:xfrm>
          <a:off x="3941449" y="3910676"/>
          <a:ext cx="1096144" cy="182690"/>
        </a:xfrm>
        <a:prstGeom prst="parallelogram">
          <a:avLst>
            <a:gd name="adj" fmla="val 140840"/>
          </a:avLst>
        </a:prstGeom>
        <a:gradFill rotWithShape="0">
          <a:gsLst>
            <a:gs pos="0">
              <a:schemeClr val="accent4">
                <a:hueOff val="-3151602"/>
                <a:satOff val="18988"/>
                <a:lumOff val="1522"/>
                <a:alphaOff val="0"/>
                <a:tint val="100000"/>
                <a:shade val="100000"/>
                <a:satMod val="130000"/>
              </a:schemeClr>
            </a:gs>
            <a:gs pos="100000">
              <a:schemeClr val="accent4">
                <a:hueOff val="-3151602"/>
                <a:satOff val="18988"/>
                <a:lumOff val="1522"/>
                <a:alphaOff val="0"/>
                <a:tint val="50000"/>
                <a:shade val="100000"/>
                <a:satMod val="350000"/>
              </a:schemeClr>
            </a:gs>
          </a:gsLst>
          <a:lin ang="16200000" scaled="0"/>
        </a:gradFill>
        <a:ln w="9525" cap="flat" cmpd="sng" algn="ctr">
          <a:solidFill>
            <a:schemeClr val="accent4">
              <a:hueOff val="-3151602"/>
              <a:satOff val="18988"/>
              <a:lumOff val="152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FCA060-8E71-A140-85D4-0B1DF840A892}">
      <dsp:nvSpPr>
        <dsp:cNvPr id="0" name=""/>
        <dsp:cNvSpPr/>
      </dsp:nvSpPr>
      <dsp:spPr>
        <a:xfrm>
          <a:off x="5101535" y="3910676"/>
          <a:ext cx="1096144" cy="182690"/>
        </a:xfrm>
        <a:prstGeom prst="parallelogram">
          <a:avLst>
            <a:gd name="adj" fmla="val 140840"/>
          </a:avLst>
        </a:prstGeom>
        <a:gradFill rotWithShape="0">
          <a:gsLst>
            <a:gs pos="0">
              <a:schemeClr val="accent4">
                <a:hueOff val="-3282919"/>
                <a:satOff val="19779"/>
                <a:lumOff val="1585"/>
                <a:alphaOff val="0"/>
                <a:tint val="100000"/>
                <a:shade val="100000"/>
                <a:satMod val="130000"/>
              </a:schemeClr>
            </a:gs>
            <a:gs pos="100000">
              <a:schemeClr val="accent4">
                <a:hueOff val="-3282919"/>
                <a:satOff val="19779"/>
                <a:lumOff val="1585"/>
                <a:alphaOff val="0"/>
                <a:tint val="50000"/>
                <a:shade val="100000"/>
                <a:satMod val="350000"/>
              </a:schemeClr>
            </a:gs>
          </a:gsLst>
          <a:lin ang="16200000" scaled="0"/>
        </a:gradFill>
        <a:ln w="9525" cap="flat" cmpd="sng" algn="ctr">
          <a:solidFill>
            <a:schemeClr val="accent4">
              <a:hueOff val="-3282919"/>
              <a:satOff val="19779"/>
              <a:lumOff val="158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72C0D6-9F9F-DD46-9E1D-D972CA3FCA09}">
      <dsp:nvSpPr>
        <dsp:cNvPr id="0" name=""/>
        <dsp:cNvSpPr/>
      </dsp:nvSpPr>
      <dsp:spPr>
        <a:xfrm>
          <a:off x="6261621" y="3910676"/>
          <a:ext cx="1096144" cy="182690"/>
        </a:xfrm>
        <a:prstGeom prst="parallelogram">
          <a:avLst>
            <a:gd name="adj" fmla="val 140840"/>
          </a:avLst>
        </a:prstGeom>
        <a:gradFill rotWithShape="0">
          <a:gsLst>
            <a:gs pos="0">
              <a:schemeClr val="accent4">
                <a:hueOff val="-3414236"/>
                <a:satOff val="20570"/>
                <a:lumOff val="1649"/>
                <a:alphaOff val="0"/>
                <a:tint val="100000"/>
                <a:shade val="100000"/>
                <a:satMod val="130000"/>
              </a:schemeClr>
            </a:gs>
            <a:gs pos="100000">
              <a:schemeClr val="accent4">
                <a:hueOff val="-3414236"/>
                <a:satOff val="20570"/>
                <a:lumOff val="1649"/>
                <a:alphaOff val="0"/>
                <a:tint val="50000"/>
                <a:shade val="100000"/>
                <a:satMod val="350000"/>
              </a:schemeClr>
            </a:gs>
          </a:gsLst>
          <a:lin ang="16200000" scaled="0"/>
        </a:gradFill>
        <a:ln w="9525" cap="flat" cmpd="sng" algn="ctr">
          <a:solidFill>
            <a:schemeClr val="accent4">
              <a:hueOff val="-3414236"/>
              <a:satOff val="20570"/>
              <a:lumOff val="164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E6FBFB-A818-9843-9494-6CA6CC201EA6}">
      <dsp:nvSpPr>
        <dsp:cNvPr id="0" name=""/>
        <dsp:cNvSpPr/>
      </dsp:nvSpPr>
      <dsp:spPr>
        <a:xfrm>
          <a:off x="7421707" y="3910676"/>
          <a:ext cx="1096144" cy="182690"/>
        </a:xfrm>
        <a:prstGeom prst="parallelogram">
          <a:avLst>
            <a:gd name="adj" fmla="val 140840"/>
          </a:avLst>
        </a:prstGeom>
        <a:gradFill rotWithShape="0">
          <a:gsLst>
            <a:gs pos="0">
              <a:schemeClr val="accent4">
                <a:hueOff val="-3545552"/>
                <a:satOff val="21361"/>
                <a:lumOff val="1712"/>
                <a:alphaOff val="0"/>
                <a:tint val="100000"/>
                <a:shade val="100000"/>
                <a:satMod val="130000"/>
              </a:schemeClr>
            </a:gs>
            <a:gs pos="100000">
              <a:schemeClr val="accent4">
                <a:hueOff val="-3545552"/>
                <a:satOff val="21361"/>
                <a:lumOff val="1712"/>
                <a:alphaOff val="0"/>
                <a:tint val="50000"/>
                <a:shade val="100000"/>
                <a:satMod val="350000"/>
              </a:schemeClr>
            </a:gs>
          </a:gsLst>
          <a:lin ang="16200000" scaled="0"/>
        </a:gradFill>
        <a:ln w="9525" cap="flat" cmpd="sng" algn="ctr">
          <a:solidFill>
            <a:schemeClr val="accent4">
              <a:hueOff val="-3545552"/>
              <a:satOff val="21361"/>
              <a:lumOff val="171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79A9B42-F1B0-0547-BF72-314494D0108A}">
      <dsp:nvSpPr>
        <dsp:cNvPr id="0" name=""/>
        <dsp:cNvSpPr/>
      </dsp:nvSpPr>
      <dsp:spPr>
        <a:xfrm>
          <a:off x="461191" y="4207692"/>
          <a:ext cx="8221082" cy="88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  The envelops sealed under R 93(1) shall not be opened and their contents inspected by any person/authority except under the order of a competent court under   Secret Seal NOT to be put on locks.</a:t>
          </a:r>
          <a:endParaRPr lang="en-US" sz="1600" kern="1200" dirty="0"/>
        </a:p>
      </dsp:txBody>
      <dsp:txXfrm>
        <a:off x="461191" y="4207692"/>
        <a:ext cx="8221082" cy="886770"/>
      </dsp:txXfrm>
    </dsp:sp>
    <dsp:sp modelId="{E1DFAD96-4DF3-7649-B705-4D8894961862}">
      <dsp:nvSpPr>
        <dsp:cNvPr id="0" name=""/>
        <dsp:cNvSpPr/>
      </dsp:nvSpPr>
      <dsp:spPr>
        <a:xfrm>
          <a:off x="461191" y="5094463"/>
          <a:ext cx="1096144" cy="182690"/>
        </a:xfrm>
        <a:prstGeom prst="parallelogram">
          <a:avLst>
            <a:gd name="adj" fmla="val 140840"/>
          </a:avLst>
        </a:prstGeom>
        <a:gradFill rotWithShape="0">
          <a:gsLst>
            <a:gs pos="0">
              <a:schemeClr val="accent4">
                <a:hueOff val="-3676869"/>
                <a:satOff val="22152"/>
                <a:lumOff val="1776"/>
                <a:alphaOff val="0"/>
                <a:tint val="100000"/>
                <a:shade val="100000"/>
                <a:satMod val="130000"/>
              </a:schemeClr>
            </a:gs>
            <a:gs pos="100000">
              <a:schemeClr val="accent4">
                <a:hueOff val="-3676869"/>
                <a:satOff val="22152"/>
                <a:lumOff val="1776"/>
                <a:alphaOff val="0"/>
                <a:tint val="50000"/>
                <a:shade val="100000"/>
                <a:satMod val="350000"/>
              </a:schemeClr>
            </a:gs>
          </a:gsLst>
          <a:lin ang="16200000" scaled="0"/>
        </a:gradFill>
        <a:ln w="9525" cap="flat" cmpd="sng" algn="ctr">
          <a:solidFill>
            <a:schemeClr val="accent4">
              <a:hueOff val="-3676869"/>
              <a:satOff val="22152"/>
              <a:lumOff val="17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BF1014-EECF-9C4E-965D-2614C40C2D15}">
      <dsp:nvSpPr>
        <dsp:cNvPr id="0" name=""/>
        <dsp:cNvSpPr/>
      </dsp:nvSpPr>
      <dsp:spPr>
        <a:xfrm>
          <a:off x="1621277" y="5094463"/>
          <a:ext cx="1096144" cy="182690"/>
        </a:xfrm>
        <a:prstGeom prst="parallelogram">
          <a:avLst>
            <a:gd name="adj" fmla="val 140840"/>
          </a:avLst>
        </a:prstGeom>
        <a:gradFill rotWithShape="0">
          <a:gsLst>
            <a:gs pos="0">
              <a:schemeClr val="accent4">
                <a:hueOff val="-3808186"/>
                <a:satOff val="22943"/>
                <a:lumOff val="1839"/>
                <a:alphaOff val="0"/>
                <a:tint val="100000"/>
                <a:shade val="100000"/>
                <a:satMod val="130000"/>
              </a:schemeClr>
            </a:gs>
            <a:gs pos="100000">
              <a:schemeClr val="accent4">
                <a:hueOff val="-3808186"/>
                <a:satOff val="22943"/>
                <a:lumOff val="1839"/>
                <a:alphaOff val="0"/>
                <a:tint val="50000"/>
                <a:shade val="100000"/>
                <a:satMod val="350000"/>
              </a:schemeClr>
            </a:gs>
          </a:gsLst>
          <a:lin ang="16200000" scaled="0"/>
        </a:gradFill>
        <a:ln w="9525" cap="flat" cmpd="sng" algn="ctr">
          <a:solidFill>
            <a:schemeClr val="accent4">
              <a:hueOff val="-3808186"/>
              <a:satOff val="22943"/>
              <a:lumOff val="18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D981C2-6E04-FE46-8193-0B014D808245}">
      <dsp:nvSpPr>
        <dsp:cNvPr id="0" name=""/>
        <dsp:cNvSpPr/>
      </dsp:nvSpPr>
      <dsp:spPr>
        <a:xfrm>
          <a:off x="2781363" y="5094463"/>
          <a:ext cx="1096144" cy="182690"/>
        </a:xfrm>
        <a:prstGeom prst="parallelogram">
          <a:avLst>
            <a:gd name="adj" fmla="val 140840"/>
          </a:avLst>
        </a:prstGeom>
        <a:gradFill rotWithShape="0">
          <a:gsLst>
            <a:gs pos="0">
              <a:schemeClr val="accent4">
                <a:hueOff val="-3939503"/>
                <a:satOff val="23734"/>
                <a:lumOff val="1902"/>
                <a:alphaOff val="0"/>
                <a:tint val="100000"/>
                <a:shade val="100000"/>
                <a:satMod val="130000"/>
              </a:schemeClr>
            </a:gs>
            <a:gs pos="100000">
              <a:schemeClr val="accent4">
                <a:hueOff val="-3939503"/>
                <a:satOff val="23734"/>
                <a:lumOff val="1902"/>
                <a:alphaOff val="0"/>
                <a:tint val="50000"/>
                <a:shade val="100000"/>
                <a:satMod val="350000"/>
              </a:schemeClr>
            </a:gs>
          </a:gsLst>
          <a:lin ang="16200000" scaled="0"/>
        </a:gradFill>
        <a:ln w="9525" cap="flat" cmpd="sng" algn="ctr">
          <a:solidFill>
            <a:schemeClr val="accent4">
              <a:hueOff val="-3939503"/>
              <a:satOff val="23734"/>
              <a:lumOff val="19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A666F6B-9484-264B-9D3B-73F24010D9C7}">
      <dsp:nvSpPr>
        <dsp:cNvPr id="0" name=""/>
        <dsp:cNvSpPr/>
      </dsp:nvSpPr>
      <dsp:spPr>
        <a:xfrm>
          <a:off x="3941449" y="5094463"/>
          <a:ext cx="1096144" cy="182690"/>
        </a:xfrm>
        <a:prstGeom prst="parallelogram">
          <a:avLst>
            <a:gd name="adj" fmla="val 140840"/>
          </a:avLst>
        </a:prstGeom>
        <a:gradFill rotWithShape="0">
          <a:gsLst>
            <a:gs pos="0">
              <a:schemeClr val="accent4">
                <a:hueOff val="-4070819"/>
                <a:satOff val="24526"/>
                <a:lumOff val="1966"/>
                <a:alphaOff val="0"/>
                <a:tint val="100000"/>
                <a:shade val="100000"/>
                <a:satMod val="130000"/>
              </a:schemeClr>
            </a:gs>
            <a:gs pos="100000">
              <a:schemeClr val="accent4">
                <a:hueOff val="-4070819"/>
                <a:satOff val="24526"/>
                <a:lumOff val="1966"/>
                <a:alphaOff val="0"/>
                <a:tint val="50000"/>
                <a:shade val="100000"/>
                <a:satMod val="350000"/>
              </a:schemeClr>
            </a:gs>
          </a:gsLst>
          <a:lin ang="16200000" scaled="0"/>
        </a:gradFill>
        <a:ln w="9525" cap="flat" cmpd="sng" algn="ctr">
          <a:solidFill>
            <a:schemeClr val="accent4">
              <a:hueOff val="-4070819"/>
              <a:satOff val="24526"/>
              <a:lumOff val="196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E814E8-82C5-394E-A2E1-1F7794CB3060}">
      <dsp:nvSpPr>
        <dsp:cNvPr id="0" name=""/>
        <dsp:cNvSpPr/>
      </dsp:nvSpPr>
      <dsp:spPr>
        <a:xfrm>
          <a:off x="5101535" y="5094463"/>
          <a:ext cx="1096144" cy="182690"/>
        </a:xfrm>
        <a:prstGeom prst="parallelogram">
          <a:avLst>
            <a:gd name="adj" fmla="val 140840"/>
          </a:avLst>
        </a:prstGeom>
        <a:gradFill rotWithShape="0">
          <a:gsLst>
            <a:gs pos="0">
              <a:schemeClr val="accent4">
                <a:hueOff val="-4202136"/>
                <a:satOff val="25317"/>
                <a:lumOff val="2029"/>
                <a:alphaOff val="0"/>
                <a:tint val="100000"/>
                <a:shade val="100000"/>
                <a:satMod val="130000"/>
              </a:schemeClr>
            </a:gs>
            <a:gs pos="100000">
              <a:schemeClr val="accent4">
                <a:hueOff val="-4202136"/>
                <a:satOff val="25317"/>
                <a:lumOff val="2029"/>
                <a:alphaOff val="0"/>
                <a:tint val="50000"/>
                <a:shade val="100000"/>
                <a:satMod val="350000"/>
              </a:schemeClr>
            </a:gs>
          </a:gsLst>
          <a:lin ang="16200000" scaled="0"/>
        </a:gradFill>
        <a:ln w="9525" cap="flat" cmpd="sng" algn="ctr">
          <a:solidFill>
            <a:schemeClr val="accent4">
              <a:hueOff val="-4202136"/>
              <a:satOff val="25317"/>
              <a:lumOff val="20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BB00B8-AB58-9E42-AE83-3695617DC609}">
      <dsp:nvSpPr>
        <dsp:cNvPr id="0" name=""/>
        <dsp:cNvSpPr/>
      </dsp:nvSpPr>
      <dsp:spPr>
        <a:xfrm>
          <a:off x="6261621" y="5094463"/>
          <a:ext cx="1096144" cy="182690"/>
        </a:xfrm>
        <a:prstGeom prst="parallelogram">
          <a:avLst>
            <a:gd name="adj" fmla="val 140840"/>
          </a:avLst>
        </a:prstGeom>
        <a:gradFill rotWithShape="0">
          <a:gsLst>
            <a:gs pos="0">
              <a:schemeClr val="accent4">
                <a:hueOff val="-4333453"/>
                <a:satOff val="26108"/>
                <a:lumOff val="2093"/>
                <a:alphaOff val="0"/>
                <a:tint val="100000"/>
                <a:shade val="100000"/>
                <a:satMod val="130000"/>
              </a:schemeClr>
            </a:gs>
            <a:gs pos="100000">
              <a:schemeClr val="accent4">
                <a:hueOff val="-4333453"/>
                <a:satOff val="26108"/>
                <a:lumOff val="2093"/>
                <a:alphaOff val="0"/>
                <a:tint val="50000"/>
                <a:shade val="100000"/>
                <a:satMod val="350000"/>
              </a:schemeClr>
            </a:gs>
          </a:gsLst>
          <a:lin ang="16200000" scaled="0"/>
        </a:gradFill>
        <a:ln w="9525" cap="flat" cmpd="sng" algn="ctr">
          <a:solidFill>
            <a:schemeClr val="accent4">
              <a:hueOff val="-4333453"/>
              <a:satOff val="26108"/>
              <a:lumOff val="20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335D14-D774-1841-B9F3-B4D4D9F0EFD0}">
      <dsp:nvSpPr>
        <dsp:cNvPr id="0" name=""/>
        <dsp:cNvSpPr/>
      </dsp:nvSpPr>
      <dsp:spPr>
        <a:xfrm>
          <a:off x="7421707" y="5094463"/>
          <a:ext cx="1096144" cy="182690"/>
        </a:xfrm>
        <a:prstGeom prst="parallelogram">
          <a:avLst>
            <a:gd name="adj" fmla="val 14084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589AD-F7A2-1341-A12A-756B9AAA5CD1}">
      <dsp:nvSpPr>
        <dsp:cNvPr id="0" name=""/>
        <dsp:cNvSpPr/>
      </dsp:nvSpPr>
      <dsp:spPr>
        <a:xfrm>
          <a:off x="0" y="-73162"/>
          <a:ext cx="7040879" cy="108557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After sealing of EVMs and election papers, YOU                     should draw up proceedings  of counting process mentioning, inter alia,-:</a:t>
          </a:r>
          <a:endParaRPr lang="en-US" sz="1600" b="1" kern="1200" dirty="0">
            <a:solidFill>
              <a:srgbClr val="000000"/>
            </a:solidFill>
          </a:endParaRPr>
        </a:p>
      </dsp:txBody>
      <dsp:txXfrm>
        <a:off x="31795" y="-41367"/>
        <a:ext cx="5742446" cy="1021986"/>
      </dsp:txXfrm>
    </dsp:sp>
    <dsp:sp modelId="{732AF13F-D2C7-7447-B96E-717C7E6BAFA6}">
      <dsp:nvSpPr>
        <dsp:cNvPr id="0" name=""/>
        <dsp:cNvSpPr/>
      </dsp:nvSpPr>
      <dsp:spPr>
        <a:xfrm>
          <a:off x="525779" y="1429235"/>
          <a:ext cx="7040879" cy="553481"/>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Full particulars of candidates/agents present in counting hall </a:t>
          </a:r>
          <a:endParaRPr lang="en-US" sz="1600" b="1" kern="1200" dirty="0">
            <a:solidFill>
              <a:srgbClr val="000000"/>
            </a:solidFill>
          </a:endParaRPr>
        </a:p>
      </dsp:txBody>
      <dsp:txXfrm>
        <a:off x="541990" y="1445446"/>
        <a:ext cx="5777052" cy="521059"/>
      </dsp:txXfrm>
    </dsp:sp>
    <dsp:sp modelId="{622ABEAE-4914-8549-B2EF-BDB2FB69CE2D}">
      <dsp:nvSpPr>
        <dsp:cNvPr id="0" name=""/>
        <dsp:cNvSpPr/>
      </dsp:nvSpPr>
      <dsp:spPr>
        <a:xfrm>
          <a:off x="1051559" y="2338317"/>
          <a:ext cx="7040879" cy="1208018"/>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Fact that they were asked to affix seals on voting machines and packets of election papers, if they wished.</a:t>
          </a:r>
          <a:endParaRPr lang="en-US" sz="1600" b="1" kern="1200" dirty="0">
            <a:solidFill>
              <a:srgbClr val="000000"/>
            </a:solidFill>
          </a:endParaRPr>
        </a:p>
      </dsp:txBody>
      <dsp:txXfrm>
        <a:off x="1086941" y="2373699"/>
        <a:ext cx="5738710" cy="1137254"/>
      </dsp:txXfrm>
    </dsp:sp>
    <dsp:sp modelId="{AC4A4AAE-90D5-B541-B406-F9CC721E83EE}">
      <dsp:nvSpPr>
        <dsp:cNvPr id="0" name=""/>
        <dsp:cNvSpPr/>
      </dsp:nvSpPr>
      <dsp:spPr>
        <a:xfrm>
          <a:off x="1577339" y="3809239"/>
          <a:ext cx="7040879" cy="738875"/>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Particulars of persons who had affixed such seal and those persons who refused to do so</a:t>
          </a:r>
          <a:endParaRPr lang="en-US" sz="1600" b="1" kern="1200" dirty="0">
            <a:solidFill>
              <a:srgbClr val="000000"/>
            </a:solidFill>
          </a:endParaRPr>
        </a:p>
      </dsp:txBody>
      <dsp:txXfrm>
        <a:off x="1598980" y="3830880"/>
        <a:ext cx="5766192" cy="695593"/>
      </dsp:txXfrm>
    </dsp:sp>
    <dsp:sp modelId="{46D4607D-FEB6-8F45-85EB-FE779F319FB4}">
      <dsp:nvSpPr>
        <dsp:cNvPr id="0" name=""/>
        <dsp:cNvSpPr/>
      </dsp:nvSpPr>
      <dsp:spPr>
        <a:xfrm>
          <a:off x="2103119" y="4725915"/>
          <a:ext cx="7040879" cy="1378225"/>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Sign the proceedings and obtain signs of the candidates/agents as present and willing to sign. The proceeding should be kept in a sealed cover along with other election papers.</a:t>
          </a:r>
          <a:endParaRPr lang="en-US" sz="1600" b="1" kern="1200" dirty="0">
            <a:solidFill>
              <a:srgbClr val="000000"/>
            </a:solidFill>
          </a:endParaRPr>
        </a:p>
      </dsp:txBody>
      <dsp:txXfrm>
        <a:off x="2143486" y="4766282"/>
        <a:ext cx="5728740" cy="1297491"/>
      </dsp:txXfrm>
    </dsp:sp>
    <dsp:sp modelId="{916BCEC3-219C-7F46-97EA-EF8930F97D89}">
      <dsp:nvSpPr>
        <dsp:cNvPr id="0" name=""/>
        <dsp:cNvSpPr/>
      </dsp:nvSpPr>
      <dsp:spPr>
        <a:xfrm>
          <a:off x="6335254" y="719911"/>
          <a:ext cx="705624" cy="70562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6494019" y="719911"/>
        <a:ext cx="388094" cy="530982"/>
      </dsp:txXfrm>
    </dsp:sp>
    <dsp:sp modelId="{00CEF09B-8242-4943-AFE1-9590E709EE1F}">
      <dsp:nvSpPr>
        <dsp:cNvPr id="0" name=""/>
        <dsp:cNvSpPr/>
      </dsp:nvSpPr>
      <dsp:spPr>
        <a:xfrm>
          <a:off x="6861034" y="1956262"/>
          <a:ext cx="705624" cy="70562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7019799" y="1956262"/>
        <a:ext cx="388094" cy="530982"/>
      </dsp:txXfrm>
    </dsp:sp>
    <dsp:sp modelId="{5D89BE22-FA9B-DD47-9B45-2AD400832401}">
      <dsp:nvSpPr>
        <dsp:cNvPr id="0" name=""/>
        <dsp:cNvSpPr/>
      </dsp:nvSpPr>
      <dsp:spPr>
        <a:xfrm>
          <a:off x="7386814" y="3174519"/>
          <a:ext cx="705624" cy="70562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7545579" y="3174519"/>
        <a:ext cx="388094" cy="530982"/>
      </dsp:txXfrm>
    </dsp:sp>
    <dsp:sp modelId="{543C7B1E-675D-5C44-894C-C8A345AF9B1D}">
      <dsp:nvSpPr>
        <dsp:cNvPr id="0" name=""/>
        <dsp:cNvSpPr/>
      </dsp:nvSpPr>
      <dsp:spPr>
        <a:xfrm>
          <a:off x="7912594" y="4422932"/>
          <a:ext cx="705624" cy="70562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8071359" y="4422932"/>
        <a:ext cx="388094" cy="53098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706B5-49A7-CE45-A282-05F565BD662C}">
      <dsp:nvSpPr>
        <dsp:cNvPr id="0" name=""/>
        <dsp:cNvSpPr/>
      </dsp:nvSpPr>
      <dsp:spPr>
        <a:xfrm>
          <a:off x="1295764" y="3243"/>
          <a:ext cx="2747910" cy="164874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After all packets are sealed, Secret Seal should be put in separate packet </a:t>
          </a:r>
          <a:endParaRPr lang="en-US" sz="2200" b="1" kern="1200">
            <a:solidFill>
              <a:srgbClr val="000000"/>
            </a:solidFill>
          </a:endParaRPr>
        </a:p>
      </dsp:txBody>
      <dsp:txXfrm>
        <a:off x="1295764" y="3243"/>
        <a:ext cx="2747910" cy="1648746"/>
      </dsp:txXfrm>
    </dsp:sp>
    <dsp:sp modelId="{9B406F3D-6BA6-8947-9BC2-1277AAC12C94}">
      <dsp:nvSpPr>
        <dsp:cNvPr id="0" name=""/>
        <dsp:cNvSpPr/>
      </dsp:nvSpPr>
      <dsp:spPr>
        <a:xfrm>
          <a:off x="4318465" y="3243"/>
          <a:ext cx="2747910" cy="164874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Affix seals of candidates/agents if they wish</a:t>
          </a:r>
          <a:endParaRPr lang="en-US" sz="2200" b="1" kern="1200">
            <a:solidFill>
              <a:srgbClr val="000000"/>
            </a:solidFill>
          </a:endParaRPr>
        </a:p>
      </dsp:txBody>
      <dsp:txXfrm>
        <a:off x="4318465" y="3243"/>
        <a:ext cx="2747910" cy="1648746"/>
      </dsp:txXfrm>
    </dsp:sp>
    <dsp:sp modelId="{81D599A1-B748-C040-9E88-E2461E532CEB}">
      <dsp:nvSpPr>
        <dsp:cNvPr id="0" name=""/>
        <dsp:cNvSpPr/>
      </dsp:nvSpPr>
      <dsp:spPr>
        <a:xfrm>
          <a:off x="1295764" y="1926780"/>
          <a:ext cx="2747910" cy="164874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The secret Seal should be returned IMMEDIATELY after such sealing to ECI </a:t>
          </a:r>
          <a:endParaRPr lang="en-US" sz="2200" b="1" kern="1200">
            <a:solidFill>
              <a:srgbClr val="000000"/>
            </a:solidFill>
          </a:endParaRPr>
        </a:p>
      </dsp:txBody>
      <dsp:txXfrm>
        <a:off x="1295764" y="1926780"/>
        <a:ext cx="2747910" cy="1648746"/>
      </dsp:txXfrm>
    </dsp:sp>
    <dsp:sp modelId="{61EA71B4-BAE3-5C42-9FF3-F31E161BB069}">
      <dsp:nvSpPr>
        <dsp:cNvPr id="0" name=""/>
        <dsp:cNvSpPr/>
      </dsp:nvSpPr>
      <dsp:spPr>
        <a:xfrm>
          <a:off x="4318465" y="1926780"/>
          <a:ext cx="2747910" cy="164874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Send through registered insured post</a:t>
          </a:r>
          <a:endParaRPr lang="en-US" sz="2200" b="1" kern="1200">
            <a:solidFill>
              <a:srgbClr val="000000"/>
            </a:solidFill>
          </a:endParaRPr>
        </a:p>
      </dsp:txBody>
      <dsp:txXfrm>
        <a:off x="4318465" y="1926780"/>
        <a:ext cx="2747910" cy="1648746"/>
      </dsp:txXfrm>
    </dsp:sp>
    <dsp:sp modelId="{49639BA9-E75C-B248-BD38-4EF65FCEBF67}">
      <dsp:nvSpPr>
        <dsp:cNvPr id="0" name=""/>
        <dsp:cNvSpPr/>
      </dsp:nvSpPr>
      <dsp:spPr>
        <a:xfrm>
          <a:off x="2807114" y="3850318"/>
          <a:ext cx="2747910" cy="1648746"/>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rPr>
            <a:t>To be returned to Commission within 24 hours after counting is completed.</a:t>
          </a:r>
          <a:endParaRPr lang="en-US" sz="2200" b="1" kern="1200" dirty="0">
            <a:solidFill>
              <a:srgbClr val="000000"/>
            </a:solidFill>
          </a:endParaRPr>
        </a:p>
      </dsp:txBody>
      <dsp:txXfrm>
        <a:off x="2807114" y="3850318"/>
        <a:ext cx="2747910" cy="1648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895012" y="-1835586"/>
          <a:ext cx="1194966" cy="516940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Results to be decided by draw of lot by RO. </a:t>
          </a:r>
          <a:endParaRPr lang="en-US" sz="2000" b="0" kern="1200" dirty="0">
            <a:solidFill>
              <a:srgbClr val="000000"/>
            </a:solidFill>
            <a:latin typeface="Calibri"/>
            <a:cs typeface="Calibri"/>
          </a:endParaRPr>
        </a:p>
      </dsp:txBody>
      <dsp:txXfrm rot="-5400000">
        <a:off x="2907792" y="209967"/>
        <a:ext cx="5111075" cy="1078300"/>
      </dsp:txXfrm>
    </dsp:sp>
    <dsp:sp modelId="{D3FD7BC2-7CFB-E745-B39A-E2D9D658EE93}">
      <dsp:nvSpPr>
        <dsp:cNvPr id="0" name=""/>
        <dsp:cNvSpPr/>
      </dsp:nvSpPr>
      <dsp:spPr>
        <a:xfrm>
          <a:off x="0" y="2263"/>
          <a:ext cx="2907792" cy="14937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rgbClr val="000000"/>
              </a:solidFill>
              <a:latin typeface="Calibri"/>
              <a:cs typeface="Calibri"/>
            </a:rPr>
            <a:t>Sec 65: Equality of Votes</a:t>
          </a:r>
          <a:endParaRPr lang="en-US" sz="2400" b="1" kern="1200" dirty="0">
            <a:solidFill>
              <a:srgbClr val="000000"/>
            </a:solidFill>
            <a:latin typeface="Calibri"/>
            <a:cs typeface="Calibri"/>
          </a:endParaRPr>
        </a:p>
      </dsp:txBody>
      <dsp:txXfrm>
        <a:off x="72917" y="75180"/>
        <a:ext cx="2761958" cy="1347873"/>
      </dsp:txXfrm>
    </dsp:sp>
    <dsp:sp modelId="{0BE37B6B-DA2D-1846-9D2A-5A63D30CD6E8}">
      <dsp:nvSpPr>
        <dsp:cNvPr id="0" name=""/>
        <dsp:cNvSpPr/>
      </dsp:nvSpPr>
      <dsp:spPr>
        <a:xfrm rot="5400000">
          <a:off x="4895012" y="-267193"/>
          <a:ext cx="1194966" cy="5169408"/>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In the absence of any direction to the contrary from ECI, RO to  declare the result.</a:t>
          </a:r>
          <a:endParaRPr lang="en-US" sz="2000" b="0" kern="1200" dirty="0">
            <a:solidFill>
              <a:srgbClr val="000000"/>
            </a:solidFill>
            <a:latin typeface="Calibri"/>
            <a:cs typeface="Calibri"/>
          </a:endParaRPr>
        </a:p>
      </dsp:txBody>
      <dsp:txXfrm rot="-5400000">
        <a:off x="2907792" y="1778360"/>
        <a:ext cx="5111075" cy="1078300"/>
      </dsp:txXfrm>
    </dsp:sp>
    <dsp:sp modelId="{9DA2770A-06E8-C947-B664-5168FD60E299}">
      <dsp:nvSpPr>
        <dsp:cNvPr id="0" name=""/>
        <dsp:cNvSpPr/>
      </dsp:nvSpPr>
      <dsp:spPr>
        <a:xfrm>
          <a:off x="0" y="1570656"/>
          <a:ext cx="2907792" cy="149370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66: Declaration of Results</a:t>
          </a:r>
          <a:endParaRPr lang="en-US" sz="2400" b="0" kern="1200" dirty="0">
            <a:solidFill>
              <a:srgbClr val="000000"/>
            </a:solidFill>
            <a:latin typeface="Calibri"/>
            <a:cs typeface="Calibri"/>
          </a:endParaRPr>
        </a:p>
      </dsp:txBody>
      <dsp:txXfrm>
        <a:off x="72917" y="1643573"/>
        <a:ext cx="2761958" cy="1347873"/>
      </dsp:txXfrm>
    </dsp:sp>
    <dsp:sp modelId="{FF26BFEC-0B00-A848-91DF-7AEF09E3FD52}">
      <dsp:nvSpPr>
        <dsp:cNvPr id="0" name=""/>
        <dsp:cNvSpPr/>
      </dsp:nvSpPr>
      <dsp:spPr>
        <a:xfrm rot="5400000">
          <a:off x="4895012" y="1301199"/>
          <a:ext cx="1194966" cy="516940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0" kern="1200" dirty="0" smtClean="0">
              <a:solidFill>
                <a:srgbClr val="000000"/>
              </a:solidFill>
              <a:latin typeface="Calibri"/>
              <a:cs typeface="Calibri"/>
            </a:rPr>
            <a:t>RO to report result to ECI&amp; to Appropriate Authority (i.e. Secretary State Legislature/ Parliament, who shall get it published in official Gazette immediately.</a:t>
          </a:r>
          <a:r>
            <a:rPr lang="en-US" sz="1900" b="0" kern="1200" dirty="0" smtClean="0">
              <a:solidFill>
                <a:srgbClr val="000000"/>
              </a:solidFill>
              <a:latin typeface="Times" pitchFamily="18" charset="0"/>
              <a:cs typeface="Times" pitchFamily="18" charset="0"/>
            </a:rPr>
            <a:t>  </a:t>
          </a:r>
          <a:endParaRPr lang="en-US" sz="1900" b="0" kern="1200" dirty="0">
            <a:solidFill>
              <a:srgbClr val="000000"/>
            </a:solidFill>
            <a:latin typeface="Times" pitchFamily="18" charset="0"/>
            <a:cs typeface="Times" pitchFamily="18" charset="0"/>
          </a:endParaRPr>
        </a:p>
      </dsp:txBody>
      <dsp:txXfrm rot="-5400000">
        <a:off x="2907792" y="3346753"/>
        <a:ext cx="5111075" cy="1078300"/>
      </dsp:txXfrm>
    </dsp:sp>
    <dsp:sp modelId="{2E46D041-349E-A842-8EED-D48E27D1ED23}">
      <dsp:nvSpPr>
        <dsp:cNvPr id="0" name=""/>
        <dsp:cNvSpPr/>
      </dsp:nvSpPr>
      <dsp:spPr>
        <a:xfrm>
          <a:off x="0" y="3139049"/>
          <a:ext cx="2907792" cy="149370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mj-lt"/>
              <a:cs typeface="Times" pitchFamily="18" charset="0"/>
            </a:rPr>
            <a:t>Sec </a:t>
          </a:r>
          <a:r>
            <a:rPr lang="en-US" sz="2400" b="1" kern="1200" dirty="0" smtClean="0">
              <a:solidFill>
                <a:srgbClr val="000000"/>
              </a:solidFill>
              <a:latin typeface="+mj-lt"/>
              <a:cs typeface="Calibri"/>
            </a:rPr>
            <a:t>67</a:t>
          </a:r>
          <a:r>
            <a:rPr lang="en-US" sz="2000" b="1" kern="1200" dirty="0" smtClean="0">
              <a:solidFill>
                <a:srgbClr val="000000"/>
              </a:solidFill>
              <a:latin typeface="+mj-lt"/>
              <a:cs typeface="Times" pitchFamily="18" charset="0"/>
            </a:rPr>
            <a:t>: Report of the Result</a:t>
          </a:r>
          <a:endParaRPr lang="en-US" sz="2000" b="1" kern="1200" dirty="0">
            <a:solidFill>
              <a:srgbClr val="000000"/>
            </a:solidFill>
            <a:latin typeface="+mj-lt"/>
            <a:cs typeface="Calibri"/>
          </a:endParaRPr>
        </a:p>
      </dsp:txBody>
      <dsp:txXfrm>
        <a:off x="72917" y="3211966"/>
        <a:ext cx="2761958" cy="134787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AAFA2-191D-BB4B-803D-69A1AE903A74}">
      <dsp:nvSpPr>
        <dsp:cNvPr id="0" name=""/>
        <dsp:cNvSpPr/>
      </dsp:nvSpPr>
      <dsp:spPr>
        <a:xfrm>
          <a:off x="0" y="112370"/>
          <a:ext cx="8562330" cy="1201208"/>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0000"/>
              </a:solidFill>
            </a:rPr>
            <a:t>Send copies of Form 21C to :</a:t>
          </a:r>
          <a:endParaRPr lang="en-US" sz="4400" b="1" kern="1200" dirty="0">
            <a:solidFill>
              <a:srgbClr val="000000"/>
            </a:solidFill>
          </a:endParaRPr>
        </a:p>
      </dsp:txBody>
      <dsp:txXfrm>
        <a:off x="0" y="112370"/>
        <a:ext cx="8562330" cy="1201208"/>
      </dsp:txXfrm>
    </dsp:sp>
    <dsp:sp modelId="{EBFB3FDB-86B7-4141-9C9C-A307C75894EC}">
      <dsp:nvSpPr>
        <dsp:cNvPr id="0" name=""/>
        <dsp:cNvSpPr/>
      </dsp:nvSpPr>
      <dsp:spPr>
        <a:xfrm>
          <a:off x="1527" y="1353802"/>
          <a:ext cx="1536568" cy="383549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solidFill>
                <a:srgbClr val="000000"/>
              </a:solidFill>
            </a:rPr>
            <a:t>ECI</a:t>
          </a:r>
          <a:endParaRPr lang="en-US" sz="2400" b="1" kern="1200">
            <a:solidFill>
              <a:srgbClr val="000000"/>
            </a:solidFill>
          </a:endParaRPr>
        </a:p>
      </dsp:txBody>
      <dsp:txXfrm>
        <a:off x="1527" y="1353802"/>
        <a:ext cx="1536568" cy="3835492"/>
      </dsp:txXfrm>
    </dsp:sp>
    <dsp:sp modelId="{89C6B3FE-DA0E-294C-AECE-CCF0E108F698}">
      <dsp:nvSpPr>
        <dsp:cNvPr id="0" name=""/>
        <dsp:cNvSpPr/>
      </dsp:nvSpPr>
      <dsp:spPr>
        <a:xfrm>
          <a:off x="1538095" y="1353802"/>
          <a:ext cx="1422492" cy="3835492"/>
        </a:xfrm>
        <a:prstGeom prst="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CEO of state</a:t>
          </a:r>
          <a:endParaRPr lang="en-US" sz="2400" b="1" kern="1200" dirty="0">
            <a:solidFill>
              <a:srgbClr val="000000"/>
            </a:solidFill>
          </a:endParaRPr>
        </a:p>
      </dsp:txBody>
      <dsp:txXfrm>
        <a:off x="1538095" y="1353802"/>
        <a:ext cx="1422492" cy="3835492"/>
      </dsp:txXfrm>
    </dsp:sp>
    <dsp:sp modelId="{0B3EF2C7-7D9B-C046-BB36-CD1D2DC3D789}">
      <dsp:nvSpPr>
        <dsp:cNvPr id="0" name=""/>
        <dsp:cNvSpPr/>
      </dsp:nvSpPr>
      <dsp:spPr>
        <a:xfrm>
          <a:off x="2960587" y="1353802"/>
          <a:ext cx="1866738" cy="3835492"/>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Union Ministry of Law &amp; Justice (Legislative Department)</a:t>
          </a:r>
          <a:endParaRPr lang="en-US" sz="2400" b="1" kern="1200" dirty="0">
            <a:solidFill>
              <a:srgbClr val="000000"/>
            </a:solidFill>
          </a:endParaRPr>
        </a:p>
      </dsp:txBody>
      <dsp:txXfrm>
        <a:off x="2960587" y="1353802"/>
        <a:ext cx="1866738" cy="3835492"/>
      </dsp:txXfrm>
    </dsp:sp>
    <dsp:sp modelId="{2635141E-44B9-0F41-AD3B-7447F0669F13}">
      <dsp:nvSpPr>
        <dsp:cNvPr id="0" name=""/>
        <dsp:cNvSpPr/>
      </dsp:nvSpPr>
      <dsp:spPr>
        <a:xfrm>
          <a:off x="4827326" y="1353802"/>
          <a:ext cx="1866738" cy="3835492"/>
        </a:xfrm>
        <a:prstGeom prst="rect">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State Government</a:t>
          </a:r>
          <a:endParaRPr lang="en-US" sz="2400" b="1" kern="1200" dirty="0">
            <a:solidFill>
              <a:srgbClr val="000000"/>
            </a:solidFill>
          </a:endParaRPr>
        </a:p>
      </dsp:txBody>
      <dsp:txXfrm>
        <a:off x="4827326" y="1353802"/>
        <a:ext cx="1866738" cy="3835492"/>
      </dsp:txXfrm>
    </dsp:sp>
    <dsp:sp modelId="{CD2DE1B8-028D-2341-9D28-98A0D6933355}">
      <dsp:nvSpPr>
        <dsp:cNvPr id="0" name=""/>
        <dsp:cNvSpPr/>
      </dsp:nvSpPr>
      <dsp:spPr>
        <a:xfrm>
          <a:off x="6694064" y="1353802"/>
          <a:ext cx="1866738" cy="3835492"/>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solidFill>
                <a:srgbClr val="000000"/>
              </a:solidFill>
            </a:rPr>
            <a:t>Secretary to State Legislative Assembly</a:t>
          </a:r>
          <a:endParaRPr lang="en-US" sz="2400" b="1" kern="1200">
            <a:solidFill>
              <a:srgbClr val="000000"/>
            </a:solidFill>
          </a:endParaRPr>
        </a:p>
      </dsp:txBody>
      <dsp:txXfrm>
        <a:off x="6694064" y="1353802"/>
        <a:ext cx="1866738" cy="3835492"/>
      </dsp:txXfrm>
    </dsp:sp>
    <dsp:sp modelId="{4EAFF03D-1166-AA41-A6CD-FD4BAB6A029B}">
      <dsp:nvSpPr>
        <dsp:cNvPr id="0" name=""/>
        <dsp:cNvSpPr/>
      </dsp:nvSpPr>
      <dsp:spPr>
        <a:xfrm>
          <a:off x="0" y="5004775"/>
          <a:ext cx="8562330" cy="385161"/>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1970E-B199-094E-8F58-32CFFCD852C6}">
      <dsp:nvSpPr>
        <dsp:cNvPr id="0" name=""/>
        <dsp:cNvSpPr/>
      </dsp:nvSpPr>
      <dsp:spPr>
        <a:xfrm rot="5400000">
          <a:off x="4480880" y="-2419549"/>
          <a:ext cx="1708181" cy="693697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Applicable to officer/clerk/agent/person performing duty in connection to Election ( during poll or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RO/ARO should take an oath to maintain secrecy of </a:t>
          </a:r>
          <a:r>
            <a:rPr lang="en-US" sz="1800" b="0" kern="1200" smtClean="0">
              <a:solidFill>
                <a:srgbClr val="000000"/>
              </a:solidFill>
              <a:latin typeface="Calibri"/>
              <a:cs typeface="Calibri"/>
            </a:rPr>
            <a:t>voting &amp; read it out aloud </a:t>
          </a:r>
          <a:r>
            <a:rPr lang="en-US" sz="1800" b="0" kern="1200" dirty="0" smtClean="0">
              <a:solidFill>
                <a:srgbClr val="000000"/>
              </a:solidFill>
              <a:latin typeface="Calibri"/>
              <a:cs typeface="Calibri"/>
            </a:rPr>
            <a:t>before the commencement of counting of votes.</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Violation punishable with 3 </a:t>
          </a:r>
          <a:r>
            <a:rPr lang="en-US" sz="1800" b="0" kern="1200" smtClean="0">
              <a:solidFill>
                <a:srgbClr val="000000"/>
              </a:solidFill>
              <a:latin typeface="Calibri"/>
              <a:cs typeface="Calibri"/>
            </a:rPr>
            <a:t>months imprisionment or fine or with both. </a:t>
          </a:r>
          <a:endParaRPr lang="en-US" sz="1800" b="0" kern="1200" dirty="0">
            <a:solidFill>
              <a:srgbClr val="000000"/>
            </a:solidFill>
            <a:latin typeface="Calibri"/>
            <a:cs typeface="Calibri"/>
          </a:endParaRPr>
        </a:p>
      </dsp:txBody>
      <dsp:txXfrm rot="-5400000">
        <a:off x="1866485" y="278233"/>
        <a:ext cx="6853586" cy="1541407"/>
      </dsp:txXfrm>
    </dsp:sp>
    <dsp:sp modelId="{DFEC0F55-2D20-7246-A250-AFA9646442DC}">
      <dsp:nvSpPr>
        <dsp:cNvPr id="0" name=""/>
        <dsp:cNvSpPr/>
      </dsp:nvSpPr>
      <dsp:spPr>
        <a:xfrm>
          <a:off x="38097" y="2900"/>
          <a:ext cx="1865589" cy="191433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Sec 128: Maintenance of secrecy of voting</a:t>
          </a:r>
          <a:endParaRPr lang="en-US" sz="1800" kern="1200" dirty="0">
            <a:solidFill>
              <a:srgbClr val="000000"/>
            </a:solidFill>
            <a:latin typeface="Calibri"/>
            <a:cs typeface="Calibri"/>
          </a:endParaRPr>
        </a:p>
      </dsp:txBody>
      <dsp:txXfrm>
        <a:off x="129168" y="93971"/>
        <a:ext cx="1683447" cy="1732190"/>
      </dsp:txXfrm>
    </dsp:sp>
    <dsp:sp modelId="{D3500EC3-728F-544E-9921-2648A77F8FF9}">
      <dsp:nvSpPr>
        <dsp:cNvPr id="0" name=""/>
        <dsp:cNvSpPr/>
      </dsp:nvSpPr>
      <dsp:spPr>
        <a:xfrm rot="5400000">
          <a:off x="4625437" y="-316161"/>
          <a:ext cx="1605466" cy="6750295"/>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Applicable to DEO/RO/AROs/Polling  staff. </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Imprisonment up to 6 months /fine/both  .</a:t>
          </a:r>
          <a:endParaRPr lang="en-US" sz="1800" b="0" kern="1200" dirty="0">
            <a:solidFill>
              <a:srgbClr val="000000"/>
            </a:solidFill>
            <a:latin typeface="Calibri"/>
            <a:cs typeface="Calibri"/>
          </a:endParaRPr>
        </a:p>
      </dsp:txBody>
      <dsp:txXfrm rot="-5400000">
        <a:off x="2053023" y="2334625"/>
        <a:ext cx="6671923" cy="1448722"/>
      </dsp:txXfrm>
    </dsp:sp>
    <dsp:sp modelId="{46F6BF5F-1EB8-2841-9FD2-2560C5747E8A}">
      <dsp:nvSpPr>
        <dsp:cNvPr id="0" name=""/>
        <dsp:cNvSpPr/>
      </dsp:nvSpPr>
      <dsp:spPr>
        <a:xfrm>
          <a:off x="894" y="2012949"/>
          <a:ext cx="2052128" cy="1914332"/>
        </a:xfrm>
        <a:prstGeom prst="round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Calibri"/>
              <a:cs typeface="Calibri"/>
            </a:rPr>
            <a:t> </a:t>
          </a:r>
          <a:r>
            <a:rPr lang="en-US" sz="1800" b="1" kern="1200" smtClean="0">
              <a:solidFill>
                <a:srgbClr val="000000"/>
              </a:solidFill>
              <a:latin typeface="Calibri"/>
              <a:cs typeface="Calibri"/>
            </a:rPr>
            <a:t>Sec 129: Officers, etc. at elections not to act for candidates or to influence voting</a:t>
          </a:r>
          <a:endParaRPr lang="en-US" sz="1800" b="0" kern="1200" dirty="0">
            <a:solidFill>
              <a:srgbClr val="000000"/>
            </a:solidFill>
            <a:latin typeface="Calibri"/>
            <a:cs typeface="Calibri"/>
          </a:endParaRPr>
        </a:p>
      </dsp:txBody>
      <dsp:txXfrm>
        <a:off x="94344" y="2106399"/>
        <a:ext cx="1865228" cy="1727432"/>
      </dsp:txXfrm>
    </dsp:sp>
    <dsp:sp modelId="{10D270CE-AE1E-4449-8262-68AF38559ACA}">
      <dsp:nvSpPr>
        <dsp:cNvPr id="0" name=""/>
        <dsp:cNvSpPr/>
      </dsp:nvSpPr>
      <dsp:spPr>
        <a:xfrm rot="5400000">
          <a:off x="4655224" y="1636539"/>
          <a:ext cx="1531465" cy="6765048"/>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Guilty of electoral offence: tampering with EVM/ballot box or ballot paper /nomination paper etc fraudulently</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Imprisonment up to 6 months or 2 years /fine /both </a:t>
          </a:r>
          <a:endParaRPr lang="en-US" sz="1800" kern="1200" dirty="0">
            <a:solidFill>
              <a:srgbClr val="000000"/>
            </a:solidFill>
            <a:latin typeface="Calibri"/>
            <a:cs typeface="Calibri"/>
          </a:endParaRPr>
        </a:p>
      </dsp:txBody>
      <dsp:txXfrm rot="-5400000">
        <a:off x="2038433" y="4328090"/>
        <a:ext cx="6690288" cy="1381945"/>
      </dsp:txXfrm>
    </dsp:sp>
    <dsp:sp modelId="{F2A27977-47EB-2043-8246-9A8283DDB47F}">
      <dsp:nvSpPr>
        <dsp:cNvPr id="0" name=""/>
        <dsp:cNvSpPr/>
      </dsp:nvSpPr>
      <dsp:spPr>
        <a:xfrm>
          <a:off x="894" y="4022998"/>
          <a:ext cx="2037538" cy="1914332"/>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smtClean="0">
              <a:solidFill>
                <a:srgbClr val="000000"/>
              </a:solidFill>
              <a:latin typeface="Calibri"/>
              <a:cs typeface="Calibri"/>
            </a:rPr>
            <a:t>Sec 136: Other offences and penalties thereof  [Sub sections to (1)-(4)]</a:t>
          </a:r>
          <a:endParaRPr lang="en-US" sz="1800" kern="1200" dirty="0">
            <a:solidFill>
              <a:srgbClr val="000000"/>
            </a:solidFill>
            <a:latin typeface="Calibri"/>
            <a:cs typeface="Calibri"/>
          </a:endParaRPr>
        </a:p>
      </dsp:txBody>
      <dsp:txXfrm>
        <a:off x="94344" y="4116448"/>
        <a:ext cx="1850638" cy="1727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866830" y="-1939116"/>
          <a:ext cx="1251330" cy="516940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To be fixed by RO at least one week before date of counting</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Notice to given to in writing to each candidate/his election agent</a:t>
          </a:r>
          <a:endParaRPr lang="en-US" sz="2000" b="0" kern="1200" dirty="0">
            <a:solidFill>
              <a:srgbClr val="000000"/>
            </a:solidFill>
            <a:latin typeface="Calibri"/>
            <a:cs typeface="Calibri"/>
          </a:endParaRPr>
        </a:p>
      </dsp:txBody>
      <dsp:txXfrm rot="-5400000">
        <a:off x="2907792" y="81007"/>
        <a:ext cx="5108323" cy="1129160"/>
      </dsp:txXfrm>
    </dsp:sp>
    <dsp:sp modelId="{D3FD7BC2-7CFB-E745-B39A-E2D9D658EE93}">
      <dsp:nvSpPr>
        <dsp:cNvPr id="0" name=""/>
        <dsp:cNvSpPr/>
      </dsp:nvSpPr>
      <dsp:spPr>
        <a:xfrm>
          <a:off x="0" y="576"/>
          <a:ext cx="2907792" cy="12900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51: Time and place for counting  </a:t>
          </a:r>
          <a:endParaRPr lang="en-US" sz="2400" b="1" kern="1200" dirty="0">
            <a:solidFill>
              <a:srgbClr val="000000"/>
            </a:solidFill>
            <a:latin typeface="Calibri"/>
            <a:cs typeface="Calibri"/>
          </a:endParaRPr>
        </a:p>
      </dsp:txBody>
      <dsp:txXfrm>
        <a:off x="62974" y="63550"/>
        <a:ext cx="2781844" cy="1164072"/>
      </dsp:txXfrm>
    </dsp:sp>
    <dsp:sp modelId="{0BE37B6B-DA2D-1846-9D2A-5A63D30CD6E8}">
      <dsp:nvSpPr>
        <dsp:cNvPr id="0" name=""/>
        <dsp:cNvSpPr/>
      </dsp:nvSpPr>
      <dsp:spPr>
        <a:xfrm rot="5400000">
          <a:off x="3847459" y="412591"/>
          <a:ext cx="3279345" cy="5164359"/>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Subject to ECI directions, a candidate </a:t>
          </a:r>
          <a:r>
            <a:rPr lang="en-US" sz="1800" b="0" kern="1200" dirty="0" smtClean="0">
              <a:solidFill>
                <a:srgbClr val="000000"/>
              </a:solidFill>
              <a:latin typeface="Calibri"/>
              <a:cs typeface="Calibri"/>
            </a:rPr>
            <a:t>may appoint counting agents which shall not exceed 16  for each place of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smtClean="0">
              <a:solidFill>
                <a:srgbClr val="000000"/>
              </a:solidFill>
              <a:latin typeface="Calibri"/>
              <a:cs typeface="Calibri"/>
            </a:rPr>
            <a:t> Appointment to be made in FORM 18, in duplicate.  One copy for RO for record and other copy to agent for production before RO, not later than one hour before the time fixed for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No entry in counting hall unless second copy of FORM 18 is given to RO after signing the declaration</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Revocation in FORM 19</a:t>
          </a:r>
          <a:endParaRPr lang="en-US" sz="1800" b="0" kern="1200" dirty="0">
            <a:solidFill>
              <a:srgbClr val="000000"/>
            </a:solidFill>
            <a:latin typeface="Calibri"/>
            <a:cs typeface="Calibri"/>
          </a:endParaRPr>
        </a:p>
      </dsp:txBody>
      <dsp:txXfrm rot="-5400000">
        <a:off x="2904952" y="1515182"/>
        <a:ext cx="5004275" cy="2959177"/>
      </dsp:txXfrm>
    </dsp:sp>
    <dsp:sp modelId="{9DA2770A-06E8-C947-B664-5168FD60E299}">
      <dsp:nvSpPr>
        <dsp:cNvPr id="0" name=""/>
        <dsp:cNvSpPr/>
      </dsp:nvSpPr>
      <dsp:spPr>
        <a:xfrm>
          <a:off x="13840" y="2349761"/>
          <a:ext cx="2904952" cy="12900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52 : Appointment of Counting Agents    </a:t>
          </a:r>
          <a:endParaRPr lang="en-US" sz="2400" b="0" kern="1200" dirty="0">
            <a:solidFill>
              <a:srgbClr val="000000"/>
            </a:solidFill>
            <a:latin typeface="Calibri"/>
            <a:cs typeface="Calibri"/>
          </a:endParaRPr>
        </a:p>
      </dsp:txBody>
      <dsp:txXfrm>
        <a:off x="76814" y="2412735"/>
        <a:ext cx="2779004" cy="11640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295213" y="-1388684"/>
          <a:ext cx="2383837" cy="516435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solidFill>
                <a:srgbClr val="000000"/>
              </a:solidFill>
              <a:latin typeface="Calibri"/>
              <a:cs typeface="Calibri"/>
            </a:rPr>
            <a:t>No body else except RO/ARO, counting staff, candidates, their election agents and counting agents public servants on duty, persons authorized by ECI</a:t>
          </a:r>
          <a:endParaRPr lang="en-US" sz="1600" b="0" kern="1200" dirty="0">
            <a:solidFill>
              <a:srgbClr val="000000"/>
            </a:solidFill>
            <a:latin typeface="Calibri"/>
            <a:cs typeface="Calibri"/>
          </a:endParaRPr>
        </a:p>
        <a:p>
          <a:pPr marL="171450" lvl="1" indent="-171450" algn="l" defTabSz="711200">
            <a:lnSpc>
              <a:spcPct val="90000"/>
            </a:lnSpc>
            <a:spcBef>
              <a:spcPct val="0"/>
            </a:spcBef>
            <a:spcAft>
              <a:spcPct val="15000"/>
            </a:spcAft>
            <a:buChar char="••"/>
          </a:pPr>
          <a:r>
            <a:rPr lang="en-US" sz="1600" b="0" kern="1200" dirty="0" smtClean="0">
              <a:solidFill>
                <a:srgbClr val="000000"/>
              </a:solidFill>
              <a:latin typeface="Calibri"/>
              <a:cs typeface="Calibri"/>
            </a:rPr>
            <a:t>Whosoever misconducts himself or fail to obey lawful direction of RO shall  be removed from counting hall. </a:t>
          </a:r>
          <a:endParaRPr lang="en-US" sz="1600" b="0" kern="1200" dirty="0">
            <a:solidFill>
              <a:srgbClr val="000000"/>
            </a:solidFill>
            <a:latin typeface="Calibri"/>
            <a:cs typeface="Calibri"/>
          </a:endParaRPr>
        </a:p>
      </dsp:txBody>
      <dsp:txXfrm rot="-5400000">
        <a:off x="2904953" y="117945"/>
        <a:ext cx="5047990" cy="2151099"/>
      </dsp:txXfrm>
    </dsp:sp>
    <dsp:sp modelId="{D3FD7BC2-7CFB-E745-B39A-E2D9D658EE93}">
      <dsp:nvSpPr>
        <dsp:cNvPr id="0" name=""/>
        <dsp:cNvSpPr/>
      </dsp:nvSpPr>
      <dsp:spPr>
        <a:xfrm>
          <a:off x="0" y="99903"/>
          <a:ext cx="2904952" cy="21409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53: Admission to the place of counting</a:t>
          </a:r>
          <a:endParaRPr lang="en-US" sz="2400" b="1" kern="1200" dirty="0">
            <a:solidFill>
              <a:srgbClr val="000000"/>
            </a:solidFill>
            <a:latin typeface="Calibri"/>
            <a:cs typeface="Calibri"/>
          </a:endParaRPr>
        </a:p>
      </dsp:txBody>
      <dsp:txXfrm>
        <a:off x="104514" y="204417"/>
        <a:ext cx="2695924" cy="1931953"/>
      </dsp:txXfrm>
    </dsp:sp>
    <dsp:sp modelId="{0BE37B6B-DA2D-1846-9D2A-5A63D30CD6E8}">
      <dsp:nvSpPr>
        <dsp:cNvPr id="0" name=""/>
        <dsp:cNvSpPr/>
      </dsp:nvSpPr>
      <dsp:spPr>
        <a:xfrm rot="5400000">
          <a:off x="4636103" y="978249"/>
          <a:ext cx="1712785" cy="516940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RO to </a:t>
          </a:r>
          <a:r>
            <a:rPr lang="en-US" sz="2000" b="1" kern="1200" dirty="0" smtClean="0">
              <a:solidFill>
                <a:srgbClr val="000000"/>
              </a:solidFill>
              <a:latin typeface="Calibri"/>
              <a:cs typeface="Calibri"/>
            </a:rPr>
            <a:t>read </a:t>
          </a:r>
          <a:r>
            <a:rPr lang="en-US" sz="2000" b="0" kern="1200" dirty="0" smtClean="0">
              <a:solidFill>
                <a:srgbClr val="000000"/>
              </a:solidFill>
              <a:latin typeface="Calibri"/>
              <a:cs typeface="Calibri"/>
            </a:rPr>
            <a:t>out provision of section-128 </a:t>
          </a:r>
          <a:r>
            <a:rPr lang="en-US" sz="2000" b="1" kern="1200" dirty="0" smtClean="0">
              <a:solidFill>
                <a:srgbClr val="000000"/>
              </a:solidFill>
              <a:latin typeface="Calibri"/>
              <a:cs typeface="Calibri"/>
            </a:rPr>
            <a:t>aloud</a:t>
          </a:r>
          <a:r>
            <a:rPr lang="en-US" sz="2000" b="0" kern="1200" dirty="0" smtClean="0">
              <a:solidFill>
                <a:srgbClr val="000000"/>
              </a:solidFill>
              <a:latin typeface="Calibri"/>
              <a:cs typeface="Calibri"/>
            </a:rPr>
            <a:t> before commencement of counting.</a:t>
          </a:r>
          <a:endParaRPr lang="en-US" sz="2000" b="0" kern="1200" dirty="0">
            <a:solidFill>
              <a:srgbClr val="000000"/>
            </a:solidFill>
            <a:latin typeface="Calibri"/>
            <a:cs typeface="Calibri"/>
          </a:endParaRPr>
        </a:p>
      </dsp:txBody>
      <dsp:txXfrm rot="-5400000">
        <a:off x="2907792" y="2790172"/>
        <a:ext cx="5085797" cy="1545563"/>
      </dsp:txXfrm>
    </dsp:sp>
    <dsp:sp modelId="{9DA2770A-06E8-C947-B664-5168FD60E299}">
      <dsp:nvSpPr>
        <dsp:cNvPr id="0" name=""/>
        <dsp:cNvSpPr/>
      </dsp:nvSpPr>
      <dsp:spPr>
        <a:xfrm>
          <a:off x="0" y="2492462"/>
          <a:ext cx="2907792" cy="214098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latin typeface="Calibri"/>
              <a:cs typeface="Calibri"/>
            </a:rPr>
            <a:t>Rule 54: Secrecy of voting</a:t>
          </a:r>
          <a:endParaRPr lang="en-US" sz="2400" b="0" kern="1200" dirty="0">
            <a:solidFill>
              <a:srgbClr val="000000"/>
            </a:solidFill>
            <a:latin typeface="Calibri"/>
            <a:cs typeface="Calibri"/>
          </a:endParaRPr>
        </a:p>
      </dsp:txBody>
      <dsp:txXfrm>
        <a:off x="104514" y="2596976"/>
        <a:ext cx="2698764" cy="1931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575BC-2CF6-2444-87D3-52C1463E2B16}">
      <dsp:nvSpPr>
        <dsp:cNvPr id="0" name=""/>
        <dsp:cNvSpPr/>
      </dsp:nvSpPr>
      <dsp:spPr>
        <a:xfrm>
          <a:off x="1370" y="107351"/>
          <a:ext cx="3828660" cy="229719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b="1" kern="1200" dirty="0" smtClean="0">
            <a:solidFill>
              <a:schemeClr val="tx1"/>
            </a:solidFill>
          </a:endParaRPr>
        </a:p>
        <a:p>
          <a:pPr lvl="0" algn="l" defTabSz="1422400" rtl="0">
            <a:lnSpc>
              <a:spcPct val="90000"/>
            </a:lnSpc>
            <a:spcBef>
              <a:spcPct val="0"/>
            </a:spcBef>
            <a:spcAft>
              <a:spcPct val="35000"/>
            </a:spcAft>
          </a:pPr>
          <a:r>
            <a:rPr lang="en-US" sz="1800" b="1" kern="1200" dirty="0" smtClean="0">
              <a:solidFill>
                <a:schemeClr val="tx1"/>
              </a:solidFill>
            </a:rPr>
            <a:t>Rule 55C: </a:t>
          </a:r>
          <a:r>
            <a:rPr lang="en-US" sz="1800" b="0" kern="1200" dirty="0" smtClean="0">
              <a:solidFill>
                <a:schemeClr val="tx1"/>
              </a:solidFill>
            </a:rPr>
            <a:t>S</a:t>
          </a:r>
          <a:r>
            <a:rPr lang="en-US" sz="1800" kern="1200" dirty="0" smtClean="0">
              <a:solidFill>
                <a:schemeClr val="tx1"/>
              </a:solidFill>
            </a:rPr>
            <a:t>crutiny and inspection of EVMs before counting</a:t>
          </a:r>
        </a:p>
        <a:p>
          <a:pPr lvl="0" algn="l" defTabSz="1422400" rtl="0">
            <a:lnSpc>
              <a:spcPct val="90000"/>
            </a:lnSpc>
            <a:spcBef>
              <a:spcPct val="0"/>
            </a:spcBef>
            <a:spcAft>
              <a:spcPct val="35000"/>
            </a:spcAft>
          </a:pPr>
          <a:r>
            <a:rPr lang="en-US" sz="1800" kern="1200" dirty="0" smtClean="0">
              <a:solidFill>
                <a:schemeClr val="tx1"/>
              </a:solidFill>
            </a:rPr>
            <a:t>Counting staff and counting agents to  inspect and ensure that the CU is not tempered and all seals are intact. In case not, report matter to ECI</a:t>
          </a:r>
        </a:p>
        <a:p>
          <a:pPr lvl="0" algn="ctr" defTabSz="1422400" rtl="0">
            <a:lnSpc>
              <a:spcPct val="90000"/>
            </a:lnSpc>
            <a:spcBef>
              <a:spcPct val="0"/>
            </a:spcBef>
            <a:spcAft>
              <a:spcPct val="35000"/>
            </a:spcAft>
          </a:pPr>
          <a:endParaRPr lang="en-US" sz="2000" kern="1200" dirty="0" smtClean="0">
            <a:solidFill>
              <a:schemeClr val="tx1"/>
            </a:solidFill>
          </a:endParaRPr>
        </a:p>
        <a:p>
          <a:pPr lvl="0" algn="l" defTabSz="1422400" rtl="0">
            <a:lnSpc>
              <a:spcPct val="90000"/>
            </a:lnSpc>
            <a:spcBef>
              <a:spcPct val="0"/>
            </a:spcBef>
            <a:spcAft>
              <a:spcPct val="35000"/>
            </a:spcAft>
          </a:pPr>
          <a:endParaRPr lang="en-US" sz="2000" kern="1200" dirty="0">
            <a:solidFill>
              <a:schemeClr val="tx1"/>
            </a:solidFill>
          </a:endParaRPr>
        </a:p>
      </dsp:txBody>
      <dsp:txXfrm>
        <a:off x="1370" y="107351"/>
        <a:ext cx="3828660" cy="2297196"/>
      </dsp:txXfrm>
    </dsp:sp>
    <dsp:sp modelId="{C4551F3E-B6AE-8442-BAC7-21F60A0AE14B}">
      <dsp:nvSpPr>
        <dsp:cNvPr id="0" name=""/>
        <dsp:cNvSpPr/>
      </dsp:nvSpPr>
      <dsp:spPr>
        <a:xfrm>
          <a:off x="4212897" y="107351"/>
          <a:ext cx="4665797" cy="229719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Rule 56C: A</a:t>
          </a:r>
          <a:r>
            <a:rPr lang="en-US" sz="1800" kern="1200" dirty="0" smtClean="0">
              <a:solidFill>
                <a:schemeClr val="tx1"/>
              </a:solidFill>
            </a:rPr>
            <a:t>ctual counting</a:t>
          </a:r>
        </a:p>
        <a:p>
          <a:pPr lvl="0" algn="l" defTabSz="800100" rtl="0">
            <a:lnSpc>
              <a:spcPct val="90000"/>
            </a:lnSpc>
            <a:spcBef>
              <a:spcPct val="0"/>
            </a:spcBef>
            <a:spcAft>
              <a:spcPct val="35000"/>
            </a:spcAft>
          </a:pPr>
          <a:r>
            <a:rPr lang="en-US" sz="1800" kern="1200" dirty="0" smtClean="0">
              <a:solidFill>
                <a:schemeClr val="tx1"/>
              </a:solidFill>
            </a:rPr>
            <a:t>1. Press the result button and see the display of votes count.</a:t>
          </a:r>
        </a:p>
        <a:p>
          <a:pPr lvl="0" algn="l" defTabSz="800100" rtl="0">
            <a:lnSpc>
              <a:spcPct val="90000"/>
            </a:lnSpc>
            <a:spcBef>
              <a:spcPct val="0"/>
            </a:spcBef>
            <a:spcAft>
              <a:spcPct val="35000"/>
            </a:spcAft>
          </a:pPr>
          <a:r>
            <a:rPr lang="en-US" sz="1800" kern="1200" dirty="0" smtClean="0">
              <a:solidFill>
                <a:schemeClr val="tx1"/>
              </a:solidFill>
            </a:rPr>
            <a:t>2.  Note down the same in part-II of form 17C. Counting supervisor to sign on it along with willing candidate counting agent</a:t>
          </a:r>
        </a:p>
        <a:p>
          <a:pPr lvl="0" algn="l" defTabSz="800100" rtl="0">
            <a:lnSpc>
              <a:spcPct val="90000"/>
            </a:lnSpc>
            <a:spcBef>
              <a:spcPct val="0"/>
            </a:spcBef>
            <a:spcAft>
              <a:spcPct val="35000"/>
            </a:spcAft>
          </a:pPr>
          <a:r>
            <a:rPr lang="en-US" sz="1800" kern="1200" dirty="0" smtClean="0">
              <a:solidFill>
                <a:schemeClr val="tx1"/>
              </a:solidFill>
            </a:rPr>
            <a:t>3.  Corresponding entries to be made in form-20</a:t>
          </a:r>
        </a:p>
        <a:p>
          <a:pPr lvl="0" algn="ctr" defTabSz="800100" rtl="0">
            <a:lnSpc>
              <a:spcPct val="90000"/>
            </a:lnSpc>
            <a:spcBef>
              <a:spcPct val="0"/>
            </a:spcBef>
            <a:spcAft>
              <a:spcPct val="35000"/>
            </a:spcAft>
          </a:pPr>
          <a:endParaRPr lang="en-US" sz="1600" kern="1200" dirty="0">
            <a:solidFill>
              <a:schemeClr val="tx1"/>
            </a:solidFill>
          </a:endParaRPr>
        </a:p>
      </dsp:txBody>
      <dsp:txXfrm>
        <a:off x="4212897" y="107351"/>
        <a:ext cx="4665797" cy="2297196"/>
      </dsp:txXfrm>
    </dsp:sp>
    <dsp:sp modelId="{73B51C36-F0E7-EB44-88A0-98301C4C44C1}">
      <dsp:nvSpPr>
        <dsp:cNvPr id="0" name=""/>
        <dsp:cNvSpPr/>
      </dsp:nvSpPr>
      <dsp:spPr>
        <a:xfrm>
          <a:off x="1310829" y="2894762"/>
          <a:ext cx="6310628" cy="229719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Rule 57C:</a:t>
          </a:r>
          <a:r>
            <a:rPr lang="en-US" sz="1800" kern="1200" dirty="0" smtClean="0">
              <a:solidFill>
                <a:schemeClr val="tx1"/>
              </a:solidFill>
            </a:rPr>
            <a:t> EVMs after counting.</a:t>
          </a:r>
        </a:p>
        <a:p>
          <a:pPr lvl="0" algn="l" defTabSz="800100" rtl="0">
            <a:lnSpc>
              <a:spcPct val="90000"/>
            </a:lnSpc>
            <a:spcBef>
              <a:spcPct val="0"/>
            </a:spcBef>
            <a:spcAft>
              <a:spcPct val="35000"/>
            </a:spcAft>
          </a:pPr>
          <a:r>
            <a:rPr lang="en-US" sz="1800" kern="1200" dirty="0" smtClean="0">
              <a:solidFill>
                <a:schemeClr val="tx1"/>
              </a:solidFill>
            </a:rPr>
            <a:t>After, result is recorded in part-II of form 17C, the CU to be sealed with the seals of the RO and candidates/ counting agents.</a:t>
          </a:r>
        </a:p>
        <a:p>
          <a:pPr lvl="0" algn="ctr" defTabSz="800100" rtl="0">
            <a:lnSpc>
              <a:spcPct val="90000"/>
            </a:lnSpc>
            <a:spcBef>
              <a:spcPct val="0"/>
            </a:spcBef>
            <a:spcAft>
              <a:spcPct val="35000"/>
            </a:spcAft>
          </a:pPr>
          <a:endParaRPr lang="en-US" sz="1800" kern="1200" dirty="0">
            <a:solidFill>
              <a:schemeClr val="tx1"/>
            </a:solidFill>
          </a:endParaRPr>
        </a:p>
      </dsp:txBody>
      <dsp:txXfrm>
        <a:off x="1310829" y="2894762"/>
        <a:ext cx="6310628" cy="2297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547B6-0C19-8241-8018-E289BE0DD1EA}">
      <dsp:nvSpPr>
        <dsp:cNvPr id="0" name=""/>
        <dsp:cNvSpPr/>
      </dsp:nvSpPr>
      <dsp:spPr>
        <a:xfrm>
          <a:off x="0" y="792218"/>
          <a:ext cx="2775020" cy="16650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Rules 60 </a:t>
          </a:r>
          <a:r>
            <a:rPr lang="en-US" sz="2400" kern="1200" dirty="0" smtClean="0">
              <a:solidFill>
                <a:schemeClr val="tx1"/>
              </a:solidFill>
            </a:rPr>
            <a:t>provides for continuous counting</a:t>
          </a:r>
          <a:endParaRPr lang="en-US" sz="2400" kern="1200" dirty="0">
            <a:solidFill>
              <a:schemeClr val="tx1"/>
            </a:solidFill>
          </a:endParaRPr>
        </a:p>
      </dsp:txBody>
      <dsp:txXfrm>
        <a:off x="0" y="792218"/>
        <a:ext cx="2775020" cy="1665012"/>
      </dsp:txXfrm>
    </dsp:sp>
    <dsp:sp modelId="{10C0810F-8A65-6640-9C0B-6253ABC2E3DC}">
      <dsp:nvSpPr>
        <dsp:cNvPr id="0" name=""/>
        <dsp:cNvSpPr/>
      </dsp:nvSpPr>
      <dsp:spPr>
        <a:xfrm>
          <a:off x="3052522" y="792218"/>
          <a:ext cx="2775020" cy="166501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61 </a:t>
          </a:r>
          <a:r>
            <a:rPr lang="en-US" sz="2400" kern="1200" dirty="0" smtClean="0">
              <a:solidFill>
                <a:schemeClr val="tx1"/>
              </a:solidFill>
            </a:rPr>
            <a:t>provides for re-commencement of counting after fresh poll </a:t>
          </a:r>
          <a:endParaRPr lang="en-US" sz="2400" kern="1200" dirty="0">
            <a:solidFill>
              <a:schemeClr val="tx1"/>
            </a:solidFill>
          </a:endParaRPr>
        </a:p>
      </dsp:txBody>
      <dsp:txXfrm>
        <a:off x="3052522" y="792218"/>
        <a:ext cx="2775020" cy="1665012"/>
      </dsp:txXfrm>
    </dsp:sp>
    <dsp:sp modelId="{97DF24ED-BDEA-3049-ABA9-91621949356E}">
      <dsp:nvSpPr>
        <dsp:cNvPr id="0" name=""/>
        <dsp:cNvSpPr/>
      </dsp:nvSpPr>
      <dsp:spPr>
        <a:xfrm>
          <a:off x="6105044" y="792218"/>
          <a:ext cx="2775020" cy="166501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63 </a:t>
          </a:r>
          <a:r>
            <a:rPr lang="en-US" sz="2400" kern="1200" dirty="0" smtClean="0">
              <a:solidFill>
                <a:schemeClr val="tx1"/>
              </a:solidFill>
            </a:rPr>
            <a:t>provides for recount of votes</a:t>
          </a:r>
          <a:endParaRPr lang="en-US" sz="2400" kern="1200" dirty="0">
            <a:solidFill>
              <a:schemeClr val="tx1"/>
            </a:solidFill>
          </a:endParaRPr>
        </a:p>
      </dsp:txBody>
      <dsp:txXfrm>
        <a:off x="6105044" y="792218"/>
        <a:ext cx="2775020" cy="1665012"/>
      </dsp:txXfrm>
    </dsp:sp>
    <dsp:sp modelId="{463D790E-4C1B-0E48-B970-811B134A08C4}">
      <dsp:nvSpPr>
        <dsp:cNvPr id="0" name=""/>
        <dsp:cNvSpPr/>
      </dsp:nvSpPr>
      <dsp:spPr>
        <a:xfrm>
          <a:off x="0" y="2734732"/>
          <a:ext cx="2775020" cy="166501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64 </a:t>
          </a:r>
          <a:r>
            <a:rPr lang="en-US" sz="2400" kern="1200" dirty="0" smtClean="0">
              <a:solidFill>
                <a:schemeClr val="tx1"/>
              </a:solidFill>
            </a:rPr>
            <a:t>provides for declaration of result of election</a:t>
          </a:r>
          <a:endParaRPr lang="en-US" sz="2400" kern="1200" dirty="0">
            <a:solidFill>
              <a:schemeClr val="tx1"/>
            </a:solidFill>
          </a:endParaRPr>
        </a:p>
      </dsp:txBody>
      <dsp:txXfrm>
        <a:off x="0" y="2734732"/>
        <a:ext cx="2775020" cy="1665012"/>
      </dsp:txXfrm>
    </dsp:sp>
    <dsp:sp modelId="{1A6B2BCB-189E-1949-9440-50F0479F22D8}">
      <dsp:nvSpPr>
        <dsp:cNvPr id="0" name=""/>
        <dsp:cNvSpPr/>
      </dsp:nvSpPr>
      <dsp:spPr>
        <a:xfrm>
          <a:off x="3052522" y="2734732"/>
          <a:ext cx="2775020" cy="1665012"/>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65 </a:t>
          </a:r>
          <a:r>
            <a:rPr lang="en-US" sz="2400" kern="1200" dirty="0" smtClean="0">
              <a:solidFill>
                <a:schemeClr val="tx1"/>
              </a:solidFill>
            </a:rPr>
            <a:t>provides for counting at 2 or more places for one constituency </a:t>
          </a:r>
          <a:endParaRPr lang="en-US" sz="2400" kern="1200" dirty="0">
            <a:solidFill>
              <a:schemeClr val="tx1"/>
            </a:solidFill>
          </a:endParaRPr>
        </a:p>
      </dsp:txBody>
      <dsp:txXfrm>
        <a:off x="3052522" y="2734732"/>
        <a:ext cx="2775020" cy="1665012"/>
      </dsp:txXfrm>
    </dsp:sp>
    <dsp:sp modelId="{9C415D77-73AD-2647-A889-B91DB5544D39}">
      <dsp:nvSpPr>
        <dsp:cNvPr id="0" name=""/>
        <dsp:cNvSpPr/>
      </dsp:nvSpPr>
      <dsp:spPr>
        <a:xfrm>
          <a:off x="6105044" y="2734732"/>
          <a:ext cx="2775020" cy="16650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66 </a:t>
          </a:r>
          <a:r>
            <a:rPr lang="en-US" sz="2400" kern="1200" dirty="0" smtClean="0">
              <a:solidFill>
                <a:schemeClr val="tx1"/>
              </a:solidFill>
            </a:rPr>
            <a:t>provides for grant of certificate of election to returned candidate</a:t>
          </a:r>
          <a:endParaRPr lang="en-US" sz="2400" kern="1200" dirty="0">
            <a:solidFill>
              <a:schemeClr val="tx1"/>
            </a:solidFill>
          </a:endParaRPr>
        </a:p>
      </dsp:txBody>
      <dsp:txXfrm>
        <a:off x="6105044" y="2734732"/>
        <a:ext cx="2775020" cy="1665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B59E-6A5D-C047-89A3-735CBB64A763}">
      <dsp:nvSpPr>
        <dsp:cNvPr id="0" name=""/>
        <dsp:cNvSpPr/>
      </dsp:nvSpPr>
      <dsp:spPr>
        <a:xfrm>
          <a:off x="0" y="0"/>
          <a:ext cx="1771896" cy="550230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Counting of votes for entire AC to be preferably done at one place </a:t>
          </a:r>
          <a:endParaRPr lang="en-US" sz="2000" b="1" kern="1200" dirty="0">
            <a:solidFill>
              <a:srgbClr val="000000"/>
            </a:solidFill>
          </a:endParaRPr>
        </a:p>
      </dsp:txBody>
      <dsp:txXfrm>
        <a:off x="0" y="2200923"/>
        <a:ext cx="1771896" cy="2200923"/>
      </dsp:txXfrm>
    </dsp:sp>
    <dsp:sp modelId="{E9A32F46-BE28-854F-A465-6812F64613A6}">
      <dsp:nvSpPr>
        <dsp:cNvPr id="0" name=""/>
        <dsp:cNvSpPr/>
      </dsp:nvSpPr>
      <dsp:spPr>
        <a:xfrm>
          <a:off x="53156" y="30397"/>
          <a:ext cx="1665582" cy="1832268"/>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845B80-A9EA-4941-A6F9-F38A343528EA}">
      <dsp:nvSpPr>
        <dsp:cNvPr id="0" name=""/>
        <dsp:cNvSpPr/>
      </dsp:nvSpPr>
      <dsp:spPr>
        <a:xfrm>
          <a:off x="1825053" y="0"/>
          <a:ext cx="1771896" cy="5502308"/>
        </a:xfrm>
        <a:prstGeom prst="roundRect">
          <a:avLst>
            <a:gd name="adj" fmla="val 10000"/>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If more than two halls or places are required, ECI’s written  prior approval is required</a:t>
          </a:r>
          <a:endParaRPr lang="en-US" sz="2000" b="1" kern="1200" dirty="0">
            <a:solidFill>
              <a:srgbClr val="000000"/>
            </a:solidFill>
          </a:endParaRPr>
        </a:p>
      </dsp:txBody>
      <dsp:txXfrm>
        <a:off x="1825053" y="2200923"/>
        <a:ext cx="1771896" cy="2200923"/>
      </dsp:txXfrm>
    </dsp:sp>
    <dsp:sp modelId="{8CA174D3-FCAC-A042-B7A1-6FF59AEB6F4F}">
      <dsp:nvSpPr>
        <dsp:cNvPr id="0" name=""/>
        <dsp:cNvSpPr/>
      </dsp:nvSpPr>
      <dsp:spPr>
        <a:xfrm>
          <a:off x="1878210" y="30397"/>
          <a:ext cx="1665582" cy="1832268"/>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4E0ED1-15FC-1540-949D-BEFAE09EAA57}">
      <dsp:nvSpPr>
        <dsp:cNvPr id="0" name=""/>
        <dsp:cNvSpPr/>
      </dsp:nvSpPr>
      <dsp:spPr>
        <a:xfrm>
          <a:off x="3650107" y="0"/>
          <a:ext cx="1771896" cy="5502308"/>
        </a:xfrm>
        <a:prstGeom prst="roundRect">
          <a:avLst>
            <a:gd name="adj" fmla="val 1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In case 2 halls are approved, allot in advance the PS to be counted in each hall. Intimate candidates accordingly</a:t>
          </a:r>
          <a:endParaRPr lang="en-US" sz="2000" b="1" kern="1200" dirty="0">
            <a:solidFill>
              <a:srgbClr val="000000"/>
            </a:solidFill>
          </a:endParaRPr>
        </a:p>
      </dsp:txBody>
      <dsp:txXfrm>
        <a:off x="3650107" y="2200923"/>
        <a:ext cx="1771896" cy="2200923"/>
      </dsp:txXfrm>
    </dsp:sp>
    <dsp:sp modelId="{5ED3C543-AF7D-DF4F-B46E-5C4B26CDE74A}">
      <dsp:nvSpPr>
        <dsp:cNvPr id="0" name=""/>
        <dsp:cNvSpPr/>
      </dsp:nvSpPr>
      <dsp:spPr>
        <a:xfrm>
          <a:off x="3741355" y="0"/>
          <a:ext cx="1665582" cy="1832268"/>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16101F-C3D8-994B-ACB2-B243F811AEBA}">
      <dsp:nvSpPr>
        <dsp:cNvPr id="0" name=""/>
        <dsp:cNvSpPr/>
      </dsp:nvSpPr>
      <dsp:spPr>
        <a:xfrm>
          <a:off x="5475160" y="0"/>
          <a:ext cx="1771896" cy="5502308"/>
        </a:xfrm>
        <a:prstGeom prst="roundRect">
          <a:avLst>
            <a:gd name="adj" fmla="val 10000"/>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For Each AC or assembly segment there should be a strong room  and a spacious counting hall   with separate entry and exit.</a:t>
          </a:r>
          <a:endParaRPr lang="en-US" sz="2000" b="1" kern="1200" dirty="0">
            <a:solidFill>
              <a:srgbClr val="000000"/>
            </a:solidFill>
          </a:endParaRPr>
        </a:p>
      </dsp:txBody>
      <dsp:txXfrm>
        <a:off x="5475160" y="2200923"/>
        <a:ext cx="1771896" cy="2200923"/>
      </dsp:txXfrm>
    </dsp:sp>
    <dsp:sp modelId="{D56781EB-C2CB-DA42-A021-E2EB7E1E4D77}">
      <dsp:nvSpPr>
        <dsp:cNvPr id="0" name=""/>
        <dsp:cNvSpPr/>
      </dsp:nvSpPr>
      <dsp:spPr>
        <a:xfrm>
          <a:off x="5528317" y="216895"/>
          <a:ext cx="1665582" cy="1459273"/>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5A3551-0DB6-774F-A5E6-A6A9C74DF277}">
      <dsp:nvSpPr>
        <dsp:cNvPr id="0" name=""/>
        <dsp:cNvSpPr/>
      </dsp:nvSpPr>
      <dsp:spPr>
        <a:xfrm>
          <a:off x="7300214" y="0"/>
          <a:ext cx="1771896" cy="5502308"/>
        </a:xfrm>
        <a:prstGeom prst="roundRect">
          <a:avLst>
            <a:gd name="adj" fmla="val 1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Each counting centre to have distinct number and each hall to be distinctly numbered</a:t>
          </a:r>
          <a:endParaRPr lang="en-US" sz="2000" b="1" kern="1200" dirty="0">
            <a:solidFill>
              <a:srgbClr val="000000"/>
            </a:solidFill>
          </a:endParaRPr>
        </a:p>
      </dsp:txBody>
      <dsp:txXfrm>
        <a:off x="7300214" y="2200923"/>
        <a:ext cx="1771896" cy="2200923"/>
      </dsp:txXfrm>
    </dsp:sp>
    <dsp:sp modelId="{2957B1B3-306B-CE4E-9CE1-25D9AB4A4102}">
      <dsp:nvSpPr>
        <dsp:cNvPr id="0" name=""/>
        <dsp:cNvSpPr/>
      </dsp:nvSpPr>
      <dsp:spPr>
        <a:xfrm>
          <a:off x="7353371" y="30397"/>
          <a:ext cx="1665582" cy="1832268"/>
        </a:xfrm>
        <a:prstGeom prst="ellipse">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1ABBA5-A057-804D-B231-EBA3412B9508}">
      <dsp:nvSpPr>
        <dsp:cNvPr id="0" name=""/>
        <dsp:cNvSpPr/>
      </dsp:nvSpPr>
      <dsp:spPr>
        <a:xfrm>
          <a:off x="362884" y="4587359"/>
          <a:ext cx="8346342" cy="825346"/>
        </a:xfrm>
        <a:prstGeom prst="leftRightArrow">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355A6AC6-68B3-443F-A76E-0831B8E133BE}" type="datetimeFigureOut">
              <a:rPr lang="en-IN" smtClean="0"/>
              <a:pPr/>
              <a:t>22-04-2014</a:t>
            </a:fld>
            <a:endParaRPr lang="en-I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224DCF85-3122-484B-95D6-FC418CCC397E}" type="slidenum">
              <a:rPr lang="en-IN" smtClean="0"/>
              <a:pPr/>
              <a:t>‹#›</a:t>
            </a:fld>
            <a:endParaRPr lang="en-IN"/>
          </a:p>
        </p:txBody>
      </p:sp>
    </p:spTree>
    <p:extLst>
      <p:ext uri="{BB962C8B-B14F-4D97-AF65-F5344CB8AC3E}">
        <p14:creationId xmlns="" xmlns:p14="http://schemas.microsoft.com/office/powerpoint/2010/main" val="114323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EEC85F61-0102-D04F-A619-04EB1C2CB14D}" type="datetimeFigureOut">
              <a:rPr lang="en-US" smtClean="0"/>
              <a:pPr/>
              <a:t>4/22/2014</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9B230D22-3074-0045-BDF4-464113004B70}" type="slidenum">
              <a:rPr lang="en-US" smtClean="0"/>
              <a:pPr/>
              <a:t>‹#›</a:t>
            </a:fld>
            <a:endParaRPr lang="en-US"/>
          </a:p>
        </p:txBody>
      </p:sp>
    </p:spTree>
    <p:extLst>
      <p:ext uri="{BB962C8B-B14F-4D97-AF65-F5344CB8AC3E}">
        <p14:creationId xmlns="" xmlns:p14="http://schemas.microsoft.com/office/powerpoint/2010/main" val="2546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12</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24</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25</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26</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27</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28</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29</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14</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15</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16</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17</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18</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21</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22</a:t>
            </a:fld>
            <a:endParaRPr lang="en-US"/>
          </a:p>
        </p:txBody>
      </p:sp>
    </p:spTree>
    <p:extLst>
      <p:ext uri="{BB962C8B-B14F-4D97-AF65-F5344CB8AC3E}">
        <p14:creationId xmlns="" xmlns:p14="http://schemas.microsoft.com/office/powerpoint/2010/main" val="127850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23</a:t>
            </a:fld>
            <a:endParaRPr lang="en-US"/>
          </a:p>
        </p:txBody>
      </p:sp>
    </p:spTree>
    <p:extLst>
      <p:ext uri="{BB962C8B-B14F-4D97-AF65-F5344CB8AC3E}">
        <p14:creationId xmlns="" xmlns:p14="http://schemas.microsoft.com/office/powerpoint/2010/main" val="12785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49740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38537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391193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156593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D2782-4E38-144A-A487-7AEADB010E39}"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174017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3D2782-4E38-144A-A487-7AEADB010E39}"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221551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D2782-4E38-144A-A487-7AEADB010E39}"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314601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D2782-4E38-144A-A487-7AEADB010E39}"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54776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D2782-4E38-144A-A487-7AEADB010E39}"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401668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2782-4E38-144A-A487-7AEADB010E39}"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3597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2782-4E38-144A-A487-7AEADB010E39}"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 xmlns:p14="http://schemas.microsoft.com/office/powerpoint/2010/main" val="8575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D2782-4E38-144A-A487-7AEADB010E39}" type="datetimeFigureOut">
              <a:rPr lang="en-US" smtClean="0"/>
              <a:pPr/>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E5D79-4491-834F-BB20-0B9D09833570}" type="slidenum">
              <a:rPr lang="en-US" smtClean="0"/>
              <a:pPr/>
              <a:t>‹#›</a:t>
            </a:fld>
            <a:endParaRPr lang="en-US"/>
          </a:p>
        </p:txBody>
      </p:sp>
      <p:pic>
        <p:nvPicPr>
          <p:cNvPr id="2050" name="Picture 2"/>
          <p:cNvPicPr>
            <a:picLocks noChangeAspect="1" noChangeArrowheads="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0" y="0"/>
            <a:ext cx="9163050" cy="685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9501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ECI's%20Circulars/3rd%20March,%202012.pdf" TargetMode="External"/><Relationship Id="rId3" Type="http://schemas.openxmlformats.org/officeDocument/2006/relationships/hyperlink" Target="../ECI's%20Circulars/29th%20August,%202007.pdf" TargetMode="External"/><Relationship Id="rId7" Type="http://schemas.openxmlformats.org/officeDocument/2006/relationships/hyperlink" Target="../../../ECI's%20Circulars/3rd%20March,%202012.pdf"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ECI's%20Circulars/5th%20May,%202011.pdf" TargetMode="External"/><Relationship Id="rId5" Type="http://schemas.openxmlformats.org/officeDocument/2006/relationships/hyperlink" Target="../ECI's%20Circulars/5%20march,%202011.pdf" TargetMode="External"/><Relationship Id="rId10" Type="http://schemas.openxmlformats.org/officeDocument/2006/relationships/hyperlink" Target="../ECI's%20Circulars/14th%20February,%202012.pdf" TargetMode="External"/><Relationship Id="rId4" Type="http://schemas.openxmlformats.org/officeDocument/2006/relationships/hyperlink" Target="../ECI's%20Circulars/20th%20November,%202010.pdf" TargetMode="External"/><Relationship Id="rId9" Type="http://schemas.openxmlformats.org/officeDocument/2006/relationships/hyperlink" Target="../ECI's%20Circulars/7th%20May,%202011.pdf"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9.xml"/><Relationship Id="rId7" Type="http://schemas.microsoft.com/office/2007/relationships/diagramDrawing" Target="../diagrams/drawing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0"/>
            <a:ext cx="4737897" cy="6858000"/>
          </a:xfrm>
          <a:solidFill>
            <a:schemeClr val="tx2">
              <a:lumMod val="60000"/>
              <a:lumOff val="40000"/>
            </a:schemeClr>
          </a:solidFill>
        </p:spPr>
        <p:txBody>
          <a:bodyPr vert="horz" lIns="91440" tIns="45720" rIns="91440" bIns="45720" rtlCol="0" anchor="ctr">
            <a:noAutofit/>
          </a:bodyPr>
          <a:lstStyle/>
          <a:p>
            <a:pPr algn="l"/>
            <a:r>
              <a:rPr lang="en-US" i="1" dirty="0">
                <a:solidFill>
                  <a:srgbClr val="FF0000"/>
                </a:solidFill>
              </a:rPr>
              <a:t>Learning Objective </a:t>
            </a:r>
            <a:r>
              <a:rPr lang="en-US" i="1" dirty="0" smtClean="0">
                <a:solidFill>
                  <a:srgbClr val="FF0000"/>
                </a:solidFill>
              </a:rPr>
              <a:t>: </a:t>
            </a:r>
            <a:r>
              <a:rPr lang="en-US" i="1" dirty="0">
                <a:solidFill>
                  <a:srgbClr val="FF0000"/>
                </a:solidFill>
              </a:rPr>
              <a:t>To </a:t>
            </a:r>
            <a:r>
              <a:rPr lang="en-US" i="1" dirty="0" smtClean="0">
                <a:solidFill>
                  <a:srgbClr val="FF0000"/>
                </a:solidFill>
              </a:rPr>
              <a:t>understand the law and procedure  of counting of votes</a:t>
            </a:r>
            <a:r>
              <a:rPr lang="en-US" dirty="0" smtClean="0"/>
              <a:t/>
            </a:r>
            <a:br>
              <a:rPr lang="en-US" dirty="0" smtClean="0"/>
            </a:br>
            <a:r>
              <a:rPr lang="en-US" dirty="0" smtClean="0"/>
              <a:t/>
            </a:r>
            <a:br>
              <a:rPr lang="en-US" dirty="0" smtClean="0"/>
            </a:br>
            <a:r>
              <a:rPr lang="en-US" dirty="0" smtClean="0"/>
              <a:t/>
            </a:r>
            <a:br>
              <a:rPr lang="en-US" dirty="0" smtClean="0"/>
            </a:br>
            <a:r>
              <a:rPr lang="en-US" sz="1800" b="1" dirty="0" smtClean="0"/>
              <a:t>Please </a:t>
            </a:r>
            <a:r>
              <a:rPr lang="en-US" sz="1800" b="1" dirty="0" smtClean="0"/>
              <a:t>note this PPT is made as training aid and shall in no manner be taken as substitute of  Statutory provisions and  ECI directions . In case of doubts, please refer to them.</a:t>
            </a:r>
            <a:r>
              <a:rPr lang="en-US" sz="6000" dirty="0" smtClean="0"/>
              <a:t/>
            </a:r>
            <a:br>
              <a:rPr lang="en-US" sz="6000" dirty="0" smtClean="0"/>
            </a:br>
            <a:endParaRPr lang="en-US" sz="6000" dirty="0"/>
          </a:p>
        </p:txBody>
      </p:sp>
      <p:pic>
        <p:nvPicPr>
          <p:cNvPr id="3" name="Picture 2"/>
          <p:cNvPicPr>
            <a:picLocks noChangeAspect="1"/>
          </p:cNvPicPr>
          <p:nvPr/>
        </p:nvPicPr>
        <p:blipFill>
          <a:blip r:embed="rId2"/>
          <a:stretch>
            <a:fillRect/>
          </a:stretch>
        </p:blipFill>
        <p:spPr>
          <a:xfrm>
            <a:off x="4737898" y="12700"/>
            <a:ext cx="4406101" cy="6858000"/>
          </a:xfrm>
          <a:prstGeom prst="rect">
            <a:avLst/>
          </a:prstGeom>
        </p:spPr>
      </p:pic>
    </p:spTree>
    <p:extLst>
      <p:ext uri="{BB962C8B-B14F-4D97-AF65-F5344CB8AC3E}">
        <p14:creationId xmlns="" xmlns:p14="http://schemas.microsoft.com/office/powerpoint/2010/main" val="186799549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0"/>
            <a:ext cx="7416800" cy="87040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10</a:t>
            </a:fld>
            <a:endParaRPr lang="en-US"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1453501706"/>
              </p:ext>
            </p:extLst>
          </p:nvPr>
        </p:nvGraphicFramePr>
        <p:xfrm>
          <a:off x="124795" y="1314665"/>
          <a:ext cx="8880065" cy="519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6042363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graphicEl>
                                              <a:dgm id="{B4D547B6-0C19-8241-8018-E289BE0DD1EA}"/>
                                            </p:graphicEl>
                                          </p:spTgt>
                                        </p:tgtEl>
                                        <p:attrNameLst>
                                          <p:attrName>style.visibility</p:attrName>
                                        </p:attrNameLst>
                                      </p:cBhvr>
                                      <p:to>
                                        <p:strVal val="visible"/>
                                      </p:to>
                                    </p:set>
                                    <p:anim calcmode="lin" valueType="num">
                                      <p:cBhvr additive="base">
                                        <p:cTn id="7" dur="500"/>
                                        <p:tgtEl>
                                          <p:spTgt spid="9">
                                            <p:graphicEl>
                                              <a:dgm id="{B4D547B6-0C19-8241-8018-E289BE0DD1EA}"/>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9">
                                            <p:graphicEl>
                                              <a:dgm id="{B4D547B6-0C19-8241-8018-E289BE0DD1EA}"/>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graphicEl>
                                              <a:dgm id="{10C0810F-8A65-6640-9C0B-6253ABC2E3DC}"/>
                                            </p:graphicEl>
                                          </p:spTgt>
                                        </p:tgtEl>
                                        <p:attrNameLst>
                                          <p:attrName>style.visibility</p:attrName>
                                        </p:attrNameLst>
                                      </p:cBhvr>
                                      <p:to>
                                        <p:strVal val="visible"/>
                                      </p:to>
                                    </p:set>
                                    <p:anim calcmode="lin" valueType="num">
                                      <p:cBhvr additive="base">
                                        <p:cTn id="13" dur="500"/>
                                        <p:tgtEl>
                                          <p:spTgt spid="9">
                                            <p:graphicEl>
                                              <a:dgm id="{10C0810F-8A65-6640-9C0B-6253ABC2E3DC}"/>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9">
                                            <p:graphicEl>
                                              <a:dgm id="{10C0810F-8A65-6640-9C0B-6253ABC2E3D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graphicEl>
                                              <a:dgm id="{97DF24ED-BDEA-3049-ABA9-91621949356E}"/>
                                            </p:graphicEl>
                                          </p:spTgt>
                                        </p:tgtEl>
                                        <p:attrNameLst>
                                          <p:attrName>style.visibility</p:attrName>
                                        </p:attrNameLst>
                                      </p:cBhvr>
                                      <p:to>
                                        <p:strVal val="visible"/>
                                      </p:to>
                                    </p:set>
                                    <p:anim calcmode="lin" valueType="num">
                                      <p:cBhvr additive="base">
                                        <p:cTn id="19" dur="500"/>
                                        <p:tgtEl>
                                          <p:spTgt spid="9">
                                            <p:graphicEl>
                                              <a:dgm id="{97DF24ED-BDEA-3049-ABA9-91621949356E}"/>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9">
                                            <p:graphicEl>
                                              <a:dgm id="{97DF24ED-BDEA-3049-ABA9-91621949356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graphicEl>
                                              <a:dgm id="{463D790E-4C1B-0E48-B970-811B134A08C4}"/>
                                            </p:graphicEl>
                                          </p:spTgt>
                                        </p:tgtEl>
                                        <p:attrNameLst>
                                          <p:attrName>style.visibility</p:attrName>
                                        </p:attrNameLst>
                                      </p:cBhvr>
                                      <p:to>
                                        <p:strVal val="visible"/>
                                      </p:to>
                                    </p:set>
                                    <p:anim calcmode="lin" valueType="num">
                                      <p:cBhvr additive="base">
                                        <p:cTn id="25" dur="500"/>
                                        <p:tgtEl>
                                          <p:spTgt spid="9">
                                            <p:graphicEl>
                                              <a:dgm id="{463D790E-4C1B-0E48-B970-811B134A08C4}"/>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9">
                                            <p:graphicEl>
                                              <a:dgm id="{463D790E-4C1B-0E48-B970-811B134A08C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graphicEl>
                                              <a:dgm id="{1A6B2BCB-189E-1949-9440-50F0479F22D8}"/>
                                            </p:graphicEl>
                                          </p:spTgt>
                                        </p:tgtEl>
                                        <p:attrNameLst>
                                          <p:attrName>style.visibility</p:attrName>
                                        </p:attrNameLst>
                                      </p:cBhvr>
                                      <p:to>
                                        <p:strVal val="visible"/>
                                      </p:to>
                                    </p:set>
                                    <p:anim calcmode="lin" valueType="num">
                                      <p:cBhvr additive="base">
                                        <p:cTn id="31" dur="500"/>
                                        <p:tgtEl>
                                          <p:spTgt spid="9">
                                            <p:graphicEl>
                                              <a:dgm id="{1A6B2BCB-189E-1949-9440-50F0479F22D8}"/>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9">
                                            <p:graphicEl>
                                              <a:dgm id="{1A6B2BCB-189E-1949-9440-50F0479F22D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graphicEl>
                                              <a:dgm id="{9C415D77-73AD-2647-A889-B91DB5544D39}"/>
                                            </p:graphicEl>
                                          </p:spTgt>
                                        </p:tgtEl>
                                        <p:attrNameLst>
                                          <p:attrName>style.visibility</p:attrName>
                                        </p:attrNameLst>
                                      </p:cBhvr>
                                      <p:to>
                                        <p:strVal val="visible"/>
                                      </p:to>
                                    </p:set>
                                    <p:anim calcmode="lin" valueType="num">
                                      <p:cBhvr additive="base">
                                        <p:cTn id="37" dur="500"/>
                                        <p:tgtEl>
                                          <p:spTgt spid="9">
                                            <p:graphicEl>
                                              <a:dgm id="{9C415D77-73AD-2647-A889-B91DB5544D39}"/>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9">
                                            <p:graphicEl>
                                              <a:dgm id="{9C415D77-73AD-2647-A889-B91DB5544D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spection of PS.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53200" y="1181101"/>
            <a:ext cx="2590799" cy="5362840"/>
          </a:xfrm>
          <a:prstGeom prst="rect">
            <a:avLst/>
          </a:prstGeom>
        </p:spPr>
      </p:pic>
      <p:sp>
        <p:nvSpPr>
          <p:cNvPr id="2" name="Title 1"/>
          <p:cNvSpPr>
            <a:spLocks noGrp="1"/>
          </p:cNvSpPr>
          <p:nvPr>
            <p:ph type="title"/>
          </p:nvPr>
        </p:nvSpPr>
        <p:spPr>
          <a:xfrm>
            <a:off x="177194" y="-1573"/>
            <a:ext cx="8750906" cy="866694"/>
          </a:xfrm>
          <a:solidFill>
            <a:schemeClr val="tx2">
              <a:lumMod val="60000"/>
              <a:lumOff val="40000"/>
            </a:schemeClr>
          </a:solidFill>
        </p:spPr>
        <p:txBody>
          <a:bodyPr vert="horz" lIns="91440" tIns="45720" rIns="91440" bIns="45720" rtlCol="0" anchor="b">
            <a:noAutofit/>
          </a:bodyPr>
          <a:lstStyle/>
          <a:p>
            <a:pPr lvl="0"/>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Sub Learning Objective 2: Infrastructure </a:t>
            </a:r>
            <a:r>
              <a:rPr lang="en-US" sz="2800" b="1" dirty="0">
                <a:solidFill>
                  <a:srgbClr val="000000"/>
                </a:solidFill>
              </a:rPr>
              <a:t>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11</a:t>
            </a:fld>
            <a:endParaRPr lang="en-US" dirty="0"/>
          </a:p>
        </p:txBody>
      </p:sp>
      <p:sp>
        <p:nvSpPr>
          <p:cNvPr id="4" name="Content Placeholder 3"/>
          <p:cNvSpPr>
            <a:spLocks noGrp="1"/>
          </p:cNvSpPr>
          <p:nvPr>
            <p:ph idx="1"/>
          </p:nvPr>
        </p:nvSpPr>
        <p:spPr>
          <a:xfrm>
            <a:off x="177194" y="913211"/>
            <a:ext cx="6376005" cy="5816368"/>
          </a:xfrm>
        </p:spPr>
        <p:txBody>
          <a:bodyPr>
            <a:normAutofit fontScale="92500" lnSpcReduction="10000"/>
          </a:bodyPr>
          <a:lstStyle/>
          <a:p>
            <a:pPr>
              <a:buNone/>
            </a:pPr>
            <a:r>
              <a:rPr lang="en-US" sz="2400" dirty="0" smtClean="0">
                <a:solidFill>
                  <a:schemeClr val="tx2">
                    <a:lumMod val="60000"/>
                    <a:lumOff val="40000"/>
                  </a:schemeClr>
                </a:solidFill>
              </a:rPr>
              <a:t>Selection of counting centre-</a:t>
            </a:r>
          </a:p>
          <a:p>
            <a:r>
              <a:rPr lang="en-US" sz="2400" dirty="0" smtClean="0"/>
              <a:t>Counting place should be decided in consultation with police authorities at least one week before the date of poll.</a:t>
            </a:r>
            <a:r>
              <a:rPr lang="en-US" sz="2800" dirty="0" smtClean="0"/>
              <a:t> </a:t>
            </a:r>
            <a:r>
              <a:rPr lang="en-US" sz="1800" dirty="0" smtClean="0"/>
              <a:t>(If poll being taken in phases then the first date) </a:t>
            </a:r>
          </a:p>
          <a:p>
            <a:r>
              <a:rPr lang="en-US" sz="2400" dirty="0" smtClean="0"/>
              <a:t>ECI fixes a common date and time of counting which shall have be intimated to contesting candidates well in advance.</a:t>
            </a:r>
          </a:p>
          <a:p>
            <a:r>
              <a:rPr lang="en-US" sz="2400" dirty="0" smtClean="0"/>
              <a:t>Preferably place of counting of a constituency should be in district HQ. No objection if it is outside the area for cogent reasons. </a:t>
            </a:r>
          </a:p>
          <a:p>
            <a:r>
              <a:rPr lang="en-US" sz="2400" dirty="0" smtClean="0"/>
              <a:t>Each constituency should be counted in a separate hall. </a:t>
            </a:r>
            <a:r>
              <a:rPr lang="en-US" sz="1800" dirty="0" smtClean="0">
                <a:solidFill>
                  <a:srgbClr val="9D21A2"/>
                </a:solidFill>
              </a:rPr>
              <a:t>(No exception. In case adequate halls are not available, then counting to be done in sequence i.e. first, one AC counting will be completed and thereafter the next one). </a:t>
            </a:r>
          </a:p>
          <a:p>
            <a:r>
              <a:rPr lang="en-US" sz="2400" dirty="0" smtClean="0"/>
              <a:t>In simultaneous poll to Lok Sabha and LA,  both to be counted in the same hall. Half of the tables in one side for LA and the rest in other side for LA.</a:t>
            </a:r>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Tree>
    <p:extLst>
      <p:ext uri="{BB962C8B-B14F-4D97-AF65-F5344CB8AC3E}">
        <p14:creationId xmlns="" xmlns:p14="http://schemas.microsoft.com/office/powerpoint/2010/main" val="299990618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130300"/>
            <a:ext cx="8229600" cy="5130800"/>
          </a:xfrm>
        </p:spPr>
        <p:txBody>
          <a:bodyPr>
            <a:normAutofit lnSpcReduction="10000"/>
          </a:bodyPr>
          <a:lstStyle/>
          <a:p>
            <a:pPr algn="just"/>
            <a:r>
              <a:rPr lang="en-US" sz="2400" dirty="0" smtClean="0">
                <a:solidFill>
                  <a:schemeClr val="tx2">
                    <a:lumMod val="60000"/>
                    <a:lumOff val="40000"/>
                  </a:schemeClr>
                </a:solidFill>
              </a:rPr>
              <a:t>Selection of counting centre( Contd)</a:t>
            </a:r>
          </a:p>
          <a:p>
            <a:pPr algn="just">
              <a:buNone/>
            </a:pPr>
            <a:endParaRPr lang="en-US" sz="2400" dirty="0" smtClean="0"/>
          </a:p>
          <a:p>
            <a:pPr algn="just"/>
            <a:r>
              <a:rPr lang="en-US" sz="2400" dirty="0" smtClean="0"/>
              <a:t>RO need to forward the proposal of counting centers in consultation with the observer in in Annexure </a:t>
            </a:r>
            <a:r>
              <a:rPr lang="en-US" sz="2400" dirty="0" smtClean="0"/>
              <a:t>42-C </a:t>
            </a:r>
            <a:r>
              <a:rPr lang="en-US" sz="2400" dirty="0" smtClean="0"/>
              <a:t>of HB of RO to ECI through CEO for approval at the earliest after last date for withdrawal of nominations.</a:t>
            </a:r>
          </a:p>
          <a:p>
            <a:pPr algn="just"/>
            <a:r>
              <a:rPr lang="en-US" sz="2400" dirty="0" smtClean="0"/>
              <a:t> After ECI has approved the same a mandatory notice to candidates has to be given in  Annexure </a:t>
            </a:r>
            <a:r>
              <a:rPr lang="en-US" sz="2400" dirty="0" smtClean="0"/>
              <a:t>43-A </a:t>
            </a:r>
            <a:r>
              <a:rPr lang="en-US" sz="2400" dirty="0" smtClean="0"/>
              <a:t>or </a:t>
            </a:r>
            <a:r>
              <a:rPr lang="en-US" sz="2400" dirty="0" smtClean="0"/>
              <a:t>43-B </a:t>
            </a:r>
            <a:r>
              <a:rPr lang="en-US" sz="2400" dirty="0" smtClean="0"/>
              <a:t>of Hand Book of RO.</a:t>
            </a:r>
          </a:p>
          <a:p>
            <a:pPr algn="just"/>
            <a:r>
              <a:rPr lang="en-US" sz="2400" dirty="0" smtClean="0"/>
              <a:t>If, for any unavoidable reasons, the RO is unable to conduct counting on notified date /time, he should postpone counting to another date and time after obtaining approval of ECI.</a:t>
            </a:r>
          </a:p>
          <a:p>
            <a:pPr algn="just"/>
            <a:r>
              <a:rPr lang="en-US" sz="2400" dirty="0" smtClean="0"/>
              <a:t> The counting should not  be done in a temporary structure.</a:t>
            </a:r>
          </a:p>
        </p:txBody>
      </p:sp>
    </p:spTree>
    <p:extLst>
      <p:ext uri="{BB962C8B-B14F-4D97-AF65-F5344CB8AC3E}">
        <p14:creationId xmlns="" xmlns:p14="http://schemas.microsoft.com/office/powerpoint/2010/main" val="294248175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Infrastructure </a:t>
            </a:r>
            <a:r>
              <a:rPr lang="en-US" sz="2800" b="1" dirty="0">
                <a:solidFill>
                  <a:srgbClr val="000000"/>
                </a:solidFill>
              </a:rPr>
              <a:t>and security arrangements at counting </a:t>
            </a:r>
            <a:r>
              <a:rPr lang="en-US" sz="2800" b="1" dirty="0" smtClean="0">
                <a:solidFill>
                  <a:srgbClr val="000000"/>
                </a:solidFill>
              </a:rPr>
              <a:t>centers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13</a:t>
            </a:fld>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535070605"/>
              </p:ext>
            </p:extLst>
          </p:nvPr>
        </p:nvGraphicFramePr>
        <p:xfrm>
          <a:off x="0" y="1355692"/>
          <a:ext cx="9072111"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8" name="Rectangle 7"/>
          <p:cNvSpPr/>
          <p:nvPr/>
        </p:nvSpPr>
        <p:spPr>
          <a:xfrm>
            <a:off x="1943100" y="827021"/>
            <a:ext cx="5803899" cy="369332"/>
          </a:xfrm>
          <a:prstGeom prst="rect">
            <a:avLst/>
          </a:prstGeom>
        </p:spPr>
        <p:txBody>
          <a:bodyPr wrap="square">
            <a:spAutoFit/>
          </a:bodyPr>
          <a:lstStyle/>
          <a:p>
            <a:pPr>
              <a:buNone/>
            </a:pPr>
            <a:r>
              <a:rPr lang="en-US" b="1" dirty="0" smtClean="0">
                <a:solidFill>
                  <a:schemeClr val="tx2">
                    <a:lumMod val="60000"/>
                    <a:lumOff val="40000"/>
                  </a:schemeClr>
                </a:solidFill>
              </a:rPr>
              <a:t>Selection of counting centre ( Contd</a:t>
            </a:r>
            <a:r>
              <a:rPr lang="en-US" dirty="0" smtClean="0">
                <a:solidFill>
                  <a:schemeClr val="tx2">
                    <a:lumMod val="60000"/>
                    <a:lumOff val="40000"/>
                  </a:schemeClr>
                </a:solidFill>
              </a:rPr>
              <a:t>)</a:t>
            </a:r>
          </a:p>
        </p:txBody>
      </p:sp>
    </p:spTree>
    <p:extLst>
      <p:ext uri="{BB962C8B-B14F-4D97-AF65-F5344CB8AC3E}">
        <p14:creationId xmlns="" xmlns:p14="http://schemas.microsoft.com/office/powerpoint/2010/main" val="70035666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graphicEl>
                                              <a:dgm id="{0F1ABBA5-A057-804D-B231-EBA3412B9508}"/>
                                            </p:graphicEl>
                                          </p:spTgt>
                                        </p:tgtEl>
                                        <p:attrNameLst>
                                          <p:attrName>style.visibility</p:attrName>
                                        </p:attrNameLst>
                                      </p:cBhvr>
                                      <p:to>
                                        <p:strVal val="visible"/>
                                      </p:to>
                                    </p:set>
                                    <p:animEffect transition="in" filter="barn(outVertical)">
                                      <p:cBhvr>
                                        <p:cTn id="7" dur="500"/>
                                        <p:tgtEl>
                                          <p:spTgt spid="7">
                                            <p:graphicEl>
                                              <a:dgm id="{0F1ABBA5-A057-804D-B231-EBA3412B95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dgm id="{E9A32F46-BE28-854F-A465-6812F64613A6}"/>
                                            </p:graphicEl>
                                          </p:spTgt>
                                        </p:tgtEl>
                                        <p:attrNameLst>
                                          <p:attrName>style.visibility</p:attrName>
                                        </p:attrNameLst>
                                      </p:cBhvr>
                                      <p:to>
                                        <p:strVal val="visible"/>
                                      </p:to>
                                    </p:set>
                                    <p:animEffect transition="in" filter="barn(outVertical)">
                                      <p:cBhvr>
                                        <p:cTn id="12" dur="500"/>
                                        <p:tgtEl>
                                          <p:spTgt spid="7">
                                            <p:graphicEl>
                                              <a:dgm id="{E9A32F46-BE28-854F-A465-6812F64613A6}"/>
                                            </p:graphic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graphicEl>
                                              <a:dgm id="{6ADEB59E-6A5D-C047-89A3-735CBB64A763}"/>
                                            </p:graphicEl>
                                          </p:spTgt>
                                        </p:tgtEl>
                                        <p:attrNameLst>
                                          <p:attrName>style.visibility</p:attrName>
                                        </p:attrNameLst>
                                      </p:cBhvr>
                                      <p:to>
                                        <p:strVal val="visible"/>
                                      </p:to>
                                    </p:set>
                                    <p:animEffect transition="in" filter="barn(outVertical)">
                                      <p:cBhvr>
                                        <p:cTn id="15" dur="500"/>
                                        <p:tgtEl>
                                          <p:spTgt spid="7">
                                            <p:graphicEl>
                                              <a:dgm id="{6ADEB59E-6A5D-C047-89A3-735CBB64A76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graphicEl>
                                              <a:dgm id="{8CA174D3-FCAC-A042-B7A1-6FF59AEB6F4F}"/>
                                            </p:graphicEl>
                                          </p:spTgt>
                                        </p:tgtEl>
                                        <p:attrNameLst>
                                          <p:attrName>style.visibility</p:attrName>
                                        </p:attrNameLst>
                                      </p:cBhvr>
                                      <p:to>
                                        <p:strVal val="visible"/>
                                      </p:to>
                                    </p:set>
                                    <p:animEffect transition="in" filter="barn(outVertical)">
                                      <p:cBhvr>
                                        <p:cTn id="20" dur="500"/>
                                        <p:tgtEl>
                                          <p:spTgt spid="7">
                                            <p:graphicEl>
                                              <a:dgm id="{8CA174D3-FCAC-A042-B7A1-6FF59AEB6F4F}"/>
                                            </p:graphic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7">
                                            <p:graphicEl>
                                              <a:dgm id="{65845B80-A9EA-4941-A6F9-F38A343528EA}"/>
                                            </p:graphicEl>
                                          </p:spTgt>
                                        </p:tgtEl>
                                        <p:attrNameLst>
                                          <p:attrName>style.visibility</p:attrName>
                                        </p:attrNameLst>
                                      </p:cBhvr>
                                      <p:to>
                                        <p:strVal val="visible"/>
                                      </p:to>
                                    </p:set>
                                    <p:animEffect transition="in" filter="barn(outVertical)">
                                      <p:cBhvr>
                                        <p:cTn id="23" dur="500"/>
                                        <p:tgtEl>
                                          <p:spTgt spid="7">
                                            <p:graphicEl>
                                              <a:dgm id="{65845B80-A9EA-4941-A6F9-F38A343528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7">
                                            <p:graphicEl>
                                              <a:dgm id="{5ED3C543-AF7D-DF4F-B46E-5C4B26CDE74A}"/>
                                            </p:graphicEl>
                                          </p:spTgt>
                                        </p:tgtEl>
                                        <p:attrNameLst>
                                          <p:attrName>style.visibility</p:attrName>
                                        </p:attrNameLst>
                                      </p:cBhvr>
                                      <p:to>
                                        <p:strVal val="visible"/>
                                      </p:to>
                                    </p:set>
                                    <p:animEffect transition="in" filter="barn(outVertical)">
                                      <p:cBhvr>
                                        <p:cTn id="28" dur="500"/>
                                        <p:tgtEl>
                                          <p:spTgt spid="7">
                                            <p:graphicEl>
                                              <a:dgm id="{5ED3C543-AF7D-DF4F-B46E-5C4B26CDE74A}"/>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
                                            <p:graphicEl>
                                              <a:dgm id="{BA4E0ED1-15FC-1540-949D-BEFAE09EAA57}"/>
                                            </p:graphicEl>
                                          </p:spTgt>
                                        </p:tgtEl>
                                        <p:attrNameLst>
                                          <p:attrName>style.visibility</p:attrName>
                                        </p:attrNameLst>
                                      </p:cBhvr>
                                      <p:to>
                                        <p:strVal val="visible"/>
                                      </p:to>
                                    </p:set>
                                    <p:animEffect transition="in" filter="barn(outVertical)">
                                      <p:cBhvr>
                                        <p:cTn id="31" dur="500"/>
                                        <p:tgtEl>
                                          <p:spTgt spid="7">
                                            <p:graphicEl>
                                              <a:dgm id="{BA4E0ED1-15FC-1540-949D-BEFAE09EAA5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graphicEl>
                                              <a:dgm id="{D56781EB-C2CB-DA42-A021-E2EB7E1E4D77}"/>
                                            </p:graphicEl>
                                          </p:spTgt>
                                        </p:tgtEl>
                                        <p:attrNameLst>
                                          <p:attrName>style.visibility</p:attrName>
                                        </p:attrNameLst>
                                      </p:cBhvr>
                                      <p:to>
                                        <p:strVal val="visible"/>
                                      </p:to>
                                    </p:set>
                                    <p:animEffect transition="in" filter="barn(outVertical)">
                                      <p:cBhvr>
                                        <p:cTn id="36" dur="500"/>
                                        <p:tgtEl>
                                          <p:spTgt spid="7">
                                            <p:graphicEl>
                                              <a:dgm id="{D56781EB-C2CB-DA42-A021-E2EB7E1E4D77}"/>
                                            </p:graphic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
                                            <p:graphicEl>
                                              <a:dgm id="{0F16101F-C3D8-994B-ACB2-B243F811AEBA}"/>
                                            </p:graphicEl>
                                          </p:spTgt>
                                        </p:tgtEl>
                                        <p:attrNameLst>
                                          <p:attrName>style.visibility</p:attrName>
                                        </p:attrNameLst>
                                      </p:cBhvr>
                                      <p:to>
                                        <p:strVal val="visible"/>
                                      </p:to>
                                    </p:set>
                                    <p:animEffect transition="in" filter="barn(outVertical)">
                                      <p:cBhvr>
                                        <p:cTn id="39" dur="500"/>
                                        <p:tgtEl>
                                          <p:spTgt spid="7">
                                            <p:graphicEl>
                                              <a:dgm id="{0F16101F-C3D8-994B-ACB2-B243F811AEB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7">
                                            <p:graphicEl>
                                              <a:dgm id="{2957B1B3-306B-CE4E-9CE1-25D9AB4A4102}"/>
                                            </p:graphicEl>
                                          </p:spTgt>
                                        </p:tgtEl>
                                        <p:attrNameLst>
                                          <p:attrName>style.visibility</p:attrName>
                                        </p:attrNameLst>
                                      </p:cBhvr>
                                      <p:to>
                                        <p:strVal val="visible"/>
                                      </p:to>
                                    </p:set>
                                    <p:animEffect transition="in" filter="barn(outVertical)">
                                      <p:cBhvr>
                                        <p:cTn id="44" dur="500"/>
                                        <p:tgtEl>
                                          <p:spTgt spid="7">
                                            <p:graphicEl>
                                              <a:dgm id="{2957B1B3-306B-CE4E-9CE1-25D9AB4A4102}"/>
                                            </p:graphicEl>
                                          </p:spTgt>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7">
                                            <p:graphicEl>
                                              <a:dgm id="{775A3551-0DB6-774F-A5E6-A6A9C74DF277}"/>
                                            </p:graphicEl>
                                          </p:spTgt>
                                        </p:tgtEl>
                                        <p:attrNameLst>
                                          <p:attrName>style.visibility</p:attrName>
                                        </p:attrNameLst>
                                      </p:cBhvr>
                                      <p:to>
                                        <p:strVal val="visible"/>
                                      </p:to>
                                    </p:set>
                                    <p:animEffect transition="in" filter="barn(outVertical)">
                                      <p:cBhvr>
                                        <p:cTn id="47" dur="500"/>
                                        <p:tgtEl>
                                          <p:spTgt spid="7">
                                            <p:graphicEl>
                                              <a:dgm id="{775A3551-0DB6-774F-A5E6-A6A9C74DF2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Infrastructure </a:t>
            </a:r>
            <a:r>
              <a:rPr lang="en-US" sz="2800" b="1" dirty="0">
                <a:solidFill>
                  <a:srgbClr val="000000"/>
                </a:solidFill>
              </a:rPr>
              <a:t>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14</a:t>
            </a:fld>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818865607"/>
              </p:ext>
            </p:extLst>
          </p:nvPr>
        </p:nvGraphicFramePr>
        <p:xfrm>
          <a:off x="0" y="1041632"/>
          <a:ext cx="9143999" cy="581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Tree>
    <p:extLst>
      <p:ext uri="{BB962C8B-B14F-4D97-AF65-F5344CB8AC3E}">
        <p14:creationId xmlns="" xmlns:p14="http://schemas.microsoft.com/office/powerpoint/2010/main" val="70035666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graphicEl>
                                              <a:dgm id="{4C186020-8839-874D-B5C7-E205B45C7D2F}"/>
                                            </p:graphicEl>
                                          </p:spTgt>
                                        </p:tgtEl>
                                        <p:attrNameLst>
                                          <p:attrName>style.visibility</p:attrName>
                                        </p:attrNameLst>
                                      </p:cBhvr>
                                      <p:to>
                                        <p:strVal val="visible"/>
                                      </p:to>
                                    </p:set>
                                    <p:animEffect transition="in" filter="barn(outVertical)">
                                      <p:cBhvr>
                                        <p:cTn id="7" dur="500"/>
                                        <p:tgtEl>
                                          <p:spTgt spid="7">
                                            <p:graphicEl>
                                              <a:dgm id="{4C186020-8839-874D-B5C7-E205B45C7D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dgm id="{6842FD6F-1AAF-BD4E-A6D7-74D4C30D6249}"/>
                                            </p:graphicEl>
                                          </p:spTgt>
                                        </p:tgtEl>
                                        <p:attrNameLst>
                                          <p:attrName>style.visibility</p:attrName>
                                        </p:attrNameLst>
                                      </p:cBhvr>
                                      <p:to>
                                        <p:strVal val="visible"/>
                                      </p:to>
                                    </p:set>
                                    <p:animEffect transition="in" filter="barn(outVertical)">
                                      <p:cBhvr>
                                        <p:cTn id="12" dur="500"/>
                                        <p:tgtEl>
                                          <p:spTgt spid="7">
                                            <p:graphicEl>
                                              <a:dgm id="{6842FD6F-1AAF-BD4E-A6D7-74D4C30D6249}"/>
                                            </p:graphic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graphicEl>
                                              <a:dgm id="{52E41A55-6C50-CD45-A450-9D6D2992C645}"/>
                                            </p:graphicEl>
                                          </p:spTgt>
                                        </p:tgtEl>
                                        <p:attrNameLst>
                                          <p:attrName>style.visibility</p:attrName>
                                        </p:attrNameLst>
                                      </p:cBhvr>
                                      <p:to>
                                        <p:strVal val="visible"/>
                                      </p:to>
                                    </p:set>
                                    <p:animEffect transition="in" filter="barn(outVertical)">
                                      <p:cBhvr>
                                        <p:cTn id="15" dur="500"/>
                                        <p:tgtEl>
                                          <p:spTgt spid="7">
                                            <p:graphicEl>
                                              <a:dgm id="{52E41A55-6C50-CD45-A450-9D6D2992C6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graphicEl>
                                              <a:dgm id="{A703B7A8-B474-8144-9D97-29E6EB189CCC}"/>
                                            </p:graphicEl>
                                          </p:spTgt>
                                        </p:tgtEl>
                                        <p:attrNameLst>
                                          <p:attrName>style.visibility</p:attrName>
                                        </p:attrNameLst>
                                      </p:cBhvr>
                                      <p:to>
                                        <p:strVal val="visible"/>
                                      </p:to>
                                    </p:set>
                                    <p:animEffect transition="in" filter="barn(outVertical)">
                                      <p:cBhvr>
                                        <p:cTn id="20" dur="500"/>
                                        <p:tgtEl>
                                          <p:spTgt spid="7">
                                            <p:graphicEl>
                                              <a:dgm id="{A703B7A8-B474-8144-9D97-29E6EB189CCC}"/>
                                            </p:graphic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7">
                                            <p:graphicEl>
                                              <a:dgm id="{924EB057-BD9E-FA46-8DB5-90B671476F68}"/>
                                            </p:graphicEl>
                                          </p:spTgt>
                                        </p:tgtEl>
                                        <p:attrNameLst>
                                          <p:attrName>style.visibility</p:attrName>
                                        </p:attrNameLst>
                                      </p:cBhvr>
                                      <p:to>
                                        <p:strVal val="visible"/>
                                      </p:to>
                                    </p:set>
                                    <p:animEffect transition="in" filter="barn(outVertical)">
                                      <p:cBhvr>
                                        <p:cTn id="23" dur="500"/>
                                        <p:tgtEl>
                                          <p:spTgt spid="7">
                                            <p:graphicEl>
                                              <a:dgm id="{924EB057-BD9E-FA46-8DB5-90B671476F6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7">
                                            <p:graphicEl>
                                              <a:dgm id="{3A7D6035-AB87-3B48-8C72-75061BA04C65}"/>
                                            </p:graphicEl>
                                          </p:spTgt>
                                        </p:tgtEl>
                                        <p:attrNameLst>
                                          <p:attrName>style.visibility</p:attrName>
                                        </p:attrNameLst>
                                      </p:cBhvr>
                                      <p:to>
                                        <p:strVal val="visible"/>
                                      </p:to>
                                    </p:set>
                                    <p:animEffect transition="in" filter="barn(outVertical)">
                                      <p:cBhvr>
                                        <p:cTn id="28" dur="500"/>
                                        <p:tgtEl>
                                          <p:spTgt spid="7">
                                            <p:graphicEl>
                                              <a:dgm id="{3A7D6035-AB87-3B48-8C72-75061BA04C65}"/>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
                                            <p:graphicEl>
                                              <a:dgm id="{45AC9606-46B7-4B43-BA60-4CAD1046C4F8}"/>
                                            </p:graphicEl>
                                          </p:spTgt>
                                        </p:tgtEl>
                                        <p:attrNameLst>
                                          <p:attrName>style.visibility</p:attrName>
                                        </p:attrNameLst>
                                      </p:cBhvr>
                                      <p:to>
                                        <p:strVal val="visible"/>
                                      </p:to>
                                    </p:set>
                                    <p:animEffect transition="in" filter="barn(outVertical)">
                                      <p:cBhvr>
                                        <p:cTn id="31" dur="500"/>
                                        <p:tgtEl>
                                          <p:spTgt spid="7">
                                            <p:graphicEl>
                                              <a:dgm id="{45AC9606-46B7-4B43-BA60-4CAD1046C4F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graphicEl>
                                              <a:dgm id="{0BBA7DD2-C5AB-474E-9053-A69DEB61901F}"/>
                                            </p:graphicEl>
                                          </p:spTgt>
                                        </p:tgtEl>
                                        <p:attrNameLst>
                                          <p:attrName>style.visibility</p:attrName>
                                        </p:attrNameLst>
                                      </p:cBhvr>
                                      <p:to>
                                        <p:strVal val="visible"/>
                                      </p:to>
                                    </p:set>
                                    <p:animEffect transition="in" filter="barn(outVertical)">
                                      <p:cBhvr>
                                        <p:cTn id="36" dur="500"/>
                                        <p:tgtEl>
                                          <p:spTgt spid="7">
                                            <p:graphicEl>
                                              <a:dgm id="{0BBA7DD2-C5AB-474E-9053-A69DEB61901F}"/>
                                            </p:graphic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
                                            <p:graphicEl>
                                              <a:dgm id="{6631ADFB-B539-0144-809A-9515DF515FEC}"/>
                                            </p:graphicEl>
                                          </p:spTgt>
                                        </p:tgtEl>
                                        <p:attrNameLst>
                                          <p:attrName>style.visibility</p:attrName>
                                        </p:attrNameLst>
                                      </p:cBhvr>
                                      <p:to>
                                        <p:strVal val="visible"/>
                                      </p:to>
                                    </p:set>
                                    <p:animEffect transition="in" filter="barn(outVertical)">
                                      <p:cBhvr>
                                        <p:cTn id="39" dur="500"/>
                                        <p:tgtEl>
                                          <p:spTgt spid="7">
                                            <p:graphicEl>
                                              <a:dgm id="{6631ADFB-B539-0144-809A-9515DF515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15</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227130"/>
            <a:ext cx="8229600" cy="4899033"/>
          </a:xfrm>
        </p:spPr>
        <p:txBody>
          <a:bodyPr>
            <a:normAutofit fontScale="85000" lnSpcReduction="20000"/>
          </a:bodyPr>
          <a:lstStyle/>
          <a:p>
            <a:r>
              <a:rPr lang="en-US" sz="2400" dirty="0" smtClean="0"/>
              <a:t>No. of tables in counting hall depends upon</a:t>
            </a:r>
          </a:p>
          <a:p>
            <a:pPr lvl="1"/>
            <a:r>
              <a:rPr lang="en-US" sz="2000" dirty="0" smtClean="0"/>
              <a:t>No. of polling stations to be counted.</a:t>
            </a:r>
            <a:r>
              <a:rPr lang="en-US" sz="2000" b="1" dirty="0" smtClean="0">
                <a:solidFill>
                  <a:schemeClr val="tx2">
                    <a:lumMod val="60000"/>
                    <a:lumOff val="40000"/>
                  </a:schemeClr>
                </a:solidFill>
              </a:rPr>
              <a:t> Selection of counting centre ( Contd</a:t>
            </a:r>
            <a:endParaRPr lang="en-US" sz="2000" dirty="0" smtClean="0"/>
          </a:p>
          <a:p>
            <a:pPr lvl="1"/>
            <a:r>
              <a:rPr lang="en-US" sz="2000" dirty="0" smtClean="0"/>
              <a:t>Space available</a:t>
            </a:r>
          </a:p>
          <a:p>
            <a:pPr lvl="1"/>
            <a:r>
              <a:rPr lang="en-US" sz="2000" dirty="0" smtClean="0"/>
              <a:t>No. of counting agents</a:t>
            </a:r>
          </a:p>
          <a:p>
            <a:pPr lvl="1"/>
            <a:r>
              <a:rPr lang="en-US" sz="2000" dirty="0" smtClean="0"/>
              <a:t>No. of counting staff including micro-observers</a:t>
            </a:r>
          </a:p>
          <a:p>
            <a:pPr lvl="1"/>
            <a:r>
              <a:rPr lang="en-US" sz="2000" dirty="0" smtClean="0"/>
              <a:t>Security concerns</a:t>
            </a:r>
          </a:p>
          <a:p>
            <a:r>
              <a:rPr lang="en-US" sz="2400" dirty="0" smtClean="0"/>
              <a:t>In one hall, counting tables should not exceed 14 (during last </a:t>
            </a:r>
            <a:r>
              <a:rPr lang="en-US" sz="2400" dirty="0" err="1" smtClean="0"/>
              <a:t>Lok</a:t>
            </a:r>
            <a:r>
              <a:rPr lang="en-US" sz="2400" dirty="0" smtClean="0"/>
              <a:t> </a:t>
            </a:r>
            <a:r>
              <a:rPr lang="en-US" sz="2400" dirty="0" err="1" smtClean="0"/>
              <a:t>Sabha</a:t>
            </a:r>
            <a:r>
              <a:rPr lang="en-US" sz="2400" dirty="0" smtClean="0"/>
              <a:t> elections 2009, even 25 tables were allowed, with ECI’s prior approval, provided hall was big enough). In addition to this one table each for RO and observer.  The candidates or their agents will be allowed to sit on ROs Table to watch the counting  process. A table with computer on which computation and compilation of data from each table after each round  shall be done, should be alongside of ROs table. If the tabulation is done at the table other than ROs table then one additional counting agent  besides micro observer will be allowed to sit in  on the tabulation table.</a:t>
            </a:r>
          </a:p>
          <a:p>
            <a:r>
              <a:rPr lang="en-US" sz="2400" dirty="0" smtClean="0"/>
              <a:t>Adequate barricades using transparent material for each counting table to prevent agents/candidates/representatives from handling polled EVMs, but agents should be able to view entire process</a:t>
            </a:r>
          </a:p>
          <a:p>
            <a:endParaRPr lang="en-US" sz="2400" dirty="0" smtClean="0"/>
          </a:p>
        </p:txBody>
      </p:sp>
      <p:sp>
        <p:nvSpPr>
          <p:cNvPr id="7" name="Rectangle 6"/>
          <p:cNvSpPr/>
          <p:nvPr/>
        </p:nvSpPr>
        <p:spPr>
          <a:xfrm>
            <a:off x="1866900" y="827020"/>
            <a:ext cx="5981700" cy="400110"/>
          </a:xfrm>
          <a:prstGeom prst="rect">
            <a:avLst/>
          </a:prstGeom>
        </p:spPr>
        <p:txBody>
          <a:bodyPr wrap="square">
            <a:spAutoFit/>
          </a:bodyPr>
          <a:lstStyle/>
          <a:p>
            <a:r>
              <a:rPr lang="en-US" sz="2000" b="1" dirty="0" smtClean="0">
                <a:solidFill>
                  <a:srgbClr val="1F497D">
                    <a:lumMod val="60000"/>
                    <a:lumOff val="40000"/>
                  </a:srgbClr>
                </a:solidFill>
              </a:rPr>
              <a:t>Infrastructure at Counting centre/hall  ( Contd)</a:t>
            </a:r>
            <a:endParaRPr lang="en-IN" dirty="0"/>
          </a:p>
        </p:txBody>
      </p:sp>
    </p:spTree>
    <p:extLst>
      <p:ext uri="{BB962C8B-B14F-4D97-AF65-F5344CB8AC3E}">
        <p14:creationId xmlns="" xmlns:p14="http://schemas.microsoft.com/office/powerpoint/2010/main" val="28610406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972300" y="6543940"/>
            <a:ext cx="2133600" cy="365125"/>
          </a:xfrm>
        </p:spPr>
        <p:txBody>
          <a:bodyPr/>
          <a:lstStyle/>
          <a:p>
            <a:pPr marL="0" indent="0">
              <a:buNone/>
            </a:pPr>
            <a:fld id="{82304205-CB8D-8C4D-9F73-F3EA086242A9}" type="slidenum">
              <a:rPr lang="en-US" smtClean="0"/>
              <a:pPr marL="0" indent="0">
                <a:buNone/>
              </a:pPr>
              <a:t>16</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1333770150"/>
              </p:ext>
            </p:extLst>
          </p:nvPr>
        </p:nvGraphicFramePr>
        <p:xfrm>
          <a:off x="736600" y="1308100"/>
          <a:ext cx="7899400" cy="5654149"/>
        </p:xfrm>
        <a:graphic>
          <a:graphicData uri="http://schemas.openxmlformats.org/presentationml/2006/ole">
            <p:oleObj spid="_x0000_s1029" name="Document" r:id="rId4" imgW="6637020" imgH="8817864" progId="Word.Document.8">
              <p:embed/>
            </p:oleObj>
          </a:graphicData>
        </a:graphic>
      </p:graphicFrame>
    </p:spTree>
    <p:extLst>
      <p:ext uri="{BB962C8B-B14F-4D97-AF65-F5344CB8AC3E}">
        <p14:creationId xmlns="" xmlns:p14="http://schemas.microsoft.com/office/powerpoint/2010/main" val="348825793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17</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838200" y="827023"/>
            <a:ext cx="7467600" cy="6030978"/>
          </a:xfrm>
          <a:prstGeom prst="rect">
            <a:avLst/>
          </a:prstGeom>
          <a:noFill/>
          <a:ln w="9525">
            <a:noFill/>
            <a:miter lim="800000"/>
            <a:headEnd/>
            <a:tailEnd/>
          </a:ln>
          <a:effectLst/>
        </p:spPr>
      </p:pic>
    </p:spTree>
    <p:extLst>
      <p:ext uri="{BB962C8B-B14F-4D97-AF65-F5344CB8AC3E}">
        <p14:creationId xmlns="" xmlns:p14="http://schemas.microsoft.com/office/powerpoint/2010/main" val="357593897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18</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700088" y="827023"/>
            <a:ext cx="7743825" cy="6030978"/>
          </a:xfrm>
          <a:prstGeom prst="rect">
            <a:avLst/>
          </a:prstGeom>
          <a:noFill/>
          <a:ln w="9525">
            <a:noFill/>
            <a:miter lim="800000"/>
            <a:headEnd/>
            <a:tailEnd/>
          </a:ln>
          <a:effectLst/>
        </p:spPr>
      </p:pic>
    </p:spTree>
    <p:extLst>
      <p:ext uri="{BB962C8B-B14F-4D97-AF65-F5344CB8AC3E}">
        <p14:creationId xmlns="" xmlns:p14="http://schemas.microsoft.com/office/powerpoint/2010/main" val="212595291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pic>
        <p:nvPicPr>
          <p:cNvPr id="7170" name="Picture 2"/>
          <p:cNvPicPr>
            <a:picLocks noChangeAspect="1" noChangeArrowheads="1"/>
          </p:cNvPicPr>
          <p:nvPr/>
        </p:nvPicPr>
        <p:blipFill>
          <a:blip r:embed="rId2"/>
          <a:srcRect/>
          <a:stretch>
            <a:fillRect/>
          </a:stretch>
        </p:blipFill>
        <p:spPr bwMode="auto">
          <a:xfrm>
            <a:off x="704850" y="827021"/>
            <a:ext cx="7734300" cy="5841967"/>
          </a:xfrm>
          <a:prstGeom prst="rect">
            <a:avLst/>
          </a:prstGeom>
          <a:noFill/>
          <a:ln w="9525">
            <a:noFill/>
            <a:miter lim="800000"/>
            <a:headEnd/>
            <a:tailEnd/>
          </a:ln>
          <a:effectLst/>
        </p:spPr>
      </p:pic>
      <p:sp>
        <p:nvSpPr>
          <p:cNvPr id="3" name="TextBox 2"/>
          <p:cNvSpPr txBox="1"/>
          <p:nvPr/>
        </p:nvSpPr>
        <p:spPr>
          <a:xfrm>
            <a:off x="7429500" y="6515100"/>
            <a:ext cx="1714500" cy="307777"/>
          </a:xfrm>
          <a:prstGeom prst="rect">
            <a:avLst/>
          </a:prstGeom>
          <a:noFill/>
        </p:spPr>
        <p:txBody>
          <a:bodyPr wrap="square" rtlCol="0">
            <a:spAutoFit/>
          </a:bodyPr>
          <a:lstStyle/>
          <a:p>
            <a:pPr algn="r"/>
            <a:r>
              <a:rPr lang="en-IN" sz="1400" dirty="0" smtClean="0"/>
              <a:t>19</a:t>
            </a:r>
            <a:endParaRPr lang="en-IN"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29500" cy="958565"/>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n-US" sz="2800" dirty="0" smtClean="0"/>
              <a:t>Learning Objective : To understand law and procedures of the counting of votes.  </a:t>
            </a:r>
            <a:endParaRPr lang="en-US" sz="2800" dirty="0"/>
          </a:p>
        </p:txBody>
      </p:sp>
      <p:sp>
        <p:nvSpPr>
          <p:cNvPr id="5" name="Footer Placeholder 4"/>
          <p:cNvSpPr>
            <a:spLocks noGrp="1"/>
          </p:cNvSpPr>
          <p:nvPr>
            <p:ph type="ftr" sz="quarter" idx="11"/>
          </p:nvPr>
        </p:nvSpPr>
        <p:spPr>
          <a:xfrm>
            <a:off x="3124200" y="6550583"/>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50583"/>
            <a:ext cx="2133600" cy="365125"/>
          </a:xfrm>
        </p:spPr>
        <p:txBody>
          <a:bodyPr/>
          <a:lstStyle/>
          <a:p>
            <a:pPr marL="0" indent="0">
              <a:buNone/>
            </a:pPr>
            <a:fld id="{82304205-CB8D-8C4D-9F73-F3EA086242A9}" type="slidenum">
              <a:rPr lang="en-US" smtClean="0"/>
              <a:pPr marL="0" indent="0">
                <a:buNone/>
              </a:pPr>
              <a:t>2</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98258270"/>
              </p:ext>
            </p:extLst>
          </p:nvPr>
        </p:nvGraphicFramePr>
        <p:xfrm>
          <a:off x="91598" y="1299881"/>
          <a:ext cx="8884720" cy="5250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4511916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j-lt"/>
                <a:ea typeface="+mj-ea"/>
                <a:cs typeface="+mj-cs"/>
              </a:rPr>
              <a:t>Sub Learning Objective 2: To ensure infrastructure and security arrangements at counting </a:t>
            </a:r>
            <a:r>
              <a:rPr kumimoji="0" lang="en-US" sz="2800" b="1" i="0" u="none" strike="noStrike" kern="1200" cap="none" spc="0" normalizeH="0" baseline="0" noProof="0" dirty="0" err="1" smtClean="0">
                <a:ln>
                  <a:noFill/>
                </a:ln>
                <a:solidFill>
                  <a:srgbClr val="000000"/>
                </a:solidFill>
                <a:effectLst/>
                <a:uLnTx/>
                <a:uFillTx/>
                <a:latin typeface="+mj-lt"/>
                <a:ea typeface="+mj-ea"/>
                <a:cs typeface="+mj-cs"/>
              </a:rPr>
              <a:t>centres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8194" name="Picture 2"/>
          <p:cNvPicPr>
            <a:picLocks noChangeAspect="1" noChangeArrowheads="1"/>
          </p:cNvPicPr>
          <p:nvPr/>
        </p:nvPicPr>
        <p:blipFill>
          <a:blip r:embed="rId2"/>
          <a:srcRect/>
          <a:stretch>
            <a:fillRect/>
          </a:stretch>
        </p:blipFill>
        <p:spPr bwMode="auto">
          <a:xfrm>
            <a:off x="704850" y="819150"/>
            <a:ext cx="7843405" cy="5219700"/>
          </a:xfrm>
          <a:prstGeom prst="rect">
            <a:avLst/>
          </a:prstGeom>
          <a:noFill/>
          <a:ln w="9525">
            <a:noFill/>
            <a:miter lim="800000"/>
            <a:headEnd/>
            <a:tailEnd/>
          </a:ln>
          <a:effectLst/>
        </p:spPr>
      </p:pic>
      <p:sp>
        <p:nvSpPr>
          <p:cNvPr id="2" name="TextBox 1"/>
          <p:cNvSpPr txBox="1"/>
          <p:nvPr/>
        </p:nvSpPr>
        <p:spPr>
          <a:xfrm>
            <a:off x="7327900" y="6381750"/>
            <a:ext cx="1651000" cy="307777"/>
          </a:xfrm>
          <a:prstGeom prst="rect">
            <a:avLst/>
          </a:prstGeom>
          <a:noFill/>
        </p:spPr>
        <p:txBody>
          <a:bodyPr wrap="square" rtlCol="0">
            <a:spAutoFit/>
          </a:bodyPr>
          <a:lstStyle/>
          <a:p>
            <a:pPr algn="r"/>
            <a:r>
              <a:rPr lang="en-IN" sz="1400" dirty="0" smtClean="0"/>
              <a:t>20</a:t>
            </a:r>
            <a:endParaRPr lang="en-IN"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21</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110344"/>
            <a:ext cx="8229600" cy="5433596"/>
          </a:xfrm>
        </p:spPr>
        <p:txBody>
          <a:bodyPr>
            <a:normAutofit lnSpcReduction="10000"/>
          </a:bodyPr>
          <a:lstStyle/>
          <a:p>
            <a:endParaRPr lang="en-US" sz="2400" dirty="0" smtClean="0"/>
          </a:p>
          <a:p>
            <a:r>
              <a:rPr lang="en-US" sz="2400" dirty="0" smtClean="0"/>
              <a:t>Provide </a:t>
            </a:r>
            <a:r>
              <a:rPr lang="en-US" sz="2400" dirty="0"/>
              <a:t>at every </a:t>
            </a:r>
            <a:r>
              <a:rPr lang="en-US" sz="2400" dirty="0" smtClean="0"/>
              <a:t>counting table, a blue </a:t>
            </a:r>
            <a:r>
              <a:rPr lang="en-US" sz="2400" dirty="0"/>
              <a:t>b</a:t>
            </a:r>
            <a:r>
              <a:rPr lang="en-US" sz="2400" dirty="0" smtClean="0"/>
              <a:t>allpoint pen, paper </a:t>
            </a:r>
            <a:r>
              <a:rPr lang="en-US" sz="2400" dirty="0"/>
              <a:t>knife for breaking open </a:t>
            </a:r>
            <a:r>
              <a:rPr lang="en-US" sz="2400" dirty="0" smtClean="0"/>
              <a:t>seals and two </a:t>
            </a:r>
            <a:r>
              <a:rPr lang="en-US" sz="2400" dirty="0"/>
              <a:t>sheets of </a:t>
            </a:r>
            <a:r>
              <a:rPr lang="en-US" sz="2400" dirty="0" smtClean="0"/>
              <a:t>paper.</a:t>
            </a:r>
            <a:r>
              <a:rPr lang="en-US" sz="2400" b="1" dirty="0" smtClean="0">
                <a:solidFill>
                  <a:schemeClr val="tx2">
                    <a:lumMod val="60000"/>
                    <a:lumOff val="40000"/>
                  </a:schemeClr>
                </a:solidFill>
              </a:rPr>
              <a:t>  </a:t>
            </a:r>
            <a:endParaRPr lang="en-US" sz="2400" dirty="0" smtClean="0"/>
          </a:p>
          <a:p>
            <a:r>
              <a:rPr lang="en-US" sz="2400" dirty="0" smtClean="0"/>
              <a:t>Make arrangement </a:t>
            </a:r>
            <a:r>
              <a:rPr lang="en-US" sz="2400" dirty="0"/>
              <a:t>of loud speaker </a:t>
            </a:r>
            <a:r>
              <a:rPr lang="en-US" sz="2400" dirty="0" smtClean="0"/>
              <a:t>and a black board for </a:t>
            </a:r>
            <a:r>
              <a:rPr lang="en-US" sz="2400" dirty="0"/>
              <a:t>dissemination information regarding trends in counting and results to public and </a:t>
            </a:r>
            <a:r>
              <a:rPr lang="en-US" sz="2400" dirty="0" smtClean="0"/>
              <a:t>media.</a:t>
            </a:r>
          </a:p>
          <a:p>
            <a:r>
              <a:rPr lang="en-US" sz="2400" dirty="0" smtClean="0"/>
              <a:t>Adequate arrangements for official videography. No static camera to be allowed inside counting hall.</a:t>
            </a:r>
          </a:p>
          <a:p>
            <a:r>
              <a:rPr lang="en-US" sz="2400" dirty="0" smtClean="0"/>
              <a:t>Arrangements at counting centre- Observer should be provided:</a:t>
            </a:r>
          </a:p>
          <a:p>
            <a:pPr lvl="1"/>
            <a:r>
              <a:rPr lang="en-US" sz="2000" dirty="0" smtClean="0"/>
              <a:t>Separate Room/Cubicle with tables and chairs.</a:t>
            </a:r>
          </a:p>
          <a:p>
            <a:pPr lvl="1"/>
            <a:r>
              <a:rPr lang="en-US" sz="2000" dirty="0" smtClean="0"/>
              <a:t>Telephone with STD and fax attached exclusively for use of Observer to communicate in strict confidentiality.</a:t>
            </a:r>
          </a:p>
          <a:p>
            <a:pPr lvl="1"/>
            <a:r>
              <a:rPr lang="en-US" sz="2000" dirty="0" smtClean="0"/>
              <a:t>Number for this telephone to be obtained from phone company 15 days before counting date.</a:t>
            </a:r>
          </a:p>
        </p:txBody>
      </p:sp>
      <p:sp>
        <p:nvSpPr>
          <p:cNvPr id="7" name="Rectangle 6"/>
          <p:cNvSpPr/>
          <p:nvPr/>
        </p:nvSpPr>
        <p:spPr>
          <a:xfrm>
            <a:off x="1752600" y="827021"/>
            <a:ext cx="6019800" cy="461665"/>
          </a:xfrm>
          <a:prstGeom prst="rect">
            <a:avLst/>
          </a:prstGeom>
        </p:spPr>
        <p:txBody>
          <a:bodyPr wrap="square">
            <a:spAutoFit/>
          </a:bodyPr>
          <a:lstStyle/>
          <a:p>
            <a:r>
              <a:rPr lang="en-US" sz="2400" b="1" dirty="0" smtClean="0">
                <a:solidFill>
                  <a:srgbClr val="1F497D">
                    <a:lumMod val="60000"/>
                    <a:lumOff val="40000"/>
                  </a:srgbClr>
                </a:solidFill>
              </a:rPr>
              <a:t>Infrastructures at counting centre ( Contd)</a:t>
            </a:r>
            <a:endParaRPr lang="en-IN" dirty="0"/>
          </a:p>
        </p:txBody>
      </p:sp>
    </p:spTree>
    <p:extLst>
      <p:ext uri="{BB962C8B-B14F-4D97-AF65-F5344CB8AC3E}">
        <p14:creationId xmlns="" xmlns:p14="http://schemas.microsoft.com/office/powerpoint/2010/main" val="1433306188"/>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110344"/>
            <a:ext cx="8229600" cy="5433596"/>
          </a:xfrm>
        </p:spPr>
        <p:txBody>
          <a:bodyPr>
            <a:normAutofit fontScale="85000" lnSpcReduction="20000"/>
          </a:bodyPr>
          <a:lstStyle/>
          <a:p>
            <a:endParaRPr lang="en-US" sz="2400" dirty="0" smtClean="0"/>
          </a:p>
          <a:p>
            <a:r>
              <a:rPr lang="en-US" sz="2400" dirty="0" smtClean="0"/>
              <a:t>Arrangements at counting centre for yourself:</a:t>
            </a:r>
            <a:endParaRPr lang="en-IN" sz="2000" dirty="0" smtClean="0"/>
          </a:p>
          <a:p>
            <a:pPr lvl="1"/>
            <a:r>
              <a:rPr lang="en-US" sz="2000" dirty="0" smtClean="0"/>
              <a:t>A hotline with CEO</a:t>
            </a:r>
          </a:p>
          <a:p>
            <a:pPr lvl="1"/>
            <a:r>
              <a:rPr lang="en-US" sz="2000" dirty="0" smtClean="0"/>
              <a:t>One more STD telephone to keep in touch with CEO &amp; ECI</a:t>
            </a:r>
          </a:p>
          <a:p>
            <a:pPr lvl="1"/>
            <a:r>
              <a:rPr lang="en-US" sz="2000" dirty="0"/>
              <a:t>F</a:t>
            </a:r>
            <a:r>
              <a:rPr lang="en-US" sz="2000" dirty="0" smtClean="0"/>
              <a:t>ax and photocopy machines at each counting centre</a:t>
            </a:r>
          </a:p>
          <a:p>
            <a:pPr lvl="1"/>
            <a:r>
              <a:rPr lang="en-US" sz="2000" dirty="0" smtClean="0"/>
              <a:t>Computer centre with power backup with facility for online transmission through GENSYS</a:t>
            </a:r>
          </a:p>
          <a:p>
            <a:pPr lvl="1"/>
            <a:r>
              <a:rPr lang="en-US" sz="2000" b="1" dirty="0" smtClean="0">
                <a:solidFill>
                  <a:srgbClr val="FF0000"/>
                </a:solidFill>
              </a:rPr>
              <a:t>NOTE only ECI observers and RO/ARO allowed to use mobile phone inside the counting hall.</a:t>
            </a:r>
          </a:p>
          <a:p>
            <a:r>
              <a:rPr lang="en-US" sz="2400" dirty="0" smtClean="0">
                <a:solidFill>
                  <a:schemeClr val="tx2">
                    <a:lumMod val="60000"/>
                    <a:lumOff val="40000"/>
                  </a:schemeClr>
                </a:solidFill>
              </a:rPr>
              <a:t>Media Centre</a:t>
            </a:r>
            <a:r>
              <a:rPr lang="en-US" sz="2400" dirty="0" smtClean="0"/>
              <a:t> with a officer from Public Relation Deptt -</a:t>
            </a:r>
            <a:r>
              <a:rPr lang="en-US" sz="2000" dirty="0" smtClean="0"/>
              <a:t>outside counting halls </a:t>
            </a:r>
            <a:r>
              <a:rPr lang="en-US" sz="1800" dirty="0" smtClean="0"/>
              <a:t>with  adequate facilities:</a:t>
            </a:r>
          </a:p>
          <a:p>
            <a:pPr lvl="1"/>
            <a:r>
              <a:rPr lang="en-US" sz="2000" dirty="0" smtClean="0"/>
              <a:t>Telephone</a:t>
            </a:r>
          </a:p>
          <a:p>
            <a:pPr lvl="1"/>
            <a:r>
              <a:rPr lang="en-US" sz="2000" dirty="0" smtClean="0"/>
              <a:t>Fax</a:t>
            </a:r>
          </a:p>
          <a:p>
            <a:pPr lvl="1"/>
            <a:r>
              <a:rPr lang="en-US" sz="2000" dirty="0" smtClean="0"/>
              <a:t>Data communication</a:t>
            </a:r>
          </a:p>
          <a:p>
            <a:pPr lvl="1"/>
            <a:r>
              <a:rPr lang="en-US" sz="2000" dirty="0" smtClean="0"/>
              <a:t> Suitable arrangements to keep mobile phones of media personnel, since they can’t visit counting hall with mobile.</a:t>
            </a:r>
          </a:p>
          <a:p>
            <a:pPr marL="457200" lvl="1" indent="0">
              <a:buNone/>
            </a:pPr>
            <a:r>
              <a:rPr lang="en-US" sz="2000" dirty="0" smtClean="0"/>
              <a:t>There may be a common media centre for all constituencies at a counting centre. </a:t>
            </a:r>
          </a:p>
          <a:p>
            <a:pPr marL="457200" lvl="1" indent="0">
              <a:buNone/>
            </a:pPr>
            <a:r>
              <a:rPr lang="en-US" sz="2400" dirty="0" smtClean="0">
                <a:solidFill>
                  <a:schemeClr val="tx2">
                    <a:lumMod val="60000"/>
                    <a:lumOff val="40000"/>
                  </a:schemeClr>
                </a:solidFill>
              </a:rPr>
              <a:t>Public Communication Room</a:t>
            </a:r>
            <a:r>
              <a:rPr lang="en-US" sz="2400" dirty="0" smtClean="0"/>
              <a:t>-  </a:t>
            </a:r>
          </a:p>
          <a:p>
            <a:pPr marL="457200" lvl="1" indent="0">
              <a:buNone/>
            </a:pPr>
            <a:r>
              <a:rPr lang="en-US" sz="2000" dirty="0" smtClean="0"/>
              <a:t>From here candidates and their agents can use their mobile. Suitable arrangements to keep mobile phones .</a:t>
            </a:r>
          </a:p>
          <a:p>
            <a:pPr marL="457200" lvl="1" indent="0">
              <a:buNone/>
            </a:pPr>
            <a:r>
              <a:rPr lang="en-US" sz="2000" dirty="0" smtClean="0"/>
              <a:t> </a:t>
            </a:r>
            <a:endParaRPr lang="en-US" sz="2000" dirty="0"/>
          </a:p>
        </p:txBody>
      </p:sp>
      <p:sp>
        <p:nvSpPr>
          <p:cNvPr id="7" name="Rectangle 6"/>
          <p:cNvSpPr/>
          <p:nvPr/>
        </p:nvSpPr>
        <p:spPr>
          <a:xfrm rot="10800000" flipV="1">
            <a:off x="1739900" y="790187"/>
            <a:ext cx="6527800" cy="461665"/>
          </a:xfrm>
          <a:prstGeom prst="rect">
            <a:avLst/>
          </a:prstGeom>
        </p:spPr>
        <p:txBody>
          <a:bodyPr wrap="square">
            <a:spAutoFit/>
          </a:bodyPr>
          <a:lstStyle/>
          <a:p>
            <a:r>
              <a:rPr lang="en-US" sz="2400" b="1" dirty="0" smtClean="0">
                <a:solidFill>
                  <a:srgbClr val="1F497D">
                    <a:lumMod val="60000"/>
                    <a:lumOff val="40000"/>
                  </a:srgbClr>
                </a:solidFill>
              </a:rPr>
              <a:t>Infrastructures at counting centre ( Contd) )</a:t>
            </a:r>
            <a:endParaRPr lang="en-IN" dirty="0"/>
          </a:p>
        </p:txBody>
      </p:sp>
    </p:spTree>
    <p:extLst>
      <p:ext uri="{BB962C8B-B14F-4D97-AF65-F5344CB8AC3E}">
        <p14:creationId xmlns="" xmlns:p14="http://schemas.microsoft.com/office/powerpoint/2010/main" val="1433306188"/>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23</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098707"/>
            <a:ext cx="8229600" cy="5445233"/>
          </a:xfrm>
        </p:spPr>
        <p:txBody>
          <a:bodyPr>
            <a:normAutofit fontScale="92500" lnSpcReduction="20000"/>
          </a:bodyPr>
          <a:lstStyle/>
          <a:p>
            <a:pPr>
              <a:buNone/>
            </a:pPr>
            <a:r>
              <a:rPr lang="en-US" dirty="0" smtClean="0"/>
              <a:t>					</a:t>
            </a:r>
            <a:r>
              <a:rPr lang="en-US" sz="2600" dirty="0" smtClean="0">
                <a:solidFill>
                  <a:srgbClr val="FF0000"/>
                </a:solidFill>
              </a:rPr>
              <a:t>SECURITY ARRANGEMENTS</a:t>
            </a:r>
            <a:endParaRPr lang="en-US" dirty="0" smtClean="0">
              <a:solidFill>
                <a:srgbClr val="FF0000"/>
              </a:solidFill>
            </a:endParaRPr>
          </a:p>
          <a:p>
            <a:pPr algn="just"/>
            <a:r>
              <a:rPr lang="en-US" sz="2600" dirty="0" smtClean="0"/>
              <a:t> </a:t>
            </a:r>
            <a:r>
              <a:rPr lang="en-US" sz="2600" dirty="0" smtClean="0">
                <a:solidFill>
                  <a:schemeClr val="tx2">
                    <a:lumMod val="60000"/>
                    <a:lumOff val="40000"/>
                  </a:schemeClr>
                </a:solidFill>
              </a:rPr>
              <a:t>At Storage place of polled EVMs- </a:t>
            </a:r>
            <a:r>
              <a:rPr lang="en-US" sz="2600" b="1" dirty="0" smtClean="0"/>
              <a:t>TWO</a:t>
            </a:r>
            <a:r>
              <a:rPr lang="en-US" sz="2600" dirty="0" smtClean="0">
                <a:solidFill>
                  <a:schemeClr val="tx2">
                    <a:lumMod val="60000"/>
                    <a:lumOff val="40000"/>
                  </a:schemeClr>
                </a:solidFill>
              </a:rPr>
              <a:t> </a:t>
            </a:r>
            <a:r>
              <a:rPr lang="en-US" sz="2600" dirty="0" smtClean="0"/>
              <a:t>tier security arrangements round the clock at the strong rooms having polled EVMs. Innermost perimeter by CPF and outer perimeter by State Armed Police(SAP).The candidates representatives to be allowed to stay outside the inner perimeter at a location which enables them to view entry points of the strong room. If no direct view, then CCTV arrangements to be made. So that they can see the gates of strong rooms. In CCTV case, they shall be taken periodically in batches to strong room to see and verify themselves strong room. Round the clock control room in a adjacent room with a Gazetted officer. A log book shall be maintained by the CPF to record date, time, duration and names of any one, Including DEO/SP/RO/Observer/Candidates or their agents etc, crossing the 2</a:t>
            </a:r>
            <a:r>
              <a:rPr lang="en-US" sz="2600" baseline="30000" dirty="0" smtClean="0"/>
              <a:t>nd</a:t>
            </a:r>
            <a:r>
              <a:rPr lang="en-US" sz="2600" dirty="0" smtClean="0"/>
              <a:t> ring. </a:t>
            </a:r>
          </a:p>
          <a:p>
            <a:pPr algn="just"/>
            <a:endParaRPr lang="en-US" sz="2600" dirty="0" smtClean="0"/>
          </a:p>
          <a:p>
            <a:pPr algn="just"/>
            <a:endParaRPr lang="en-US" sz="2600" dirty="0" smtClean="0"/>
          </a:p>
          <a:p>
            <a:endParaRPr lang="en-US" dirty="0" smtClean="0"/>
          </a:p>
        </p:txBody>
      </p:sp>
    </p:spTree>
    <p:extLst>
      <p:ext uri="{BB962C8B-B14F-4D97-AF65-F5344CB8AC3E}">
        <p14:creationId xmlns="" xmlns:p14="http://schemas.microsoft.com/office/powerpoint/2010/main" val="293299459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24</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098707"/>
            <a:ext cx="8229600" cy="5445233"/>
          </a:xfrm>
        </p:spPr>
        <p:txBody>
          <a:bodyPr>
            <a:normAutofit lnSpcReduction="10000"/>
          </a:bodyPr>
          <a:lstStyle/>
          <a:p>
            <a:pPr>
              <a:buNone/>
            </a:pPr>
            <a:r>
              <a:rPr lang="en-US" dirty="0" smtClean="0"/>
              <a:t>					</a:t>
            </a:r>
            <a:r>
              <a:rPr lang="en-US" dirty="0" smtClean="0">
                <a:solidFill>
                  <a:srgbClr val="FF0000"/>
                </a:solidFill>
              </a:rPr>
              <a:t>SECURITY ARRANGEMENTS</a:t>
            </a:r>
          </a:p>
          <a:p>
            <a:pPr>
              <a:buNone/>
            </a:pPr>
            <a:r>
              <a:rPr lang="en-US" sz="1800" dirty="0" smtClean="0">
                <a:solidFill>
                  <a:srgbClr val="FF0000"/>
                </a:solidFill>
              </a:rPr>
              <a:t>(Continued from previous slide)</a:t>
            </a:r>
          </a:p>
          <a:p>
            <a:pPr algn="just"/>
            <a:r>
              <a:rPr lang="en-US" sz="2400" dirty="0" smtClean="0"/>
              <a:t>The CPF contingent shall be given a camera to record such visits. Last but not least, all entry points of strong room should be under constant videography using web cam and laptops. Person deputed to take back up from lap top should be issued a photo- I card and his names etc be intimated to CPF posted there. DEO shall visit storage campus (up to inner perimeter only) everyday morning and evening, if storage campus is in district HQ. If outside then by RO but DEO to visit a at least once in a 3-4 days.  </a:t>
            </a:r>
          </a:p>
          <a:p>
            <a:pPr algn="just"/>
            <a:r>
              <a:rPr lang="en-US" sz="2400" dirty="0" smtClean="0"/>
              <a:t>Round the clock uninterrupted power supply,  adequate fire extinguishers etc to be arranged for.</a:t>
            </a:r>
          </a:p>
          <a:p>
            <a:pPr algn="just"/>
            <a:r>
              <a:rPr lang="en-US" sz="2400" dirty="0" smtClean="0"/>
              <a:t>No vehicle, official or private shall be allowed inside the secured campus.</a:t>
            </a:r>
          </a:p>
          <a:p>
            <a:pPr algn="just"/>
            <a:endParaRPr lang="en-US" sz="2600" dirty="0" smtClean="0"/>
          </a:p>
          <a:p>
            <a:pPr algn="just"/>
            <a:endParaRPr lang="en-US" sz="2600" dirty="0" smtClean="0"/>
          </a:p>
          <a:p>
            <a:endParaRPr lang="en-US" dirty="0" smtClean="0"/>
          </a:p>
        </p:txBody>
      </p:sp>
    </p:spTree>
    <p:extLst>
      <p:ext uri="{BB962C8B-B14F-4D97-AF65-F5344CB8AC3E}">
        <p14:creationId xmlns="" xmlns:p14="http://schemas.microsoft.com/office/powerpoint/2010/main" val="293299459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25</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098707"/>
            <a:ext cx="8229600" cy="5445233"/>
          </a:xfrm>
        </p:spPr>
        <p:txBody>
          <a:bodyPr>
            <a:normAutofit lnSpcReduction="10000"/>
          </a:bodyPr>
          <a:lstStyle/>
          <a:p>
            <a:pPr>
              <a:buNone/>
            </a:pPr>
            <a:r>
              <a:rPr lang="en-US" dirty="0" smtClean="0"/>
              <a:t>					</a:t>
            </a:r>
            <a:r>
              <a:rPr lang="en-US" sz="2800" dirty="0" smtClean="0">
                <a:solidFill>
                  <a:srgbClr val="FF0000"/>
                </a:solidFill>
              </a:rPr>
              <a:t>SECURITY ARRANGEMENTS</a:t>
            </a:r>
            <a:endParaRPr lang="en-US" dirty="0" smtClean="0">
              <a:solidFill>
                <a:srgbClr val="FF0000"/>
              </a:solidFill>
            </a:endParaRPr>
          </a:p>
          <a:p>
            <a:pPr>
              <a:buNone/>
            </a:pPr>
            <a:r>
              <a:rPr lang="en-US" sz="1800" dirty="0" smtClean="0">
                <a:solidFill>
                  <a:schemeClr val="tx2">
                    <a:lumMod val="60000"/>
                    <a:lumOff val="40000"/>
                  </a:schemeClr>
                </a:solidFill>
              </a:rPr>
              <a:t> </a:t>
            </a:r>
            <a:r>
              <a:rPr lang="en-US" sz="2400" dirty="0" smtClean="0">
                <a:solidFill>
                  <a:schemeClr val="tx2">
                    <a:lumMod val="60000"/>
                    <a:lumOff val="40000"/>
                  </a:schemeClr>
                </a:solidFill>
              </a:rPr>
              <a:t>At Counting centers-</a:t>
            </a:r>
            <a:endParaRPr lang="en-US" sz="1800" dirty="0" smtClean="0">
              <a:solidFill>
                <a:schemeClr val="tx2">
                  <a:lumMod val="60000"/>
                  <a:lumOff val="40000"/>
                </a:schemeClr>
              </a:solidFill>
            </a:endParaRPr>
          </a:p>
          <a:p>
            <a:pPr algn="just">
              <a:buFont typeface="Courier New" pitchFamily="49" charset="0"/>
              <a:buChar char="o"/>
            </a:pPr>
            <a:r>
              <a:rPr lang="en-US" sz="2000" dirty="0" smtClean="0"/>
              <a:t>First of all, smooth flow of EVMs from strong room to counting hall and vice versa , has to be ensured. </a:t>
            </a:r>
          </a:p>
          <a:p>
            <a:pPr algn="just">
              <a:buFont typeface="Courier New" pitchFamily="49" charset="0"/>
              <a:buChar char="o"/>
            </a:pPr>
            <a:r>
              <a:rPr lang="en-US" sz="2000" dirty="0" smtClean="0"/>
              <a:t>100 meter perimeter around a counting premise to be demarcated as ‘Pedestrian Zone ‘. Must be duly barricaded  with a entry gate to enter into counting premise. and no vehicle to be allowed to cross this.</a:t>
            </a:r>
          </a:p>
          <a:p>
            <a:pPr algn="just">
              <a:buFont typeface="Courier New" pitchFamily="49" charset="0"/>
              <a:buChar char="o"/>
            </a:pPr>
            <a:r>
              <a:rPr lang="en-US" sz="2000" dirty="0" smtClean="0"/>
              <a:t>Three tier cordoning system. The 1</a:t>
            </a:r>
            <a:r>
              <a:rPr lang="en-US" sz="2000" baseline="30000" dirty="0" smtClean="0"/>
              <a:t>st</a:t>
            </a:r>
            <a:r>
              <a:rPr lang="en-US" sz="2000" dirty="0" smtClean="0"/>
              <a:t> and outer cordon to start from pedestrian zone. Must have adequate local police forces with a senior magistrate  to check identity of the entrants. Persons  with photo I cards issued by ECI or DEO only to be allowed to cross.</a:t>
            </a:r>
          </a:p>
          <a:p>
            <a:pPr algn="just">
              <a:buFont typeface="Courier New" pitchFamily="49" charset="0"/>
              <a:buChar char="o"/>
            </a:pPr>
            <a:r>
              <a:rPr lang="en-US" sz="2000" dirty="0" smtClean="0"/>
              <a:t>2</a:t>
            </a:r>
            <a:r>
              <a:rPr lang="en-US" sz="2000" baseline="30000" dirty="0" smtClean="0"/>
              <a:t>nd</a:t>
            </a:r>
            <a:r>
              <a:rPr lang="en-US" sz="2000" dirty="0" smtClean="0"/>
              <a:t> cordon will be at the gate of counting premise/campus and will be manned by SAP. Checking of identity and frisking ( only by state police personnel) to be done. </a:t>
            </a:r>
          </a:p>
          <a:p>
            <a:pPr algn="just">
              <a:buFont typeface="Courier New" pitchFamily="49" charset="0"/>
              <a:buChar char="o"/>
            </a:pPr>
            <a:r>
              <a:rPr lang="en-US" sz="2000" dirty="0" smtClean="0"/>
              <a:t>3</a:t>
            </a:r>
            <a:r>
              <a:rPr lang="en-US" sz="2000" baseline="30000" dirty="0" smtClean="0"/>
              <a:t>rd</a:t>
            </a:r>
            <a:r>
              <a:rPr lang="en-US" sz="2000" dirty="0" smtClean="0"/>
              <a:t>  cordon at the door of counting hall. CPF to be present. Frisking to ensure that no one enters with mobile and other prohibited items. </a:t>
            </a:r>
          </a:p>
          <a:p>
            <a:pPr algn="just">
              <a:buFont typeface="Courier New" pitchFamily="49" charset="0"/>
              <a:buChar char="o"/>
            </a:pPr>
            <a:endParaRPr lang="en-US" sz="2000" dirty="0" smtClean="0"/>
          </a:p>
          <a:p>
            <a:pPr algn="just"/>
            <a:endParaRPr lang="en-US" sz="2600" dirty="0" smtClean="0"/>
          </a:p>
          <a:p>
            <a:pPr algn="just"/>
            <a:endParaRPr lang="en-US" sz="2600" dirty="0" smtClean="0"/>
          </a:p>
          <a:p>
            <a:endParaRPr lang="en-US" dirty="0" smtClean="0"/>
          </a:p>
        </p:txBody>
      </p:sp>
    </p:spTree>
    <p:extLst>
      <p:ext uri="{BB962C8B-B14F-4D97-AF65-F5344CB8AC3E}">
        <p14:creationId xmlns="" xmlns:p14="http://schemas.microsoft.com/office/powerpoint/2010/main" val="293299459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26</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7" name="Diagram 6"/>
          <p:cNvGraphicFramePr/>
          <p:nvPr>
            <p:extLst>
              <p:ext uri="{D42A27DB-BD31-4B8C-83A1-F6EECF244321}">
                <p14:modId xmlns="" xmlns:p14="http://schemas.microsoft.com/office/powerpoint/2010/main" val="1565942905"/>
              </p:ext>
            </p:extLst>
          </p:nvPr>
        </p:nvGraphicFramePr>
        <p:xfrm>
          <a:off x="-31516" y="1168699"/>
          <a:ext cx="9175515" cy="601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69576" y="827021"/>
            <a:ext cx="6222059" cy="830997"/>
          </a:xfrm>
          <a:prstGeom prst="rect">
            <a:avLst/>
          </a:prstGeom>
          <a:noFill/>
        </p:spPr>
        <p:txBody>
          <a:bodyPr wrap="square" rtlCol="0">
            <a:spAutoFit/>
          </a:bodyPr>
          <a:lstStyle/>
          <a:p>
            <a:pPr algn="ctr"/>
            <a:r>
              <a:rPr lang="en-US" sz="2400" b="1" dirty="0" smtClean="0"/>
              <a:t>PERSONS ALLOWED INTO COUNTING HALL</a:t>
            </a:r>
          </a:p>
          <a:p>
            <a:pPr algn="ctr"/>
            <a:r>
              <a:rPr lang="en-US" sz="2400" b="1" dirty="0" smtClean="0"/>
              <a:t>(Para </a:t>
            </a:r>
            <a:r>
              <a:rPr lang="en-US" sz="2400" b="1" dirty="0" smtClean="0"/>
              <a:t>15.13 </a:t>
            </a:r>
            <a:r>
              <a:rPr lang="en-US" sz="2400" b="1" dirty="0" smtClean="0"/>
              <a:t>of HB of RO)</a:t>
            </a:r>
            <a:endParaRPr lang="en-US" sz="2400" b="1" dirty="0"/>
          </a:p>
        </p:txBody>
      </p:sp>
      <p:sp>
        <p:nvSpPr>
          <p:cNvPr id="9" name="TextBox 8"/>
          <p:cNvSpPr txBox="1"/>
          <p:nvPr/>
        </p:nvSpPr>
        <p:spPr>
          <a:xfrm>
            <a:off x="7518400" y="6480440"/>
            <a:ext cx="1473200" cy="307777"/>
          </a:xfrm>
          <a:prstGeom prst="rect">
            <a:avLst/>
          </a:prstGeom>
          <a:noFill/>
        </p:spPr>
        <p:txBody>
          <a:bodyPr wrap="square" rtlCol="0">
            <a:spAutoFit/>
          </a:bodyPr>
          <a:lstStyle/>
          <a:p>
            <a:pPr algn="r"/>
            <a:r>
              <a:rPr lang="en-IN" sz="1400" dirty="0" smtClean="0"/>
              <a:t>24</a:t>
            </a:r>
            <a:endParaRPr lang="en-IN" sz="1400" dirty="0"/>
          </a:p>
        </p:txBody>
      </p:sp>
    </p:spTree>
    <p:extLst>
      <p:ext uri="{BB962C8B-B14F-4D97-AF65-F5344CB8AC3E}">
        <p14:creationId xmlns="" xmlns:p14="http://schemas.microsoft.com/office/powerpoint/2010/main" val="280827358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27</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7" name="Diagram 6"/>
          <p:cNvGraphicFramePr/>
          <p:nvPr>
            <p:extLst>
              <p:ext uri="{D42A27DB-BD31-4B8C-83A1-F6EECF244321}">
                <p14:modId xmlns="" xmlns:p14="http://schemas.microsoft.com/office/powerpoint/2010/main" val="3192180622"/>
              </p:ext>
            </p:extLst>
          </p:nvPr>
        </p:nvGraphicFramePr>
        <p:xfrm>
          <a:off x="-31516" y="635000"/>
          <a:ext cx="9175515" cy="6322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69576" y="469901"/>
            <a:ext cx="6222059" cy="461665"/>
          </a:xfrm>
          <a:prstGeom prst="rect">
            <a:avLst/>
          </a:prstGeom>
          <a:noFill/>
        </p:spPr>
        <p:txBody>
          <a:bodyPr wrap="square" rtlCol="0">
            <a:spAutoFit/>
          </a:bodyPr>
          <a:lstStyle/>
          <a:p>
            <a:pPr algn="ctr"/>
            <a:r>
              <a:rPr lang="en-US" sz="2400" b="1" dirty="0" smtClean="0"/>
              <a:t>PERSONS NOT ALLOWED INTO COUNTING HALL</a:t>
            </a:r>
            <a:endParaRPr lang="en-US" sz="2400" b="1" dirty="0"/>
          </a:p>
        </p:txBody>
      </p:sp>
    </p:spTree>
    <p:extLst>
      <p:ext uri="{BB962C8B-B14F-4D97-AF65-F5344CB8AC3E}">
        <p14:creationId xmlns="" xmlns:p14="http://schemas.microsoft.com/office/powerpoint/2010/main" val="92005899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r>
              <a:rPr lang="en-US" sz="2800" b="1" dirty="0">
                <a:solidFill>
                  <a:srgbClr val="000000"/>
                </a:solidFill>
              </a:rPr>
              <a:t>Sub Learning Objective 2: To ensure infrastructure and security arrangements at counting </a:t>
            </a:r>
            <a:r>
              <a:rPr lang="en-US" sz="2800" b="1" dirty="0" smtClean="0">
                <a:solidFill>
                  <a:srgbClr val="000000"/>
                </a:solidFill>
              </a:rPr>
              <a:t>centers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28</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589871201"/>
              </p:ext>
            </p:extLst>
          </p:nvPr>
        </p:nvGraphicFramePr>
        <p:xfrm>
          <a:off x="101600" y="1611851"/>
          <a:ext cx="8775700" cy="446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2100" y="827021"/>
            <a:ext cx="8394700" cy="784830"/>
          </a:xfrm>
          <a:prstGeom prst="rect">
            <a:avLst/>
          </a:prstGeom>
          <a:noFill/>
        </p:spPr>
        <p:txBody>
          <a:bodyPr wrap="square" rtlCol="0">
            <a:spAutoFit/>
          </a:bodyPr>
          <a:lstStyle/>
          <a:p>
            <a:pPr algn="ctr"/>
            <a:endParaRPr lang="en-US" sz="500" b="1" dirty="0" smtClean="0">
              <a:latin typeface="Miriam" pitchFamily="34" charset="-79"/>
              <a:cs typeface="Miriam" pitchFamily="34" charset="-79"/>
            </a:endParaRPr>
          </a:p>
          <a:p>
            <a:pPr algn="ctr"/>
            <a:r>
              <a:rPr lang="en-US" sz="2000" b="1" dirty="0">
                <a:latin typeface="Miriam" pitchFamily="34" charset="-79"/>
                <a:cs typeface="Miriam" pitchFamily="34" charset="-79"/>
              </a:rPr>
              <a:t>PRIORITY IN SEATING IN COUNTING HALL</a:t>
            </a:r>
            <a:br>
              <a:rPr lang="en-US" sz="2000" b="1" dirty="0">
                <a:latin typeface="Miriam" pitchFamily="34" charset="-79"/>
                <a:cs typeface="Miriam" pitchFamily="34" charset="-79"/>
              </a:rPr>
            </a:br>
            <a:r>
              <a:rPr lang="en-US" sz="2000" b="1" dirty="0">
                <a:latin typeface="Miriam" pitchFamily="34" charset="-79"/>
                <a:cs typeface="Miriam" pitchFamily="34" charset="-79"/>
              </a:rPr>
              <a:t>(subject to seating capacity</a:t>
            </a:r>
            <a:r>
              <a:rPr lang="en-US" sz="2000" b="1" dirty="0" smtClean="0">
                <a:latin typeface="Miriam" pitchFamily="34" charset="-79"/>
                <a:cs typeface="Miriam" pitchFamily="34" charset="-79"/>
              </a:rPr>
              <a:t>) </a:t>
            </a:r>
            <a:r>
              <a:rPr lang="en-US" sz="2000" dirty="0" smtClean="0">
                <a:latin typeface="Miriam" pitchFamily="34" charset="-79"/>
                <a:cs typeface="Miriam" pitchFamily="34" charset="-79"/>
              </a:rPr>
              <a:t>(Para </a:t>
            </a:r>
            <a:r>
              <a:rPr lang="en-US" sz="2000" dirty="0" smtClean="0">
                <a:latin typeface="Miriam" pitchFamily="34" charset="-79"/>
                <a:cs typeface="Miriam" pitchFamily="34" charset="-79"/>
              </a:rPr>
              <a:t>15.14.1 </a:t>
            </a:r>
            <a:r>
              <a:rPr lang="en-US" sz="2000" dirty="0" smtClean="0">
                <a:latin typeface="Miriam" pitchFamily="34" charset="-79"/>
                <a:cs typeface="Miriam" pitchFamily="34" charset="-79"/>
              </a:rPr>
              <a:t>of HB of RO)</a:t>
            </a:r>
            <a:endParaRPr lang="en-US" sz="2000" dirty="0">
              <a:latin typeface="Miriam" pitchFamily="34" charset="-79"/>
              <a:cs typeface="Miriam" pitchFamily="34" charset="-79"/>
            </a:endParaRPr>
          </a:p>
        </p:txBody>
      </p:sp>
    </p:spTree>
    <p:extLst>
      <p:ext uri="{BB962C8B-B14F-4D97-AF65-F5344CB8AC3E}">
        <p14:creationId xmlns="" xmlns:p14="http://schemas.microsoft.com/office/powerpoint/2010/main" val="407248020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graphicEl>
                                              <a:dgm id="{53F0A735-49A4-4CC5-9E39-916F5C346091}"/>
                                            </p:graphicEl>
                                          </p:spTgt>
                                        </p:tgtEl>
                                        <p:attrNameLst>
                                          <p:attrName>style.visibility</p:attrName>
                                        </p:attrNameLst>
                                      </p:cBhvr>
                                      <p:to>
                                        <p:strVal val="visible"/>
                                      </p:to>
                                    </p:set>
                                    <p:animEffect transition="in" filter="circle(out)">
                                      <p:cBhvr>
                                        <p:cTn id="7" dur="2000"/>
                                        <p:tgtEl>
                                          <p:spTgt spid="7">
                                            <p:graphicEl>
                                              <a:dgm id="{53F0A735-49A4-4CC5-9E39-916F5C3460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graphicEl>
                                              <a:dgm id="{596A2147-C53A-45C3-A2E9-B0972DF8443E}"/>
                                            </p:graphicEl>
                                          </p:spTgt>
                                        </p:tgtEl>
                                        <p:attrNameLst>
                                          <p:attrName>style.visibility</p:attrName>
                                        </p:attrNameLst>
                                      </p:cBhvr>
                                      <p:to>
                                        <p:strVal val="visible"/>
                                      </p:to>
                                    </p:set>
                                    <p:animEffect transition="in" filter="circle(out)">
                                      <p:cBhvr>
                                        <p:cTn id="12" dur="2000"/>
                                        <p:tgtEl>
                                          <p:spTgt spid="7">
                                            <p:graphicEl>
                                              <a:dgm id="{596A2147-C53A-45C3-A2E9-B0972DF8443E}"/>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7">
                                            <p:graphicEl>
                                              <a:dgm id="{798E3DF0-E5E9-4201-96B2-E3F1D2360B54}"/>
                                            </p:graphicEl>
                                          </p:spTgt>
                                        </p:tgtEl>
                                        <p:attrNameLst>
                                          <p:attrName>style.visibility</p:attrName>
                                        </p:attrNameLst>
                                      </p:cBhvr>
                                      <p:to>
                                        <p:strVal val="visible"/>
                                      </p:to>
                                    </p:set>
                                    <p:animEffect transition="in" filter="circle(out)">
                                      <p:cBhvr>
                                        <p:cTn id="15" dur="2000"/>
                                        <p:tgtEl>
                                          <p:spTgt spid="7">
                                            <p:graphicEl>
                                              <a:dgm id="{798E3DF0-E5E9-4201-96B2-E3F1D2360B5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7">
                                            <p:graphicEl>
                                              <a:dgm id="{C73C33EE-1C97-40EF-A176-03A1A4DA8671}"/>
                                            </p:graphicEl>
                                          </p:spTgt>
                                        </p:tgtEl>
                                        <p:attrNameLst>
                                          <p:attrName>style.visibility</p:attrName>
                                        </p:attrNameLst>
                                      </p:cBhvr>
                                      <p:to>
                                        <p:strVal val="visible"/>
                                      </p:to>
                                    </p:set>
                                    <p:animEffect transition="in" filter="circle(out)">
                                      <p:cBhvr>
                                        <p:cTn id="20" dur="2000"/>
                                        <p:tgtEl>
                                          <p:spTgt spid="7">
                                            <p:graphicEl>
                                              <a:dgm id="{C73C33EE-1C97-40EF-A176-03A1A4DA8671}"/>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7">
                                            <p:graphicEl>
                                              <a:dgm id="{C60CF356-A807-4E42-B688-C59859951A4F}"/>
                                            </p:graphicEl>
                                          </p:spTgt>
                                        </p:tgtEl>
                                        <p:attrNameLst>
                                          <p:attrName>style.visibility</p:attrName>
                                        </p:attrNameLst>
                                      </p:cBhvr>
                                      <p:to>
                                        <p:strVal val="visible"/>
                                      </p:to>
                                    </p:set>
                                    <p:animEffect transition="in" filter="circle(out)">
                                      <p:cBhvr>
                                        <p:cTn id="23" dur="2000"/>
                                        <p:tgtEl>
                                          <p:spTgt spid="7">
                                            <p:graphicEl>
                                              <a:dgm id="{C60CF356-A807-4E42-B688-C59859951A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7">
                                            <p:graphicEl>
                                              <a:dgm id="{CF7F2458-6C2D-469D-85CA-075C0135231D}"/>
                                            </p:graphicEl>
                                          </p:spTgt>
                                        </p:tgtEl>
                                        <p:attrNameLst>
                                          <p:attrName>style.visibility</p:attrName>
                                        </p:attrNameLst>
                                      </p:cBhvr>
                                      <p:to>
                                        <p:strVal val="visible"/>
                                      </p:to>
                                    </p:set>
                                    <p:animEffect transition="in" filter="circle(out)">
                                      <p:cBhvr>
                                        <p:cTn id="28" dur="2000"/>
                                        <p:tgtEl>
                                          <p:spTgt spid="7">
                                            <p:graphicEl>
                                              <a:dgm id="{CF7F2458-6C2D-469D-85CA-075C0135231D}"/>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7">
                                            <p:graphicEl>
                                              <a:dgm id="{24800815-1BA0-420C-9FA0-070A3952BAA7}"/>
                                            </p:graphicEl>
                                          </p:spTgt>
                                        </p:tgtEl>
                                        <p:attrNameLst>
                                          <p:attrName>style.visibility</p:attrName>
                                        </p:attrNameLst>
                                      </p:cBhvr>
                                      <p:to>
                                        <p:strVal val="visible"/>
                                      </p:to>
                                    </p:set>
                                    <p:animEffect transition="in" filter="circle(out)">
                                      <p:cBhvr>
                                        <p:cTn id="31" dur="2000"/>
                                        <p:tgtEl>
                                          <p:spTgt spid="7">
                                            <p:graphicEl>
                                              <a:dgm id="{24800815-1BA0-420C-9FA0-070A3952BAA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7">
                                            <p:graphicEl>
                                              <a:dgm id="{397F5F92-D8AE-4986-BD18-080A1F3D6430}"/>
                                            </p:graphicEl>
                                          </p:spTgt>
                                        </p:tgtEl>
                                        <p:attrNameLst>
                                          <p:attrName>style.visibility</p:attrName>
                                        </p:attrNameLst>
                                      </p:cBhvr>
                                      <p:to>
                                        <p:strVal val="visible"/>
                                      </p:to>
                                    </p:set>
                                    <p:animEffect transition="in" filter="circle(out)">
                                      <p:cBhvr>
                                        <p:cTn id="36" dur="2000"/>
                                        <p:tgtEl>
                                          <p:spTgt spid="7">
                                            <p:graphicEl>
                                              <a:dgm id="{397F5F92-D8AE-4986-BD18-080A1F3D6430}"/>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7">
                                            <p:graphicEl>
                                              <a:dgm id="{9B0FDFFD-552C-4968-BFCC-E3CE2AB1D9B3}"/>
                                            </p:graphicEl>
                                          </p:spTgt>
                                        </p:tgtEl>
                                        <p:attrNameLst>
                                          <p:attrName>style.visibility</p:attrName>
                                        </p:attrNameLst>
                                      </p:cBhvr>
                                      <p:to>
                                        <p:strVal val="visible"/>
                                      </p:to>
                                    </p:set>
                                    <p:animEffect transition="in" filter="circle(out)">
                                      <p:cBhvr>
                                        <p:cTn id="39" dur="2000"/>
                                        <p:tgtEl>
                                          <p:spTgt spid="7">
                                            <p:graphicEl>
                                              <a:dgm id="{9B0FDFFD-552C-4968-BFCC-E3CE2AB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3: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29</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8" name="TextBox 7"/>
          <p:cNvSpPr txBox="1"/>
          <p:nvPr/>
        </p:nvSpPr>
        <p:spPr>
          <a:xfrm>
            <a:off x="1441344" y="873227"/>
            <a:ext cx="6750077" cy="461665"/>
          </a:xfrm>
          <a:prstGeom prst="rect">
            <a:avLst/>
          </a:prstGeom>
          <a:noFill/>
        </p:spPr>
        <p:txBody>
          <a:bodyPr wrap="square" rtlCol="0">
            <a:spAutoFit/>
          </a:bodyPr>
          <a:lstStyle/>
          <a:p>
            <a:pPr algn="ctr"/>
            <a:r>
              <a:rPr lang="en-US" sz="2400" b="1" dirty="0" smtClean="0"/>
              <a:t>DISCIPLINE &amp; DECORUM IN COUNTING HALL</a:t>
            </a:r>
            <a:endParaRPr lang="en-US" sz="2400" b="1"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59886639"/>
              </p:ext>
            </p:extLst>
          </p:nvPr>
        </p:nvGraphicFramePr>
        <p:xfrm>
          <a:off x="43346" y="1220740"/>
          <a:ext cx="9100653" cy="55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0348832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1923B5CB-957D-0246-8E78-254EE640A029}"/>
                                            </p:graphicEl>
                                          </p:spTgt>
                                        </p:tgtEl>
                                        <p:attrNameLst>
                                          <p:attrName>style.visibility</p:attrName>
                                        </p:attrNameLst>
                                      </p:cBhvr>
                                      <p:to>
                                        <p:strVal val="visible"/>
                                      </p:to>
                                    </p:set>
                                    <p:anim calcmode="lin" valueType="num">
                                      <p:cBhvr additive="base">
                                        <p:cTn id="7" dur="500"/>
                                        <p:tgtEl>
                                          <p:spTgt spid="7">
                                            <p:graphicEl>
                                              <a:dgm id="{1923B5CB-957D-0246-8E78-254EE640A029}"/>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1923B5CB-957D-0246-8E78-254EE640A029}"/>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graphicEl>
                                              <a:dgm id="{A6E42345-35FB-3548-8097-72B61B0387B3}"/>
                                            </p:graphicEl>
                                          </p:spTgt>
                                        </p:tgtEl>
                                        <p:attrNameLst>
                                          <p:attrName>style.visibility</p:attrName>
                                        </p:attrNameLst>
                                      </p:cBhvr>
                                      <p:to>
                                        <p:strVal val="visible"/>
                                      </p:to>
                                    </p:set>
                                    <p:anim calcmode="lin" valueType="num">
                                      <p:cBhvr additive="base">
                                        <p:cTn id="11" dur="500"/>
                                        <p:tgtEl>
                                          <p:spTgt spid="7">
                                            <p:graphicEl>
                                              <a:dgm id="{A6E42345-35FB-3548-8097-72B61B0387B3}"/>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7">
                                            <p:graphicEl>
                                              <a:dgm id="{A6E42345-35FB-3548-8097-72B61B0387B3}"/>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graphicEl>
                                              <a:dgm id="{57D5C0F5-F172-894E-8FEF-8BFD956F24B9}"/>
                                            </p:graphicEl>
                                          </p:spTgt>
                                        </p:tgtEl>
                                        <p:attrNameLst>
                                          <p:attrName>style.visibility</p:attrName>
                                        </p:attrNameLst>
                                      </p:cBhvr>
                                      <p:to>
                                        <p:strVal val="visible"/>
                                      </p:to>
                                    </p:set>
                                    <p:anim calcmode="lin" valueType="num">
                                      <p:cBhvr additive="base">
                                        <p:cTn id="15" dur="500"/>
                                        <p:tgtEl>
                                          <p:spTgt spid="7">
                                            <p:graphicEl>
                                              <a:dgm id="{57D5C0F5-F172-894E-8FEF-8BFD956F24B9}"/>
                                            </p:graphicEl>
                                          </p:spTgt>
                                        </p:tgtEl>
                                        <p:attrNameLst>
                                          <p:attrName>ppt_y</p:attrName>
                                        </p:attrNameLst>
                                      </p:cBhvr>
                                      <p:tavLst>
                                        <p:tav tm="0">
                                          <p:val>
                                            <p:strVal val="#ppt_y+#ppt_h*1.125000"/>
                                          </p:val>
                                        </p:tav>
                                        <p:tav tm="100000">
                                          <p:val>
                                            <p:strVal val="#ppt_y"/>
                                          </p:val>
                                        </p:tav>
                                      </p:tavLst>
                                    </p:anim>
                                    <p:animEffect transition="in" filter="wipe(up)">
                                      <p:cBhvr>
                                        <p:cTn id="16" dur="500"/>
                                        <p:tgtEl>
                                          <p:spTgt spid="7">
                                            <p:graphicEl>
                                              <a:dgm id="{57D5C0F5-F172-894E-8FEF-8BFD956F24B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graphicEl>
                                              <a:dgm id="{6C716BBB-4C41-8943-84E2-C0DE897FB5E1}"/>
                                            </p:graphicEl>
                                          </p:spTgt>
                                        </p:tgtEl>
                                        <p:attrNameLst>
                                          <p:attrName>style.visibility</p:attrName>
                                        </p:attrNameLst>
                                      </p:cBhvr>
                                      <p:to>
                                        <p:strVal val="visible"/>
                                      </p:to>
                                    </p:set>
                                    <p:anim calcmode="lin" valueType="num">
                                      <p:cBhvr additive="base">
                                        <p:cTn id="21" dur="500"/>
                                        <p:tgtEl>
                                          <p:spTgt spid="7">
                                            <p:graphicEl>
                                              <a:dgm id="{6C716BBB-4C41-8943-84E2-C0DE897FB5E1}"/>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7">
                                            <p:graphicEl>
                                              <a:dgm id="{6C716BBB-4C41-8943-84E2-C0DE897FB5E1}"/>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7">
                                            <p:graphicEl>
                                              <a:dgm id="{989AD5B0-79DE-5540-B9D1-456A39D38149}"/>
                                            </p:graphicEl>
                                          </p:spTgt>
                                        </p:tgtEl>
                                        <p:attrNameLst>
                                          <p:attrName>style.visibility</p:attrName>
                                        </p:attrNameLst>
                                      </p:cBhvr>
                                      <p:to>
                                        <p:strVal val="visible"/>
                                      </p:to>
                                    </p:set>
                                    <p:anim calcmode="lin" valueType="num">
                                      <p:cBhvr additive="base">
                                        <p:cTn id="25" dur="500"/>
                                        <p:tgtEl>
                                          <p:spTgt spid="7">
                                            <p:graphicEl>
                                              <a:dgm id="{989AD5B0-79DE-5540-B9D1-456A39D38149}"/>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7">
                                            <p:graphicEl>
                                              <a:dgm id="{989AD5B0-79DE-5540-B9D1-456A39D381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graphicEl>
                                              <a:dgm id="{3794C464-45F0-914C-9097-E445B76E5914}"/>
                                            </p:graphicEl>
                                          </p:spTgt>
                                        </p:tgtEl>
                                        <p:attrNameLst>
                                          <p:attrName>style.visibility</p:attrName>
                                        </p:attrNameLst>
                                      </p:cBhvr>
                                      <p:to>
                                        <p:strVal val="visible"/>
                                      </p:to>
                                    </p:set>
                                    <p:anim calcmode="lin" valueType="num">
                                      <p:cBhvr additive="base">
                                        <p:cTn id="31" dur="500"/>
                                        <p:tgtEl>
                                          <p:spTgt spid="7">
                                            <p:graphicEl>
                                              <a:dgm id="{3794C464-45F0-914C-9097-E445B76E5914}"/>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7">
                                            <p:graphicEl>
                                              <a:dgm id="{3794C464-45F0-914C-9097-E445B76E5914}"/>
                                            </p:graphic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7">
                                            <p:graphicEl>
                                              <a:dgm id="{DDDAD948-6B1C-B54A-92B6-7ADE1737F292}"/>
                                            </p:graphicEl>
                                          </p:spTgt>
                                        </p:tgtEl>
                                        <p:attrNameLst>
                                          <p:attrName>style.visibility</p:attrName>
                                        </p:attrNameLst>
                                      </p:cBhvr>
                                      <p:to>
                                        <p:strVal val="visible"/>
                                      </p:to>
                                    </p:set>
                                    <p:anim calcmode="lin" valueType="num">
                                      <p:cBhvr additive="base">
                                        <p:cTn id="35" dur="500"/>
                                        <p:tgtEl>
                                          <p:spTgt spid="7">
                                            <p:graphicEl>
                                              <a:dgm id="{DDDAD948-6B1C-B54A-92B6-7ADE1737F292}"/>
                                            </p:graphicEl>
                                          </p:spTgt>
                                        </p:tgtEl>
                                        <p:attrNameLst>
                                          <p:attrName>ppt_y</p:attrName>
                                        </p:attrNameLst>
                                      </p:cBhvr>
                                      <p:tavLst>
                                        <p:tav tm="0">
                                          <p:val>
                                            <p:strVal val="#ppt_y+#ppt_h*1.125000"/>
                                          </p:val>
                                        </p:tav>
                                        <p:tav tm="100000">
                                          <p:val>
                                            <p:strVal val="#ppt_y"/>
                                          </p:val>
                                        </p:tav>
                                      </p:tavLst>
                                    </p:anim>
                                    <p:animEffect transition="in" filter="wipe(up)">
                                      <p:cBhvr>
                                        <p:cTn id="36" dur="500"/>
                                        <p:tgtEl>
                                          <p:spTgt spid="7">
                                            <p:graphicEl>
                                              <a:dgm id="{DDDAD948-6B1C-B54A-92B6-7ADE1737F29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
                                            <p:graphicEl>
                                              <a:dgm id="{1E986567-6C4C-B74E-BE13-D1EED185C415}"/>
                                            </p:graphicEl>
                                          </p:spTgt>
                                        </p:tgtEl>
                                        <p:attrNameLst>
                                          <p:attrName>style.visibility</p:attrName>
                                        </p:attrNameLst>
                                      </p:cBhvr>
                                      <p:to>
                                        <p:strVal val="visible"/>
                                      </p:to>
                                    </p:set>
                                    <p:anim calcmode="lin" valueType="num">
                                      <p:cBhvr additive="base">
                                        <p:cTn id="41" dur="500"/>
                                        <p:tgtEl>
                                          <p:spTgt spid="7">
                                            <p:graphicEl>
                                              <a:dgm id="{1E986567-6C4C-B74E-BE13-D1EED185C415}"/>
                                            </p:graphicEl>
                                          </p:spTgt>
                                        </p:tgtEl>
                                        <p:attrNameLst>
                                          <p:attrName>ppt_y</p:attrName>
                                        </p:attrNameLst>
                                      </p:cBhvr>
                                      <p:tavLst>
                                        <p:tav tm="0">
                                          <p:val>
                                            <p:strVal val="#ppt_y+#ppt_h*1.125000"/>
                                          </p:val>
                                        </p:tav>
                                        <p:tav tm="100000">
                                          <p:val>
                                            <p:strVal val="#ppt_y"/>
                                          </p:val>
                                        </p:tav>
                                      </p:tavLst>
                                    </p:anim>
                                    <p:animEffect transition="in" filter="wipe(up)">
                                      <p:cBhvr>
                                        <p:cTn id="42" dur="500"/>
                                        <p:tgtEl>
                                          <p:spTgt spid="7">
                                            <p:graphicEl>
                                              <a:dgm id="{1E986567-6C4C-B74E-BE13-D1EED185C415}"/>
                                            </p:graphic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7">
                                            <p:graphicEl>
                                              <a:dgm id="{7A59571C-6033-F140-B2AE-E08C6355C7C9}"/>
                                            </p:graphicEl>
                                          </p:spTgt>
                                        </p:tgtEl>
                                        <p:attrNameLst>
                                          <p:attrName>style.visibility</p:attrName>
                                        </p:attrNameLst>
                                      </p:cBhvr>
                                      <p:to>
                                        <p:strVal val="visible"/>
                                      </p:to>
                                    </p:set>
                                    <p:anim calcmode="lin" valueType="num">
                                      <p:cBhvr additive="base">
                                        <p:cTn id="45" dur="500"/>
                                        <p:tgtEl>
                                          <p:spTgt spid="7">
                                            <p:graphicEl>
                                              <a:dgm id="{7A59571C-6033-F140-B2AE-E08C6355C7C9}"/>
                                            </p:graphicEl>
                                          </p:spTgt>
                                        </p:tgtEl>
                                        <p:attrNameLst>
                                          <p:attrName>ppt_y</p:attrName>
                                        </p:attrNameLst>
                                      </p:cBhvr>
                                      <p:tavLst>
                                        <p:tav tm="0">
                                          <p:val>
                                            <p:strVal val="#ppt_y+#ppt_h*1.125000"/>
                                          </p:val>
                                        </p:tav>
                                        <p:tav tm="100000">
                                          <p:val>
                                            <p:strVal val="#ppt_y"/>
                                          </p:val>
                                        </p:tav>
                                      </p:tavLst>
                                    </p:anim>
                                    <p:animEffect transition="in" filter="wipe(up)">
                                      <p:cBhvr>
                                        <p:cTn id="46" dur="500"/>
                                        <p:tgtEl>
                                          <p:spTgt spid="7">
                                            <p:graphicEl>
                                              <a:dgm id="{7A59571C-6033-F140-B2AE-E08C6355C7C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7">
                                            <p:graphicEl>
                                              <a:dgm id="{45A35AE8-ADEF-7D40-A69F-03E228A02D21}"/>
                                            </p:graphicEl>
                                          </p:spTgt>
                                        </p:tgtEl>
                                        <p:attrNameLst>
                                          <p:attrName>style.visibility</p:attrName>
                                        </p:attrNameLst>
                                      </p:cBhvr>
                                      <p:to>
                                        <p:strVal val="visible"/>
                                      </p:to>
                                    </p:set>
                                    <p:anim calcmode="lin" valueType="num">
                                      <p:cBhvr additive="base">
                                        <p:cTn id="51" dur="500"/>
                                        <p:tgtEl>
                                          <p:spTgt spid="7">
                                            <p:graphicEl>
                                              <a:dgm id="{45A35AE8-ADEF-7D40-A69F-03E228A02D21}"/>
                                            </p:graphicEl>
                                          </p:spTgt>
                                        </p:tgtEl>
                                        <p:attrNameLst>
                                          <p:attrName>ppt_y</p:attrName>
                                        </p:attrNameLst>
                                      </p:cBhvr>
                                      <p:tavLst>
                                        <p:tav tm="0">
                                          <p:val>
                                            <p:strVal val="#ppt_y+#ppt_h*1.125000"/>
                                          </p:val>
                                        </p:tav>
                                        <p:tav tm="100000">
                                          <p:val>
                                            <p:strVal val="#ppt_y"/>
                                          </p:val>
                                        </p:tav>
                                      </p:tavLst>
                                    </p:anim>
                                    <p:animEffect transition="in" filter="wipe(up)">
                                      <p:cBhvr>
                                        <p:cTn id="52" dur="500"/>
                                        <p:tgtEl>
                                          <p:spTgt spid="7">
                                            <p:graphicEl>
                                              <a:dgm id="{45A35AE8-ADEF-7D40-A69F-03E228A02D21}"/>
                                            </p:graphic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
                                            <p:graphicEl>
                                              <a:dgm id="{006E8225-0EA8-624E-9002-506092C12E60}"/>
                                            </p:graphicEl>
                                          </p:spTgt>
                                        </p:tgtEl>
                                        <p:attrNameLst>
                                          <p:attrName>style.visibility</p:attrName>
                                        </p:attrNameLst>
                                      </p:cBhvr>
                                      <p:to>
                                        <p:strVal val="visible"/>
                                      </p:to>
                                    </p:set>
                                    <p:anim calcmode="lin" valueType="num">
                                      <p:cBhvr additive="base">
                                        <p:cTn id="55" dur="500"/>
                                        <p:tgtEl>
                                          <p:spTgt spid="7">
                                            <p:graphicEl>
                                              <a:dgm id="{006E8225-0EA8-624E-9002-506092C12E60}"/>
                                            </p:graphicEl>
                                          </p:spTgt>
                                        </p:tgtEl>
                                        <p:attrNameLst>
                                          <p:attrName>ppt_y</p:attrName>
                                        </p:attrNameLst>
                                      </p:cBhvr>
                                      <p:tavLst>
                                        <p:tav tm="0">
                                          <p:val>
                                            <p:strVal val="#ppt_y+#ppt_h*1.125000"/>
                                          </p:val>
                                        </p:tav>
                                        <p:tav tm="100000">
                                          <p:val>
                                            <p:strVal val="#ppt_y"/>
                                          </p:val>
                                        </p:tav>
                                      </p:tavLst>
                                    </p:anim>
                                    <p:animEffect transition="in" filter="wipe(up)">
                                      <p:cBhvr>
                                        <p:cTn id="56" dur="500"/>
                                        <p:tgtEl>
                                          <p:spTgt spid="7">
                                            <p:graphicEl>
                                              <a:dgm id="{006E8225-0EA8-624E-9002-506092C12E6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7">
                                            <p:graphicEl>
                                              <a:dgm id="{37032EB2-90D6-7244-8AC8-A4638442424A}"/>
                                            </p:graphicEl>
                                          </p:spTgt>
                                        </p:tgtEl>
                                        <p:attrNameLst>
                                          <p:attrName>style.visibility</p:attrName>
                                        </p:attrNameLst>
                                      </p:cBhvr>
                                      <p:to>
                                        <p:strVal val="visible"/>
                                      </p:to>
                                    </p:set>
                                    <p:anim calcmode="lin" valueType="num">
                                      <p:cBhvr additive="base">
                                        <p:cTn id="61" dur="500"/>
                                        <p:tgtEl>
                                          <p:spTgt spid="7">
                                            <p:graphicEl>
                                              <a:dgm id="{37032EB2-90D6-7244-8AC8-A4638442424A}"/>
                                            </p:graphicEl>
                                          </p:spTgt>
                                        </p:tgtEl>
                                        <p:attrNameLst>
                                          <p:attrName>ppt_y</p:attrName>
                                        </p:attrNameLst>
                                      </p:cBhvr>
                                      <p:tavLst>
                                        <p:tav tm="0">
                                          <p:val>
                                            <p:strVal val="#ppt_y+#ppt_h*1.125000"/>
                                          </p:val>
                                        </p:tav>
                                        <p:tav tm="100000">
                                          <p:val>
                                            <p:strVal val="#ppt_y"/>
                                          </p:val>
                                        </p:tav>
                                      </p:tavLst>
                                    </p:anim>
                                    <p:animEffect transition="in" filter="wipe(up)">
                                      <p:cBhvr>
                                        <p:cTn id="62" dur="500"/>
                                        <p:tgtEl>
                                          <p:spTgt spid="7">
                                            <p:graphicEl>
                                              <a:dgm id="{37032EB2-90D6-7244-8AC8-A4638442424A}"/>
                                            </p:graphic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7">
                                            <p:graphicEl>
                                              <a:dgm id="{9DE72ECB-9E60-904F-BC43-E6AE939184D6}"/>
                                            </p:graphicEl>
                                          </p:spTgt>
                                        </p:tgtEl>
                                        <p:attrNameLst>
                                          <p:attrName>style.visibility</p:attrName>
                                        </p:attrNameLst>
                                      </p:cBhvr>
                                      <p:to>
                                        <p:strVal val="visible"/>
                                      </p:to>
                                    </p:set>
                                    <p:anim calcmode="lin" valueType="num">
                                      <p:cBhvr additive="base">
                                        <p:cTn id="65" dur="500"/>
                                        <p:tgtEl>
                                          <p:spTgt spid="7">
                                            <p:graphicEl>
                                              <a:dgm id="{9DE72ECB-9E60-904F-BC43-E6AE939184D6}"/>
                                            </p:graphicEl>
                                          </p:spTgt>
                                        </p:tgtEl>
                                        <p:attrNameLst>
                                          <p:attrName>ppt_y</p:attrName>
                                        </p:attrNameLst>
                                      </p:cBhvr>
                                      <p:tavLst>
                                        <p:tav tm="0">
                                          <p:val>
                                            <p:strVal val="#ppt_y+#ppt_h*1.125000"/>
                                          </p:val>
                                        </p:tav>
                                        <p:tav tm="100000">
                                          <p:val>
                                            <p:strVal val="#ppt_y"/>
                                          </p:val>
                                        </p:tav>
                                      </p:tavLst>
                                    </p:anim>
                                    <p:animEffect transition="in" filter="wipe(up)">
                                      <p:cBhvr>
                                        <p:cTn id="66" dur="500"/>
                                        <p:tgtEl>
                                          <p:spTgt spid="7">
                                            <p:graphicEl>
                                              <a:dgm id="{9DE72ECB-9E60-904F-BC43-E6AE939184D6}"/>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7">
                                            <p:graphicEl>
                                              <a:dgm id="{735259AB-0534-5446-A0CB-AA0DCDC6F92D}"/>
                                            </p:graphicEl>
                                          </p:spTgt>
                                        </p:tgtEl>
                                        <p:attrNameLst>
                                          <p:attrName>style.visibility</p:attrName>
                                        </p:attrNameLst>
                                      </p:cBhvr>
                                      <p:to>
                                        <p:strVal val="visible"/>
                                      </p:to>
                                    </p:set>
                                    <p:anim calcmode="lin" valueType="num">
                                      <p:cBhvr additive="base">
                                        <p:cTn id="71" dur="500"/>
                                        <p:tgtEl>
                                          <p:spTgt spid="7">
                                            <p:graphicEl>
                                              <a:dgm id="{735259AB-0534-5446-A0CB-AA0DCDC6F92D}"/>
                                            </p:graphicEl>
                                          </p:spTgt>
                                        </p:tgtEl>
                                        <p:attrNameLst>
                                          <p:attrName>ppt_y</p:attrName>
                                        </p:attrNameLst>
                                      </p:cBhvr>
                                      <p:tavLst>
                                        <p:tav tm="0">
                                          <p:val>
                                            <p:strVal val="#ppt_y+#ppt_h*1.125000"/>
                                          </p:val>
                                        </p:tav>
                                        <p:tav tm="100000">
                                          <p:val>
                                            <p:strVal val="#ppt_y"/>
                                          </p:val>
                                        </p:tav>
                                      </p:tavLst>
                                    </p:anim>
                                    <p:animEffect transition="in" filter="wipe(up)">
                                      <p:cBhvr>
                                        <p:cTn id="72" dur="500"/>
                                        <p:tgtEl>
                                          <p:spTgt spid="7">
                                            <p:graphicEl>
                                              <a:dgm id="{735259AB-0534-5446-A0CB-AA0DCDC6F92D}"/>
                                            </p:graphicEl>
                                          </p:spTgt>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7">
                                            <p:graphicEl>
                                              <a:dgm id="{DF8EF7FB-C2E6-A84A-90DF-73F748C46C57}"/>
                                            </p:graphicEl>
                                          </p:spTgt>
                                        </p:tgtEl>
                                        <p:attrNameLst>
                                          <p:attrName>style.visibility</p:attrName>
                                        </p:attrNameLst>
                                      </p:cBhvr>
                                      <p:to>
                                        <p:strVal val="visible"/>
                                      </p:to>
                                    </p:set>
                                    <p:anim calcmode="lin" valueType="num">
                                      <p:cBhvr additive="base">
                                        <p:cTn id="75" dur="500"/>
                                        <p:tgtEl>
                                          <p:spTgt spid="7">
                                            <p:graphicEl>
                                              <a:dgm id="{DF8EF7FB-C2E6-A84A-90DF-73F748C46C57}"/>
                                            </p:graphicEl>
                                          </p:spTgt>
                                        </p:tgtEl>
                                        <p:attrNameLst>
                                          <p:attrName>ppt_y</p:attrName>
                                        </p:attrNameLst>
                                      </p:cBhvr>
                                      <p:tavLst>
                                        <p:tav tm="0">
                                          <p:val>
                                            <p:strVal val="#ppt_y+#ppt_h*1.125000"/>
                                          </p:val>
                                        </p:tav>
                                        <p:tav tm="100000">
                                          <p:val>
                                            <p:strVal val="#ppt_y"/>
                                          </p:val>
                                        </p:tav>
                                      </p:tavLst>
                                    </p:anim>
                                    <p:animEffect transition="in" filter="wipe(up)">
                                      <p:cBhvr>
                                        <p:cTn id="76" dur="500"/>
                                        <p:tgtEl>
                                          <p:spTgt spid="7">
                                            <p:graphicEl>
                                              <a:dgm id="{DF8EF7FB-C2E6-A84A-90DF-73F748C46C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63600" y="-7333"/>
            <a:ext cx="7340600" cy="120592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n-US" sz="2800" b="1" dirty="0"/>
              <a:t>Sub Learning Objective 1: </a:t>
            </a:r>
            <a:r>
              <a:rPr lang="en-US" sz="2800" b="1" dirty="0" smtClean="0"/>
              <a:t>Major </a:t>
            </a:r>
            <a:r>
              <a:rPr lang="en-US" sz="2800" b="1" dirty="0"/>
              <a:t>legal provisions related to counting and election return </a:t>
            </a:r>
          </a:p>
        </p:txBody>
      </p:sp>
      <p:sp>
        <p:nvSpPr>
          <p:cNvPr id="7" name="Slide Number Placeholder 6"/>
          <p:cNvSpPr>
            <a:spLocks noGrp="1"/>
          </p:cNvSpPr>
          <p:nvPr>
            <p:ph type="sldNum" sz="quarter" idx="12"/>
          </p:nvPr>
        </p:nvSpPr>
        <p:spPr>
          <a:xfrm>
            <a:off x="6654800" y="6508750"/>
            <a:ext cx="2133600" cy="365125"/>
          </a:xfrm>
        </p:spPr>
        <p:txBody>
          <a:bodyPr/>
          <a:lstStyle/>
          <a:p>
            <a:fld id="{DF1387AF-664F-4B6C-9725-7D9C88C2BAE0}" type="slidenum">
              <a:rPr lang="en-US" sz="1400" smtClean="0"/>
              <a:pPr/>
              <a:t>3</a:t>
            </a:fld>
            <a:endParaRPr lang="en-US" sz="1400"/>
          </a:p>
        </p:txBody>
      </p:sp>
      <p:graphicFrame>
        <p:nvGraphicFramePr>
          <p:cNvPr id="8" name="Diagram 7"/>
          <p:cNvGraphicFramePr/>
          <p:nvPr>
            <p:extLst>
              <p:ext uri="{D42A27DB-BD31-4B8C-83A1-F6EECF244321}">
                <p14:modId xmlns="" xmlns:p14="http://schemas.microsoft.com/office/powerpoint/2010/main" val="1457282502"/>
              </p:ext>
            </p:extLst>
          </p:nvPr>
        </p:nvGraphicFramePr>
        <p:xfrm>
          <a:off x="381000" y="1828800"/>
          <a:ext cx="8763000" cy="4763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739989" y="1398354"/>
            <a:ext cx="4238421" cy="461665"/>
          </a:xfrm>
          <a:prstGeom prst="rect">
            <a:avLst/>
          </a:prstGeom>
          <a:noFill/>
        </p:spPr>
        <p:txBody>
          <a:bodyPr wrap="square" rtlCol="0">
            <a:spAutoFit/>
          </a:bodyPr>
          <a:lstStyle/>
          <a:p>
            <a:pPr algn="ctr"/>
            <a:r>
              <a:rPr lang="en-US" sz="2400" b="1" dirty="0" smtClean="0"/>
              <a:t>R.P. ACT 1951</a:t>
            </a:r>
            <a:endParaRPr lang="en-US" sz="2400" b="1" dirty="0"/>
          </a:p>
        </p:txBody>
      </p:sp>
    </p:spTree>
    <p:extLst>
      <p:ext uri="{BB962C8B-B14F-4D97-AF65-F5344CB8AC3E}">
        <p14:creationId xmlns="" xmlns:p14="http://schemas.microsoft.com/office/powerpoint/2010/main" val="4191188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6587422E-6A8C-9442-8262-763751A75053}"/>
                                            </p:graphicEl>
                                          </p:spTgt>
                                        </p:tgtEl>
                                        <p:attrNameLst>
                                          <p:attrName>style.visibility</p:attrName>
                                        </p:attrNameLst>
                                      </p:cBhvr>
                                      <p:to>
                                        <p:strVal val="visible"/>
                                      </p:to>
                                    </p:set>
                                    <p:anim calcmode="lin" valueType="num">
                                      <p:cBhvr additive="base">
                                        <p:cTn id="7" dur="500" fill="hold"/>
                                        <p:tgtEl>
                                          <p:spTgt spid="8">
                                            <p:graphicEl>
                                              <a:dgm id="{6587422E-6A8C-9442-8262-763751A7505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587422E-6A8C-9442-8262-763751A7505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ADAB0724-5784-E745-BA28-F67D272A0D21}"/>
                                            </p:graphicEl>
                                          </p:spTgt>
                                        </p:tgtEl>
                                        <p:attrNameLst>
                                          <p:attrName>style.visibility</p:attrName>
                                        </p:attrNameLst>
                                      </p:cBhvr>
                                      <p:to>
                                        <p:strVal val="visible"/>
                                      </p:to>
                                    </p:set>
                                    <p:anim calcmode="lin" valueType="num">
                                      <p:cBhvr additive="base">
                                        <p:cTn id="13" dur="500" fill="hold"/>
                                        <p:tgtEl>
                                          <p:spTgt spid="8">
                                            <p:graphicEl>
                                              <a:dgm id="{ADAB0724-5784-E745-BA28-F67D272A0D2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ADAB0724-5784-E745-BA28-F67D272A0D2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D944109C-4F17-EE48-A217-ACC685EADB41}"/>
                                            </p:graphicEl>
                                          </p:spTgt>
                                        </p:tgtEl>
                                        <p:attrNameLst>
                                          <p:attrName>style.visibility</p:attrName>
                                        </p:attrNameLst>
                                      </p:cBhvr>
                                      <p:to>
                                        <p:strVal val="visible"/>
                                      </p:to>
                                    </p:set>
                                    <p:anim calcmode="lin" valueType="num">
                                      <p:cBhvr additive="base">
                                        <p:cTn id="19" dur="500" fill="hold"/>
                                        <p:tgtEl>
                                          <p:spTgt spid="8">
                                            <p:graphicEl>
                                              <a:dgm id="{D944109C-4F17-EE48-A217-ACC685EADB4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D944109C-4F17-EE48-A217-ACC685EADB4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5F2E73AF-255D-F245-9DDA-51B6BD10CC5D}"/>
                                            </p:graphicEl>
                                          </p:spTgt>
                                        </p:tgtEl>
                                        <p:attrNameLst>
                                          <p:attrName>style.visibility</p:attrName>
                                        </p:attrNameLst>
                                      </p:cBhvr>
                                      <p:to>
                                        <p:strVal val="visible"/>
                                      </p:to>
                                    </p:set>
                                    <p:anim calcmode="lin" valueType="num">
                                      <p:cBhvr additive="base">
                                        <p:cTn id="25" dur="500" fill="hold"/>
                                        <p:tgtEl>
                                          <p:spTgt spid="8">
                                            <p:graphicEl>
                                              <a:dgm id="{5F2E73AF-255D-F245-9DDA-51B6BD10CC5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5F2E73AF-255D-F245-9DDA-51B6BD10CC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eting statistics.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36852" y="841790"/>
            <a:ext cx="3457948" cy="6016210"/>
          </a:xfrm>
          <a:prstGeom prst="rect">
            <a:avLst/>
          </a:prstGeom>
        </p:spPr>
      </p:pic>
      <p:sp>
        <p:nvSpPr>
          <p:cNvPr id="2" name="Title 1"/>
          <p:cNvSpPr>
            <a:spLocks noGrp="1"/>
          </p:cNvSpPr>
          <p:nvPr>
            <p:ph type="title"/>
          </p:nvPr>
        </p:nvSpPr>
        <p:spPr>
          <a:xfrm>
            <a:off x="0" y="-39673"/>
            <a:ext cx="9167762" cy="881463"/>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Sub Learning Objective </a:t>
            </a:r>
            <a:r>
              <a:rPr lang="en-US" sz="2800" b="1" dirty="0" smtClean="0">
                <a:solidFill>
                  <a:srgbClr val="000000"/>
                </a:solidFill>
              </a:rPr>
              <a:t>2</a:t>
            </a:r>
            <a:r>
              <a:rPr lang="en-US" sz="2800" b="1" dirty="0">
                <a:solidFill>
                  <a:srgbClr val="000000"/>
                </a:solidFill>
              </a:rPr>
              <a:t>: </a:t>
            </a:r>
            <a:r>
              <a:rPr lang="en-US" sz="2800" b="1" dirty="0" smtClean="0">
                <a:solidFill>
                  <a:srgbClr val="000000"/>
                </a:solidFill>
              </a:rPr>
              <a:t> </a:t>
            </a:r>
            <a:r>
              <a:rPr lang="en-US" sz="2800" b="1" dirty="0">
                <a:solidFill>
                  <a:srgbClr val="000000"/>
                </a:solidFill>
              </a:rPr>
              <a:t>counting staff &amp; counting agents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30</a:t>
            </a:fld>
            <a:endParaRPr lang="en-US" dirty="0"/>
          </a:p>
        </p:txBody>
      </p:sp>
      <p:sp>
        <p:nvSpPr>
          <p:cNvPr id="4" name="Content Placeholder 3"/>
          <p:cNvSpPr>
            <a:spLocks noGrp="1"/>
          </p:cNvSpPr>
          <p:nvPr>
            <p:ph idx="1"/>
          </p:nvPr>
        </p:nvSpPr>
        <p:spPr>
          <a:xfrm>
            <a:off x="114168" y="941673"/>
            <a:ext cx="6195192" cy="5702150"/>
          </a:xfrm>
        </p:spPr>
        <p:txBody>
          <a:bodyPr>
            <a:noAutofit/>
          </a:bodyPr>
          <a:lstStyle/>
          <a:p>
            <a:r>
              <a:rPr lang="en-US" sz="2000" dirty="0" smtClean="0"/>
              <a:t>Counting staff is appointed by the RO  concerned.</a:t>
            </a:r>
          </a:p>
          <a:p>
            <a:r>
              <a:rPr lang="en-US" sz="2000" dirty="0" smtClean="0"/>
              <a:t> Format of Appointment letter  prescribed in  Annexure </a:t>
            </a:r>
            <a:r>
              <a:rPr lang="en-US" sz="2000" dirty="0" smtClean="0"/>
              <a:t>44 </a:t>
            </a:r>
            <a:r>
              <a:rPr lang="en-US" sz="2000" dirty="0" smtClean="0"/>
              <a:t>of HB of RO.</a:t>
            </a:r>
          </a:p>
          <a:p>
            <a:r>
              <a:rPr lang="en-US" sz="2000" dirty="0" smtClean="0"/>
              <a:t> Requirement to be assessed on basis of no. of counting halls and no. of counting tables plus reserve. </a:t>
            </a:r>
            <a:r>
              <a:rPr lang="en-US" sz="2000" b="1" dirty="0" smtClean="0">
                <a:solidFill>
                  <a:schemeClr val="accent2">
                    <a:lumMod val="75000"/>
                  </a:schemeClr>
                </a:solidFill>
              </a:rPr>
              <a:t>For each table:</a:t>
            </a:r>
          </a:p>
          <a:p>
            <a:pPr lvl="1">
              <a:buFont typeface="Arial" pitchFamily="34" charset="0"/>
              <a:buChar char="•"/>
            </a:pPr>
            <a:r>
              <a:rPr lang="en-US" sz="2000" dirty="0" smtClean="0"/>
              <a:t>One Counting Supervisor (preferably a Gazetted    officer of Central/ State govt. or officer of equivalent status of PSUs.</a:t>
            </a:r>
          </a:p>
          <a:p>
            <a:pPr lvl="1">
              <a:buFont typeface="Arial" pitchFamily="34" charset="0"/>
              <a:buChar char="•"/>
            </a:pPr>
            <a:r>
              <a:rPr lang="en-US" sz="2000" dirty="0" smtClean="0"/>
              <a:t>One Counting Assistant </a:t>
            </a:r>
          </a:p>
          <a:p>
            <a:pPr lvl="1">
              <a:buFont typeface="Arial" pitchFamily="34" charset="0"/>
              <a:buChar char="•"/>
            </a:pPr>
            <a:r>
              <a:rPr lang="en-US" sz="2000" dirty="0" smtClean="0"/>
              <a:t> One micro observer  ( a Central Govt. official) </a:t>
            </a:r>
          </a:p>
          <a:p>
            <a:pPr lvl="1">
              <a:buFont typeface="Arial" pitchFamily="34" charset="0"/>
              <a:buChar char="•"/>
            </a:pPr>
            <a:r>
              <a:rPr lang="en-US" sz="2000" dirty="0" smtClean="0"/>
              <a:t>One Group D employees</a:t>
            </a:r>
          </a:p>
          <a:p>
            <a:pPr lvl="1">
              <a:buNone/>
            </a:pPr>
            <a:r>
              <a:rPr lang="en-US" sz="2000" dirty="0" smtClean="0"/>
              <a:t>Also --</a:t>
            </a:r>
          </a:p>
          <a:p>
            <a:pPr lvl="1">
              <a:buFont typeface="Arial" pitchFamily="34" charset="0"/>
              <a:buChar char="•"/>
            </a:pPr>
            <a:r>
              <a:rPr lang="en-US" sz="2000" dirty="0" smtClean="0"/>
              <a:t>	Reserve staff</a:t>
            </a:r>
          </a:p>
          <a:p>
            <a:pPr lvl="1">
              <a:buFont typeface="Arial" pitchFamily="34" charset="0"/>
              <a:buChar char="•"/>
            </a:pPr>
            <a:r>
              <a:rPr lang="en-US" sz="2000" dirty="0" smtClean="0"/>
              <a:t>Additional Counting Assistant for Observer to do parallel counting</a:t>
            </a:r>
          </a:p>
        </p:txBody>
      </p:sp>
    </p:spTree>
    <p:extLst>
      <p:ext uri="{BB962C8B-B14F-4D97-AF65-F5344CB8AC3E}">
        <p14:creationId xmlns="" xmlns:p14="http://schemas.microsoft.com/office/powerpoint/2010/main" val="195562101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eting statistics.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36852" y="841790"/>
            <a:ext cx="3457948" cy="6016210"/>
          </a:xfrm>
          <a:prstGeom prst="rect">
            <a:avLst/>
          </a:prstGeom>
        </p:spPr>
      </p:pic>
      <p:sp>
        <p:nvSpPr>
          <p:cNvPr id="2" name="Title 1"/>
          <p:cNvSpPr>
            <a:spLocks noGrp="1"/>
          </p:cNvSpPr>
          <p:nvPr>
            <p:ph type="title"/>
          </p:nvPr>
        </p:nvSpPr>
        <p:spPr>
          <a:xfrm>
            <a:off x="0" y="-39673"/>
            <a:ext cx="9167762" cy="881463"/>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Sub Learning Objective </a:t>
            </a:r>
            <a:r>
              <a:rPr lang="en-US" sz="2800" b="1" dirty="0" smtClean="0">
                <a:solidFill>
                  <a:srgbClr val="000000"/>
                </a:solidFill>
              </a:rPr>
              <a:t>2</a:t>
            </a:r>
            <a:r>
              <a:rPr lang="en-US" sz="2800" b="1" dirty="0">
                <a:solidFill>
                  <a:srgbClr val="000000"/>
                </a:solidFill>
              </a:rPr>
              <a:t>: To ensure arrangements of counting staff &amp; counting agents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31</a:t>
            </a:fld>
            <a:endParaRPr lang="en-US" dirty="0"/>
          </a:p>
        </p:txBody>
      </p:sp>
      <p:sp>
        <p:nvSpPr>
          <p:cNvPr id="4" name="Content Placeholder 3"/>
          <p:cNvSpPr>
            <a:spLocks noGrp="1"/>
          </p:cNvSpPr>
          <p:nvPr>
            <p:ph idx="1"/>
          </p:nvPr>
        </p:nvSpPr>
        <p:spPr>
          <a:xfrm>
            <a:off x="114168" y="941673"/>
            <a:ext cx="6195192" cy="5702150"/>
          </a:xfrm>
        </p:spPr>
        <p:txBody>
          <a:bodyPr>
            <a:noAutofit/>
          </a:bodyPr>
          <a:lstStyle/>
          <a:p>
            <a:r>
              <a:rPr lang="en-US" sz="2000" dirty="0" smtClean="0"/>
              <a:t>Randomization shall be done from the database of election officials using randomization software  </a:t>
            </a:r>
          </a:p>
          <a:p>
            <a:pPr lvl="1"/>
            <a:r>
              <a:rPr lang="en-US" sz="2000" dirty="0" smtClean="0"/>
              <a:t>120% of required number for the district one week before the date of counting. Presence of Observer not necessary</a:t>
            </a:r>
          </a:p>
          <a:p>
            <a:pPr lvl="1"/>
            <a:r>
              <a:rPr lang="en-US" sz="2000" dirty="0" smtClean="0"/>
              <a:t>AC wise randomization before 24 hours of counting in the presence of the observer. </a:t>
            </a:r>
            <a:endParaRPr lang="en-US" sz="2000" dirty="0"/>
          </a:p>
          <a:p>
            <a:pPr lvl="1"/>
            <a:r>
              <a:rPr lang="en-US" sz="2000" dirty="0" smtClean="0"/>
              <a:t>Issue the appointment letters to counting staff with a direction to report to respective counting centre on counting day</a:t>
            </a:r>
          </a:p>
          <a:p>
            <a:pPr lvl="1"/>
            <a:r>
              <a:rPr lang="en-US" sz="2000" dirty="0" smtClean="0"/>
              <a:t>The allotment of tables to each counting supervisor/ counting assistants/ micro-observer shall be done in the presence of the observer at 5 AM  of the counting day. This randomization can be done manually also. </a:t>
            </a:r>
          </a:p>
          <a:p>
            <a:pPr lvl="1"/>
            <a:r>
              <a:rPr lang="en-US" sz="2000" dirty="0" smtClean="0">
                <a:solidFill>
                  <a:srgbClr val="FF0000"/>
                </a:solidFill>
              </a:rPr>
              <a:t>Adequate trainings with doubt clearing sessions must .</a:t>
            </a:r>
          </a:p>
          <a:p>
            <a:pPr marL="457200" lvl="1" indent="0">
              <a:buNone/>
            </a:pPr>
            <a:r>
              <a:rPr lang="en-US" sz="2000" dirty="0" smtClean="0"/>
              <a:t>	</a:t>
            </a:r>
          </a:p>
        </p:txBody>
      </p:sp>
    </p:spTree>
    <p:extLst>
      <p:ext uri="{BB962C8B-B14F-4D97-AF65-F5344CB8AC3E}">
        <p14:creationId xmlns="" xmlns:p14="http://schemas.microsoft.com/office/powerpoint/2010/main" val="248663054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ntry documentation.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36748" y="827020"/>
            <a:ext cx="3307252"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Sub Learning Objective </a:t>
            </a:r>
            <a:r>
              <a:rPr lang="en-US" sz="2800" b="1" dirty="0" smtClean="0">
                <a:solidFill>
                  <a:srgbClr val="000000"/>
                </a:solidFill>
              </a:rPr>
              <a:t>2</a:t>
            </a:r>
            <a:r>
              <a:rPr lang="en-US" sz="2800" b="1" dirty="0">
                <a:solidFill>
                  <a:srgbClr val="000000"/>
                </a:solidFill>
              </a:rPr>
              <a:t>: To ensure arrangements of counting </a:t>
            </a:r>
            <a:r>
              <a:rPr lang="en-US" sz="2800" b="1" dirty="0" smtClean="0">
                <a:solidFill>
                  <a:srgbClr val="000000"/>
                </a:solidFill>
              </a:rPr>
              <a:t>staff &amp; counting agents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13" name="Content Placeholder 12"/>
          <p:cNvGraphicFramePr>
            <a:graphicFrameLocks noGrp="1"/>
          </p:cNvGraphicFramePr>
          <p:nvPr>
            <p:ph idx="1"/>
            <p:extLst>
              <p:ext uri="{D42A27DB-BD31-4B8C-83A1-F6EECF244321}">
                <p14:modId xmlns="" xmlns:p14="http://schemas.microsoft.com/office/powerpoint/2010/main" val="1555595770"/>
              </p:ext>
            </p:extLst>
          </p:nvPr>
        </p:nvGraphicFramePr>
        <p:xfrm>
          <a:off x="114166" y="827021"/>
          <a:ext cx="5905634" cy="603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03790741"/>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graphicEl>
                                              <a:dgm id="{1FE307FB-DFED-FC4D-8FDC-A51060216622}"/>
                                            </p:graphicEl>
                                          </p:spTgt>
                                        </p:tgtEl>
                                        <p:attrNameLst>
                                          <p:attrName>style.visibility</p:attrName>
                                        </p:attrNameLst>
                                      </p:cBhvr>
                                      <p:to>
                                        <p:strVal val="visible"/>
                                      </p:to>
                                    </p:set>
                                    <p:animEffect transition="in" filter="strips(downRight)">
                                      <p:cBhvr>
                                        <p:cTn id="7" dur="500"/>
                                        <p:tgtEl>
                                          <p:spTgt spid="13">
                                            <p:graphicEl>
                                              <a:dgm id="{1FE307FB-DFED-FC4D-8FDC-A5106021662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graphicEl>
                                              <a:dgm id="{F755B046-1640-6844-A466-D9F3A5A504F6}"/>
                                            </p:graphicEl>
                                          </p:spTgt>
                                        </p:tgtEl>
                                        <p:attrNameLst>
                                          <p:attrName>style.visibility</p:attrName>
                                        </p:attrNameLst>
                                      </p:cBhvr>
                                      <p:to>
                                        <p:strVal val="visible"/>
                                      </p:to>
                                    </p:set>
                                    <p:animEffect transition="in" filter="strips(downRight)">
                                      <p:cBhvr>
                                        <p:cTn id="12" dur="500"/>
                                        <p:tgtEl>
                                          <p:spTgt spid="13">
                                            <p:graphicEl>
                                              <a:dgm id="{F755B046-1640-6844-A466-D9F3A5A504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graphicEl>
                                              <a:dgm id="{3906B6C9-BBEB-CD41-9C5D-9A2F46C8CBD5}"/>
                                            </p:graphicEl>
                                          </p:spTgt>
                                        </p:tgtEl>
                                        <p:attrNameLst>
                                          <p:attrName>style.visibility</p:attrName>
                                        </p:attrNameLst>
                                      </p:cBhvr>
                                      <p:to>
                                        <p:strVal val="visible"/>
                                      </p:to>
                                    </p:set>
                                    <p:animEffect transition="in" filter="strips(downRight)">
                                      <p:cBhvr>
                                        <p:cTn id="17" dur="500"/>
                                        <p:tgtEl>
                                          <p:spTgt spid="13">
                                            <p:graphicEl>
                                              <a:dgm id="{3906B6C9-BBEB-CD41-9C5D-9A2F46C8CBD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graphicEl>
                                              <a:dgm id="{6F01CFBA-9874-FE49-BE70-63BCEFE336B3}"/>
                                            </p:graphicEl>
                                          </p:spTgt>
                                        </p:tgtEl>
                                        <p:attrNameLst>
                                          <p:attrName>style.visibility</p:attrName>
                                        </p:attrNameLst>
                                      </p:cBhvr>
                                      <p:to>
                                        <p:strVal val="visible"/>
                                      </p:to>
                                    </p:set>
                                    <p:animEffect transition="in" filter="strips(downRight)">
                                      <p:cBhvr>
                                        <p:cTn id="22" dur="500"/>
                                        <p:tgtEl>
                                          <p:spTgt spid="13">
                                            <p:graphicEl>
                                              <a:dgm id="{6F01CFBA-9874-FE49-BE70-63BCEFE336B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graphicEl>
                                              <a:dgm id="{3FB1E44A-B87E-6543-A61C-25EAB1DD2320}"/>
                                            </p:graphicEl>
                                          </p:spTgt>
                                        </p:tgtEl>
                                        <p:attrNameLst>
                                          <p:attrName>style.visibility</p:attrName>
                                        </p:attrNameLst>
                                      </p:cBhvr>
                                      <p:to>
                                        <p:strVal val="visible"/>
                                      </p:to>
                                    </p:set>
                                    <p:animEffect transition="in" filter="strips(downRight)">
                                      <p:cBhvr>
                                        <p:cTn id="27" dur="500"/>
                                        <p:tgtEl>
                                          <p:spTgt spid="13">
                                            <p:graphicEl>
                                              <a:dgm id="{3FB1E44A-B87E-6543-A61C-25EAB1DD232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
                                            <p:graphicEl>
                                              <a:dgm id="{DB1388E9-64B2-9B41-8490-3B9BF795745A}"/>
                                            </p:graphicEl>
                                          </p:spTgt>
                                        </p:tgtEl>
                                        <p:attrNameLst>
                                          <p:attrName>style.visibility</p:attrName>
                                        </p:attrNameLst>
                                      </p:cBhvr>
                                      <p:to>
                                        <p:strVal val="visible"/>
                                      </p:to>
                                    </p:set>
                                    <p:animEffect transition="in" filter="strips(downRight)">
                                      <p:cBhvr>
                                        <p:cTn id="32" dur="500"/>
                                        <p:tgtEl>
                                          <p:spTgt spid="13">
                                            <p:graphicEl>
                                              <a:dgm id="{DB1388E9-64B2-9B41-8490-3B9BF79574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33</a:t>
            </a:fld>
            <a:endParaRPr lang="en-US" dirty="0"/>
          </a:p>
        </p:txBody>
      </p:sp>
      <p:sp>
        <p:nvSpPr>
          <p:cNvPr id="4" name="Content Placeholder 3"/>
          <p:cNvSpPr>
            <a:spLocks noGrp="1"/>
          </p:cNvSpPr>
          <p:nvPr>
            <p:ph idx="1"/>
          </p:nvPr>
        </p:nvSpPr>
        <p:spPr>
          <a:xfrm>
            <a:off x="0" y="1625601"/>
            <a:ext cx="1638299" cy="2908299"/>
          </a:xfrm>
        </p:spPr>
        <p:txBody>
          <a:bodyPr>
            <a:normAutofit/>
          </a:bodyPr>
          <a:lstStyle/>
          <a:p>
            <a:pPr marL="0" indent="0">
              <a:buNone/>
            </a:pPr>
            <a:r>
              <a:rPr lang="en-US" sz="2000" dirty="0" smtClean="0">
                <a:solidFill>
                  <a:srgbClr val="FF0000"/>
                </a:solidFill>
              </a:rPr>
              <a:t>Form 18: Appointment of Counting Agents</a:t>
            </a:r>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638299" y="0"/>
            <a:ext cx="7048501" cy="6543940"/>
          </a:xfrm>
          <a:prstGeom prst="rect">
            <a:avLst/>
          </a:prstGeom>
          <a:noFill/>
          <a:ln w="9525">
            <a:noFill/>
            <a:miter lim="800000"/>
            <a:headEnd/>
            <a:tailEnd/>
          </a:ln>
          <a:effectLst/>
        </p:spPr>
      </p:pic>
    </p:spTree>
    <p:extLst>
      <p:ext uri="{BB962C8B-B14F-4D97-AF65-F5344CB8AC3E}">
        <p14:creationId xmlns="" xmlns:p14="http://schemas.microsoft.com/office/powerpoint/2010/main" val="211469156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0" y="990601"/>
            <a:ext cx="1625599" cy="4381499"/>
          </a:xfrm>
        </p:spPr>
        <p:txBody>
          <a:bodyPr>
            <a:normAutofit/>
          </a:bodyPr>
          <a:lstStyle/>
          <a:p>
            <a:pPr marL="0" indent="0">
              <a:buNone/>
            </a:pPr>
            <a:r>
              <a:rPr lang="en-US" sz="2000" b="1" dirty="0" smtClean="0">
                <a:solidFill>
                  <a:srgbClr val="FF0000"/>
                </a:solidFill>
              </a:rPr>
              <a:t>Form 18: Appointment of Counting Agents</a:t>
            </a:r>
          </a:p>
        </p:txBody>
      </p:sp>
      <p:pic>
        <p:nvPicPr>
          <p:cNvPr id="3075" name="Picture 3"/>
          <p:cNvPicPr>
            <a:picLocks noChangeAspect="1" noChangeArrowheads="1"/>
          </p:cNvPicPr>
          <p:nvPr/>
        </p:nvPicPr>
        <p:blipFill>
          <a:blip r:embed="rId2"/>
          <a:srcRect/>
          <a:stretch>
            <a:fillRect/>
          </a:stretch>
        </p:blipFill>
        <p:spPr bwMode="auto">
          <a:xfrm>
            <a:off x="1625599" y="277091"/>
            <a:ext cx="7315201" cy="6289964"/>
          </a:xfrm>
          <a:prstGeom prst="rect">
            <a:avLst/>
          </a:prstGeom>
          <a:noFill/>
          <a:ln w="9525">
            <a:noFill/>
            <a:miter lim="800000"/>
            <a:headEnd/>
            <a:tailEnd/>
          </a:ln>
          <a:effectLst/>
        </p:spPr>
      </p:pic>
      <p:sp>
        <p:nvSpPr>
          <p:cNvPr id="2" name="TextBox 1"/>
          <p:cNvSpPr txBox="1"/>
          <p:nvPr/>
        </p:nvSpPr>
        <p:spPr>
          <a:xfrm>
            <a:off x="7683500" y="6413166"/>
            <a:ext cx="1346200" cy="307777"/>
          </a:xfrm>
          <a:prstGeom prst="rect">
            <a:avLst/>
          </a:prstGeom>
          <a:noFill/>
        </p:spPr>
        <p:txBody>
          <a:bodyPr wrap="square" rtlCol="0">
            <a:spAutoFit/>
          </a:bodyPr>
          <a:lstStyle/>
          <a:p>
            <a:pPr algn="r"/>
            <a:r>
              <a:rPr lang="en-IN" sz="1400" dirty="0" smtClean="0"/>
              <a:t>32</a:t>
            </a:r>
            <a:endParaRPr lang="en-IN" sz="1400" dirty="0"/>
          </a:p>
        </p:txBody>
      </p:sp>
    </p:spTree>
    <p:extLst>
      <p:ext uri="{BB962C8B-B14F-4D97-AF65-F5344CB8AC3E}">
        <p14:creationId xmlns="" xmlns:p14="http://schemas.microsoft.com/office/powerpoint/2010/main" val="3306654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To </a:t>
            </a:r>
            <a:r>
              <a:rPr lang="en-US" sz="2800" b="1" dirty="0">
                <a:solidFill>
                  <a:srgbClr val="000000"/>
                </a:solidFill>
              </a:rPr>
              <a:t>carry out the counting of votes received through Postal ballots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35</a:t>
            </a:fld>
            <a:endParaRPr lang="en-US" dirty="0"/>
          </a:p>
        </p:txBody>
      </p:sp>
      <p:sp>
        <p:nvSpPr>
          <p:cNvPr id="4" name="TextBox 3"/>
          <p:cNvSpPr txBox="1"/>
          <p:nvPr/>
        </p:nvSpPr>
        <p:spPr>
          <a:xfrm>
            <a:off x="7766115" y="6441422"/>
            <a:ext cx="1320800" cy="307777"/>
          </a:xfrm>
          <a:prstGeom prst="rect">
            <a:avLst/>
          </a:prstGeom>
          <a:noFill/>
        </p:spPr>
        <p:txBody>
          <a:bodyPr wrap="square" rtlCol="0">
            <a:spAutoFit/>
          </a:bodyPr>
          <a:lstStyle/>
          <a:p>
            <a:pPr algn="r"/>
            <a:r>
              <a:rPr lang="en-IN" sz="1400" dirty="0" smtClean="0"/>
              <a:t>33</a:t>
            </a:r>
            <a:endParaRPr lang="en-IN" sz="1400" dirty="0"/>
          </a:p>
        </p:txBody>
      </p:sp>
      <p:sp>
        <p:nvSpPr>
          <p:cNvPr id="7" name="Content Placeholder 6"/>
          <p:cNvSpPr>
            <a:spLocks noGrp="1"/>
          </p:cNvSpPr>
          <p:nvPr>
            <p:ph idx="1"/>
          </p:nvPr>
        </p:nvSpPr>
        <p:spPr/>
        <p:txBody>
          <a:bodyPr/>
          <a:lstStyle/>
          <a:p>
            <a:endParaRPr lang="en-IN" dirty="0" smtClean="0"/>
          </a:p>
          <a:p>
            <a:endParaRPr lang="en-IN" dirty="0" smtClean="0"/>
          </a:p>
          <a:p>
            <a:endParaRPr lang="en-IN" dirty="0" smtClean="0"/>
          </a:p>
          <a:p>
            <a:pPr algn="ctr"/>
            <a:r>
              <a:rPr lang="en-IN" b="1" dirty="0" smtClean="0">
                <a:solidFill>
                  <a:srgbClr val="FF0000"/>
                </a:solidFill>
              </a:rPr>
              <a:t>NOW LET US MOVE TO UNDERSATND ACTUAL COUNTING PROCESS.</a:t>
            </a:r>
            <a:endParaRPr lang="en-IN" b="1" dirty="0">
              <a:solidFill>
                <a:srgbClr val="FF0000"/>
              </a:solidFill>
            </a:endParaRPr>
          </a:p>
        </p:txBody>
      </p:sp>
    </p:spTree>
    <p:extLst>
      <p:ext uri="{BB962C8B-B14F-4D97-AF65-F5344CB8AC3E}">
        <p14:creationId xmlns="" xmlns:p14="http://schemas.microsoft.com/office/powerpoint/2010/main" val="149085178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a:t>
            </a:r>
            <a:r>
              <a:rPr lang="en-US" sz="2800" b="1" dirty="0">
                <a:solidFill>
                  <a:srgbClr val="000000"/>
                </a:solidFill>
              </a:rPr>
              <a:t>counting 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36</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823574526"/>
              </p:ext>
            </p:extLst>
          </p:nvPr>
        </p:nvGraphicFramePr>
        <p:xfrm>
          <a:off x="114700" y="913211"/>
          <a:ext cx="8972215" cy="583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766115" y="6441422"/>
            <a:ext cx="1320800" cy="307777"/>
          </a:xfrm>
          <a:prstGeom prst="rect">
            <a:avLst/>
          </a:prstGeom>
          <a:noFill/>
        </p:spPr>
        <p:txBody>
          <a:bodyPr wrap="square" rtlCol="0">
            <a:spAutoFit/>
          </a:bodyPr>
          <a:lstStyle/>
          <a:p>
            <a:pPr algn="r"/>
            <a:r>
              <a:rPr lang="en-IN" sz="1400" dirty="0" smtClean="0"/>
              <a:t>33</a:t>
            </a:r>
            <a:endParaRPr lang="en-IN" sz="1400" dirty="0"/>
          </a:p>
        </p:txBody>
      </p:sp>
    </p:spTree>
    <p:extLst>
      <p:ext uri="{BB962C8B-B14F-4D97-AF65-F5344CB8AC3E}">
        <p14:creationId xmlns="" xmlns:p14="http://schemas.microsoft.com/office/powerpoint/2010/main" val="149085178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12FBA2AF-2628-934D-9D58-B9BB6FEAC370}"/>
                                            </p:graphicEl>
                                          </p:spTgt>
                                        </p:tgtEl>
                                        <p:attrNameLst>
                                          <p:attrName>style.visibility</p:attrName>
                                        </p:attrNameLst>
                                      </p:cBhvr>
                                      <p:to>
                                        <p:strVal val="visible"/>
                                      </p:to>
                                    </p:set>
                                    <p:anim calcmode="lin" valueType="num">
                                      <p:cBhvr>
                                        <p:cTn id="7" dur="1000" fill="hold"/>
                                        <p:tgtEl>
                                          <p:spTgt spid="3">
                                            <p:graphicEl>
                                              <a:dgm id="{12FBA2AF-2628-934D-9D58-B9BB6FEAC370}"/>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12FBA2AF-2628-934D-9D58-B9BB6FEAC370}"/>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12FBA2AF-2628-934D-9D58-B9BB6FEAC370}"/>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graphicEl>
                                              <a:dgm id="{8240A4E2-18DD-EB42-A479-0E4DD28CA26E}"/>
                                            </p:graphicEl>
                                          </p:spTgt>
                                        </p:tgtEl>
                                        <p:attrNameLst>
                                          <p:attrName>style.visibility</p:attrName>
                                        </p:attrNameLst>
                                      </p:cBhvr>
                                      <p:to>
                                        <p:strVal val="visible"/>
                                      </p:to>
                                    </p:set>
                                    <p:anim calcmode="lin" valueType="num">
                                      <p:cBhvr>
                                        <p:cTn id="12" dur="1000" fill="hold"/>
                                        <p:tgtEl>
                                          <p:spTgt spid="3">
                                            <p:graphicEl>
                                              <a:dgm id="{8240A4E2-18DD-EB42-A479-0E4DD28CA26E}"/>
                                            </p:graphicEl>
                                          </p:spTgt>
                                        </p:tgtEl>
                                        <p:attrNameLst>
                                          <p:attrName>ppt_w</p:attrName>
                                        </p:attrNameLst>
                                      </p:cBhvr>
                                      <p:tavLst>
                                        <p:tav tm="0">
                                          <p:val>
                                            <p:strVal val="#ppt_w*0.70"/>
                                          </p:val>
                                        </p:tav>
                                        <p:tav tm="100000">
                                          <p:val>
                                            <p:strVal val="#ppt_w"/>
                                          </p:val>
                                        </p:tav>
                                      </p:tavLst>
                                    </p:anim>
                                    <p:anim calcmode="lin" valueType="num">
                                      <p:cBhvr>
                                        <p:cTn id="13" dur="1000" fill="hold"/>
                                        <p:tgtEl>
                                          <p:spTgt spid="3">
                                            <p:graphicEl>
                                              <a:dgm id="{8240A4E2-18DD-EB42-A479-0E4DD28CA26E}"/>
                                            </p:graphicEl>
                                          </p:spTgt>
                                        </p:tgtEl>
                                        <p:attrNameLst>
                                          <p:attrName>ppt_h</p:attrName>
                                        </p:attrNameLst>
                                      </p:cBhvr>
                                      <p:tavLst>
                                        <p:tav tm="0">
                                          <p:val>
                                            <p:strVal val="#ppt_h"/>
                                          </p:val>
                                        </p:tav>
                                        <p:tav tm="100000">
                                          <p:val>
                                            <p:strVal val="#ppt_h"/>
                                          </p:val>
                                        </p:tav>
                                      </p:tavLst>
                                    </p:anim>
                                    <p:animEffect transition="in" filter="fade">
                                      <p:cBhvr>
                                        <p:cTn id="14" dur="1000"/>
                                        <p:tgtEl>
                                          <p:spTgt spid="3">
                                            <p:graphicEl>
                                              <a:dgm id="{8240A4E2-18DD-EB42-A479-0E4DD28CA26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graphicEl>
                                              <a:dgm id="{5C0BCD1F-160D-B146-BDC5-1183C9DA33C8}"/>
                                            </p:graphicEl>
                                          </p:spTgt>
                                        </p:tgtEl>
                                        <p:attrNameLst>
                                          <p:attrName>style.visibility</p:attrName>
                                        </p:attrNameLst>
                                      </p:cBhvr>
                                      <p:to>
                                        <p:strVal val="visible"/>
                                      </p:to>
                                    </p:set>
                                    <p:anim calcmode="lin" valueType="num">
                                      <p:cBhvr>
                                        <p:cTn id="19" dur="1000" fill="hold"/>
                                        <p:tgtEl>
                                          <p:spTgt spid="3">
                                            <p:graphicEl>
                                              <a:dgm id="{5C0BCD1F-160D-B146-BDC5-1183C9DA33C8}"/>
                                            </p:graphicEl>
                                          </p:spTgt>
                                        </p:tgtEl>
                                        <p:attrNameLst>
                                          <p:attrName>ppt_w</p:attrName>
                                        </p:attrNameLst>
                                      </p:cBhvr>
                                      <p:tavLst>
                                        <p:tav tm="0">
                                          <p:val>
                                            <p:strVal val="#ppt_w*0.70"/>
                                          </p:val>
                                        </p:tav>
                                        <p:tav tm="100000">
                                          <p:val>
                                            <p:strVal val="#ppt_w"/>
                                          </p:val>
                                        </p:tav>
                                      </p:tavLst>
                                    </p:anim>
                                    <p:anim calcmode="lin" valueType="num">
                                      <p:cBhvr>
                                        <p:cTn id="20" dur="1000" fill="hold"/>
                                        <p:tgtEl>
                                          <p:spTgt spid="3">
                                            <p:graphicEl>
                                              <a:dgm id="{5C0BCD1F-160D-B146-BDC5-1183C9DA33C8}"/>
                                            </p:graphicEl>
                                          </p:spTgt>
                                        </p:tgtEl>
                                        <p:attrNameLst>
                                          <p:attrName>ppt_h</p:attrName>
                                        </p:attrNameLst>
                                      </p:cBhvr>
                                      <p:tavLst>
                                        <p:tav tm="0">
                                          <p:val>
                                            <p:strVal val="#ppt_h"/>
                                          </p:val>
                                        </p:tav>
                                        <p:tav tm="100000">
                                          <p:val>
                                            <p:strVal val="#ppt_h"/>
                                          </p:val>
                                        </p:tav>
                                      </p:tavLst>
                                    </p:anim>
                                    <p:animEffect transition="in" filter="fade">
                                      <p:cBhvr>
                                        <p:cTn id="21" dur="1000"/>
                                        <p:tgtEl>
                                          <p:spTgt spid="3">
                                            <p:graphicEl>
                                              <a:dgm id="{5C0BCD1F-160D-B146-BDC5-1183C9DA33C8}"/>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graphicEl>
                                              <a:dgm id="{AB87C9DB-892B-9F40-BAA3-F3ECB2E14B10}"/>
                                            </p:graphicEl>
                                          </p:spTgt>
                                        </p:tgtEl>
                                        <p:attrNameLst>
                                          <p:attrName>style.visibility</p:attrName>
                                        </p:attrNameLst>
                                      </p:cBhvr>
                                      <p:to>
                                        <p:strVal val="visible"/>
                                      </p:to>
                                    </p:set>
                                    <p:anim calcmode="lin" valueType="num">
                                      <p:cBhvr>
                                        <p:cTn id="24" dur="1000" fill="hold"/>
                                        <p:tgtEl>
                                          <p:spTgt spid="3">
                                            <p:graphicEl>
                                              <a:dgm id="{AB87C9DB-892B-9F40-BAA3-F3ECB2E14B10}"/>
                                            </p:graphicEl>
                                          </p:spTgt>
                                        </p:tgtEl>
                                        <p:attrNameLst>
                                          <p:attrName>ppt_w</p:attrName>
                                        </p:attrNameLst>
                                      </p:cBhvr>
                                      <p:tavLst>
                                        <p:tav tm="0">
                                          <p:val>
                                            <p:strVal val="#ppt_w*0.70"/>
                                          </p:val>
                                        </p:tav>
                                        <p:tav tm="100000">
                                          <p:val>
                                            <p:strVal val="#ppt_w"/>
                                          </p:val>
                                        </p:tav>
                                      </p:tavLst>
                                    </p:anim>
                                    <p:anim calcmode="lin" valueType="num">
                                      <p:cBhvr>
                                        <p:cTn id="25" dur="1000" fill="hold"/>
                                        <p:tgtEl>
                                          <p:spTgt spid="3">
                                            <p:graphicEl>
                                              <a:dgm id="{AB87C9DB-892B-9F40-BAA3-F3ECB2E14B10}"/>
                                            </p:graphicEl>
                                          </p:spTgt>
                                        </p:tgtEl>
                                        <p:attrNameLst>
                                          <p:attrName>ppt_h</p:attrName>
                                        </p:attrNameLst>
                                      </p:cBhvr>
                                      <p:tavLst>
                                        <p:tav tm="0">
                                          <p:val>
                                            <p:strVal val="#ppt_h"/>
                                          </p:val>
                                        </p:tav>
                                        <p:tav tm="100000">
                                          <p:val>
                                            <p:strVal val="#ppt_h"/>
                                          </p:val>
                                        </p:tav>
                                      </p:tavLst>
                                    </p:anim>
                                    <p:animEffect transition="in" filter="fade">
                                      <p:cBhvr>
                                        <p:cTn id="26" dur="1000"/>
                                        <p:tgtEl>
                                          <p:spTgt spid="3">
                                            <p:graphicEl>
                                              <a:dgm id="{AB87C9DB-892B-9F40-BAA3-F3ECB2E14B1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graphicEl>
                                              <a:dgm id="{E79B66AE-E985-2B49-8E0A-ACA6BACFD894}"/>
                                            </p:graphicEl>
                                          </p:spTgt>
                                        </p:tgtEl>
                                        <p:attrNameLst>
                                          <p:attrName>style.visibility</p:attrName>
                                        </p:attrNameLst>
                                      </p:cBhvr>
                                      <p:to>
                                        <p:strVal val="visible"/>
                                      </p:to>
                                    </p:set>
                                    <p:anim calcmode="lin" valueType="num">
                                      <p:cBhvr>
                                        <p:cTn id="31" dur="1000" fill="hold"/>
                                        <p:tgtEl>
                                          <p:spTgt spid="3">
                                            <p:graphicEl>
                                              <a:dgm id="{E79B66AE-E985-2B49-8E0A-ACA6BACFD894}"/>
                                            </p:graphicEl>
                                          </p:spTgt>
                                        </p:tgtEl>
                                        <p:attrNameLst>
                                          <p:attrName>ppt_w</p:attrName>
                                        </p:attrNameLst>
                                      </p:cBhvr>
                                      <p:tavLst>
                                        <p:tav tm="0">
                                          <p:val>
                                            <p:strVal val="#ppt_w*0.70"/>
                                          </p:val>
                                        </p:tav>
                                        <p:tav tm="100000">
                                          <p:val>
                                            <p:strVal val="#ppt_w"/>
                                          </p:val>
                                        </p:tav>
                                      </p:tavLst>
                                    </p:anim>
                                    <p:anim calcmode="lin" valueType="num">
                                      <p:cBhvr>
                                        <p:cTn id="32" dur="1000" fill="hold"/>
                                        <p:tgtEl>
                                          <p:spTgt spid="3">
                                            <p:graphicEl>
                                              <a:dgm id="{E79B66AE-E985-2B49-8E0A-ACA6BACFD894}"/>
                                            </p:graphicEl>
                                          </p:spTgt>
                                        </p:tgtEl>
                                        <p:attrNameLst>
                                          <p:attrName>ppt_h</p:attrName>
                                        </p:attrNameLst>
                                      </p:cBhvr>
                                      <p:tavLst>
                                        <p:tav tm="0">
                                          <p:val>
                                            <p:strVal val="#ppt_h"/>
                                          </p:val>
                                        </p:tav>
                                        <p:tav tm="100000">
                                          <p:val>
                                            <p:strVal val="#ppt_h"/>
                                          </p:val>
                                        </p:tav>
                                      </p:tavLst>
                                    </p:anim>
                                    <p:animEffect transition="in" filter="fade">
                                      <p:cBhvr>
                                        <p:cTn id="33" dur="1000"/>
                                        <p:tgtEl>
                                          <p:spTgt spid="3">
                                            <p:graphicEl>
                                              <a:dgm id="{E79B66AE-E985-2B49-8E0A-ACA6BACFD894}"/>
                                            </p:graphic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graphicEl>
                                              <a:dgm id="{780C180C-7B76-944E-96C2-40151E47C4A5}"/>
                                            </p:graphicEl>
                                          </p:spTgt>
                                        </p:tgtEl>
                                        <p:attrNameLst>
                                          <p:attrName>style.visibility</p:attrName>
                                        </p:attrNameLst>
                                      </p:cBhvr>
                                      <p:to>
                                        <p:strVal val="visible"/>
                                      </p:to>
                                    </p:set>
                                    <p:anim calcmode="lin" valueType="num">
                                      <p:cBhvr>
                                        <p:cTn id="36" dur="1000" fill="hold"/>
                                        <p:tgtEl>
                                          <p:spTgt spid="3">
                                            <p:graphicEl>
                                              <a:dgm id="{780C180C-7B76-944E-96C2-40151E47C4A5}"/>
                                            </p:graphicEl>
                                          </p:spTgt>
                                        </p:tgtEl>
                                        <p:attrNameLst>
                                          <p:attrName>ppt_w</p:attrName>
                                        </p:attrNameLst>
                                      </p:cBhvr>
                                      <p:tavLst>
                                        <p:tav tm="0">
                                          <p:val>
                                            <p:strVal val="#ppt_w*0.70"/>
                                          </p:val>
                                        </p:tav>
                                        <p:tav tm="100000">
                                          <p:val>
                                            <p:strVal val="#ppt_w"/>
                                          </p:val>
                                        </p:tav>
                                      </p:tavLst>
                                    </p:anim>
                                    <p:anim calcmode="lin" valueType="num">
                                      <p:cBhvr>
                                        <p:cTn id="37" dur="1000" fill="hold"/>
                                        <p:tgtEl>
                                          <p:spTgt spid="3">
                                            <p:graphicEl>
                                              <a:dgm id="{780C180C-7B76-944E-96C2-40151E47C4A5}"/>
                                            </p:graphicEl>
                                          </p:spTgt>
                                        </p:tgtEl>
                                        <p:attrNameLst>
                                          <p:attrName>ppt_h</p:attrName>
                                        </p:attrNameLst>
                                      </p:cBhvr>
                                      <p:tavLst>
                                        <p:tav tm="0">
                                          <p:val>
                                            <p:strVal val="#ppt_h"/>
                                          </p:val>
                                        </p:tav>
                                        <p:tav tm="100000">
                                          <p:val>
                                            <p:strVal val="#ppt_h"/>
                                          </p:val>
                                        </p:tav>
                                      </p:tavLst>
                                    </p:anim>
                                    <p:animEffect transition="in" filter="fade">
                                      <p:cBhvr>
                                        <p:cTn id="38" dur="1000"/>
                                        <p:tgtEl>
                                          <p:spTgt spid="3">
                                            <p:graphicEl>
                                              <a:dgm id="{780C180C-7B76-944E-96C2-40151E47C4A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graphicEl>
                                              <a:dgm id="{99E9A86A-31B7-F04E-A130-3ED0006A72B5}"/>
                                            </p:graphicEl>
                                          </p:spTgt>
                                        </p:tgtEl>
                                        <p:attrNameLst>
                                          <p:attrName>style.visibility</p:attrName>
                                        </p:attrNameLst>
                                      </p:cBhvr>
                                      <p:to>
                                        <p:strVal val="visible"/>
                                      </p:to>
                                    </p:set>
                                    <p:anim calcmode="lin" valueType="num">
                                      <p:cBhvr>
                                        <p:cTn id="43" dur="1000" fill="hold"/>
                                        <p:tgtEl>
                                          <p:spTgt spid="3">
                                            <p:graphicEl>
                                              <a:dgm id="{99E9A86A-31B7-F04E-A130-3ED0006A72B5}"/>
                                            </p:graphicEl>
                                          </p:spTgt>
                                        </p:tgtEl>
                                        <p:attrNameLst>
                                          <p:attrName>ppt_w</p:attrName>
                                        </p:attrNameLst>
                                      </p:cBhvr>
                                      <p:tavLst>
                                        <p:tav tm="0">
                                          <p:val>
                                            <p:strVal val="#ppt_w*0.70"/>
                                          </p:val>
                                        </p:tav>
                                        <p:tav tm="100000">
                                          <p:val>
                                            <p:strVal val="#ppt_w"/>
                                          </p:val>
                                        </p:tav>
                                      </p:tavLst>
                                    </p:anim>
                                    <p:anim calcmode="lin" valueType="num">
                                      <p:cBhvr>
                                        <p:cTn id="44" dur="1000" fill="hold"/>
                                        <p:tgtEl>
                                          <p:spTgt spid="3">
                                            <p:graphicEl>
                                              <a:dgm id="{99E9A86A-31B7-F04E-A130-3ED0006A72B5}"/>
                                            </p:graphicEl>
                                          </p:spTgt>
                                        </p:tgtEl>
                                        <p:attrNameLst>
                                          <p:attrName>ppt_h</p:attrName>
                                        </p:attrNameLst>
                                      </p:cBhvr>
                                      <p:tavLst>
                                        <p:tav tm="0">
                                          <p:val>
                                            <p:strVal val="#ppt_h"/>
                                          </p:val>
                                        </p:tav>
                                        <p:tav tm="100000">
                                          <p:val>
                                            <p:strVal val="#ppt_h"/>
                                          </p:val>
                                        </p:tav>
                                      </p:tavLst>
                                    </p:anim>
                                    <p:animEffect transition="in" filter="fade">
                                      <p:cBhvr>
                                        <p:cTn id="45" dur="1000"/>
                                        <p:tgtEl>
                                          <p:spTgt spid="3">
                                            <p:graphicEl>
                                              <a:dgm id="{99E9A86A-31B7-F04E-A130-3ED0006A72B5}"/>
                                            </p:graphic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
                                            <p:graphicEl>
                                              <a:dgm id="{AEAB9498-7F02-0B48-B9B3-433B5CB02A70}"/>
                                            </p:graphicEl>
                                          </p:spTgt>
                                        </p:tgtEl>
                                        <p:attrNameLst>
                                          <p:attrName>style.visibility</p:attrName>
                                        </p:attrNameLst>
                                      </p:cBhvr>
                                      <p:to>
                                        <p:strVal val="visible"/>
                                      </p:to>
                                    </p:set>
                                    <p:anim calcmode="lin" valueType="num">
                                      <p:cBhvr>
                                        <p:cTn id="48" dur="1000" fill="hold"/>
                                        <p:tgtEl>
                                          <p:spTgt spid="3">
                                            <p:graphicEl>
                                              <a:dgm id="{AEAB9498-7F02-0B48-B9B3-433B5CB02A70}"/>
                                            </p:graphicEl>
                                          </p:spTgt>
                                        </p:tgtEl>
                                        <p:attrNameLst>
                                          <p:attrName>ppt_w</p:attrName>
                                        </p:attrNameLst>
                                      </p:cBhvr>
                                      <p:tavLst>
                                        <p:tav tm="0">
                                          <p:val>
                                            <p:strVal val="#ppt_w*0.70"/>
                                          </p:val>
                                        </p:tav>
                                        <p:tav tm="100000">
                                          <p:val>
                                            <p:strVal val="#ppt_w"/>
                                          </p:val>
                                        </p:tav>
                                      </p:tavLst>
                                    </p:anim>
                                    <p:anim calcmode="lin" valueType="num">
                                      <p:cBhvr>
                                        <p:cTn id="49" dur="1000" fill="hold"/>
                                        <p:tgtEl>
                                          <p:spTgt spid="3">
                                            <p:graphicEl>
                                              <a:dgm id="{AEAB9498-7F02-0B48-B9B3-433B5CB02A70}"/>
                                            </p:graphicEl>
                                          </p:spTgt>
                                        </p:tgtEl>
                                        <p:attrNameLst>
                                          <p:attrName>ppt_h</p:attrName>
                                        </p:attrNameLst>
                                      </p:cBhvr>
                                      <p:tavLst>
                                        <p:tav tm="0">
                                          <p:val>
                                            <p:strVal val="#ppt_h"/>
                                          </p:val>
                                        </p:tav>
                                        <p:tav tm="100000">
                                          <p:val>
                                            <p:strVal val="#ppt_h"/>
                                          </p:val>
                                        </p:tav>
                                      </p:tavLst>
                                    </p:anim>
                                    <p:animEffect transition="in" filter="fade">
                                      <p:cBhvr>
                                        <p:cTn id="50" dur="1000"/>
                                        <p:tgtEl>
                                          <p:spTgt spid="3">
                                            <p:graphicEl>
                                              <a:dgm id="{AEAB9498-7F02-0B48-B9B3-433B5CB02A7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graphicEl>
                                              <a:dgm id="{BF92FA95-18FD-C84A-ADBA-54FB322E8551}"/>
                                            </p:graphicEl>
                                          </p:spTgt>
                                        </p:tgtEl>
                                        <p:attrNameLst>
                                          <p:attrName>style.visibility</p:attrName>
                                        </p:attrNameLst>
                                      </p:cBhvr>
                                      <p:to>
                                        <p:strVal val="visible"/>
                                      </p:to>
                                    </p:set>
                                    <p:anim calcmode="lin" valueType="num">
                                      <p:cBhvr>
                                        <p:cTn id="55" dur="1000" fill="hold"/>
                                        <p:tgtEl>
                                          <p:spTgt spid="3">
                                            <p:graphicEl>
                                              <a:dgm id="{BF92FA95-18FD-C84A-ADBA-54FB322E8551}"/>
                                            </p:graphicEl>
                                          </p:spTgt>
                                        </p:tgtEl>
                                        <p:attrNameLst>
                                          <p:attrName>ppt_w</p:attrName>
                                        </p:attrNameLst>
                                      </p:cBhvr>
                                      <p:tavLst>
                                        <p:tav tm="0">
                                          <p:val>
                                            <p:strVal val="#ppt_w*0.70"/>
                                          </p:val>
                                        </p:tav>
                                        <p:tav tm="100000">
                                          <p:val>
                                            <p:strVal val="#ppt_w"/>
                                          </p:val>
                                        </p:tav>
                                      </p:tavLst>
                                    </p:anim>
                                    <p:anim calcmode="lin" valueType="num">
                                      <p:cBhvr>
                                        <p:cTn id="56" dur="1000" fill="hold"/>
                                        <p:tgtEl>
                                          <p:spTgt spid="3">
                                            <p:graphicEl>
                                              <a:dgm id="{BF92FA95-18FD-C84A-ADBA-54FB322E8551}"/>
                                            </p:graphicEl>
                                          </p:spTgt>
                                        </p:tgtEl>
                                        <p:attrNameLst>
                                          <p:attrName>ppt_h</p:attrName>
                                        </p:attrNameLst>
                                      </p:cBhvr>
                                      <p:tavLst>
                                        <p:tav tm="0">
                                          <p:val>
                                            <p:strVal val="#ppt_h"/>
                                          </p:val>
                                        </p:tav>
                                        <p:tav tm="100000">
                                          <p:val>
                                            <p:strVal val="#ppt_h"/>
                                          </p:val>
                                        </p:tav>
                                      </p:tavLst>
                                    </p:anim>
                                    <p:animEffect transition="in" filter="fade">
                                      <p:cBhvr>
                                        <p:cTn id="57" dur="1000"/>
                                        <p:tgtEl>
                                          <p:spTgt spid="3">
                                            <p:graphicEl>
                                              <a:dgm id="{BF92FA95-18FD-C84A-ADBA-54FB322E8551}"/>
                                            </p:graphic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3">
                                            <p:graphicEl>
                                              <a:dgm id="{52DFDEF4-1713-CA42-BED7-7DA406663EDE}"/>
                                            </p:graphicEl>
                                          </p:spTgt>
                                        </p:tgtEl>
                                        <p:attrNameLst>
                                          <p:attrName>style.visibility</p:attrName>
                                        </p:attrNameLst>
                                      </p:cBhvr>
                                      <p:to>
                                        <p:strVal val="visible"/>
                                      </p:to>
                                    </p:set>
                                    <p:anim calcmode="lin" valueType="num">
                                      <p:cBhvr>
                                        <p:cTn id="60" dur="1000" fill="hold"/>
                                        <p:tgtEl>
                                          <p:spTgt spid="3">
                                            <p:graphicEl>
                                              <a:dgm id="{52DFDEF4-1713-CA42-BED7-7DA406663EDE}"/>
                                            </p:graphicEl>
                                          </p:spTgt>
                                        </p:tgtEl>
                                        <p:attrNameLst>
                                          <p:attrName>ppt_w</p:attrName>
                                        </p:attrNameLst>
                                      </p:cBhvr>
                                      <p:tavLst>
                                        <p:tav tm="0">
                                          <p:val>
                                            <p:strVal val="#ppt_w*0.70"/>
                                          </p:val>
                                        </p:tav>
                                        <p:tav tm="100000">
                                          <p:val>
                                            <p:strVal val="#ppt_w"/>
                                          </p:val>
                                        </p:tav>
                                      </p:tavLst>
                                    </p:anim>
                                    <p:anim calcmode="lin" valueType="num">
                                      <p:cBhvr>
                                        <p:cTn id="61" dur="1000" fill="hold"/>
                                        <p:tgtEl>
                                          <p:spTgt spid="3">
                                            <p:graphicEl>
                                              <a:dgm id="{52DFDEF4-1713-CA42-BED7-7DA406663EDE}"/>
                                            </p:graphicEl>
                                          </p:spTgt>
                                        </p:tgtEl>
                                        <p:attrNameLst>
                                          <p:attrName>ppt_h</p:attrName>
                                        </p:attrNameLst>
                                      </p:cBhvr>
                                      <p:tavLst>
                                        <p:tav tm="0">
                                          <p:val>
                                            <p:strVal val="#ppt_h"/>
                                          </p:val>
                                        </p:tav>
                                        <p:tav tm="100000">
                                          <p:val>
                                            <p:strVal val="#ppt_h"/>
                                          </p:val>
                                        </p:tav>
                                      </p:tavLst>
                                    </p:anim>
                                    <p:animEffect transition="in" filter="fade">
                                      <p:cBhvr>
                                        <p:cTn id="62" dur="1000"/>
                                        <p:tgtEl>
                                          <p:spTgt spid="3">
                                            <p:graphicEl>
                                              <a:dgm id="{52DFDEF4-1713-CA42-BED7-7DA406663ED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3">
                                            <p:graphicEl>
                                              <a:dgm id="{D45C01C5-1EB6-584B-A3A0-887C3CE39B9D}"/>
                                            </p:graphicEl>
                                          </p:spTgt>
                                        </p:tgtEl>
                                        <p:attrNameLst>
                                          <p:attrName>style.visibility</p:attrName>
                                        </p:attrNameLst>
                                      </p:cBhvr>
                                      <p:to>
                                        <p:strVal val="visible"/>
                                      </p:to>
                                    </p:set>
                                    <p:anim calcmode="lin" valueType="num">
                                      <p:cBhvr>
                                        <p:cTn id="67" dur="1000" fill="hold"/>
                                        <p:tgtEl>
                                          <p:spTgt spid="3">
                                            <p:graphicEl>
                                              <a:dgm id="{D45C01C5-1EB6-584B-A3A0-887C3CE39B9D}"/>
                                            </p:graphicEl>
                                          </p:spTgt>
                                        </p:tgtEl>
                                        <p:attrNameLst>
                                          <p:attrName>ppt_w</p:attrName>
                                        </p:attrNameLst>
                                      </p:cBhvr>
                                      <p:tavLst>
                                        <p:tav tm="0">
                                          <p:val>
                                            <p:strVal val="#ppt_w*0.70"/>
                                          </p:val>
                                        </p:tav>
                                        <p:tav tm="100000">
                                          <p:val>
                                            <p:strVal val="#ppt_w"/>
                                          </p:val>
                                        </p:tav>
                                      </p:tavLst>
                                    </p:anim>
                                    <p:anim calcmode="lin" valueType="num">
                                      <p:cBhvr>
                                        <p:cTn id="68" dur="1000" fill="hold"/>
                                        <p:tgtEl>
                                          <p:spTgt spid="3">
                                            <p:graphicEl>
                                              <a:dgm id="{D45C01C5-1EB6-584B-A3A0-887C3CE39B9D}"/>
                                            </p:graphicEl>
                                          </p:spTgt>
                                        </p:tgtEl>
                                        <p:attrNameLst>
                                          <p:attrName>ppt_h</p:attrName>
                                        </p:attrNameLst>
                                      </p:cBhvr>
                                      <p:tavLst>
                                        <p:tav tm="0">
                                          <p:val>
                                            <p:strVal val="#ppt_h"/>
                                          </p:val>
                                        </p:tav>
                                        <p:tav tm="100000">
                                          <p:val>
                                            <p:strVal val="#ppt_h"/>
                                          </p:val>
                                        </p:tav>
                                      </p:tavLst>
                                    </p:anim>
                                    <p:animEffect transition="in" filter="fade">
                                      <p:cBhvr>
                                        <p:cTn id="69" dur="1000"/>
                                        <p:tgtEl>
                                          <p:spTgt spid="3">
                                            <p:graphicEl>
                                              <a:dgm id="{D45C01C5-1EB6-584B-A3A0-887C3CE39B9D}"/>
                                            </p:graphic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3">
                                            <p:graphicEl>
                                              <a:dgm id="{048C0791-37A9-2841-B2D2-1589942E5F6A}"/>
                                            </p:graphicEl>
                                          </p:spTgt>
                                        </p:tgtEl>
                                        <p:attrNameLst>
                                          <p:attrName>style.visibility</p:attrName>
                                        </p:attrNameLst>
                                      </p:cBhvr>
                                      <p:to>
                                        <p:strVal val="visible"/>
                                      </p:to>
                                    </p:set>
                                    <p:anim calcmode="lin" valueType="num">
                                      <p:cBhvr>
                                        <p:cTn id="72" dur="1000" fill="hold"/>
                                        <p:tgtEl>
                                          <p:spTgt spid="3">
                                            <p:graphicEl>
                                              <a:dgm id="{048C0791-37A9-2841-B2D2-1589942E5F6A}"/>
                                            </p:graphicEl>
                                          </p:spTgt>
                                        </p:tgtEl>
                                        <p:attrNameLst>
                                          <p:attrName>ppt_w</p:attrName>
                                        </p:attrNameLst>
                                      </p:cBhvr>
                                      <p:tavLst>
                                        <p:tav tm="0">
                                          <p:val>
                                            <p:strVal val="#ppt_w*0.70"/>
                                          </p:val>
                                        </p:tav>
                                        <p:tav tm="100000">
                                          <p:val>
                                            <p:strVal val="#ppt_w"/>
                                          </p:val>
                                        </p:tav>
                                      </p:tavLst>
                                    </p:anim>
                                    <p:anim calcmode="lin" valueType="num">
                                      <p:cBhvr>
                                        <p:cTn id="73" dur="1000" fill="hold"/>
                                        <p:tgtEl>
                                          <p:spTgt spid="3">
                                            <p:graphicEl>
                                              <a:dgm id="{048C0791-37A9-2841-B2D2-1589942E5F6A}"/>
                                            </p:graphicEl>
                                          </p:spTgt>
                                        </p:tgtEl>
                                        <p:attrNameLst>
                                          <p:attrName>ppt_h</p:attrName>
                                        </p:attrNameLst>
                                      </p:cBhvr>
                                      <p:tavLst>
                                        <p:tav tm="0">
                                          <p:val>
                                            <p:strVal val="#ppt_h"/>
                                          </p:val>
                                        </p:tav>
                                        <p:tav tm="100000">
                                          <p:val>
                                            <p:strVal val="#ppt_h"/>
                                          </p:val>
                                        </p:tav>
                                      </p:tavLst>
                                    </p:anim>
                                    <p:animEffect transition="in" filter="fade">
                                      <p:cBhvr>
                                        <p:cTn id="74" dur="1000"/>
                                        <p:tgtEl>
                                          <p:spTgt spid="3">
                                            <p:graphicEl>
                                              <a:dgm id="{048C0791-37A9-2841-B2D2-1589942E5F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a:t>
            </a:r>
            <a:r>
              <a:rPr lang="en-US" sz="2800" b="1" dirty="0">
                <a:solidFill>
                  <a:srgbClr val="000000"/>
                </a:solidFill>
              </a:rPr>
              <a:t>counting 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37</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endParaRPr lang="en-US" dirty="0" smtClean="0"/>
          </a:p>
          <a:p>
            <a:endParaRPr lang="en-US" dirty="0" smtClean="0"/>
          </a:p>
        </p:txBody>
      </p:sp>
      <p:graphicFrame>
        <p:nvGraphicFramePr>
          <p:cNvPr id="7" name="Diagram 6"/>
          <p:cNvGraphicFramePr/>
          <p:nvPr>
            <p:extLst>
              <p:ext uri="{D42A27DB-BD31-4B8C-83A1-F6EECF244321}">
                <p14:modId xmlns="" xmlns:p14="http://schemas.microsoft.com/office/powerpoint/2010/main" val="3540436970"/>
              </p:ext>
            </p:extLst>
          </p:nvPr>
        </p:nvGraphicFramePr>
        <p:xfrm>
          <a:off x="-2974" y="814386"/>
          <a:ext cx="9170735"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0448604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graphicEl>
                                              <a:dgm id="{7A44B8BC-4FC5-1047-9C9B-E1CC8C1F07D8}"/>
                                            </p:graphicEl>
                                          </p:spTgt>
                                        </p:tgtEl>
                                        <p:attrNameLst>
                                          <p:attrName>style.visibility</p:attrName>
                                        </p:attrNameLst>
                                      </p:cBhvr>
                                      <p:to>
                                        <p:strVal val="visible"/>
                                      </p:to>
                                    </p:set>
                                    <p:animEffect transition="in" filter="fade">
                                      <p:cBhvr>
                                        <p:cTn id="7" dur="100"/>
                                        <p:tgtEl>
                                          <p:spTgt spid="7">
                                            <p:graphicEl>
                                              <a:dgm id="{7A44B8BC-4FC5-1047-9C9B-E1CC8C1F07D8}"/>
                                            </p:graphicEl>
                                          </p:spTgt>
                                        </p:tgtEl>
                                      </p:cBhvr>
                                    </p:animEffect>
                                    <p:anim calcmode="lin" valueType="num">
                                      <p:cBhvr>
                                        <p:cTn id="8" dur="400" fill="hold"/>
                                        <p:tgtEl>
                                          <p:spTgt spid="7">
                                            <p:graphicEl>
                                              <a:dgm id="{7A44B8BC-4FC5-1047-9C9B-E1CC8C1F07D8}"/>
                                            </p:graphicEl>
                                          </p:spTgt>
                                        </p:tgtEl>
                                        <p:attrNameLst>
                                          <p:attrName>ppt_x</p:attrName>
                                        </p:attrNameLst>
                                      </p:cBhvr>
                                      <p:tavLst>
                                        <p:tav tm="0">
                                          <p:val>
                                            <p:strVal val="#ppt_x"/>
                                          </p:val>
                                        </p:tav>
                                        <p:tav tm="100000">
                                          <p:val>
                                            <p:strVal val="#ppt_x"/>
                                          </p:val>
                                        </p:tav>
                                      </p:tavLst>
                                    </p:anim>
                                    <p:anim calcmode="lin" valueType="num">
                                      <p:cBhvr>
                                        <p:cTn id="9" dur="400" fill="hold"/>
                                        <p:tgtEl>
                                          <p:spTgt spid="7">
                                            <p:graphicEl>
                                              <a:dgm id="{7A44B8BC-4FC5-1047-9C9B-E1CC8C1F07D8}"/>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graphicEl>
                                              <a:dgm id="{7A44B8BC-4FC5-1047-9C9B-E1CC8C1F07D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graphicEl>
                                              <a:dgm id="{7A44B8BC-4FC5-1047-9C9B-E1CC8C1F07D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graphicEl>
                                              <a:dgm id="{AB9C1BDA-14F9-8744-B0A5-8A7D4F915C0C}"/>
                                            </p:graphicEl>
                                          </p:spTgt>
                                        </p:tgtEl>
                                        <p:attrNameLst>
                                          <p:attrName>style.visibility</p:attrName>
                                        </p:attrNameLst>
                                      </p:cBhvr>
                                      <p:to>
                                        <p:strVal val="visible"/>
                                      </p:to>
                                    </p:set>
                                    <p:animEffect transition="in" filter="fade">
                                      <p:cBhvr>
                                        <p:cTn id="16" dur="100"/>
                                        <p:tgtEl>
                                          <p:spTgt spid="7">
                                            <p:graphicEl>
                                              <a:dgm id="{AB9C1BDA-14F9-8744-B0A5-8A7D4F915C0C}"/>
                                            </p:graphicEl>
                                          </p:spTgt>
                                        </p:tgtEl>
                                      </p:cBhvr>
                                    </p:animEffect>
                                    <p:anim calcmode="lin" valueType="num">
                                      <p:cBhvr>
                                        <p:cTn id="17" dur="400" fill="hold"/>
                                        <p:tgtEl>
                                          <p:spTgt spid="7">
                                            <p:graphicEl>
                                              <a:dgm id="{AB9C1BDA-14F9-8744-B0A5-8A7D4F915C0C}"/>
                                            </p:graphicEl>
                                          </p:spTgt>
                                        </p:tgtEl>
                                        <p:attrNameLst>
                                          <p:attrName>ppt_x</p:attrName>
                                        </p:attrNameLst>
                                      </p:cBhvr>
                                      <p:tavLst>
                                        <p:tav tm="0">
                                          <p:val>
                                            <p:strVal val="#ppt_x"/>
                                          </p:val>
                                        </p:tav>
                                        <p:tav tm="100000">
                                          <p:val>
                                            <p:strVal val="#ppt_x"/>
                                          </p:val>
                                        </p:tav>
                                      </p:tavLst>
                                    </p:anim>
                                    <p:anim calcmode="lin" valueType="num">
                                      <p:cBhvr>
                                        <p:cTn id="18" dur="400" fill="hold"/>
                                        <p:tgtEl>
                                          <p:spTgt spid="7">
                                            <p:graphicEl>
                                              <a:dgm id="{AB9C1BDA-14F9-8744-B0A5-8A7D4F915C0C}"/>
                                            </p:graphic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graphicEl>
                                              <a:dgm id="{AB9C1BDA-14F9-8744-B0A5-8A7D4F915C0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graphicEl>
                                              <a:dgm id="{AB9C1BDA-14F9-8744-B0A5-8A7D4F915C0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graphicEl>
                                              <a:dgm id="{F1901B91-0D5F-064D-B07D-57B2C3161D77}"/>
                                            </p:graphicEl>
                                          </p:spTgt>
                                        </p:tgtEl>
                                        <p:attrNameLst>
                                          <p:attrName>style.visibility</p:attrName>
                                        </p:attrNameLst>
                                      </p:cBhvr>
                                      <p:to>
                                        <p:strVal val="visible"/>
                                      </p:to>
                                    </p:set>
                                    <p:animEffect transition="in" filter="fade">
                                      <p:cBhvr>
                                        <p:cTn id="23" dur="100"/>
                                        <p:tgtEl>
                                          <p:spTgt spid="7">
                                            <p:graphicEl>
                                              <a:dgm id="{F1901B91-0D5F-064D-B07D-57B2C3161D77}"/>
                                            </p:graphicEl>
                                          </p:spTgt>
                                        </p:tgtEl>
                                      </p:cBhvr>
                                    </p:animEffect>
                                    <p:anim calcmode="lin" valueType="num">
                                      <p:cBhvr>
                                        <p:cTn id="24" dur="400" fill="hold"/>
                                        <p:tgtEl>
                                          <p:spTgt spid="7">
                                            <p:graphicEl>
                                              <a:dgm id="{F1901B91-0D5F-064D-B07D-57B2C3161D77}"/>
                                            </p:graphicEl>
                                          </p:spTgt>
                                        </p:tgtEl>
                                        <p:attrNameLst>
                                          <p:attrName>ppt_x</p:attrName>
                                        </p:attrNameLst>
                                      </p:cBhvr>
                                      <p:tavLst>
                                        <p:tav tm="0">
                                          <p:val>
                                            <p:strVal val="#ppt_x"/>
                                          </p:val>
                                        </p:tav>
                                        <p:tav tm="100000">
                                          <p:val>
                                            <p:strVal val="#ppt_x"/>
                                          </p:val>
                                        </p:tav>
                                      </p:tavLst>
                                    </p:anim>
                                    <p:anim calcmode="lin" valueType="num">
                                      <p:cBhvr>
                                        <p:cTn id="25" dur="400" fill="hold"/>
                                        <p:tgtEl>
                                          <p:spTgt spid="7">
                                            <p:graphicEl>
                                              <a:dgm id="{F1901B91-0D5F-064D-B07D-57B2C3161D77}"/>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graphicEl>
                                              <a:dgm id="{F1901B91-0D5F-064D-B07D-57B2C3161D7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graphicEl>
                                              <a:dgm id="{F1901B91-0D5F-064D-B07D-57B2C3161D7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graphicEl>
                                              <a:dgm id="{DAE8D2DF-3B78-6046-86C8-BAB89F7EE334}"/>
                                            </p:graphicEl>
                                          </p:spTgt>
                                        </p:tgtEl>
                                        <p:attrNameLst>
                                          <p:attrName>style.visibility</p:attrName>
                                        </p:attrNameLst>
                                      </p:cBhvr>
                                      <p:to>
                                        <p:strVal val="visible"/>
                                      </p:to>
                                    </p:set>
                                    <p:animEffect transition="in" filter="fade">
                                      <p:cBhvr>
                                        <p:cTn id="32" dur="100"/>
                                        <p:tgtEl>
                                          <p:spTgt spid="7">
                                            <p:graphicEl>
                                              <a:dgm id="{DAE8D2DF-3B78-6046-86C8-BAB89F7EE334}"/>
                                            </p:graphicEl>
                                          </p:spTgt>
                                        </p:tgtEl>
                                      </p:cBhvr>
                                    </p:animEffect>
                                    <p:anim calcmode="lin" valueType="num">
                                      <p:cBhvr>
                                        <p:cTn id="33" dur="400" fill="hold"/>
                                        <p:tgtEl>
                                          <p:spTgt spid="7">
                                            <p:graphicEl>
                                              <a:dgm id="{DAE8D2DF-3B78-6046-86C8-BAB89F7EE334}"/>
                                            </p:graphicEl>
                                          </p:spTgt>
                                        </p:tgtEl>
                                        <p:attrNameLst>
                                          <p:attrName>ppt_x</p:attrName>
                                        </p:attrNameLst>
                                      </p:cBhvr>
                                      <p:tavLst>
                                        <p:tav tm="0">
                                          <p:val>
                                            <p:strVal val="#ppt_x"/>
                                          </p:val>
                                        </p:tav>
                                        <p:tav tm="100000">
                                          <p:val>
                                            <p:strVal val="#ppt_x"/>
                                          </p:val>
                                        </p:tav>
                                      </p:tavLst>
                                    </p:anim>
                                    <p:anim calcmode="lin" valueType="num">
                                      <p:cBhvr>
                                        <p:cTn id="34" dur="400" fill="hold"/>
                                        <p:tgtEl>
                                          <p:spTgt spid="7">
                                            <p:graphicEl>
                                              <a:dgm id="{DAE8D2DF-3B78-6046-86C8-BAB89F7EE334}"/>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graphicEl>
                                              <a:dgm id="{DAE8D2DF-3B78-6046-86C8-BAB89F7EE33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graphicEl>
                                              <a:dgm id="{DAE8D2DF-3B78-6046-86C8-BAB89F7EE33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graphicEl>
                                              <a:dgm id="{F318C87D-491F-9F42-BC33-E2F2E1D70F35}"/>
                                            </p:graphicEl>
                                          </p:spTgt>
                                        </p:tgtEl>
                                        <p:attrNameLst>
                                          <p:attrName>style.visibility</p:attrName>
                                        </p:attrNameLst>
                                      </p:cBhvr>
                                      <p:to>
                                        <p:strVal val="visible"/>
                                      </p:to>
                                    </p:set>
                                    <p:animEffect transition="in" filter="fade">
                                      <p:cBhvr>
                                        <p:cTn id="39" dur="100"/>
                                        <p:tgtEl>
                                          <p:spTgt spid="7">
                                            <p:graphicEl>
                                              <a:dgm id="{F318C87D-491F-9F42-BC33-E2F2E1D70F35}"/>
                                            </p:graphicEl>
                                          </p:spTgt>
                                        </p:tgtEl>
                                      </p:cBhvr>
                                    </p:animEffect>
                                    <p:anim calcmode="lin" valueType="num">
                                      <p:cBhvr>
                                        <p:cTn id="40" dur="400" fill="hold"/>
                                        <p:tgtEl>
                                          <p:spTgt spid="7">
                                            <p:graphicEl>
                                              <a:dgm id="{F318C87D-491F-9F42-BC33-E2F2E1D70F35}"/>
                                            </p:graphicEl>
                                          </p:spTgt>
                                        </p:tgtEl>
                                        <p:attrNameLst>
                                          <p:attrName>ppt_x</p:attrName>
                                        </p:attrNameLst>
                                      </p:cBhvr>
                                      <p:tavLst>
                                        <p:tav tm="0">
                                          <p:val>
                                            <p:strVal val="#ppt_x"/>
                                          </p:val>
                                        </p:tav>
                                        <p:tav tm="100000">
                                          <p:val>
                                            <p:strVal val="#ppt_x"/>
                                          </p:val>
                                        </p:tav>
                                      </p:tavLst>
                                    </p:anim>
                                    <p:anim calcmode="lin" valueType="num">
                                      <p:cBhvr>
                                        <p:cTn id="41" dur="400" fill="hold"/>
                                        <p:tgtEl>
                                          <p:spTgt spid="7">
                                            <p:graphicEl>
                                              <a:dgm id="{F318C87D-491F-9F42-BC33-E2F2E1D70F35}"/>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graphicEl>
                                              <a:dgm id="{F318C87D-491F-9F42-BC33-E2F2E1D70F3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graphicEl>
                                              <a:dgm id="{F318C87D-491F-9F42-BC33-E2F2E1D70F3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graphicEl>
                                              <a:dgm id="{D9D4CEE0-5B46-284D-913E-5BEEA95F5C20}"/>
                                            </p:graphicEl>
                                          </p:spTgt>
                                        </p:tgtEl>
                                        <p:attrNameLst>
                                          <p:attrName>style.visibility</p:attrName>
                                        </p:attrNameLst>
                                      </p:cBhvr>
                                      <p:to>
                                        <p:strVal val="visible"/>
                                      </p:to>
                                    </p:set>
                                    <p:animEffect transition="in" filter="fade">
                                      <p:cBhvr>
                                        <p:cTn id="48" dur="100"/>
                                        <p:tgtEl>
                                          <p:spTgt spid="7">
                                            <p:graphicEl>
                                              <a:dgm id="{D9D4CEE0-5B46-284D-913E-5BEEA95F5C20}"/>
                                            </p:graphicEl>
                                          </p:spTgt>
                                        </p:tgtEl>
                                      </p:cBhvr>
                                    </p:animEffect>
                                    <p:anim calcmode="lin" valueType="num">
                                      <p:cBhvr>
                                        <p:cTn id="49" dur="400" fill="hold"/>
                                        <p:tgtEl>
                                          <p:spTgt spid="7">
                                            <p:graphicEl>
                                              <a:dgm id="{D9D4CEE0-5B46-284D-913E-5BEEA95F5C20}"/>
                                            </p:graphicEl>
                                          </p:spTgt>
                                        </p:tgtEl>
                                        <p:attrNameLst>
                                          <p:attrName>ppt_x</p:attrName>
                                        </p:attrNameLst>
                                      </p:cBhvr>
                                      <p:tavLst>
                                        <p:tav tm="0">
                                          <p:val>
                                            <p:strVal val="#ppt_x"/>
                                          </p:val>
                                        </p:tav>
                                        <p:tav tm="100000">
                                          <p:val>
                                            <p:strVal val="#ppt_x"/>
                                          </p:val>
                                        </p:tav>
                                      </p:tavLst>
                                    </p:anim>
                                    <p:anim calcmode="lin" valueType="num">
                                      <p:cBhvr>
                                        <p:cTn id="50" dur="400" fill="hold"/>
                                        <p:tgtEl>
                                          <p:spTgt spid="7">
                                            <p:graphicEl>
                                              <a:dgm id="{D9D4CEE0-5B46-284D-913E-5BEEA95F5C20}"/>
                                            </p:graphic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graphicEl>
                                              <a:dgm id="{D9D4CEE0-5B46-284D-913E-5BEEA95F5C2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graphicEl>
                                              <a:dgm id="{D9D4CEE0-5B46-284D-913E-5BEEA95F5C2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7">
                                            <p:graphicEl>
                                              <a:dgm id="{90210368-CC42-5842-8C95-B7657E40C4E4}"/>
                                            </p:graphicEl>
                                          </p:spTgt>
                                        </p:tgtEl>
                                        <p:attrNameLst>
                                          <p:attrName>style.visibility</p:attrName>
                                        </p:attrNameLst>
                                      </p:cBhvr>
                                      <p:to>
                                        <p:strVal val="visible"/>
                                      </p:to>
                                    </p:set>
                                    <p:animEffect transition="in" filter="fade">
                                      <p:cBhvr>
                                        <p:cTn id="55" dur="100"/>
                                        <p:tgtEl>
                                          <p:spTgt spid="7">
                                            <p:graphicEl>
                                              <a:dgm id="{90210368-CC42-5842-8C95-B7657E40C4E4}"/>
                                            </p:graphicEl>
                                          </p:spTgt>
                                        </p:tgtEl>
                                      </p:cBhvr>
                                    </p:animEffect>
                                    <p:anim calcmode="lin" valueType="num">
                                      <p:cBhvr>
                                        <p:cTn id="56" dur="400" fill="hold"/>
                                        <p:tgtEl>
                                          <p:spTgt spid="7">
                                            <p:graphicEl>
                                              <a:dgm id="{90210368-CC42-5842-8C95-B7657E40C4E4}"/>
                                            </p:graphicEl>
                                          </p:spTgt>
                                        </p:tgtEl>
                                        <p:attrNameLst>
                                          <p:attrName>ppt_x</p:attrName>
                                        </p:attrNameLst>
                                      </p:cBhvr>
                                      <p:tavLst>
                                        <p:tav tm="0">
                                          <p:val>
                                            <p:strVal val="#ppt_x"/>
                                          </p:val>
                                        </p:tav>
                                        <p:tav tm="100000">
                                          <p:val>
                                            <p:strVal val="#ppt_x"/>
                                          </p:val>
                                        </p:tav>
                                      </p:tavLst>
                                    </p:anim>
                                    <p:anim calcmode="lin" valueType="num">
                                      <p:cBhvr>
                                        <p:cTn id="57" dur="400" fill="hold"/>
                                        <p:tgtEl>
                                          <p:spTgt spid="7">
                                            <p:graphicEl>
                                              <a:dgm id="{90210368-CC42-5842-8C95-B7657E40C4E4}"/>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graphicEl>
                                              <a:dgm id="{90210368-CC42-5842-8C95-B7657E40C4E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graphicEl>
                                              <a:dgm id="{90210368-CC42-5842-8C95-B7657E40C4E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7">
                                            <p:graphicEl>
                                              <a:dgm id="{DE33ED9E-1FBA-7C43-8CE8-A8950A56A48B}"/>
                                            </p:graphicEl>
                                          </p:spTgt>
                                        </p:tgtEl>
                                        <p:attrNameLst>
                                          <p:attrName>style.visibility</p:attrName>
                                        </p:attrNameLst>
                                      </p:cBhvr>
                                      <p:to>
                                        <p:strVal val="visible"/>
                                      </p:to>
                                    </p:set>
                                    <p:animEffect transition="in" filter="fade">
                                      <p:cBhvr>
                                        <p:cTn id="64" dur="100"/>
                                        <p:tgtEl>
                                          <p:spTgt spid="7">
                                            <p:graphicEl>
                                              <a:dgm id="{DE33ED9E-1FBA-7C43-8CE8-A8950A56A48B}"/>
                                            </p:graphicEl>
                                          </p:spTgt>
                                        </p:tgtEl>
                                      </p:cBhvr>
                                    </p:animEffect>
                                    <p:anim calcmode="lin" valueType="num">
                                      <p:cBhvr>
                                        <p:cTn id="65" dur="400" fill="hold"/>
                                        <p:tgtEl>
                                          <p:spTgt spid="7">
                                            <p:graphicEl>
                                              <a:dgm id="{DE33ED9E-1FBA-7C43-8CE8-A8950A56A48B}"/>
                                            </p:graphicEl>
                                          </p:spTgt>
                                        </p:tgtEl>
                                        <p:attrNameLst>
                                          <p:attrName>ppt_x</p:attrName>
                                        </p:attrNameLst>
                                      </p:cBhvr>
                                      <p:tavLst>
                                        <p:tav tm="0">
                                          <p:val>
                                            <p:strVal val="#ppt_x"/>
                                          </p:val>
                                        </p:tav>
                                        <p:tav tm="100000">
                                          <p:val>
                                            <p:strVal val="#ppt_x"/>
                                          </p:val>
                                        </p:tav>
                                      </p:tavLst>
                                    </p:anim>
                                    <p:anim calcmode="lin" valueType="num">
                                      <p:cBhvr>
                                        <p:cTn id="66" dur="400" fill="hold"/>
                                        <p:tgtEl>
                                          <p:spTgt spid="7">
                                            <p:graphicEl>
                                              <a:dgm id="{DE33ED9E-1FBA-7C43-8CE8-A8950A56A48B}"/>
                                            </p:graphic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graphicEl>
                                              <a:dgm id="{DE33ED9E-1FBA-7C43-8CE8-A8950A56A48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graphicEl>
                                              <a:dgm id="{DE33ED9E-1FBA-7C43-8CE8-A8950A56A48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9" presetID="43" presetClass="entr" presetSubtype="0" fill="hold" grpId="0" nodeType="withEffect">
                                  <p:stCondLst>
                                    <p:cond delay="0"/>
                                  </p:stCondLst>
                                  <p:childTnLst>
                                    <p:set>
                                      <p:cBhvr>
                                        <p:cTn id="70" dur="1" fill="hold">
                                          <p:stCondLst>
                                            <p:cond delay="0"/>
                                          </p:stCondLst>
                                        </p:cTn>
                                        <p:tgtEl>
                                          <p:spTgt spid="7">
                                            <p:graphicEl>
                                              <a:dgm id="{6FB5EC6E-AF0C-A247-BCD6-C3FA3E798BDD}"/>
                                            </p:graphicEl>
                                          </p:spTgt>
                                        </p:tgtEl>
                                        <p:attrNameLst>
                                          <p:attrName>style.visibility</p:attrName>
                                        </p:attrNameLst>
                                      </p:cBhvr>
                                      <p:to>
                                        <p:strVal val="visible"/>
                                      </p:to>
                                    </p:set>
                                    <p:animEffect transition="in" filter="fade">
                                      <p:cBhvr>
                                        <p:cTn id="71" dur="100"/>
                                        <p:tgtEl>
                                          <p:spTgt spid="7">
                                            <p:graphicEl>
                                              <a:dgm id="{6FB5EC6E-AF0C-A247-BCD6-C3FA3E798BDD}"/>
                                            </p:graphicEl>
                                          </p:spTgt>
                                        </p:tgtEl>
                                      </p:cBhvr>
                                    </p:animEffect>
                                    <p:anim calcmode="lin" valueType="num">
                                      <p:cBhvr>
                                        <p:cTn id="72" dur="400" fill="hold"/>
                                        <p:tgtEl>
                                          <p:spTgt spid="7">
                                            <p:graphicEl>
                                              <a:dgm id="{6FB5EC6E-AF0C-A247-BCD6-C3FA3E798BDD}"/>
                                            </p:graphicEl>
                                          </p:spTgt>
                                        </p:tgtEl>
                                        <p:attrNameLst>
                                          <p:attrName>ppt_x</p:attrName>
                                        </p:attrNameLst>
                                      </p:cBhvr>
                                      <p:tavLst>
                                        <p:tav tm="0">
                                          <p:val>
                                            <p:strVal val="#ppt_x"/>
                                          </p:val>
                                        </p:tav>
                                        <p:tav tm="100000">
                                          <p:val>
                                            <p:strVal val="#ppt_x"/>
                                          </p:val>
                                        </p:tav>
                                      </p:tavLst>
                                    </p:anim>
                                    <p:anim calcmode="lin" valueType="num">
                                      <p:cBhvr>
                                        <p:cTn id="73" dur="400" fill="hold"/>
                                        <p:tgtEl>
                                          <p:spTgt spid="7">
                                            <p:graphicEl>
                                              <a:dgm id="{6FB5EC6E-AF0C-A247-BCD6-C3FA3E798BDD}"/>
                                            </p:graphic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7">
                                            <p:graphicEl>
                                              <a:dgm id="{6FB5EC6E-AF0C-A247-BCD6-C3FA3E798BD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7">
                                            <p:graphicEl>
                                              <a:dgm id="{6FB5EC6E-AF0C-A247-BCD6-C3FA3E798BD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7">
                                            <p:graphicEl>
                                              <a:dgm id="{48A596E7-1905-6640-89DD-6BC7AF15B61C}"/>
                                            </p:graphicEl>
                                          </p:spTgt>
                                        </p:tgtEl>
                                        <p:attrNameLst>
                                          <p:attrName>style.visibility</p:attrName>
                                        </p:attrNameLst>
                                      </p:cBhvr>
                                      <p:to>
                                        <p:strVal val="visible"/>
                                      </p:to>
                                    </p:set>
                                    <p:animEffect transition="in" filter="fade">
                                      <p:cBhvr>
                                        <p:cTn id="80" dur="100"/>
                                        <p:tgtEl>
                                          <p:spTgt spid="7">
                                            <p:graphicEl>
                                              <a:dgm id="{48A596E7-1905-6640-89DD-6BC7AF15B61C}"/>
                                            </p:graphicEl>
                                          </p:spTgt>
                                        </p:tgtEl>
                                      </p:cBhvr>
                                    </p:animEffect>
                                    <p:anim calcmode="lin" valueType="num">
                                      <p:cBhvr>
                                        <p:cTn id="81" dur="400" fill="hold"/>
                                        <p:tgtEl>
                                          <p:spTgt spid="7">
                                            <p:graphicEl>
                                              <a:dgm id="{48A596E7-1905-6640-89DD-6BC7AF15B61C}"/>
                                            </p:graphicEl>
                                          </p:spTgt>
                                        </p:tgtEl>
                                        <p:attrNameLst>
                                          <p:attrName>ppt_x</p:attrName>
                                        </p:attrNameLst>
                                      </p:cBhvr>
                                      <p:tavLst>
                                        <p:tav tm="0">
                                          <p:val>
                                            <p:strVal val="#ppt_x"/>
                                          </p:val>
                                        </p:tav>
                                        <p:tav tm="100000">
                                          <p:val>
                                            <p:strVal val="#ppt_x"/>
                                          </p:val>
                                        </p:tav>
                                      </p:tavLst>
                                    </p:anim>
                                    <p:anim calcmode="lin" valueType="num">
                                      <p:cBhvr>
                                        <p:cTn id="82" dur="400" fill="hold"/>
                                        <p:tgtEl>
                                          <p:spTgt spid="7">
                                            <p:graphicEl>
                                              <a:dgm id="{48A596E7-1905-6640-89DD-6BC7AF15B61C}"/>
                                            </p:graphicEl>
                                          </p:spTgt>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7">
                                            <p:graphicEl>
                                              <a:dgm id="{48A596E7-1905-6640-89DD-6BC7AF15B61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7">
                                            <p:graphicEl>
                                              <a:dgm id="{48A596E7-1905-6640-89DD-6BC7AF15B61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5" presetID="43" presetClass="entr" presetSubtype="0" fill="hold" grpId="0" nodeType="withEffect">
                                  <p:stCondLst>
                                    <p:cond delay="0"/>
                                  </p:stCondLst>
                                  <p:childTnLst>
                                    <p:set>
                                      <p:cBhvr>
                                        <p:cTn id="86" dur="1" fill="hold">
                                          <p:stCondLst>
                                            <p:cond delay="0"/>
                                          </p:stCondLst>
                                        </p:cTn>
                                        <p:tgtEl>
                                          <p:spTgt spid="7">
                                            <p:graphicEl>
                                              <a:dgm id="{665E0D65-6D92-0C4C-9061-38004FE80715}"/>
                                            </p:graphicEl>
                                          </p:spTgt>
                                        </p:tgtEl>
                                        <p:attrNameLst>
                                          <p:attrName>style.visibility</p:attrName>
                                        </p:attrNameLst>
                                      </p:cBhvr>
                                      <p:to>
                                        <p:strVal val="visible"/>
                                      </p:to>
                                    </p:set>
                                    <p:animEffect transition="in" filter="fade">
                                      <p:cBhvr>
                                        <p:cTn id="87" dur="100"/>
                                        <p:tgtEl>
                                          <p:spTgt spid="7">
                                            <p:graphicEl>
                                              <a:dgm id="{665E0D65-6D92-0C4C-9061-38004FE80715}"/>
                                            </p:graphicEl>
                                          </p:spTgt>
                                        </p:tgtEl>
                                      </p:cBhvr>
                                    </p:animEffect>
                                    <p:anim calcmode="lin" valueType="num">
                                      <p:cBhvr>
                                        <p:cTn id="88" dur="400" fill="hold"/>
                                        <p:tgtEl>
                                          <p:spTgt spid="7">
                                            <p:graphicEl>
                                              <a:dgm id="{665E0D65-6D92-0C4C-9061-38004FE80715}"/>
                                            </p:graphicEl>
                                          </p:spTgt>
                                        </p:tgtEl>
                                        <p:attrNameLst>
                                          <p:attrName>ppt_x</p:attrName>
                                        </p:attrNameLst>
                                      </p:cBhvr>
                                      <p:tavLst>
                                        <p:tav tm="0">
                                          <p:val>
                                            <p:strVal val="#ppt_x"/>
                                          </p:val>
                                        </p:tav>
                                        <p:tav tm="100000">
                                          <p:val>
                                            <p:strVal val="#ppt_x"/>
                                          </p:val>
                                        </p:tav>
                                      </p:tavLst>
                                    </p:anim>
                                    <p:anim calcmode="lin" valueType="num">
                                      <p:cBhvr>
                                        <p:cTn id="89" dur="400" fill="hold"/>
                                        <p:tgtEl>
                                          <p:spTgt spid="7">
                                            <p:graphicEl>
                                              <a:dgm id="{665E0D65-6D92-0C4C-9061-38004FE80715}"/>
                                            </p:graphic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7">
                                            <p:graphicEl>
                                              <a:dgm id="{665E0D65-6D92-0C4C-9061-38004FE8071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7">
                                            <p:graphicEl>
                                              <a:dgm id="{665E0D65-6D92-0C4C-9061-38004FE8071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grpId="0" nodeType="clickEffect">
                                  <p:stCondLst>
                                    <p:cond delay="0"/>
                                  </p:stCondLst>
                                  <p:childTnLst>
                                    <p:set>
                                      <p:cBhvr>
                                        <p:cTn id="95" dur="1" fill="hold">
                                          <p:stCondLst>
                                            <p:cond delay="0"/>
                                          </p:stCondLst>
                                        </p:cTn>
                                        <p:tgtEl>
                                          <p:spTgt spid="7">
                                            <p:graphicEl>
                                              <a:dgm id="{0268D269-D7CB-744D-A16F-CE4973D24C06}"/>
                                            </p:graphicEl>
                                          </p:spTgt>
                                        </p:tgtEl>
                                        <p:attrNameLst>
                                          <p:attrName>style.visibility</p:attrName>
                                        </p:attrNameLst>
                                      </p:cBhvr>
                                      <p:to>
                                        <p:strVal val="visible"/>
                                      </p:to>
                                    </p:set>
                                    <p:animEffect transition="in" filter="fade">
                                      <p:cBhvr>
                                        <p:cTn id="96" dur="100"/>
                                        <p:tgtEl>
                                          <p:spTgt spid="7">
                                            <p:graphicEl>
                                              <a:dgm id="{0268D269-D7CB-744D-A16F-CE4973D24C06}"/>
                                            </p:graphicEl>
                                          </p:spTgt>
                                        </p:tgtEl>
                                      </p:cBhvr>
                                    </p:animEffect>
                                    <p:anim calcmode="lin" valueType="num">
                                      <p:cBhvr>
                                        <p:cTn id="97" dur="400" fill="hold"/>
                                        <p:tgtEl>
                                          <p:spTgt spid="7">
                                            <p:graphicEl>
                                              <a:dgm id="{0268D269-D7CB-744D-A16F-CE4973D24C06}"/>
                                            </p:graphicEl>
                                          </p:spTgt>
                                        </p:tgtEl>
                                        <p:attrNameLst>
                                          <p:attrName>ppt_x</p:attrName>
                                        </p:attrNameLst>
                                      </p:cBhvr>
                                      <p:tavLst>
                                        <p:tav tm="0">
                                          <p:val>
                                            <p:strVal val="#ppt_x"/>
                                          </p:val>
                                        </p:tav>
                                        <p:tav tm="100000">
                                          <p:val>
                                            <p:strVal val="#ppt_x"/>
                                          </p:val>
                                        </p:tav>
                                      </p:tavLst>
                                    </p:anim>
                                    <p:anim calcmode="lin" valueType="num">
                                      <p:cBhvr>
                                        <p:cTn id="98" dur="400" fill="hold"/>
                                        <p:tgtEl>
                                          <p:spTgt spid="7">
                                            <p:graphicEl>
                                              <a:dgm id="{0268D269-D7CB-744D-A16F-CE4973D24C06}"/>
                                            </p:graphicEl>
                                          </p:spTgt>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7">
                                            <p:graphicEl>
                                              <a:dgm id="{0268D269-D7CB-744D-A16F-CE4973D24C0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7">
                                            <p:graphicEl>
                                              <a:dgm id="{0268D269-D7CB-744D-A16F-CE4973D24C0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1" presetID="43" presetClass="entr" presetSubtype="0" fill="hold" grpId="0" nodeType="withEffect">
                                  <p:stCondLst>
                                    <p:cond delay="0"/>
                                  </p:stCondLst>
                                  <p:childTnLst>
                                    <p:set>
                                      <p:cBhvr>
                                        <p:cTn id="102" dur="1" fill="hold">
                                          <p:stCondLst>
                                            <p:cond delay="0"/>
                                          </p:stCondLst>
                                        </p:cTn>
                                        <p:tgtEl>
                                          <p:spTgt spid="7">
                                            <p:graphicEl>
                                              <a:dgm id="{2D3C8353-FE49-B540-8286-EB0C6C5248D9}"/>
                                            </p:graphicEl>
                                          </p:spTgt>
                                        </p:tgtEl>
                                        <p:attrNameLst>
                                          <p:attrName>style.visibility</p:attrName>
                                        </p:attrNameLst>
                                      </p:cBhvr>
                                      <p:to>
                                        <p:strVal val="visible"/>
                                      </p:to>
                                    </p:set>
                                    <p:animEffect transition="in" filter="fade">
                                      <p:cBhvr>
                                        <p:cTn id="103" dur="100"/>
                                        <p:tgtEl>
                                          <p:spTgt spid="7">
                                            <p:graphicEl>
                                              <a:dgm id="{2D3C8353-FE49-B540-8286-EB0C6C5248D9}"/>
                                            </p:graphicEl>
                                          </p:spTgt>
                                        </p:tgtEl>
                                      </p:cBhvr>
                                    </p:animEffect>
                                    <p:anim calcmode="lin" valueType="num">
                                      <p:cBhvr>
                                        <p:cTn id="104" dur="400" fill="hold"/>
                                        <p:tgtEl>
                                          <p:spTgt spid="7">
                                            <p:graphicEl>
                                              <a:dgm id="{2D3C8353-FE49-B540-8286-EB0C6C5248D9}"/>
                                            </p:graphicEl>
                                          </p:spTgt>
                                        </p:tgtEl>
                                        <p:attrNameLst>
                                          <p:attrName>ppt_x</p:attrName>
                                        </p:attrNameLst>
                                      </p:cBhvr>
                                      <p:tavLst>
                                        <p:tav tm="0">
                                          <p:val>
                                            <p:strVal val="#ppt_x"/>
                                          </p:val>
                                        </p:tav>
                                        <p:tav tm="100000">
                                          <p:val>
                                            <p:strVal val="#ppt_x"/>
                                          </p:val>
                                        </p:tav>
                                      </p:tavLst>
                                    </p:anim>
                                    <p:anim calcmode="lin" valueType="num">
                                      <p:cBhvr>
                                        <p:cTn id="105" dur="400" fill="hold"/>
                                        <p:tgtEl>
                                          <p:spTgt spid="7">
                                            <p:graphicEl>
                                              <a:dgm id="{2D3C8353-FE49-B540-8286-EB0C6C5248D9}"/>
                                            </p:graphicEl>
                                          </p:spTgt>
                                        </p:tgtEl>
                                        <p:attrNameLst>
                                          <p:attrName>ppt_y</p:attrName>
                                        </p:attrNameLst>
                                      </p:cBhvr>
                                      <p:tavLst>
                                        <p:tav tm="0">
                                          <p:val>
                                            <p:strVal val="#ppt_y+0.31"/>
                                          </p:val>
                                        </p:tav>
                                        <p:tav tm="100000">
                                          <p:val>
                                            <p:strVal val="#ppt_y+0.31"/>
                                          </p:val>
                                        </p:tav>
                                      </p:tavLst>
                                    </p:anim>
                                    <p:anim calcmode="lin" valueType="num">
                                      <p:cBhvr>
                                        <p:cTn id="106" dur="600" decel="50000" fill="hold">
                                          <p:stCondLst>
                                            <p:cond delay="400"/>
                                          </p:stCondLst>
                                        </p:cTn>
                                        <p:tgtEl>
                                          <p:spTgt spid="7">
                                            <p:graphicEl>
                                              <a:dgm id="{2D3C8353-FE49-B540-8286-EB0C6C5248D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7" dur="600" decel="50000" fill="hold">
                                          <p:stCondLst>
                                            <p:cond delay="400"/>
                                          </p:stCondLst>
                                        </p:cTn>
                                        <p:tgtEl>
                                          <p:spTgt spid="7">
                                            <p:graphicEl>
                                              <a:dgm id="{2D3C8353-FE49-B540-8286-EB0C6C5248D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3" presetClass="entr" presetSubtype="0" fill="hold" grpId="0" nodeType="clickEffect">
                                  <p:stCondLst>
                                    <p:cond delay="0"/>
                                  </p:stCondLst>
                                  <p:childTnLst>
                                    <p:set>
                                      <p:cBhvr>
                                        <p:cTn id="111" dur="1" fill="hold">
                                          <p:stCondLst>
                                            <p:cond delay="0"/>
                                          </p:stCondLst>
                                        </p:cTn>
                                        <p:tgtEl>
                                          <p:spTgt spid="7">
                                            <p:graphicEl>
                                              <a:dgm id="{543CC7AD-32C6-5D46-A79C-547CCBE16AD0}"/>
                                            </p:graphicEl>
                                          </p:spTgt>
                                        </p:tgtEl>
                                        <p:attrNameLst>
                                          <p:attrName>style.visibility</p:attrName>
                                        </p:attrNameLst>
                                      </p:cBhvr>
                                      <p:to>
                                        <p:strVal val="visible"/>
                                      </p:to>
                                    </p:set>
                                    <p:animEffect transition="in" filter="fade">
                                      <p:cBhvr>
                                        <p:cTn id="112" dur="100"/>
                                        <p:tgtEl>
                                          <p:spTgt spid="7">
                                            <p:graphicEl>
                                              <a:dgm id="{543CC7AD-32C6-5D46-A79C-547CCBE16AD0}"/>
                                            </p:graphicEl>
                                          </p:spTgt>
                                        </p:tgtEl>
                                      </p:cBhvr>
                                    </p:animEffect>
                                    <p:anim calcmode="lin" valueType="num">
                                      <p:cBhvr>
                                        <p:cTn id="113" dur="400" fill="hold"/>
                                        <p:tgtEl>
                                          <p:spTgt spid="7">
                                            <p:graphicEl>
                                              <a:dgm id="{543CC7AD-32C6-5D46-A79C-547CCBE16AD0}"/>
                                            </p:graphicEl>
                                          </p:spTgt>
                                        </p:tgtEl>
                                        <p:attrNameLst>
                                          <p:attrName>ppt_x</p:attrName>
                                        </p:attrNameLst>
                                      </p:cBhvr>
                                      <p:tavLst>
                                        <p:tav tm="0">
                                          <p:val>
                                            <p:strVal val="#ppt_x"/>
                                          </p:val>
                                        </p:tav>
                                        <p:tav tm="100000">
                                          <p:val>
                                            <p:strVal val="#ppt_x"/>
                                          </p:val>
                                        </p:tav>
                                      </p:tavLst>
                                    </p:anim>
                                    <p:anim calcmode="lin" valueType="num">
                                      <p:cBhvr>
                                        <p:cTn id="114" dur="400" fill="hold"/>
                                        <p:tgtEl>
                                          <p:spTgt spid="7">
                                            <p:graphicEl>
                                              <a:dgm id="{543CC7AD-32C6-5D46-A79C-547CCBE16AD0}"/>
                                            </p:graphicEl>
                                          </p:spTgt>
                                        </p:tgtEl>
                                        <p:attrNameLst>
                                          <p:attrName>ppt_y</p:attrName>
                                        </p:attrNameLst>
                                      </p:cBhvr>
                                      <p:tavLst>
                                        <p:tav tm="0">
                                          <p:val>
                                            <p:strVal val="#ppt_y+0.31"/>
                                          </p:val>
                                        </p:tav>
                                        <p:tav tm="100000">
                                          <p:val>
                                            <p:strVal val="#ppt_y+0.31"/>
                                          </p:val>
                                        </p:tav>
                                      </p:tavLst>
                                    </p:anim>
                                    <p:anim calcmode="lin" valueType="num">
                                      <p:cBhvr>
                                        <p:cTn id="115" dur="600" decel="50000" fill="hold">
                                          <p:stCondLst>
                                            <p:cond delay="400"/>
                                          </p:stCondLst>
                                        </p:cTn>
                                        <p:tgtEl>
                                          <p:spTgt spid="7">
                                            <p:graphicEl>
                                              <a:dgm id="{543CC7AD-32C6-5D46-A79C-547CCBE16AD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6" dur="600" decel="50000" fill="hold">
                                          <p:stCondLst>
                                            <p:cond delay="400"/>
                                          </p:stCondLst>
                                        </p:cTn>
                                        <p:tgtEl>
                                          <p:spTgt spid="7">
                                            <p:graphicEl>
                                              <a:dgm id="{543CC7AD-32C6-5D46-A79C-547CCBE16AD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7" presetID="43" presetClass="entr" presetSubtype="0" fill="hold" grpId="0" nodeType="withEffect">
                                  <p:stCondLst>
                                    <p:cond delay="0"/>
                                  </p:stCondLst>
                                  <p:childTnLst>
                                    <p:set>
                                      <p:cBhvr>
                                        <p:cTn id="118" dur="1" fill="hold">
                                          <p:stCondLst>
                                            <p:cond delay="0"/>
                                          </p:stCondLst>
                                        </p:cTn>
                                        <p:tgtEl>
                                          <p:spTgt spid="7">
                                            <p:graphicEl>
                                              <a:dgm id="{5EAF3257-7EC3-CB42-8C40-BADC9EF1EEDE}"/>
                                            </p:graphicEl>
                                          </p:spTgt>
                                        </p:tgtEl>
                                        <p:attrNameLst>
                                          <p:attrName>style.visibility</p:attrName>
                                        </p:attrNameLst>
                                      </p:cBhvr>
                                      <p:to>
                                        <p:strVal val="visible"/>
                                      </p:to>
                                    </p:set>
                                    <p:animEffect transition="in" filter="fade">
                                      <p:cBhvr>
                                        <p:cTn id="119" dur="100"/>
                                        <p:tgtEl>
                                          <p:spTgt spid="7">
                                            <p:graphicEl>
                                              <a:dgm id="{5EAF3257-7EC3-CB42-8C40-BADC9EF1EEDE}"/>
                                            </p:graphicEl>
                                          </p:spTgt>
                                        </p:tgtEl>
                                      </p:cBhvr>
                                    </p:animEffect>
                                    <p:anim calcmode="lin" valueType="num">
                                      <p:cBhvr>
                                        <p:cTn id="120" dur="400" fill="hold"/>
                                        <p:tgtEl>
                                          <p:spTgt spid="7">
                                            <p:graphicEl>
                                              <a:dgm id="{5EAF3257-7EC3-CB42-8C40-BADC9EF1EEDE}"/>
                                            </p:graphicEl>
                                          </p:spTgt>
                                        </p:tgtEl>
                                        <p:attrNameLst>
                                          <p:attrName>ppt_x</p:attrName>
                                        </p:attrNameLst>
                                      </p:cBhvr>
                                      <p:tavLst>
                                        <p:tav tm="0">
                                          <p:val>
                                            <p:strVal val="#ppt_x"/>
                                          </p:val>
                                        </p:tav>
                                        <p:tav tm="100000">
                                          <p:val>
                                            <p:strVal val="#ppt_x"/>
                                          </p:val>
                                        </p:tav>
                                      </p:tavLst>
                                    </p:anim>
                                    <p:anim calcmode="lin" valueType="num">
                                      <p:cBhvr>
                                        <p:cTn id="121" dur="400" fill="hold"/>
                                        <p:tgtEl>
                                          <p:spTgt spid="7">
                                            <p:graphicEl>
                                              <a:dgm id="{5EAF3257-7EC3-CB42-8C40-BADC9EF1EEDE}"/>
                                            </p:graphicEl>
                                          </p:spTgt>
                                        </p:tgtEl>
                                        <p:attrNameLst>
                                          <p:attrName>ppt_y</p:attrName>
                                        </p:attrNameLst>
                                      </p:cBhvr>
                                      <p:tavLst>
                                        <p:tav tm="0">
                                          <p:val>
                                            <p:strVal val="#ppt_y+0.31"/>
                                          </p:val>
                                        </p:tav>
                                        <p:tav tm="100000">
                                          <p:val>
                                            <p:strVal val="#ppt_y+0.31"/>
                                          </p:val>
                                        </p:tav>
                                      </p:tavLst>
                                    </p:anim>
                                    <p:anim calcmode="lin" valueType="num">
                                      <p:cBhvr>
                                        <p:cTn id="122" dur="600" decel="50000" fill="hold">
                                          <p:stCondLst>
                                            <p:cond delay="400"/>
                                          </p:stCondLst>
                                        </p:cTn>
                                        <p:tgtEl>
                                          <p:spTgt spid="7">
                                            <p:graphicEl>
                                              <a:dgm id="{5EAF3257-7EC3-CB42-8C40-BADC9EF1EED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3" dur="600" decel="50000" fill="hold">
                                          <p:stCondLst>
                                            <p:cond delay="400"/>
                                          </p:stCondLst>
                                        </p:cTn>
                                        <p:tgtEl>
                                          <p:spTgt spid="7">
                                            <p:graphicEl>
                                              <a:dgm id="{5EAF3257-7EC3-CB42-8C40-BADC9EF1EED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3" presetClass="entr" presetSubtype="0" fill="hold" grpId="0" nodeType="clickEffect">
                                  <p:stCondLst>
                                    <p:cond delay="0"/>
                                  </p:stCondLst>
                                  <p:childTnLst>
                                    <p:set>
                                      <p:cBhvr>
                                        <p:cTn id="127" dur="1" fill="hold">
                                          <p:stCondLst>
                                            <p:cond delay="0"/>
                                          </p:stCondLst>
                                        </p:cTn>
                                        <p:tgtEl>
                                          <p:spTgt spid="7">
                                            <p:graphicEl>
                                              <a:dgm id="{B22EA7DF-88A6-BC4B-9EB6-57834E2AF71A}"/>
                                            </p:graphicEl>
                                          </p:spTgt>
                                        </p:tgtEl>
                                        <p:attrNameLst>
                                          <p:attrName>style.visibility</p:attrName>
                                        </p:attrNameLst>
                                      </p:cBhvr>
                                      <p:to>
                                        <p:strVal val="visible"/>
                                      </p:to>
                                    </p:set>
                                    <p:animEffect transition="in" filter="fade">
                                      <p:cBhvr>
                                        <p:cTn id="128" dur="100"/>
                                        <p:tgtEl>
                                          <p:spTgt spid="7">
                                            <p:graphicEl>
                                              <a:dgm id="{B22EA7DF-88A6-BC4B-9EB6-57834E2AF71A}"/>
                                            </p:graphicEl>
                                          </p:spTgt>
                                        </p:tgtEl>
                                      </p:cBhvr>
                                    </p:animEffect>
                                    <p:anim calcmode="lin" valueType="num">
                                      <p:cBhvr>
                                        <p:cTn id="129" dur="400" fill="hold"/>
                                        <p:tgtEl>
                                          <p:spTgt spid="7">
                                            <p:graphicEl>
                                              <a:dgm id="{B22EA7DF-88A6-BC4B-9EB6-57834E2AF71A}"/>
                                            </p:graphicEl>
                                          </p:spTgt>
                                        </p:tgtEl>
                                        <p:attrNameLst>
                                          <p:attrName>ppt_x</p:attrName>
                                        </p:attrNameLst>
                                      </p:cBhvr>
                                      <p:tavLst>
                                        <p:tav tm="0">
                                          <p:val>
                                            <p:strVal val="#ppt_x"/>
                                          </p:val>
                                        </p:tav>
                                        <p:tav tm="100000">
                                          <p:val>
                                            <p:strVal val="#ppt_x"/>
                                          </p:val>
                                        </p:tav>
                                      </p:tavLst>
                                    </p:anim>
                                    <p:anim calcmode="lin" valueType="num">
                                      <p:cBhvr>
                                        <p:cTn id="130" dur="400" fill="hold"/>
                                        <p:tgtEl>
                                          <p:spTgt spid="7">
                                            <p:graphicEl>
                                              <a:dgm id="{B22EA7DF-88A6-BC4B-9EB6-57834E2AF71A}"/>
                                            </p:graphicEl>
                                          </p:spTgt>
                                        </p:tgtEl>
                                        <p:attrNameLst>
                                          <p:attrName>ppt_y</p:attrName>
                                        </p:attrNameLst>
                                      </p:cBhvr>
                                      <p:tavLst>
                                        <p:tav tm="0">
                                          <p:val>
                                            <p:strVal val="#ppt_y+0.31"/>
                                          </p:val>
                                        </p:tav>
                                        <p:tav tm="100000">
                                          <p:val>
                                            <p:strVal val="#ppt_y+0.31"/>
                                          </p:val>
                                        </p:tav>
                                      </p:tavLst>
                                    </p:anim>
                                    <p:anim calcmode="lin" valueType="num">
                                      <p:cBhvr>
                                        <p:cTn id="131" dur="600" decel="50000" fill="hold">
                                          <p:stCondLst>
                                            <p:cond delay="400"/>
                                          </p:stCondLst>
                                        </p:cTn>
                                        <p:tgtEl>
                                          <p:spTgt spid="7">
                                            <p:graphicEl>
                                              <a:dgm id="{B22EA7DF-88A6-BC4B-9EB6-57834E2AF71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2" dur="600" decel="50000" fill="hold">
                                          <p:stCondLst>
                                            <p:cond delay="400"/>
                                          </p:stCondLst>
                                        </p:cTn>
                                        <p:tgtEl>
                                          <p:spTgt spid="7">
                                            <p:graphicEl>
                                              <a:dgm id="{B22EA7DF-88A6-BC4B-9EB6-57834E2AF71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33" presetID="43" presetClass="entr" presetSubtype="0" fill="hold" grpId="0" nodeType="withEffect">
                                  <p:stCondLst>
                                    <p:cond delay="0"/>
                                  </p:stCondLst>
                                  <p:childTnLst>
                                    <p:set>
                                      <p:cBhvr>
                                        <p:cTn id="134" dur="1" fill="hold">
                                          <p:stCondLst>
                                            <p:cond delay="0"/>
                                          </p:stCondLst>
                                        </p:cTn>
                                        <p:tgtEl>
                                          <p:spTgt spid="7">
                                            <p:graphicEl>
                                              <a:dgm id="{8085E984-33A8-ED44-A041-3A6AA094C775}"/>
                                            </p:graphicEl>
                                          </p:spTgt>
                                        </p:tgtEl>
                                        <p:attrNameLst>
                                          <p:attrName>style.visibility</p:attrName>
                                        </p:attrNameLst>
                                      </p:cBhvr>
                                      <p:to>
                                        <p:strVal val="visible"/>
                                      </p:to>
                                    </p:set>
                                    <p:animEffect transition="in" filter="fade">
                                      <p:cBhvr>
                                        <p:cTn id="135" dur="100"/>
                                        <p:tgtEl>
                                          <p:spTgt spid="7">
                                            <p:graphicEl>
                                              <a:dgm id="{8085E984-33A8-ED44-A041-3A6AA094C775}"/>
                                            </p:graphicEl>
                                          </p:spTgt>
                                        </p:tgtEl>
                                      </p:cBhvr>
                                    </p:animEffect>
                                    <p:anim calcmode="lin" valueType="num">
                                      <p:cBhvr>
                                        <p:cTn id="136" dur="400" fill="hold"/>
                                        <p:tgtEl>
                                          <p:spTgt spid="7">
                                            <p:graphicEl>
                                              <a:dgm id="{8085E984-33A8-ED44-A041-3A6AA094C775}"/>
                                            </p:graphicEl>
                                          </p:spTgt>
                                        </p:tgtEl>
                                        <p:attrNameLst>
                                          <p:attrName>ppt_x</p:attrName>
                                        </p:attrNameLst>
                                      </p:cBhvr>
                                      <p:tavLst>
                                        <p:tav tm="0">
                                          <p:val>
                                            <p:strVal val="#ppt_x"/>
                                          </p:val>
                                        </p:tav>
                                        <p:tav tm="100000">
                                          <p:val>
                                            <p:strVal val="#ppt_x"/>
                                          </p:val>
                                        </p:tav>
                                      </p:tavLst>
                                    </p:anim>
                                    <p:anim calcmode="lin" valueType="num">
                                      <p:cBhvr>
                                        <p:cTn id="137" dur="400" fill="hold"/>
                                        <p:tgtEl>
                                          <p:spTgt spid="7">
                                            <p:graphicEl>
                                              <a:dgm id="{8085E984-33A8-ED44-A041-3A6AA094C775}"/>
                                            </p:graphicEl>
                                          </p:spTgt>
                                        </p:tgtEl>
                                        <p:attrNameLst>
                                          <p:attrName>ppt_y</p:attrName>
                                        </p:attrNameLst>
                                      </p:cBhvr>
                                      <p:tavLst>
                                        <p:tav tm="0">
                                          <p:val>
                                            <p:strVal val="#ppt_y+0.31"/>
                                          </p:val>
                                        </p:tav>
                                        <p:tav tm="100000">
                                          <p:val>
                                            <p:strVal val="#ppt_y+0.31"/>
                                          </p:val>
                                        </p:tav>
                                      </p:tavLst>
                                    </p:anim>
                                    <p:anim calcmode="lin" valueType="num">
                                      <p:cBhvr>
                                        <p:cTn id="138" dur="600" decel="50000" fill="hold">
                                          <p:stCondLst>
                                            <p:cond delay="400"/>
                                          </p:stCondLst>
                                        </p:cTn>
                                        <p:tgtEl>
                                          <p:spTgt spid="7">
                                            <p:graphicEl>
                                              <a:dgm id="{8085E984-33A8-ED44-A041-3A6AA094C77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9" dur="600" decel="50000" fill="hold">
                                          <p:stCondLst>
                                            <p:cond delay="400"/>
                                          </p:stCondLst>
                                        </p:cTn>
                                        <p:tgtEl>
                                          <p:spTgt spid="7">
                                            <p:graphicEl>
                                              <a:dgm id="{8085E984-33A8-ED44-A041-3A6AA094C77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t> </a:t>
            </a:r>
            <a:r>
              <a:rPr lang="en-US" sz="2800" b="1" dirty="0" smtClean="0">
                <a:solidFill>
                  <a:srgbClr val="000000"/>
                </a:solidFill>
              </a:rPr>
              <a:t>4:  </a:t>
            </a:r>
            <a:r>
              <a:rPr lang="en-US" sz="2800" b="1" dirty="0">
                <a:solidFill>
                  <a:srgbClr val="000000"/>
                </a:solidFill>
              </a:rPr>
              <a:t>counting 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38</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endParaRPr lang="en-US" dirty="0" smtClean="0"/>
          </a:p>
          <a:p>
            <a:endParaRPr lang="en-US" dirty="0" smtClean="0"/>
          </a:p>
        </p:txBody>
      </p:sp>
      <p:graphicFrame>
        <p:nvGraphicFramePr>
          <p:cNvPr id="7" name="Diagram 6"/>
          <p:cNvGraphicFramePr/>
          <p:nvPr>
            <p:extLst>
              <p:ext uri="{D42A27DB-BD31-4B8C-83A1-F6EECF244321}">
                <p14:modId xmlns="" xmlns:p14="http://schemas.microsoft.com/office/powerpoint/2010/main" val="3449045452"/>
              </p:ext>
            </p:extLst>
          </p:nvPr>
        </p:nvGraphicFramePr>
        <p:xfrm>
          <a:off x="-2974" y="840512"/>
          <a:ext cx="9170735"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62967911"/>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graphicEl>
                                              <a:dgm id="{38F131A6-57E7-074A-94F1-404425CCC4F1}"/>
                                            </p:graphicEl>
                                          </p:spTgt>
                                        </p:tgtEl>
                                        <p:attrNameLst>
                                          <p:attrName>style.visibility</p:attrName>
                                        </p:attrNameLst>
                                      </p:cBhvr>
                                      <p:to>
                                        <p:strVal val="visible"/>
                                      </p:to>
                                    </p:set>
                                    <p:animEffect transition="in" filter="fade">
                                      <p:cBhvr>
                                        <p:cTn id="7" dur="100"/>
                                        <p:tgtEl>
                                          <p:spTgt spid="7">
                                            <p:graphicEl>
                                              <a:dgm id="{38F131A6-57E7-074A-94F1-404425CCC4F1}"/>
                                            </p:graphicEl>
                                          </p:spTgt>
                                        </p:tgtEl>
                                      </p:cBhvr>
                                    </p:animEffect>
                                    <p:anim calcmode="lin" valueType="num">
                                      <p:cBhvr>
                                        <p:cTn id="8" dur="400" fill="hold"/>
                                        <p:tgtEl>
                                          <p:spTgt spid="7">
                                            <p:graphicEl>
                                              <a:dgm id="{38F131A6-57E7-074A-94F1-404425CCC4F1}"/>
                                            </p:graphicEl>
                                          </p:spTgt>
                                        </p:tgtEl>
                                        <p:attrNameLst>
                                          <p:attrName>ppt_x</p:attrName>
                                        </p:attrNameLst>
                                      </p:cBhvr>
                                      <p:tavLst>
                                        <p:tav tm="0">
                                          <p:val>
                                            <p:strVal val="#ppt_x"/>
                                          </p:val>
                                        </p:tav>
                                        <p:tav tm="100000">
                                          <p:val>
                                            <p:strVal val="#ppt_x"/>
                                          </p:val>
                                        </p:tav>
                                      </p:tavLst>
                                    </p:anim>
                                    <p:anim calcmode="lin" valueType="num">
                                      <p:cBhvr>
                                        <p:cTn id="9" dur="400" fill="hold"/>
                                        <p:tgtEl>
                                          <p:spTgt spid="7">
                                            <p:graphicEl>
                                              <a:dgm id="{38F131A6-57E7-074A-94F1-404425CCC4F1}"/>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graphicEl>
                                              <a:dgm id="{38F131A6-57E7-074A-94F1-404425CCC4F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graphicEl>
                                              <a:dgm id="{38F131A6-57E7-074A-94F1-404425CCC4F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graphicEl>
                                              <a:dgm id="{F05813C7-9270-414C-A255-B2F08B7CBE78}"/>
                                            </p:graphicEl>
                                          </p:spTgt>
                                        </p:tgtEl>
                                        <p:attrNameLst>
                                          <p:attrName>style.visibility</p:attrName>
                                        </p:attrNameLst>
                                      </p:cBhvr>
                                      <p:to>
                                        <p:strVal val="visible"/>
                                      </p:to>
                                    </p:set>
                                    <p:animEffect transition="in" filter="fade">
                                      <p:cBhvr>
                                        <p:cTn id="16" dur="100"/>
                                        <p:tgtEl>
                                          <p:spTgt spid="7">
                                            <p:graphicEl>
                                              <a:dgm id="{F05813C7-9270-414C-A255-B2F08B7CBE78}"/>
                                            </p:graphicEl>
                                          </p:spTgt>
                                        </p:tgtEl>
                                      </p:cBhvr>
                                    </p:animEffect>
                                    <p:anim calcmode="lin" valueType="num">
                                      <p:cBhvr>
                                        <p:cTn id="17" dur="400" fill="hold"/>
                                        <p:tgtEl>
                                          <p:spTgt spid="7">
                                            <p:graphicEl>
                                              <a:dgm id="{F05813C7-9270-414C-A255-B2F08B7CBE78}"/>
                                            </p:graphicEl>
                                          </p:spTgt>
                                        </p:tgtEl>
                                        <p:attrNameLst>
                                          <p:attrName>ppt_x</p:attrName>
                                        </p:attrNameLst>
                                      </p:cBhvr>
                                      <p:tavLst>
                                        <p:tav tm="0">
                                          <p:val>
                                            <p:strVal val="#ppt_x"/>
                                          </p:val>
                                        </p:tav>
                                        <p:tav tm="100000">
                                          <p:val>
                                            <p:strVal val="#ppt_x"/>
                                          </p:val>
                                        </p:tav>
                                      </p:tavLst>
                                    </p:anim>
                                    <p:anim calcmode="lin" valueType="num">
                                      <p:cBhvr>
                                        <p:cTn id="18" dur="400" fill="hold"/>
                                        <p:tgtEl>
                                          <p:spTgt spid="7">
                                            <p:graphicEl>
                                              <a:dgm id="{F05813C7-9270-414C-A255-B2F08B7CBE78}"/>
                                            </p:graphic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graphicEl>
                                              <a:dgm id="{F05813C7-9270-414C-A255-B2F08B7CBE7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graphicEl>
                                              <a:dgm id="{F05813C7-9270-414C-A255-B2F08B7CBE7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graphicEl>
                                              <a:dgm id="{425FDBA0-BBBD-1644-94E3-E970C57987A9}"/>
                                            </p:graphicEl>
                                          </p:spTgt>
                                        </p:tgtEl>
                                        <p:attrNameLst>
                                          <p:attrName>style.visibility</p:attrName>
                                        </p:attrNameLst>
                                      </p:cBhvr>
                                      <p:to>
                                        <p:strVal val="visible"/>
                                      </p:to>
                                    </p:set>
                                    <p:animEffect transition="in" filter="fade">
                                      <p:cBhvr>
                                        <p:cTn id="23" dur="100"/>
                                        <p:tgtEl>
                                          <p:spTgt spid="7">
                                            <p:graphicEl>
                                              <a:dgm id="{425FDBA0-BBBD-1644-94E3-E970C57987A9}"/>
                                            </p:graphicEl>
                                          </p:spTgt>
                                        </p:tgtEl>
                                      </p:cBhvr>
                                    </p:animEffect>
                                    <p:anim calcmode="lin" valueType="num">
                                      <p:cBhvr>
                                        <p:cTn id="24" dur="400" fill="hold"/>
                                        <p:tgtEl>
                                          <p:spTgt spid="7">
                                            <p:graphicEl>
                                              <a:dgm id="{425FDBA0-BBBD-1644-94E3-E970C57987A9}"/>
                                            </p:graphicEl>
                                          </p:spTgt>
                                        </p:tgtEl>
                                        <p:attrNameLst>
                                          <p:attrName>ppt_x</p:attrName>
                                        </p:attrNameLst>
                                      </p:cBhvr>
                                      <p:tavLst>
                                        <p:tav tm="0">
                                          <p:val>
                                            <p:strVal val="#ppt_x"/>
                                          </p:val>
                                        </p:tav>
                                        <p:tav tm="100000">
                                          <p:val>
                                            <p:strVal val="#ppt_x"/>
                                          </p:val>
                                        </p:tav>
                                      </p:tavLst>
                                    </p:anim>
                                    <p:anim calcmode="lin" valueType="num">
                                      <p:cBhvr>
                                        <p:cTn id="25" dur="400" fill="hold"/>
                                        <p:tgtEl>
                                          <p:spTgt spid="7">
                                            <p:graphicEl>
                                              <a:dgm id="{425FDBA0-BBBD-1644-94E3-E970C57987A9}"/>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graphicEl>
                                              <a:dgm id="{425FDBA0-BBBD-1644-94E3-E970C57987A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graphicEl>
                                              <a:dgm id="{425FDBA0-BBBD-1644-94E3-E970C57987A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graphicEl>
                                              <a:dgm id="{9795B757-1748-D745-8A63-4AD0465BE267}"/>
                                            </p:graphicEl>
                                          </p:spTgt>
                                        </p:tgtEl>
                                        <p:attrNameLst>
                                          <p:attrName>style.visibility</p:attrName>
                                        </p:attrNameLst>
                                      </p:cBhvr>
                                      <p:to>
                                        <p:strVal val="visible"/>
                                      </p:to>
                                    </p:set>
                                    <p:animEffect transition="in" filter="fade">
                                      <p:cBhvr>
                                        <p:cTn id="32" dur="100"/>
                                        <p:tgtEl>
                                          <p:spTgt spid="7">
                                            <p:graphicEl>
                                              <a:dgm id="{9795B757-1748-D745-8A63-4AD0465BE267}"/>
                                            </p:graphicEl>
                                          </p:spTgt>
                                        </p:tgtEl>
                                      </p:cBhvr>
                                    </p:animEffect>
                                    <p:anim calcmode="lin" valueType="num">
                                      <p:cBhvr>
                                        <p:cTn id="33" dur="400" fill="hold"/>
                                        <p:tgtEl>
                                          <p:spTgt spid="7">
                                            <p:graphicEl>
                                              <a:dgm id="{9795B757-1748-D745-8A63-4AD0465BE267}"/>
                                            </p:graphicEl>
                                          </p:spTgt>
                                        </p:tgtEl>
                                        <p:attrNameLst>
                                          <p:attrName>ppt_x</p:attrName>
                                        </p:attrNameLst>
                                      </p:cBhvr>
                                      <p:tavLst>
                                        <p:tav tm="0">
                                          <p:val>
                                            <p:strVal val="#ppt_x"/>
                                          </p:val>
                                        </p:tav>
                                        <p:tav tm="100000">
                                          <p:val>
                                            <p:strVal val="#ppt_x"/>
                                          </p:val>
                                        </p:tav>
                                      </p:tavLst>
                                    </p:anim>
                                    <p:anim calcmode="lin" valueType="num">
                                      <p:cBhvr>
                                        <p:cTn id="34" dur="400" fill="hold"/>
                                        <p:tgtEl>
                                          <p:spTgt spid="7">
                                            <p:graphicEl>
                                              <a:dgm id="{9795B757-1748-D745-8A63-4AD0465BE267}"/>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graphicEl>
                                              <a:dgm id="{9795B757-1748-D745-8A63-4AD0465BE26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graphicEl>
                                              <a:dgm id="{9795B757-1748-D745-8A63-4AD0465BE26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graphicEl>
                                              <a:dgm id="{4F707B4E-CDCA-0549-849C-05A8A8A10884}"/>
                                            </p:graphicEl>
                                          </p:spTgt>
                                        </p:tgtEl>
                                        <p:attrNameLst>
                                          <p:attrName>style.visibility</p:attrName>
                                        </p:attrNameLst>
                                      </p:cBhvr>
                                      <p:to>
                                        <p:strVal val="visible"/>
                                      </p:to>
                                    </p:set>
                                    <p:animEffect transition="in" filter="fade">
                                      <p:cBhvr>
                                        <p:cTn id="39" dur="100"/>
                                        <p:tgtEl>
                                          <p:spTgt spid="7">
                                            <p:graphicEl>
                                              <a:dgm id="{4F707B4E-CDCA-0549-849C-05A8A8A10884}"/>
                                            </p:graphicEl>
                                          </p:spTgt>
                                        </p:tgtEl>
                                      </p:cBhvr>
                                    </p:animEffect>
                                    <p:anim calcmode="lin" valueType="num">
                                      <p:cBhvr>
                                        <p:cTn id="40" dur="400" fill="hold"/>
                                        <p:tgtEl>
                                          <p:spTgt spid="7">
                                            <p:graphicEl>
                                              <a:dgm id="{4F707B4E-CDCA-0549-849C-05A8A8A10884}"/>
                                            </p:graphicEl>
                                          </p:spTgt>
                                        </p:tgtEl>
                                        <p:attrNameLst>
                                          <p:attrName>ppt_x</p:attrName>
                                        </p:attrNameLst>
                                      </p:cBhvr>
                                      <p:tavLst>
                                        <p:tav tm="0">
                                          <p:val>
                                            <p:strVal val="#ppt_x"/>
                                          </p:val>
                                        </p:tav>
                                        <p:tav tm="100000">
                                          <p:val>
                                            <p:strVal val="#ppt_x"/>
                                          </p:val>
                                        </p:tav>
                                      </p:tavLst>
                                    </p:anim>
                                    <p:anim calcmode="lin" valueType="num">
                                      <p:cBhvr>
                                        <p:cTn id="41" dur="400" fill="hold"/>
                                        <p:tgtEl>
                                          <p:spTgt spid="7">
                                            <p:graphicEl>
                                              <a:dgm id="{4F707B4E-CDCA-0549-849C-05A8A8A10884}"/>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graphicEl>
                                              <a:dgm id="{4F707B4E-CDCA-0549-849C-05A8A8A1088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graphicEl>
                                              <a:dgm id="{4F707B4E-CDCA-0549-849C-05A8A8A1088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graphicEl>
                                              <a:dgm id="{304E3852-3B8B-C341-A6A9-45F0A63B7F66}"/>
                                            </p:graphicEl>
                                          </p:spTgt>
                                        </p:tgtEl>
                                        <p:attrNameLst>
                                          <p:attrName>style.visibility</p:attrName>
                                        </p:attrNameLst>
                                      </p:cBhvr>
                                      <p:to>
                                        <p:strVal val="visible"/>
                                      </p:to>
                                    </p:set>
                                    <p:animEffect transition="in" filter="fade">
                                      <p:cBhvr>
                                        <p:cTn id="48" dur="100"/>
                                        <p:tgtEl>
                                          <p:spTgt spid="7">
                                            <p:graphicEl>
                                              <a:dgm id="{304E3852-3B8B-C341-A6A9-45F0A63B7F66}"/>
                                            </p:graphicEl>
                                          </p:spTgt>
                                        </p:tgtEl>
                                      </p:cBhvr>
                                    </p:animEffect>
                                    <p:anim calcmode="lin" valueType="num">
                                      <p:cBhvr>
                                        <p:cTn id="49" dur="400" fill="hold"/>
                                        <p:tgtEl>
                                          <p:spTgt spid="7">
                                            <p:graphicEl>
                                              <a:dgm id="{304E3852-3B8B-C341-A6A9-45F0A63B7F66}"/>
                                            </p:graphicEl>
                                          </p:spTgt>
                                        </p:tgtEl>
                                        <p:attrNameLst>
                                          <p:attrName>ppt_x</p:attrName>
                                        </p:attrNameLst>
                                      </p:cBhvr>
                                      <p:tavLst>
                                        <p:tav tm="0">
                                          <p:val>
                                            <p:strVal val="#ppt_x"/>
                                          </p:val>
                                        </p:tav>
                                        <p:tav tm="100000">
                                          <p:val>
                                            <p:strVal val="#ppt_x"/>
                                          </p:val>
                                        </p:tav>
                                      </p:tavLst>
                                    </p:anim>
                                    <p:anim calcmode="lin" valueType="num">
                                      <p:cBhvr>
                                        <p:cTn id="50" dur="400" fill="hold"/>
                                        <p:tgtEl>
                                          <p:spTgt spid="7">
                                            <p:graphicEl>
                                              <a:dgm id="{304E3852-3B8B-C341-A6A9-45F0A63B7F66}"/>
                                            </p:graphic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graphicEl>
                                              <a:dgm id="{304E3852-3B8B-C341-A6A9-45F0A63B7F6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graphicEl>
                                              <a:dgm id="{304E3852-3B8B-C341-A6A9-45F0A63B7F6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7">
                                            <p:graphicEl>
                                              <a:dgm id="{55590AA6-3E9E-FB4C-82F5-ED17E2AC474E}"/>
                                            </p:graphicEl>
                                          </p:spTgt>
                                        </p:tgtEl>
                                        <p:attrNameLst>
                                          <p:attrName>style.visibility</p:attrName>
                                        </p:attrNameLst>
                                      </p:cBhvr>
                                      <p:to>
                                        <p:strVal val="visible"/>
                                      </p:to>
                                    </p:set>
                                    <p:animEffect transition="in" filter="fade">
                                      <p:cBhvr>
                                        <p:cTn id="55" dur="100"/>
                                        <p:tgtEl>
                                          <p:spTgt spid="7">
                                            <p:graphicEl>
                                              <a:dgm id="{55590AA6-3E9E-FB4C-82F5-ED17E2AC474E}"/>
                                            </p:graphicEl>
                                          </p:spTgt>
                                        </p:tgtEl>
                                      </p:cBhvr>
                                    </p:animEffect>
                                    <p:anim calcmode="lin" valueType="num">
                                      <p:cBhvr>
                                        <p:cTn id="56" dur="400" fill="hold"/>
                                        <p:tgtEl>
                                          <p:spTgt spid="7">
                                            <p:graphicEl>
                                              <a:dgm id="{55590AA6-3E9E-FB4C-82F5-ED17E2AC474E}"/>
                                            </p:graphicEl>
                                          </p:spTgt>
                                        </p:tgtEl>
                                        <p:attrNameLst>
                                          <p:attrName>ppt_x</p:attrName>
                                        </p:attrNameLst>
                                      </p:cBhvr>
                                      <p:tavLst>
                                        <p:tav tm="0">
                                          <p:val>
                                            <p:strVal val="#ppt_x"/>
                                          </p:val>
                                        </p:tav>
                                        <p:tav tm="100000">
                                          <p:val>
                                            <p:strVal val="#ppt_x"/>
                                          </p:val>
                                        </p:tav>
                                      </p:tavLst>
                                    </p:anim>
                                    <p:anim calcmode="lin" valueType="num">
                                      <p:cBhvr>
                                        <p:cTn id="57" dur="400" fill="hold"/>
                                        <p:tgtEl>
                                          <p:spTgt spid="7">
                                            <p:graphicEl>
                                              <a:dgm id="{55590AA6-3E9E-FB4C-82F5-ED17E2AC474E}"/>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graphicEl>
                                              <a:dgm id="{55590AA6-3E9E-FB4C-82F5-ED17E2AC474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graphicEl>
                                              <a:dgm id="{55590AA6-3E9E-FB4C-82F5-ED17E2AC474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7">
                                            <p:graphicEl>
                                              <a:dgm id="{A68723D4-8E00-DE4A-B2A0-67072A35EE2E}"/>
                                            </p:graphicEl>
                                          </p:spTgt>
                                        </p:tgtEl>
                                        <p:attrNameLst>
                                          <p:attrName>style.visibility</p:attrName>
                                        </p:attrNameLst>
                                      </p:cBhvr>
                                      <p:to>
                                        <p:strVal val="visible"/>
                                      </p:to>
                                    </p:set>
                                    <p:animEffect transition="in" filter="fade">
                                      <p:cBhvr>
                                        <p:cTn id="64" dur="100"/>
                                        <p:tgtEl>
                                          <p:spTgt spid="7">
                                            <p:graphicEl>
                                              <a:dgm id="{A68723D4-8E00-DE4A-B2A0-67072A35EE2E}"/>
                                            </p:graphicEl>
                                          </p:spTgt>
                                        </p:tgtEl>
                                      </p:cBhvr>
                                    </p:animEffect>
                                    <p:anim calcmode="lin" valueType="num">
                                      <p:cBhvr>
                                        <p:cTn id="65" dur="400" fill="hold"/>
                                        <p:tgtEl>
                                          <p:spTgt spid="7">
                                            <p:graphicEl>
                                              <a:dgm id="{A68723D4-8E00-DE4A-B2A0-67072A35EE2E}"/>
                                            </p:graphicEl>
                                          </p:spTgt>
                                        </p:tgtEl>
                                        <p:attrNameLst>
                                          <p:attrName>ppt_x</p:attrName>
                                        </p:attrNameLst>
                                      </p:cBhvr>
                                      <p:tavLst>
                                        <p:tav tm="0">
                                          <p:val>
                                            <p:strVal val="#ppt_x"/>
                                          </p:val>
                                        </p:tav>
                                        <p:tav tm="100000">
                                          <p:val>
                                            <p:strVal val="#ppt_x"/>
                                          </p:val>
                                        </p:tav>
                                      </p:tavLst>
                                    </p:anim>
                                    <p:anim calcmode="lin" valueType="num">
                                      <p:cBhvr>
                                        <p:cTn id="66" dur="400" fill="hold"/>
                                        <p:tgtEl>
                                          <p:spTgt spid="7">
                                            <p:graphicEl>
                                              <a:dgm id="{A68723D4-8E00-DE4A-B2A0-67072A35EE2E}"/>
                                            </p:graphic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graphicEl>
                                              <a:dgm id="{A68723D4-8E00-DE4A-B2A0-67072A35EE2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graphicEl>
                                              <a:dgm id="{A68723D4-8E00-DE4A-B2A0-67072A35EE2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9" presetID="43" presetClass="entr" presetSubtype="0" fill="hold" grpId="0" nodeType="withEffect">
                                  <p:stCondLst>
                                    <p:cond delay="0"/>
                                  </p:stCondLst>
                                  <p:childTnLst>
                                    <p:set>
                                      <p:cBhvr>
                                        <p:cTn id="70" dur="1" fill="hold">
                                          <p:stCondLst>
                                            <p:cond delay="0"/>
                                          </p:stCondLst>
                                        </p:cTn>
                                        <p:tgtEl>
                                          <p:spTgt spid="7">
                                            <p:graphicEl>
                                              <a:dgm id="{E181B3A2-A1BD-A942-9B6F-0F36B5F1E130}"/>
                                            </p:graphicEl>
                                          </p:spTgt>
                                        </p:tgtEl>
                                        <p:attrNameLst>
                                          <p:attrName>style.visibility</p:attrName>
                                        </p:attrNameLst>
                                      </p:cBhvr>
                                      <p:to>
                                        <p:strVal val="visible"/>
                                      </p:to>
                                    </p:set>
                                    <p:animEffect transition="in" filter="fade">
                                      <p:cBhvr>
                                        <p:cTn id="71" dur="100"/>
                                        <p:tgtEl>
                                          <p:spTgt spid="7">
                                            <p:graphicEl>
                                              <a:dgm id="{E181B3A2-A1BD-A942-9B6F-0F36B5F1E130}"/>
                                            </p:graphicEl>
                                          </p:spTgt>
                                        </p:tgtEl>
                                      </p:cBhvr>
                                    </p:animEffect>
                                    <p:anim calcmode="lin" valueType="num">
                                      <p:cBhvr>
                                        <p:cTn id="72" dur="400" fill="hold"/>
                                        <p:tgtEl>
                                          <p:spTgt spid="7">
                                            <p:graphicEl>
                                              <a:dgm id="{E181B3A2-A1BD-A942-9B6F-0F36B5F1E130}"/>
                                            </p:graphicEl>
                                          </p:spTgt>
                                        </p:tgtEl>
                                        <p:attrNameLst>
                                          <p:attrName>ppt_x</p:attrName>
                                        </p:attrNameLst>
                                      </p:cBhvr>
                                      <p:tavLst>
                                        <p:tav tm="0">
                                          <p:val>
                                            <p:strVal val="#ppt_x"/>
                                          </p:val>
                                        </p:tav>
                                        <p:tav tm="100000">
                                          <p:val>
                                            <p:strVal val="#ppt_x"/>
                                          </p:val>
                                        </p:tav>
                                      </p:tavLst>
                                    </p:anim>
                                    <p:anim calcmode="lin" valueType="num">
                                      <p:cBhvr>
                                        <p:cTn id="73" dur="400" fill="hold"/>
                                        <p:tgtEl>
                                          <p:spTgt spid="7">
                                            <p:graphicEl>
                                              <a:dgm id="{E181B3A2-A1BD-A942-9B6F-0F36B5F1E130}"/>
                                            </p:graphic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7">
                                            <p:graphicEl>
                                              <a:dgm id="{E181B3A2-A1BD-A942-9B6F-0F36B5F1E13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7">
                                            <p:graphicEl>
                                              <a:dgm id="{E181B3A2-A1BD-A942-9B6F-0F36B5F1E13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7">
                                            <p:graphicEl>
                                              <a:dgm id="{2EC94EF9-642B-FF46-B3FF-8BE0F6EA64A1}"/>
                                            </p:graphicEl>
                                          </p:spTgt>
                                        </p:tgtEl>
                                        <p:attrNameLst>
                                          <p:attrName>style.visibility</p:attrName>
                                        </p:attrNameLst>
                                      </p:cBhvr>
                                      <p:to>
                                        <p:strVal val="visible"/>
                                      </p:to>
                                    </p:set>
                                    <p:animEffect transition="in" filter="fade">
                                      <p:cBhvr>
                                        <p:cTn id="80" dur="100"/>
                                        <p:tgtEl>
                                          <p:spTgt spid="7">
                                            <p:graphicEl>
                                              <a:dgm id="{2EC94EF9-642B-FF46-B3FF-8BE0F6EA64A1}"/>
                                            </p:graphicEl>
                                          </p:spTgt>
                                        </p:tgtEl>
                                      </p:cBhvr>
                                    </p:animEffect>
                                    <p:anim calcmode="lin" valueType="num">
                                      <p:cBhvr>
                                        <p:cTn id="81" dur="400" fill="hold"/>
                                        <p:tgtEl>
                                          <p:spTgt spid="7">
                                            <p:graphicEl>
                                              <a:dgm id="{2EC94EF9-642B-FF46-B3FF-8BE0F6EA64A1}"/>
                                            </p:graphicEl>
                                          </p:spTgt>
                                        </p:tgtEl>
                                        <p:attrNameLst>
                                          <p:attrName>ppt_x</p:attrName>
                                        </p:attrNameLst>
                                      </p:cBhvr>
                                      <p:tavLst>
                                        <p:tav tm="0">
                                          <p:val>
                                            <p:strVal val="#ppt_x"/>
                                          </p:val>
                                        </p:tav>
                                        <p:tav tm="100000">
                                          <p:val>
                                            <p:strVal val="#ppt_x"/>
                                          </p:val>
                                        </p:tav>
                                      </p:tavLst>
                                    </p:anim>
                                    <p:anim calcmode="lin" valueType="num">
                                      <p:cBhvr>
                                        <p:cTn id="82" dur="400" fill="hold"/>
                                        <p:tgtEl>
                                          <p:spTgt spid="7">
                                            <p:graphicEl>
                                              <a:dgm id="{2EC94EF9-642B-FF46-B3FF-8BE0F6EA64A1}"/>
                                            </p:graphicEl>
                                          </p:spTgt>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7">
                                            <p:graphicEl>
                                              <a:dgm id="{2EC94EF9-642B-FF46-B3FF-8BE0F6EA64A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7">
                                            <p:graphicEl>
                                              <a:dgm id="{2EC94EF9-642B-FF46-B3FF-8BE0F6EA64A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5" presetID="43" presetClass="entr" presetSubtype="0" fill="hold" grpId="0" nodeType="withEffect">
                                  <p:stCondLst>
                                    <p:cond delay="0"/>
                                  </p:stCondLst>
                                  <p:childTnLst>
                                    <p:set>
                                      <p:cBhvr>
                                        <p:cTn id="86" dur="1" fill="hold">
                                          <p:stCondLst>
                                            <p:cond delay="0"/>
                                          </p:stCondLst>
                                        </p:cTn>
                                        <p:tgtEl>
                                          <p:spTgt spid="7">
                                            <p:graphicEl>
                                              <a:dgm id="{41EC98AB-2C25-9F40-B646-669ECBD0BD26}"/>
                                            </p:graphicEl>
                                          </p:spTgt>
                                        </p:tgtEl>
                                        <p:attrNameLst>
                                          <p:attrName>style.visibility</p:attrName>
                                        </p:attrNameLst>
                                      </p:cBhvr>
                                      <p:to>
                                        <p:strVal val="visible"/>
                                      </p:to>
                                    </p:set>
                                    <p:animEffect transition="in" filter="fade">
                                      <p:cBhvr>
                                        <p:cTn id="87" dur="100"/>
                                        <p:tgtEl>
                                          <p:spTgt spid="7">
                                            <p:graphicEl>
                                              <a:dgm id="{41EC98AB-2C25-9F40-B646-669ECBD0BD26}"/>
                                            </p:graphicEl>
                                          </p:spTgt>
                                        </p:tgtEl>
                                      </p:cBhvr>
                                    </p:animEffect>
                                    <p:anim calcmode="lin" valueType="num">
                                      <p:cBhvr>
                                        <p:cTn id="88" dur="400" fill="hold"/>
                                        <p:tgtEl>
                                          <p:spTgt spid="7">
                                            <p:graphicEl>
                                              <a:dgm id="{41EC98AB-2C25-9F40-B646-669ECBD0BD26}"/>
                                            </p:graphicEl>
                                          </p:spTgt>
                                        </p:tgtEl>
                                        <p:attrNameLst>
                                          <p:attrName>ppt_x</p:attrName>
                                        </p:attrNameLst>
                                      </p:cBhvr>
                                      <p:tavLst>
                                        <p:tav tm="0">
                                          <p:val>
                                            <p:strVal val="#ppt_x"/>
                                          </p:val>
                                        </p:tav>
                                        <p:tav tm="100000">
                                          <p:val>
                                            <p:strVal val="#ppt_x"/>
                                          </p:val>
                                        </p:tav>
                                      </p:tavLst>
                                    </p:anim>
                                    <p:anim calcmode="lin" valueType="num">
                                      <p:cBhvr>
                                        <p:cTn id="89" dur="400" fill="hold"/>
                                        <p:tgtEl>
                                          <p:spTgt spid="7">
                                            <p:graphicEl>
                                              <a:dgm id="{41EC98AB-2C25-9F40-B646-669ECBD0BD26}"/>
                                            </p:graphic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7">
                                            <p:graphicEl>
                                              <a:dgm id="{41EC98AB-2C25-9F40-B646-669ECBD0BD2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7">
                                            <p:graphicEl>
                                              <a:dgm id="{41EC98AB-2C25-9F40-B646-669ECBD0BD2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counting </a:t>
            </a:r>
            <a:r>
              <a:rPr lang="en-US" sz="2800" b="1" dirty="0">
                <a:solidFill>
                  <a:srgbClr val="000000"/>
                </a:solidFill>
              </a:rPr>
              <a:t>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39</a:t>
            </a:fld>
            <a:endParaRPr lang="en-US" dirty="0"/>
          </a:p>
        </p:txBody>
      </p:sp>
      <p:graphicFrame>
        <p:nvGraphicFramePr>
          <p:cNvPr id="3" name="Diagram 2"/>
          <p:cNvGraphicFramePr/>
          <p:nvPr>
            <p:extLst>
              <p:ext uri="{D42A27DB-BD31-4B8C-83A1-F6EECF244321}">
                <p14:modId xmlns="" xmlns:p14="http://schemas.microsoft.com/office/powerpoint/2010/main" val="3985866301"/>
              </p:ext>
            </p:extLst>
          </p:nvPr>
        </p:nvGraphicFramePr>
        <p:xfrm>
          <a:off x="0" y="827021"/>
          <a:ext cx="9143999" cy="389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82879" y="4826675"/>
            <a:ext cx="8961119" cy="1754326"/>
          </a:xfrm>
          <a:prstGeom prst="rect">
            <a:avLst/>
          </a:prstGeom>
        </p:spPr>
        <p:txBody>
          <a:bodyPr wrap="square">
            <a:spAutoFit/>
          </a:bodyPr>
          <a:lstStyle/>
          <a:p>
            <a:pPr lvl="1">
              <a:buFont typeface="Arial" pitchFamily="34" charset="0"/>
              <a:buChar char="•"/>
            </a:pPr>
            <a:r>
              <a:rPr lang="en-US" dirty="0" smtClean="0"/>
              <a:t>No particular mark as per law to be made by voter to record vote on PB</a:t>
            </a:r>
          </a:p>
          <a:p>
            <a:pPr lvl="1">
              <a:buFont typeface="Arial" pitchFamily="34" charset="0"/>
              <a:buChar char="•"/>
            </a:pPr>
            <a:r>
              <a:rPr lang="en-US" dirty="0" smtClean="0"/>
              <a:t>Any mark is valid if it is clear beyond reasonable doubt in favor of which candidate vote has been given</a:t>
            </a:r>
          </a:p>
          <a:p>
            <a:pPr lvl="1">
              <a:buFont typeface="Arial" pitchFamily="34" charset="0"/>
              <a:buChar char="•"/>
            </a:pPr>
            <a:r>
              <a:rPr lang="en-US" dirty="0" smtClean="0"/>
              <a:t>It should not be rejected if mark has been made more than once to clarify choice</a:t>
            </a:r>
          </a:p>
          <a:p>
            <a:pPr lvl="1">
              <a:buFont typeface="Arial" pitchFamily="34" charset="0"/>
              <a:buChar char="•"/>
            </a:pPr>
            <a:r>
              <a:rPr lang="en-US" b="1" dirty="0" smtClean="0">
                <a:solidFill>
                  <a:srgbClr val="FF0000"/>
                </a:solidFill>
              </a:rPr>
              <a:t>Sealing of packets should be done using RO as well as Commission’s secret seal. Candidates also allowed to use their seals.</a:t>
            </a:r>
          </a:p>
        </p:txBody>
      </p:sp>
    </p:spTree>
    <p:extLst>
      <p:ext uri="{BB962C8B-B14F-4D97-AF65-F5344CB8AC3E}">
        <p14:creationId xmlns="" xmlns:p14="http://schemas.microsoft.com/office/powerpoint/2010/main" val="370448604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graphicEl>
                                              <a:dgm id="{5A7D0AE9-AFC3-1645-84E3-2CC66FE24B4C}"/>
                                            </p:graphicEl>
                                          </p:spTgt>
                                        </p:tgtEl>
                                        <p:attrNameLst>
                                          <p:attrName>style.visibility</p:attrName>
                                        </p:attrNameLst>
                                      </p:cBhvr>
                                      <p:to>
                                        <p:strVal val="visible"/>
                                      </p:to>
                                    </p:set>
                                    <p:anim calcmode="lin" valueType="num">
                                      <p:cBhvr>
                                        <p:cTn id="7" dur="500" fill="hold"/>
                                        <p:tgtEl>
                                          <p:spTgt spid="3">
                                            <p:graphicEl>
                                              <a:dgm id="{5A7D0AE9-AFC3-1645-84E3-2CC66FE24B4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5A7D0AE9-AFC3-1645-84E3-2CC66FE24B4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5A7D0AE9-AFC3-1645-84E3-2CC66FE24B4C}"/>
                                            </p:graphicEl>
                                          </p:spTgt>
                                        </p:tgtEl>
                                      </p:cBhvr>
                                    </p:animEffect>
                                    <p:anim calcmode="lin" valueType="num">
                                      <p:cBhvr>
                                        <p:cTn id="10" dur="500" fill="hold"/>
                                        <p:tgtEl>
                                          <p:spTgt spid="3">
                                            <p:graphicEl>
                                              <a:dgm id="{5A7D0AE9-AFC3-1645-84E3-2CC66FE24B4C}"/>
                                            </p:graphicEl>
                                          </p:spTgt>
                                        </p:tgtEl>
                                        <p:attrNameLst>
                                          <p:attrName>ppt_x</p:attrName>
                                        </p:attrNameLst>
                                      </p:cBhvr>
                                      <p:tavLst>
                                        <p:tav tm="0">
                                          <p:val>
                                            <p:fltVal val="0.5"/>
                                          </p:val>
                                        </p:tav>
                                        <p:tav tm="100000">
                                          <p:val>
                                            <p:strVal val="#ppt_x"/>
                                          </p:val>
                                        </p:tav>
                                      </p:tavLst>
                                    </p:anim>
                                    <p:anim calcmode="lin" valueType="num">
                                      <p:cBhvr>
                                        <p:cTn id="11" dur="500" fill="hold"/>
                                        <p:tgtEl>
                                          <p:spTgt spid="3">
                                            <p:graphicEl>
                                              <a:dgm id="{5A7D0AE9-AFC3-1645-84E3-2CC66FE24B4C}"/>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graphicEl>
                                              <a:dgm id="{96FD52D7-FA3B-9A41-9CD9-778D324DBF5C}"/>
                                            </p:graphicEl>
                                          </p:spTgt>
                                        </p:tgtEl>
                                        <p:attrNameLst>
                                          <p:attrName>style.visibility</p:attrName>
                                        </p:attrNameLst>
                                      </p:cBhvr>
                                      <p:to>
                                        <p:strVal val="visible"/>
                                      </p:to>
                                    </p:set>
                                    <p:anim calcmode="lin" valueType="num">
                                      <p:cBhvr>
                                        <p:cTn id="14" dur="500" fill="hold"/>
                                        <p:tgtEl>
                                          <p:spTgt spid="3">
                                            <p:graphicEl>
                                              <a:dgm id="{96FD52D7-FA3B-9A41-9CD9-778D324DBF5C}"/>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96FD52D7-FA3B-9A41-9CD9-778D324DBF5C}"/>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96FD52D7-FA3B-9A41-9CD9-778D324DBF5C}"/>
                                            </p:graphicEl>
                                          </p:spTgt>
                                        </p:tgtEl>
                                      </p:cBhvr>
                                    </p:animEffect>
                                    <p:anim calcmode="lin" valueType="num">
                                      <p:cBhvr>
                                        <p:cTn id="17" dur="500" fill="hold"/>
                                        <p:tgtEl>
                                          <p:spTgt spid="3">
                                            <p:graphicEl>
                                              <a:dgm id="{96FD52D7-FA3B-9A41-9CD9-778D324DBF5C}"/>
                                            </p:graphicEl>
                                          </p:spTgt>
                                        </p:tgtEl>
                                        <p:attrNameLst>
                                          <p:attrName>ppt_x</p:attrName>
                                        </p:attrNameLst>
                                      </p:cBhvr>
                                      <p:tavLst>
                                        <p:tav tm="0">
                                          <p:val>
                                            <p:fltVal val="0.5"/>
                                          </p:val>
                                        </p:tav>
                                        <p:tav tm="100000">
                                          <p:val>
                                            <p:strVal val="#ppt_x"/>
                                          </p:val>
                                        </p:tav>
                                      </p:tavLst>
                                    </p:anim>
                                    <p:anim calcmode="lin" valueType="num">
                                      <p:cBhvr>
                                        <p:cTn id="18" dur="500" fill="hold"/>
                                        <p:tgtEl>
                                          <p:spTgt spid="3">
                                            <p:graphicEl>
                                              <a:dgm id="{96FD52D7-FA3B-9A41-9CD9-778D324DBF5C}"/>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3">
                                            <p:graphicEl>
                                              <a:dgm id="{35F39088-ECC5-914A-876D-EB51288FCA2A}"/>
                                            </p:graphicEl>
                                          </p:spTgt>
                                        </p:tgtEl>
                                        <p:attrNameLst>
                                          <p:attrName>style.visibility</p:attrName>
                                        </p:attrNameLst>
                                      </p:cBhvr>
                                      <p:to>
                                        <p:strVal val="visible"/>
                                      </p:to>
                                    </p:set>
                                    <p:anim calcmode="lin" valueType="num">
                                      <p:cBhvr>
                                        <p:cTn id="23" dur="500" fill="hold"/>
                                        <p:tgtEl>
                                          <p:spTgt spid="3">
                                            <p:graphicEl>
                                              <a:dgm id="{35F39088-ECC5-914A-876D-EB51288FCA2A}"/>
                                            </p:graphicEl>
                                          </p:spTgt>
                                        </p:tgtEl>
                                        <p:attrNameLst>
                                          <p:attrName>ppt_w</p:attrName>
                                        </p:attrNameLst>
                                      </p:cBhvr>
                                      <p:tavLst>
                                        <p:tav tm="0">
                                          <p:val>
                                            <p:fltVal val="0"/>
                                          </p:val>
                                        </p:tav>
                                        <p:tav tm="100000">
                                          <p:val>
                                            <p:strVal val="#ppt_w"/>
                                          </p:val>
                                        </p:tav>
                                      </p:tavLst>
                                    </p:anim>
                                    <p:anim calcmode="lin" valueType="num">
                                      <p:cBhvr>
                                        <p:cTn id="24" dur="500" fill="hold"/>
                                        <p:tgtEl>
                                          <p:spTgt spid="3">
                                            <p:graphicEl>
                                              <a:dgm id="{35F39088-ECC5-914A-876D-EB51288FCA2A}"/>
                                            </p:graphicEl>
                                          </p:spTgt>
                                        </p:tgtEl>
                                        <p:attrNameLst>
                                          <p:attrName>ppt_h</p:attrName>
                                        </p:attrNameLst>
                                      </p:cBhvr>
                                      <p:tavLst>
                                        <p:tav tm="0">
                                          <p:val>
                                            <p:fltVal val="0"/>
                                          </p:val>
                                        </p:tav>
                                        <p:tav tm="100000">
                                          <p:val>
                                            <p:strVal val="#ppt_h"/>
                                          </p:val>
                                        </p:tav>
                                      </p:tavLst>
                                    </p:anim>
                                    <p:animEffect transition="in" filter="fade">
                                      <p:cBhvr>
                                        <p:cTn id="25" dur="500"/>
                                        <p:tgtEl>
                                          <p:spTgt spid="3">
                                            <p:graphicEl>
                                              <a:dgm id="{35F39088-ECC5-914A-876D-EB51288FCA2A}"/>
                                            </p:graphicEl>
                                          </p:spTgt>
                                        </p:tgtEl>
                                      </p:cBhvr>
                                    </p:animEffect>
                                    <p:anim calcmode="lin" valueType="num">
                                      <p:cBhvr>
                                        <p:cTn id="26" dur="500" fill="hold"/>
                                        <p:tgtEl>
                                          <p:spTgt spid="3">
                                            <p:graphicEl>
                                              <a:dgm id="{35F39088-ECC5-914A-876D-EB51288FCA2A}"/>
                                            </p:graphicEl>
                                          </p:spTgt>
                                        </p:tgtEl>
                                        <p:attrNameLst>
                                          <p:attrName>ppt_x</p:attrName>
                                        </p:attrNameLst>
                                      </p:cBhvr>
                                      <p:tavLst>
                                        <p:tav tm="0">
                                          <p:val>
                                            <p:fltVal val="0.5"/>
                                          </p:val>
                                        </p:tav>
                                        <p:tav tm="100000">
                                          <p:val>
                                            <p:strVal val="#ppt_x"/>
                                          </p:val>
                                        </p:tav>
                                      </p:tavLst>
                                    </p:anim>
                                    <p:anim calcmode="lin" valueType="num">
                                      <p:cBhvr>
                                        <p:cTn id="27" dur="500" fill="hold"/>
                                        <p:tgtEl>
                                          <p:spTgt spid="3">
                                            <p:graphicEl>
                                              <a:dgm id="{35F39088-ECC5-914A-876D-EB51288FCA2A}"/>
                                            </p:graphic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3">
                                            <p:graphicEl>
                                              <a:dgm id="{D4491DB2-EEEE-2E48-B81B-118D9A1C8030}"/>
                                            </p:graphicEl>
                                          </p:spTgt>
                                        </p:tgtEl>
                                        <p:attrNameLst>
                                          <p:attrName>style.visibility</p:attrName>
                                        </p:attrNameLst>
                                      </p:cBhvr>
                                      <p:to>
                                        <p:strVal val="visible"/>
                                      </p:to>
                                    </p:set>
                                    <p:anim calcmode="lin" valueType="num">
                                      <p:cBhvr>
                                        <p:cTn id="32" dur="500" fill="hold"/>
                                        <p:tgtEl>
                                          <p:spTgt spid="3">
                                            <p:graphicEl>
                                              <a:dgm id="{D4491DB2-EEEE-2E48-B81B-118D9A1C8030}"/>
                                            </p:graphicEl>
                                          </p:spTgt>
                                        </p:tgtEl>
                                        <p:attrNameLst>
                                          <p:attrName>ppt_w</p:attrName>
                                        </p:attrNameLst>
                                      </p:cBhvr>
                                      <p:tavLst>
                                        <p:tav tm="0">
                                          <p:val>
                                            <p:fltVal val="0"/>
                                          </p:val>
                                        </p:tav>
                                        <p:tav tm="100000">
                                          <p:val>
                                            <p:strVal val="#ppt_w"/>
                                          </p:val>
                                        </p:tav>
                                      </p:tavLst>
                                    </p:anim>
                                    <p:anim calcmode="lin" valueType="num">
                                      <p:cBhvr>
                                        <p:cTn id="33" dur="500" fill="hold"/>
                                        <p:tgtEl>
                                          <p:spTgt spid="3">
                                            <p:graphicEl>
                                              <a:dgm id="{D4491DB2-EEEE-2E48-B81B-118D9A1C8030}"/>
                                            </p:graphicEl>
                                          </p:spTgt>
                                        </p:tgtEl>
                                        <p:attrNameLst>
                                          <p:attrName>ppt_h</p:attrName>
                                        </p:attrNameLst>
                                      </p:cBhvr>
                                      <p:tavLst>
                                        <p:tav tm="0">
                                          <p:val>
                                            <p:fltVal val="0"/>
                                          </p:val>
                                        </p:tav>
                                        <p:tav tm="100000">
                                          <p:val>
                                            <p:strVal val="#ppt_h"/>
                                          </p:val>
                                        </p:tav>
                                      </p:tavLst>
                                    </p:anim>
                                    <p:animEffect transition="in" filter="fade">
                                      <p:cBhvr>
                                        <p:cTn id="34" dur="500"/>
                                        <p:tgtEl>
                                          <p:spTgt spid="3">
                                            <p:graphicEl>
                                              <a:dgm id="{D4491DB2-EEEE-2E48-B81B-118D9A1C8030}"/>
                                            </p:graphicEl>
                                          </p:spTgt>
                                        </p:tgtEl>
                                      </p:cBhvr>
                                    </p:animEffect>
                                    <p:anim calcmode="lin" valueType="num">
                                      <p:cBhvr>
                                        <p:cTn id="35" dur="500" fill="hold"/>
                                        <p:tgtEl>
                                          <p:spTgt spid="3">
                                            <p:graphicEl>
                                              <a:dgm id="{D4491DB2-EEEE-2E48-B81B-118D9A1C8030}"/>
                                            </p:graphicEl>
                                          </p:spTgt>
                                        </p:tgtEl>
                                        <p:attrNameLst>
                                          <p:attrName>ppt_x</p:attrName>
                                        </p:attrNameLst>
                                      </p:cBhvr>
                                      <p:tavLst>
                                        <p:tav tm="0">
                                          <p:val>
                                            <p:fltVal val="0.5"/>
                                          </p:val>
                                        </p:tav>
                                        <p:tav tm="100000">
                                          <p:val>
                                            <p:strVal val="#ppt_x"/>
                                          </p:val>
                                        </p:tav>
                                      </p:tavLst>
                                    </p:anim>
                                    <p:anim calcmode="lin" valueType="num">
                                      <p:cBhvr>
                                        <p:cTn id="36" dur="500" fill="hold"/>
                                        <p:tgtEl>
                                          <p:spTgt spid="3">
                                            <p:graphicEl>
                                              <a:dgm id="{D4491DB2-EEEE-2E48-B81B-118D9A1C8030}"/>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3">
                                            <p:graphicEl>
                                              <a:dgm id="{FE3B9EB7-D9B0-9D4C-8C7D-61BBC6013619}"/>
                                            </p:graphicEl>
                                          </p:spTgt>
                                        </p:tgtEl>
                                        <p:attrNameLst>
                                          <p:attrName>style.visibility</p:attrName>
                                        </p:attrNameLst>
                                      </p:cBhvr>
                                      <p:to>
                                        <p:strVal val="visible"/>
                                      </p:to>
                                    </p:set>
                                    <p:anim calcmode="lin" valueType="num">
                                      <p:cBhvr>
                                        <p:cTn id="41" dur="500" fill="hold"/>
                                        <p:tgtEl>
                                          <p:spTgt spid="3">
                                            <p:graphicEl>
                                              <a:dgm id="{FE3B9EB7-D9B0-9D4C-8C7D-61BBC6013619}"/>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FE3B9EB7-D9B0-9D4C-8C7D-61BBC6013619}"/>
                                            </p:graphicEl>
                                          </p:spTgt>
                                        </p:tgtEl>
                                        <p:attrNameLst>
                                          <p:attrName>ppt_h</p:attrName>
                                        </p:attrNameLst>
                                      </p:cBhvr>
                                      <p:tavLst>
                                        <p:tav tm="0">
                                          <p:val>
                                            <p:fltVal val="0"/>
                                          </p:val>
                                        </p:tav>
                                        <p:tav tm="100000">
                                          <p:val>
                                            <p:strVal val="#ppt_h"/>
                                          </p:val>
                                        </p:tav>
                                      </p:tavLst>
                                    </p:anim>
                                    <p:animEffect transition="in" filter="fade">
                                      <p:cBhvr>
                                        <p:cTn id="43" dur="500"/>
                                        <p:tgtEl>
                                          <p:spTgt spid="3">
                                            <p:graphicEl>
                                              <a:dgm id="{FE3B9EB7-D9B0-9D4C-8C7D-61BBC6013619}"/>
                                            </p:graphicEl>
                                          </p:spTgt>
                                        </p:tgtEl>
                                      </p:cBhvr>
                                    </p:animEffect>
                                    <p:anim calcmode="lin" valueType="num">
                                      <p:cBhvr>
                                        <p:cTn id="44" dur="500" fill="hold"/>
                                        <p:tgtEl>
                                          <p:spTgt spid="3">
                                            <p:graphicEl>
                                              <a:dgm id="{FE3B9EB7-D9B0-9D4C-8C7D-61BBC6013619}"/>
                                            </p:graphicEl>
                                          </p:spTgt>
                                        </p:tgtEl>
                                        <p:attrNameLst>
                                          <p:attrName>ppt_x</p:attrName>
                                        </p:attrNameLst>
                                      </p:cBhvr>
                                      <p:tavLst>
                                        <p:tav tm="0">
                                          <p:val>
                                            <p:fltVal val="0.5"/>
                                          </p:val>
                                        </p:tav>
                                        <p:tav tm="100000">
                                          <p:val>
                                            <p:strVal val="#ppt_x"/>
                                          </p:val>
                                        </p:tav>
                                      </p:tavLst>
                                    </p:anim>
                                    <p:anim calcmode="lin" valueType="num">
                                      <p:cBhvr>
                                        <p:cTn id="45" dur="500" fill="hold"/>
                                        <p:tgtEl>
                                          <p:spTgt spid="3">
                                            <p:graphicEl>
                                              <a:dgm id="{FE3B9EB7-D9B0-9D4C-8C7D-61BBC6013619}"/>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3">
                                            <p:graphicEl>
                                              <a:dgm id="{ADBDAEAD-92FE-414B-80F5-497D4AC47A3F}"/>
                                            </p:graphicEl>
                                          </p:spTgt>
                                        </p:tgtEl>
                                        <p:attrNameLst>
                                          <p:attrName>style.visibility</p:attrName>
                                        </p:attrNameLst>
                                      </p:cBhvr>
                                      <p:to>
                                        <p:strVal val="visible"/>
                                      </p:to>
                                    </p:set>
                                    <p:anim calcmode="lin" valueType="num">
                                      <p:cBhvr>
                                        <p:cTn id="50" dur="500" fill="hold"/>
                                        <p:tgtEl>
                                          <p:spTgt spid="3">
                                            <p:graphicEl>
                                              <a:dgm id="{ADBDAEAD-92FE-414B-80F5-497D4AC47A3F}"/>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ADBDAEAD-92FE-414B-80F5-497D4AC47A3F}"/>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ADBDAEAD-92FE-414B-80F5-497D4AC47A3F}"/>
                                            </p:graphicEl>
                                          </p:spTgt>
                                        </p:tgtEl>
                                      </p:cBhvr>
                                    </p:animEffect>
                                    <p:anim calcmode="lin" valueType="num">
                                      <p:cBhvr>
                                        <p:cTn id="53" dur="500" fill="hold"/>
                                        <p:tgtEl>
                                          <p:spTgt spid="3">
                                            <p:graphicEl>
                                              <a:dgm id="{ADBDAEAD-92FE-414B-80F5-497D4AC47A3F}"/>
                                            </p:graphicEl>
                                          </p:spTgt>
                                        </p:tgtEl>
                                        <p:attrNameLst>
                                          <p:attrName>ppt_x</p:attrName>
                                        </p:attrNameLst>
                                      </p:cBhvr>
                                      <p:tavLst>
                                        <p:tav tm="0">
                                          <p:val>
                                            <p:fltVal val="0.5"/>
                                          </p:val>
                                        </p:tav>
                                        <p:tav tm="100000">
                                          <p:val>
                                            <p:strVal val="#ppt_x"/>
                                          </p:val>
                                        </p:tav>
                                      </p:tavLst>
                                    </p:anim>
                                    <p:anim calcmode="lin" valueType="num">
                                      <p:cBhvr>
                                        <p:cTn id="54" dur="500" fill="hold"/>
                                        <p:tgtEl>
                                          <p:spTgt spid="3">
                                            <p:graphicEl>
                                              <a:dgm id="{ADBDAEAD-92FE-414B-80F5-497D4AC47A3F}"/>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3">
                                            <p:graphicEl>
                                              <a:dgm id="{41AABC91-F84D-CB49-843F-8CD10C014CD7}"/>
                                            </p:graphicEl>
                                          </p:spTgt>
                                        </p:tgtEl>
                                        <p:attrNameLst>
                                          <p:attrName>style.visibility</p:attrName>
                                        </p:attrNameLst>
                                      </p:cBhvr>
                                      <p:to>
                                        <p:strVal val="visible"/>
                                      </p:to>
                                    </p:set>
                                    <p:anim calcmode="lin" valueType="num">
                                      <p:cBhvr>
                                        <p:cTn id="59" dur="500" fill="hold"/>
                                        <p:tgtEl>
                                          <p:spTgt spid="3">
                                            <p:graphicEl>
                                              <a:dgm id="{41AABC91-F84D-CB49-843F-8CD10C014CD7}"/>
                                            </p:graphicEl>
                                          </p:spTgt>
                                        </p:tgtEl>
                                        <p:attrNameLst>
                                          <p:attrName>ppt_w</p:attrName>
                                        </p:attrNameLst>
                                      </p:cBhvr>
                                      <p:tavLst>
                                        <p:tav tm="0">
                                          <p:val>
                                            <p:fltVal val="0"/>
                                          </p:val>
                                        </p:tav>
                                        <p:tav tm="100000">
                                          <p:val>
                                            <p:strVal val="#ppt_w"/>
                                          </p:val>
                                        </p:tav>
                                      </p:tavLst>
                                    </p:anim>
                                    <p:anim calcmode="lin" valueType="num">
                                      <p:cBhvr>
                                        <p:cTn id="60" dur="500" fill="hold"/>
                                        <p:tgtEl>
                                          <p:spTgt spid="3">
                                            <p:graphicEl>
                                              <a:dgm id="{41AABC91-F84D-CB49-843F-8CD10C014CD7}"/>
                                            </p:graphicEl>
                                          </p:spTgt>
                                        </p:tgtEl>
                                        <p:attrNameLst>
                                          <p:attrName>ppt_h</p:attrName>
                                        </p:attrNameLst>
                                      </p:cBhvr>
                                      <p:tavLst>
                                        <p:tav tm="0">
                                          <p:val>
                                            <p:fltVal val="0"/>
                                          </p:val>
                                        </p:tav>
                                        <p:tav tm="100000">
                                          <p:val>
                                            <p:strVal val="#ppt_h"/>
                                          </p:val>
                                        </p:tav>
                                      </p:tavLst>
                                    </p:anim>
                                    <p:animEffect transition="in" filter="fade">
                                      <p:cBhvr>
                                        <p:cTn id="61" dur="500"/>
                                        <p:tgtEl>
                                          <p:spTgt spid="3">
                                            <p:graphicEl>
                                              <a:dgm id="{41AABC91-F84D-CB49-843F-8CD10C014CD7}"/>
                                            </p:graphicEl>
                                          </p:spTgt>
                                        </p:tgtEl>
                                      </p:cBhvr>
                                    </p:animEffect>
                                    <p:anim calcmode="lin" valueType="num">
                                      <p:cBhvr>
                                        <p:cTn id="62" dur="500" fill="hold"/>
                                        <p:tgtEl>
                                          <p:spTgt spid="3">
                                            <p:graphicEl>
                                              <a:dgm id="{41AABC91-F84D-CB49-843F-8CD10C014CD7}"/>
                                            </p:graphicEl>
                                          </p:spTgt>
                                        </p:tgtEl>
                                        <p:attrNameLst>
                                          <p:attrName>ppt_x</p:attrName>
                                        </p:attrNameLst>
                                      </p:cBhvr>
                                      <p:tavLst>
                                        <p:tav tm="0">
                                          <p:val>
                                            <p:fltVal val="0.5"/>
                                          </p:val>
                                        </p:tav>
                                        <p:tav tm="100000">
                                          <p:val>
                                            <p:strVal val="#ppt_x"/>
                                          </p:val>
                                        </p:tav>
                                      </p:tavLst>
                                    </p:anim>
                                    <p:anim calcmode="lin" valueType="num">
                                      <p:cBhvr>
                                        <p:cTn id="63" dur="500" fill="hold"/>
                                        <p:tgtEl>
                                          <p:spTgt spid="3">
                                            <p:graphicEl>
                                              <a:dgm id="{41AABC91-F84D-CB49-843F-8CD10C014CD7}"/>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3">
                                            <p:graphicEl>
                                              <a:dgm id="{129A9D9D-7D1B-8442-9F51-4D4D98266D5A}"/>
                                            </p:graphicEl>
                                          </p:spTgt>
                                        </p:tgtEl>
                                        <p:attrNameLst>
                                          <p:attrName>style.visibility</p:attrName>
                                        </p:attrNameLst>
                                      </p:cBhvr>
                                      <p:to>
                                        <p:strVal val="visible"/>
                                      </p:to>
                                    </p:set>
                                    <p:anim calcmode="lin" valueType="num">
                                      <p:cBhvr>
                                        <p:cTn id="68" dur="500" fill="hold"/>
                                        <p:tgtEl>
                                          <p:spTgt spid="3">
                                            <p:graphicEl>
                                              <a:dgm id="{129A9D9D-7D1B-8442-9F51-4D4D98266D5A}"/>
                                            </p:graphicEl>
                                          </p:spTgt>
                                        </p:tgtEl>
                                        <p:attrNameLst>
                                          <p:attrName>ppt_w</p:attrName>
                                        </p:attrNameLst>
                                      </p:cBhvr>
                                      <p:tavLst>
                                        <p:tav tm="0">
                                          <p:val>
                                            <p:fltVal val="0"/>
                                          </p:val>
                                        </p:tav>
                                        <p:tav tm="100000">
                                          <p:val>
                                            <p:strVal val="#ppt_w"/>
                                          </p:val>
                                        </p:tav>
                                      </p:tavLst>
                                    </p:anim>
                                    <p:anim calcmode="lin" valueType="num">
                                      <p:cBhvr>
                                        <p:cTn id="69" dur="500" fill="hold"/>
                                        <p:tgtEl>
                                          <p:spTgt spid="3">
                                            <p:graphicEl>
                                              <a:dgm id="{129A9D9D-7D1B-8442-9F51-4D4D98266D5A}"/>
                                            </p:graphicEl>
                                          </p:spTgt>
                                        </p:tgtEl>
                                        <p:attrNameLst>
                                          <p:attrName>ppt_h</p:attrName>
                                        </p:attrNameLst>
                                      </p:cBhvr>
                                      <p:tavLst>
                                        <p:tav tm="0">
                                          <p:val>
                                            <p:fltVal val="0"/>
                                          </p:val>
                                        </p:tav>
                                        <p:tav tm="100000">
                                          <p:val>
                                            <p:strVal val="#ppt_h"/>
                                          </p:val>
                                        </p:tav>
                                      </p:tavLst>
                                    </p:anim>
                                    <p:animEffect transition="in" filter="fade">
                                      <p:cBhvr>
                                        <p:cTn id="70" dur="500"/>
                                        <p:tgtEl>
                                          <p:spTgt spid="3">
                                            <p:graphicEl>
                                              <a:dgm id="{129A9D9D-7D1B-8442-9F51-4D4D98266D5A}"/>
                                            </p:graphicEl>
                                          </p:spTgt>
                                        </p:tgtEl>
                                      </p:cBhvr>
                                    </p:animEffect>
                                    <p:anim calcmode="lin" valueType="num">
                                      <p:cBhvr>
                                        <p:cTn id="71" dur="500" fill="hold"/>
                                        <p:tgtEl>
                                          <p:spTgt spid="3">
                                            <p:graphicEl>
                                              <a:dgm id="{129A9D9D-7D1B-8442-9F51-4D4D98266D5A}"/>
                                            </p:graphicEl>
                                          </p:spTgt>
                                        </p:tgtEl>
                                        <p:attrNameLst>
                                          <p:attrName>ppt_x</p:attrName>
                                        </p:attrNameLst>
                                      </p:cBhvr>
                                      <p:tavLst>
                                        <p:tav tm="0">
                                          <p:val>
                                            <p:fltVal val="0.5"/>
                                          </p:val>
                                        </p:tav>
                                        <p:tav tm="100000">
                                          <p:val>
                                            <p:strVal val="#ppt_x"/>
                                          </p:val>
                                        </p:tav>
                                      </p:tavLst>
                                    </p:anim>
                                    <p:anim calcmode="lin" valueType="num">
                                      <p:cBhvr>
                                        <p:cTn id="72" dur="500" fill="hold"/>
                                        <p:tgtEl>
                                          <p:spTgt spid="3">
                                            <p:graphicEl>
                                              <a:dgm id="{129A9D9D-7D1B-8442-9F51-4D4D98266D5A}"/>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3">
                                            <p:graphicEl>
                                              <a:dgm id="{93FC642E-1CB3-F64D-ABB0-357AF39E2C3D}"/>
                                            </p:graphicEl>
                                          </p:spTgt>
                                        </p:tgtEl>
                                        <p:attrNameLst>
                                          <p:attrName>style.visibility</p:attrName>
                                        </p:attrNameLst>
                                      </p:cBhvr>
                                      <p:to>
                                        <p:strVal val="visible"/>
                                      </p:to>
                                    </p:set>
                                    <p:anim calcmode="lin" valueType="num">
                                      <p:cBhvr>
                                        <p:cTn id="77" dur="500" fill="hold"/>
                                        <p:tgtEl>
                                          <p:spTgt spid="3">
                                            <p:graphicEl>
                                              <a:dgm id="{93FC642E-1CB3-F64D-ABB0-357AF39E2C3D}"/>
                                            </p:graphicEl>
                                          </p:spTgt>
                                        </p:tgtEl>
                                        <p:attrNameLst>
                                          <p:attrName>ppt_w</p:attrName>
                                        </p:attrNameLst>
                                      </p:cBhvr>
                                      <p:tavLst>
                                        <p:tav tm="0">
                                          <p:val>
                                            <p:fltVal val="0"/>
                                          </p:val>
                                        </p:tav>
                                        <p:tav tm="100000">
                                          <p:val>
                                            <p:strVal val="#ppt_w"/>
                                          </p:val>
                                        </p:tav>
                                      </p:tavLst>
                                    </p:anim>
                                    <p:anim calcmode="lin" valueType="num">
                                      <p:cBhvr>
                                        <p:cTn id="78" dur="500" fill="hold"/>
                                        <p:tgtEl>
                                          <p:spTgt spid="3">
                                            <p:graphicEl>
                                              <a:dgm id="{93FC642E-1CB3-F64D-ABB0-357AF39E2C3D}"/>
                                            </p:graphicEl>
                                          </p:spTgt>
                                        </p:tgtEl>
                                        <p:attrNameLst>
                                          <p:attrName>ppt_h</p:attrName>
                                        </p:attrNameLst>
                                      </p:cBhvr>
                                      <p:tavLst>
                                        <p:tav tm="0">
                                          <p:val>
                                            <p:fltVal val="0"/>
                                          </p:val>
                                        </p:tav>
                                        <p:tav tm="100000">
                                          <p:val>
                                            <p:strVal val="#ppt_h"/>
                                          </p:val>
                                        </p:tav>
                                      </p:tavLst>
                                    </p:anim>
                                    <p:animEffect transition="in" filter="fade">
                                      <p:cBhvr>
                                        <p:cTn id="79" dur="500"/>
                                        <p:tgtEl>
                                          <p:spTgt spid="3">
                                            <p:graphicEl>
                                              <a:dgm id="{93FC642E-1CB3-F64D-ABB0-357AF39E2C3D}"/>
                                            </p:graphicEl>
                                          </p:spTgt>
                                        </p:tgtEl>
                                      </p:cBhvr>
                                    </p:animEffect>
                                    <p:anim calcmode="lin" valueType="num">
                                      <p:cBhvr>
                                        <p:cTn id="80" dur="500" fill="hold"/>
                                        <p:tgtEl>
                                          <p:spTgt spid="3">
                                            <p:graphicEl>
                                              <a:dgm id="{93FC642E-1CB3-F64D-ABB0-357AF39E2C3D}"/>
                                            </p:graphicEl>
                                          </p:spTgt>
                                        </p:tgtEl>
                                        <p:attrNameLst>
                                          <p:attrName>ppt_x</p:attrName>
                                        </p:attrNameLst>
                                      </p:cBhvr>
                                      <p:tavLst>
                                        <p:tav tm="0">
                                          <p:val>
                                            <p:fltVal val="0.5"/>
                                          </p:val>
                                        </p:tav>
                                        <p:tav tm="100000">
                                          <p:val>
                                            <p:strVal val="#ppt_x"/>
                                          </p:val>
                                        </p:tav>
                                      </p:tavLst>
                                    </p:anim>
                                    <p:anim calcmode="lin" valueType="num">
                                      <p:cBhvr>
                                        <p:cTn id="81" dur="500" fill="hold"/>
                                        <p:tgtEl>
                                          <p:spTgt spid="3">
                                            <p:graphicEl>
                                              <a:dgm id="{93FC642E-1CB3-F64D-ABB0-357AF39E2C3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723900" y="0"/>
            <a:ext cx="7518400" cy="109870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a:xfrm>
            <a:off x="6743700" y="6445250"/>
            <a:ext cx="2133600" cy="365125"/>
          </a:xfrm>
        </p:spPr>
        <p:txBody>
          <a:bodyPr/>
          <a:lstStyle/>
          <a:p>
            <a:fld id="{DF1387AF-664F-4B6C-9725-7D9C88C2BAE0}" type="slidenum">
              <a:rPr lang="en-US" sz="1400" smtClean="0"/>
              <a:pPr/>
              <a:t>4</a:t>
            </a:fld>
            <a:endParaRPr lang="en-US" sz="1400"/>
          </a:p>
        </p:txBody>
      </p:sp>
      <p:graphicFrame>
        <p:nvGraphicFramePr>
          <p:cNvPr id="8" name="Diagram 7"/>
          <p:cNvGraphicFramePr/>
          <p:nvPr>
            <p:extLst>
              <p:ext uri="{D42A27DB-BD31-4B8C-83A1-F6EECF244321}">
                <p14:modId xmlns="" xmlns:p14="http://schemas.microsoft.com/office/powerpoint/2010/main" val="94520907"/>
              </p:ext>
            </p:extLst>
          </p:nvPr>
        </p:nvGraphicFramePr>
        <p:xfrm>
          <a:off x="457200" y="2086454"/>
          <a:ext cx="8077200"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739989" y="1398354"/>
            <a:ext cx="4238421" cy="461665"/>
          </a:xfrm>
          <a:prstGeom prst="rect">
            <a:avLst/>
          </a:prstGeom>
          <a:noFill/>
        </p:spPr>
        <p:txBody>
          <a:bodyPr wrap="square" rtlCol="0">
            <a:spAutoFit/>
          </a:bodyPr>
          <a:lstStyle/>
          <a:p>
            <a:pPr algn="ctr"/>
            <a:r>
              <a:rPr lang="en-US" sz="2400" b="1" dirty="0" smtClean="0"/>
              <a:t>RP ACT 1951 ( Contd)</a:t>
            </a:r>
            <a:endParaRPr lang="en-US" sz="2400" b="1" dirty="0"/>
          </a:p>
        </p:txBody>
      </p:sp>
    </p:spTree>
    <p:extLst>
      <p:ext uri="{BB962C8B-B14F-4D97-AF65-F5344CB8AC3E}">
        <p14:creationId xmlns="" xmlns:p14="http://schemas.microsoft.com/office/powerpoint/2010/main" val="412172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3FD7BC2-7CFB-E745-B39A-E2D9D658EE93}"/>
                                            </p:graphicEl>
                                          </p:spTgt>
                                        </p:tgtEl>
                                        <p:attrNameLst>
                                          <p:attrName>style.visibility</p:attrName>
                                        </p:attrNameLst>
                                      </p:cBhvr>
                                      <p:to>
                                        <p:strVal val="visible"/>
                                      </p:to>
                                    </p:set>
                                    <p:anim calcmode="lin" valueType="num">
                                      <p:cBhvr additive="base">
                                        <p:cTn id="7" dur="500" fill="hold"/>
                                        <p:tgtEl>
                                          <p:spTgt spid="8">
                                            <p:graphicEl>
                                              <a:dgm id="{D3FD7BC2-7CFB-E745-B39A-E2D9D658EE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3FD7BC2-7CFB-E745-B39A-E2D9D658EE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0AD44CE7-0F50-D345-A724-F150EB8B68F2}"/>
                                            </p:graphicEl>
                                          </p:spTgt>
                                        </p:tgtEl>
                                        <p:attrNameLst>
                                          <p:attrName>style.visibility</p:attrName>
                                        </p:attrNameLst>
                                      </p:cBhvr>
                                      <p:to>
                                        <p:strVal val="visible"/>
                                      </p:to>
                                    </p:set>
                                    <p:anim calcmode="lin" valueType="num">
                                      <p:cBhvr additive="base">
                                        <p:cTn id="13" dur="500" fill="hold"/>
                                        <p:tgtEl>
                                          <p:spTgt spid="8">
                                            <p:graphicEl>
                                              <a:dgm id="{0AD44CE7-0F50-D345-A724-F150EB8B68F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0AD44CE7-0F50-D345-A724-F150EB8B68F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DA2770A-06E8-C947-B664-5168FD60E299}"/>
                                            </p:graphicEl>
                                          </p:spTgt>
                                        </p:tgtEl>
                                        <p:attrNameLst>
                                          <p:attrName>style.visibility</p:attrName>
                                        </p:attrNameLst>
                                      </p:cBhvr>
                                      <p:to>
                                        <p:strVal val="visible"/>
                                      </p:to>
                                    </p:set>
                                    <p:anim calcmode="lin" valueType="num">
                                      <p:cBhvr additive="base">
                                        <p:cTn id="19" dur="500" fill="hold"/>
                                        <p:tgtEl>
                                          <p:spTgt spid="8">
                                            <p:graphicEl>
                                              <a:dgm id="{9DA2770A-06E8-C947-B664-5168FD60E2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DA2770A-06E8-C947-B664-5168FD60E2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0BE37B6B-DA2D-1846-9D2A-5A63D30CD6E8}"/>
                                            </p:graphicEl>
                                          </p:spTgt>
                                        </p:tgtEl>
                                        <p:attrNameLst>
                                          <p:attrName>style.visibility</p:attrName>
                                        </p:attrNameLst>
                                      </p:cBhvr>
                                      <p:to>
                                        <p:strVal val="visible"/>
                                      </p:to>
                                    </p:set>
                                    <p:anim calcmode="lin" valueType="num">
                                      <p:cBhvr additive="base">
                                        <p:cTn id="25" dur="500" fill="hold"/>
                                        <p:tgtEl>
                                          <p:spTgt spid="8">
                                            <p:graphicEl>
                                              <a:dgm id="{0BE37B6B-DA2D-1846-9D2A-5A63D30CD6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0BE37B6B-DA2D-1846-9D2A-5A63D30CD6E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2E46D041-349E-A842-8EED-D48E27D1ED23}"/>
                                            </p:graphicEl>
                                          </p:spTgt>
                                        </p:tgtEl>
                                        <p:attrNameLst>
                                          <p:attrName>style.visibility</p:attrName>
                                        </p:attrNameLst>
                                      </p:cBhvr>
                                      <p:to>
                                        <p:strVal val="visible"/>
                                      </p:to>
                                    </p:set>
                                    <p:anim calcmode="lin" valueType="num">
                                      <p:cBhvr additive="base">
                                        <p:cTn id="31" dur="500" fill="hold"/>
                                        <p:tgtEl>
                                          <p:spTgt spid="8">
                                            <p:graphicEl>
                                              <a:dgm id="{2E46D041-349E-A842-8EED-D48E27D1ED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2E46D041-349E-A842-8EED-D48E27D1ED2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FF26BFEC-0B00-A848-91DF-7AEF09E3FD52}"/>
                                            </p:graphicEl>
                                          </p:spTgt>
                                        </p:tgtEl>
                                        <p:attrNameLst>
                                          <p:attrName>style.visibility</p:attrName>
                                        </p:attrNameLst>
                                      </p:cBhvr>
                                      <p:to>
                                        <p:strVal val="visible"/>
                                      </p:to>
                                    </p:set>
                                    <p:anim calcmode="lin" valueType="num">
                                      <p:cBhvr additive="base">
                                        <p:cTn id="37" dur="500" fill="hold"/>
                                        <p:tgtEl>
                                          <p:spTgt spid="8">
                                            <p:graphicEl>
                                              <a:dgm id="{FF26BFEC-0B00-A848-91DF-7AEF09E3FD5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FF26BFEC-0B00-A848-91DF-7AEF09E3FD5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 To </a:t>
            </a:r>
            <a:r>
              <a:rPr lang="en-US" sz="2800" b="1" dirty="0">
                <a:solidFill>
                  <a:srgbClr val="000000"/>
                </a:solidFill>
              </a:rPr>
              <a:t>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40</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3993623167"/>
              </p:ext>
            </p:extLst>
          </p:nvPr>
        </p:nvGraphicFramePr>
        <p:xfrm>
          <a:off x="0" y="880809"/>
          <a:ext cx="9144000"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772400" y="6527811"/>
            <a:ext cx="1371600" cy="307777"/>
          </a:xfrm>
          <a:prstGeom prst="rect">
            <a:avLst/>
          </a:prstGeom>
          <a:noFill/>
        </p:spPr>
        <p:txBody>
          <a:bodyPr wrap="square" rtlCol="0">
            <a:spAutoFit/>
          </a:bodyPr>
          <a:lstStyle/>
          <a:p>
            <a:pPr algn="r"/>
            <a:r>
              <a:rPr lang="en-IN" sz="1400" dirty="0" smtClean="0"/>
              <a:t>37</a:t>
            </a:r>
            <a:endParaRPr lang="en-IN" sz="1400" dirty="0"/>
          </a:p>
        </p:txBody>
      </p:sp>
    </p:spTree>
    <p:extLst>
      <p:ext uri="{BB962C8B-B14F-4D97-AF65-F5344CB8AC3E}">
        <p14:creationId xmlns="" xmlns:p14="http://schemas.microsoft.com/office/powerpoint/2010/main" val="171524481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FB4F8F01-4C5C-F748-83B0-D5BBE8A0D030}"/>
                                            </p:graphicEl>
                                          </p:spTgt>
                                        </p:tgtEl>
                                        <p:attrNameLst>
                                          <p:attrName>style.visibility</p:attrName>
                                        </p:attrNameLst>
                                      </p:cBhvr>
                                      <p:to>
                                        <p:strVal val="visible"/>
                                      </p:to>
                                    </p:set>
                                    <p:animEffect transition="in" filter="fade">
                                      <p:cBhvr>
                                        <p:cTn id="7" dur="800"/>
                                        <p:tgtEl>
                                          <p:spTgt spid="3">
                                            <p:graphicEl>
                                              <a:dgm id="{FB4F8F01-4C5C-F748-83B0-D5BBE8A0D030}"/>
                                            </p:graphicEl>
                                          </p:spTgt>
                                        </p:tgtEl>
                                      </p:cBhvr>
                                    </p:animEffect>
                                    <p:anim calcmode="lin" valueType="num">
                                      <p:cBhvr>
                                        <p:cTn id="8" dur="800" fill="hold"/>
                                        <p:tgtEl>
                                          <p:spTgt spid="3">
                                            <p:graphicEl>
                                              <a:dgm id="{FB4F8F01-4C5C-F748-83B0-D5BBE8A0D030}"/>
                                            </p:graphicEl>
                                          </p:spTgt>
                                        </p:tgtEl>
                                        <p:attrNameLst>
                                          <p:attrName>ppt_x</p:attrName>
                                        </p:attrNameLst>
                                      </p:cBhvr>
                                      <p:tavLst>
                                        <p:tav tm="0">
                                          <p:val>
                                            <p:strVal val="#ppt_x"/>
                                          </p:val>
                                        </p:tav>
                                        <p:tav tm="100000">
                                          <p:val>
                                            <p:strVal val="#ppt_x"/>
                                          </p:val>
                                        </p:tav>
                                      </p:tavLst>
                                    </p:anim>
                                    <p:anim calcmode="lin" valueType="num">
                                      <p:cBhvr>
                                        <p:cTn id="9" dur="800" fill="hold"/>
                                        <p:tgtEl>
                                          <p:spTgt spid="3">
                                            <p:graphicEl>
                                              <a:dgm id="{FB4F8F01-4C5C-F748-83B0-D5BBE8A0D0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7BA44C2C-7458-9E49-AE0C-3F9895037835}"/>
                                            </p:graphicEl>
                                          </p:spTgt>
                                        </p:tgtEl>
                                        <p:attrNameLst>
                                          <p:attrName>style.visibility</p:attrName>
                                        </p:attrNameLst>
                                      </p:cBhvr>
                                      <p:to>
                                        <p:strVal val="visible"/>
                                      </p:to>
                                    </p:set>
                                    <p:animEffect transition="in" filter="fade">
                                      <p:cBhvr>
                                        <p:cTn id="14" dur="800"/>
                                        <p:tgtEl>
                                          <p:spTgt spid="3">
                                            <p:graphicEl>
                                              <a:dgm id="{7BA44C2C-7458-9E49-AE0C-3F9895037835}"/>
                                            </p:graphicEl>
                                          </p:spTgt>
                                        </p:tgtEl>
                                      </p:cBhvr>
                                    </p:animEffect>
                                    <p:anim calcmode="lin" valueType="num">
                                      <p:cBhvr>
                                        <p:cTn id="15" dur="800" fill="hold"/>
                                        <p:tgtEl>
                                          <p:spTgt spid="3">
                                            <p:graphicEl>
                                              <a:dgm id="{7BA44C2C-7458-9E49-AE0C-3F9895037835}"/>
                                            </p:graphicEl>
                                          </p:spTgt>
                                        </p:tgtEl>
                                        <p:attrNameLst>
                                          <p:attrName>ppt_x</p:attrName>
                                        </p:attrNameLst>
                                      </p:cBhvr>
                                      <p:tavLst>
                                        <p:tav tm="0">
                                          <p:val>
                                            <p:strVal val="#ppt_x"/>
                                          </p:val>
                                        </p:tav>
                                        <p:tav tm="100000">
                                          <p:val>
                                            <p:strVal val="#ppt_x"/>
                                          </p:val>
                                        </p:tav>
                                      </p:tavLst>
                                    </p:anim>
                                    <p:anim calcmode="lin" valueType="num">
                                      <p:cBhvr>
                                        <p:cTn id="16" dur="800" fill="hold"/>
                                        <p:tgtEl>
                                          <p:spTgt spid="3">
                                            <p:graphicEl>
                                              <a:dgm id="{7BA44C2C-7458-9E49-AE0C-3F989503783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EA1809F-1624-5743-A2C3-F6AF54FA59B7}"/>
                                            </p:graphicEl>
                                          </p:spTgt>
                                        </p:tgtEl>
                                        <p:attrNameLst>
                                          <p:attrName>style.visibility</p:attrName>
                                        </p:attrNameLst>
                                      </p:cBhvr>
                                      <p:to>
                                        <p:strVal val="visible"/>
                                      </p:to>
                                    </p:set>
                                    <p:animEffect transition="in" filter="fade">
                                      <p:cBhvr>
                                        <p:cTn id="21" dur="800"/>
                                        <p:tgtEl>
                                          <p:spTgt spid="3">
                                            <p:graphicEl>
                                              <a:dgm id="{3EA1809F-1624-5743-A2C3-F6AF54FA59B7}"/>
                                            </p:graphicEl>
                                          </p:spTgt>
                                        </p:tgtEl>
                                      </p:cBhvr>
                                    </p:animEffect>
                                    <p:anim calcmode="lin" valueType="num">
                                      <p:cBhvr>
                                        <p:cTn id="22" dur="800" fill="hold"/>
                                        <p:tgtEl>
                                          <p:spTgt spid="3">
                                            <p:graphicEl>
                                              <a:dgm id="{3EA1809F-1624-5743-A2C3-F6AF54FA59B7}"/>
                                            </p:graphicEl>
                                          </p:spTgt>
                                        </p:tgtEl>
                                        <p:attrNameLst>
                                          <p:attrName>ppt_x</p:attrName>
                                        </p:attrNameLst>
                                      </p:cBhvr>
                                      <p:tavLst>
                                        <p:tav tm="0">
                                          <p:val>
                                            <p:strVal val="#ppt_x"/>
                                          </p:val>
                                        </p:tav>
                                        <p:tav tm="100000">
                                          <p:val>
                                            <p:strVal val="#ppt_x"/>
                                          </p:val>
                                        </p:tav>
                                      </p:tavLst>
                                    </p:anim>
                                    <p:anim calcmode="lin" valueType="num">
                                      <p:cBhvr>
                                        <p:cTn id="23" dur="800" fill="hold"/>
                                        <p:tgtEl>
                                          <p:spTgt spid="3">
                                            <p:graphicEl>
                                              <a:dgm id="{3EA1809F-1624-5743-A2C3-F6AF54FA59B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58847317-D230-5242-8D95-0A10350C8967}"/>
                                            </p:graphicEl>
                                          </p:spTgt>
                                        </p:tgtEl>
                                        <p:attrNameLst>
                                          <p:attrName>style.visibility</p:attrName>
                                        </p:attrNameLst>
                                      </p:cBhvr>
                                      <p:to>
                                        <p:strVal val="visible"/>
                                      </p:to>
                                    </p:set>
                                    <p:animEffect transition="in" filter="fade">
                                      <p:cBhvr>
                                        <p:cTn id="28" dur="800"/>
                                        <p:tgtEl>
                                          <p:spTgt spid="3">
                                            <p:graphicEl>
                                              <a:dgm id="{58847317-D230-5242-8D95-0A10350C8967}"/>
                                            </p:graphicEl>
                                          </p:spTgt>
                                        </p:tgtEl>
                                      </p:cBhvr>
                                    </p:animEffect>
                                    <p:anim calcmode="lin" valueType="num">
                                      <p:cBhvr>
                                        <p:cTn id="29" dur="800" fill="hold"/>
                                        <p:tgtEl>
                                          <p:spTgt spid="3">
                                            <p:graphicEl>
                                              <a:dgm id="{58847317-D230-5242-8D95-0A10350C8967}"/>
                                            </p:graphicEl>
                                          </p:spTgt>
                                        </p:tgtEl>
                                        <p:attrNameLst>
                                          <p:attrName>ppt_x</p:attrName>
                                        </p:attrNameLst>
                                      </p:cBhvr>
                                      <p:tavLst>
                                        <p:tav tm="0">
                                          <p:val>
                                            <p:strVal val="#ppt_x"/>
                                          </p:val>
                                        </p:tav>
                                        <p:tav tm="100000">
                                          <p:val>
                                            <p:strVal val="#ppt_x"/>
                                          </p:val>
                                        </p:tav>
                                      </p:tavLst>
                                    </p:anim>
                                    <p:anim calcmode="lin" valueType="num">
                                      <p:cBhvr>
                                        <p:cTn id="30" dur="800" fill="hold"/>
                                        <p:tgtEl>
                                          <p:spTgt spid="3">
                                            <p:graphicEl>
                                              <a:dgm id="{58847317-D230-5242-8D95-0A10350C896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B4AB955E-B8EA-974C-9711-F768EE830327}"/>
                                            </p:graphicEl>
                                          </p:spTgt>
                                        </p:tgtEl>
                                        <p:attrNameLst>
                                          <p:attrName>style.visibility</p:attrName>
                                        </p:attrNameLst>
                                      </p:cBhvr>
                                      <p:to>
                                        <p:strVal val="visible"/>
                                      </p:to>
                                    </p:set>
                                    <p:animEffect transition="in" filter="fade">
                                      <p:cBhvr>
                                        <p:cTn id="35" dur="800"/>
                                        <p:tgtEl>
                                          <p:spTgt spid="3">
                                            <p:graphicEl>
                                              <a:dgm id="{B4AB955E-B8EA-974C-9711-F768EE830327}"/>
                                            </p:graphicEl>
                                          </p:spTgt>
                                        </p:tgtEl>
                                      </p:cBhvr>
                                    </p:animEffect>
                                    <p:anim calcmode="lin" valueType="num">
                                      <p:cBhvr>
                                        <p:cTn id="36" dur="800" fill="hold"/>
                                        <p:tgtEl>
                                          <p:spTgt spid="3">
                                            <p:graphicEl>
                                              <a:dgm id="{B4AB955E-B8EA-974C-9711-F768EE830327}"/>
                                            </p:graphicEl>
                                          </p:spTgt>
                                        </p:tgtEl>
                                        <p:attrNameLst>
                                          <p:attrName>ppt_x</p:attrName>
                                        </p:attrNameLst>
                                      </p:cBhvr>
                                      <p:tavLst>
                                        <p:tav tm="0">
                                          <p:val>
                                            <p:strVal val="#ppt_x"/>
                                          </p:val>
                                        </p:tav>
                                        <p:tav tm="100000">
                                          <p:val>
                                            <p:strVal val="#ppt_x"/>
                                          </p:val>
                                        </p:tav>
                                      </p:tavLst>
                                    </p:anim>
                                    <p:anim calcmode="lin" valueType="num">
                                      <p:cBhvr>
                                        <p:cTn id="37" dur="800" fill="hold"/>
                                        <p:tgtEl>
                                          <p:spTgt spid="3">
                                            <p:graphicEl>
                                              <a:dgm id="{B4AB955E-B8EA-974C-9711-F768EE83032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CB7B0717-36C7-A94F-AF10-45D6F3E42F2D}"/>
                                            </p:graphicEl>
                                          </p:spTgt>
                                        </p:tgtEl>
                                        <p:attrNameLst>
                                          <p:attrName>style.visibility</p:attrName>
                                        </p:attrNameLst>
                                      </p:cBhvr>
                                      <p:to>
                                        <p:strVal val="visible"/>
                                      </p:to>
                                    </p:set>
                                    <p:animEffect transition="in" filter="fade">
                                      <p:cBhvr>
                                        <p:cTn id="42" dur="800"/>
                                        <p:tgtEl>
                                          <p:spTgt spid="3">
                                            <p:graphicEl>
                                              <a:dgm id="{CB7B0717-36C7-A94F-AF10-45D6F3E42F2D}"/>
                                            </p:graphicEl>
                                          </p:spTgt>
                                        </p:tgtEl>
                                      </p:cBhvr>
                                    </p:animEffect>
                                    <p:anim calcmode="lin" valueType="num">
                                      <p:cBhvr>
                                        <p:cTn id="43" dur="800" fill="hold"/>
                                        <p:tgtEl>
                                          <p:spTgt spid="3">
                                            <p:graphicEl>
                                              <a:dgm id="{CB7B0717-36C7-A94F-AF10-45D6F3E42F2D}"/>
                                            </p:graphicEl>
                                          </p:spTgt>
                                        </p:tgtEl>
                                        <p:attrNameLst>
                                          <p:attrName>ppt_x</p:attrName>
                                        </p:attrNameLst>
                                      </p:cBhvr>
                                      <p:tavLst>
                                        <p:tav tm="0">
                                          <p:val>
                                            <p:strVal val="#ppt_x"/>
                                          </p:val>
                                        </p:tav>
                                        <p:tav tm="100000">
                                          <p:val>
                                            <p:strVal val="#ppt_x"/>
                                          </p:val>
                                        </p:tav>
                                      </p:tavLst>
                                    </p:anim>
                                    <p:anim calcmode="lin" valueType="num">
                                      <p:cBhvr>
                                        <p:cTn id="44" dur="800" fill="hold"/>
                                        <p:tgtEl>
                                          <p:spTgt spid="3">
                                            <p:graphicEl>
                                              <a:dgm id="{CB7B0717-36C7-A94F-AF10-45D6F3E42F2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690DC1D2-519A-4FEB-BE87-F2CFAD3A0F5D}"/>
                                            </p:graphicEl>
                                          </p:spTgt>
                                        </p:tgtEl>
                                        <p:attrNameLst>
                                          <p:attrName>style.visibility</p:attrName>
                                        </p:attrNameLst>
                                      </p:cBhvr>
                                      <p:to>
                                        <p:strVal val="visible"/>
                                      </p:to>
                                    </p:set>
                                    <p:animEffect transition="in" filter="fade">
                                      <p:cBhvr>
                                        <p:cTn id="49" dur="800"/>
                                        <p:tgtEl>
                                          <p:spTgt spid="3">
                                            <p:graphicEl>
                                              <a:dgm id="{690DC1D2-519A-4FEB-BE87-F2CFAD3A0F5D}"/>
                                            </p:graphicEl>
                                          </p:spTgt>
                                        </p:tgtEl>
                                      </p:cBhvr>
                                    </p:animEffect>
                                    <p:anim calcmode="lin" valueType="num">
                                      <p:cBhvr>
                                        <p:cTn id="50" dur="800" fill="hold"/>
                                        <p:tgtEl>
                                          <p:spTgt spid="3">
                                            <p:graphicEl>
                                              <a:dgm id="{690DC1D2-519A-4FEB-BE87-F2CFAD3A0F5D}"/>
                                            </p:graphicEl>
                                          </p:spTgt>
                                        </p:tgtEl>
                                        <p:attrNameLst>
                                          <p:attrName>ppt_x</p:attrName>
                                        </p:attrNameLst>
                                      </p:cBhvr>
                                      <p:tavLst>
                                        <p:tav tm="0">
                                          <p:val>
                                            <p:strVal val="#ppt_x"/>
                                          </p:val>
                                        </p:tav>
                                        <p:tav tm="100000">
                                          <p:val>
                                            <p:strVal val="#ppt_x"/>
                                          </p:val>
                                        </p:tav>
                                      </p:tavLst>
                                    </p:anim>
                                    <p:anim calcmode="lin" valueType="num">
                                      <p:cBhvr>
                                        <p:cTn id="51" dur="800" fill="hold"/>
                                        <p:tgtEl>
                                          <p:spTgt spid="3">
                                            <p:graphicEl>
                                              <a:dgm id="{690DC1D2-519A-4FEB-BE87-F2CFAD3A0F5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230353A9-AF68-5943-96C1-D079EEBD221E}"/>
                                            </p:graphicEl>
                                          </p:spTgt>
                                        </p:tgtEl>
                                        <p:attrNameLst>
                                          <p:attrName>style.visibility</p:attrName>
                                        </p:attrNameLst>
                                      </p:cBhvr>
                                      <p:to>
                                        <p:strVal val="visible"/>
                                      </p:to>
                                    </p:set>
                                    <p:animEffect transition="in" filter="fade">
                                      <p:cBhvr>
                                        <p:cTn id="56" dur="800"/>
                                        <p:tgtEl>
                                          <p:spTgt spid="3">
                                            <p:graphicEl>
                                              <a:dgm id="{230353A9-AF68-5943-96C1-D079EEBD221E}"/>
                                            </p:graphicEl>
                                          </p:spTgt>
                                        </p:tgtEl>
                                      </p:cBhvr>
                                    </p:animEffect>
                                    <p:anim calcmode="lin" valueType="num">
                                      <p:cBhvr>
                                        <p:cTn id="57" dur="800" fill="hold"/>
                                        <p:tgtEl>
                                          <p:spTgt spid="3">
                                            <p:graphicEl>
                                              <a:dgm id="{230353A9-AF68-5943-96C1-D079EEBD221E}"/>
                                            </p:graphicEl>
                                          </p:spTgt>
                                        </p:tgtEl>
                                        <p:attrNameLst>
                                          <p:attrName>ppt_x</p:attrName>
                                        </p:attrNameLst>
                                      </p:cBhvr>
                                      <p:tavLst>
                                        <p:tav tm="0">
                                          <p:val>
                                            <p:strVal val="#ppt_x"/>
                                          </p:val>
                                        </p:tav>
                                        <p:tav tm="100000">
                                          <p:val>
                                            <p:strVal val="#ppt_x"/>
                                          </p:val>
                                        </p:tav>
                                      </p:tavLst>
                                    </p:anim>
                                    <p:anim calcmode="lin" valueType="num">
                                      <p:cBhvr>
                                        <p:cTn id="58" dur="800" fill="hold"/>
                                        <p:tgtEl>
                                          <p:spTgt spid="3">
                                            <p:graphicEl>
                                              <a:dgm id="{230353A9-AF68-5943-96C1-D079EEBD221E}"/>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68EEA43D-5CEC-4819-9FDB-DFD31E09B27E}"/>
                                            </p:graphicEl>
                                          </p:spTgt>
                                        </p:tgtEl>
                                        <p:attrNameLst>
                                          <p:attrName>style.visibility</p:attrName>
                                        </p:attrNameLst>
                                      </p:cBhvr>
                                      <p:to>
                                        <p:strVal val="visible"/>
                                      </p:to>
                                    </p:set>
                                    <p:animEffect transition="in" filter="fade">
                                      <p:cBhvr>
                                        <p:cTn id="63" dur="800"/>
                                        <p:tgtEl>
                                          <p:spTgt spid="3">
                                            <p:graphicEl>
                                              <a:dgm id="{68EEA43D-5CEC-4819-9FDB-DFD31E09B27E}"/>
                                            </p:graphicEl>
                                          </p:spTgt>
                                        </p:tgtEl>
                                      </p:cBhvr>
                                    </p:animEffect>
                                    <p:anim calcmode="lin" valueType="num">
                                      <p:cBhvr>
                                        <p:cTn id="64" dur="800" fill="hold"/>
                                        <p:tgtEl>
                                          <p:spTgt spid="3">
                                            <p:graphicEl>
                                              <a:dgm id="{68EEA43D-5CEC-4819-9FDB-DFD31E09B27E}"/>
                                            </p:graphicEl>
                                          </p:spTgt>
                                        </p:tgtEl>
                                        <p:attrNameLst>
                                          <p:attrName>ppt_x</p:attrName>
                                        </p:attrNameLst>
                                      </p:cBhvr>
                                      <p:tavLst>
                                        <p:tav tm="0">
                                          <p:val>
                                            <p:strVal val="#ppt_x"/>
                                          </p:val>
                                        </p:tav>
                                        <p:tav tm="100000">
                                          <p:val>
                                            <p:strVal val="#ppt_x"/>
                                          </p:val>
                                        </p:tav>
                                      </p:tavLst>
                                    </p:anim>
                                    <p:anim calcmode="lin" valueType="num">
                                      <p:cBhvr>
                                        <p:cTn id="65" dur="800" fill="hold"/>
                                        <p:tgtEl>
                                          <p:spTgt spid="3">
                                            <p:graphicEl>
                                              <a:dgm id="{68EEA43D-5CEC-4819-9FDB-DFD31E09B27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41</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4199153010"/>
              </p:ext>
            </p:extLst>
          </p:nvPr>
        </p:nvGraphicFramePr>
        <p:xfrm>
          <a:off x="114166" y="1041632"/>
          <a:ext cx="9053596"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1524481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AD10E0BA-0240-894D-8EAB-B9A6CC81D356}"/>
                                            </p:graphicEl>
                                          </p:spTgt>
                                        </p:tgtEl>
                                        <p:attrNameLst>
                                          <p:attrName>style.visibility</p:attrName>
                                        </p:attrNameLst>
                                      </p:cBhvr>
                                      <p:to>
                                        <p:strVal val="visible"/>
                                      </p:to>
                                    </p:set>
                                    <p:anim calcmode="lin" valueType="num">
                                      <p:cBhvr additive="base">
                                        <p:cTn id="7" dur="500" fill="hold"/>
                                        <p:tgtEl>
                                          <p:spTgt spid="3">
                                            <p:graphicEl>
                                              <a:dgm id="{AD10E0BA-0240-894D-8EAB-B9A6CC81D35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AD10E0BA-0240-894D-8EAB-B9A6CC81D35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F569CC8E-D0E1-7A44-B722-F72B8CEC521D}"/>
                                            </p:graphicEl>
                                          </p:spTgt>
                                        </p:tgtEl>
                                        <p:attrNameLst>
                                          <p:attrName>style.visibility</p:attrName>
                                        </p:attrNameLst>
                                      </p:cBhvr>
                                      <p:to>
                                        <p:strVal val="visible"/>
                                      </p:to>
                                    </p:set>
                                    <p:anim calcmode="lin" valueType="num">
                                      <p:cBhvr additive="base">
                                        <p:cTn id="13" dur="500" fill="hold"/>
                                        <p:tgtEl>
                                          <p:spTgt spid="3">
                                            <p:graphicEl>
                                              <a:dgm id="{F569CC8E-D0E1-7A44-B722-F72B8CEC521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F569CC8E-D0E1-7A44-B722-F72B8CEC521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88647915-A6EC-0A48-A5A0-2B1613C9C6CE}"/>
                                            </p:graphicEl>
                                          </p:spTgt>
                                        </p:tgtEl>
                                        <p:attrNameLst>
                                          <p:attrName>style.visibility</p:attrName>
                                        </p:attrNameLst>
                                      </p:cBhvr>
                                      <p:to>
                                        <p:strVal val="visible"/>
                                      </p:to>
                                    </p:set>
                                    <p:anim calcmode="lin" valueType="num">
                                      <p:cBhvr additive="base">
                                        <p:cTn id="17" dur="500" fill="hold"/>
                                        <p:tgtEl>
                                          <p:spTgt spid="3">
                                            <p:graphicEl>
                                              <a:dgm id="{88647915-A6EC-0A48-A5A0-2B1613C9C6C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8647915-A6EC-0A48-A5A0-2B1613C9C6C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85AFE213-4141-8249-B86F-B78C73F9F07C}"/>
                                            </p:graphicEl>
                                          </p:spTgt>
                                        </p:tgtEl>
                                        <p:attrNameLst>
                                          <p:attrName>style.visibility</p:attrName>
                                        </p:attrNameLst>
                                      </p:cBhvr>
                                      <p:to>
                                        <p:strVal val="visible"/>
                                      </p:to>
                                    </p:set>
                                    <p:anim calcmode="lin" valueType="num">
                                      <p:cBhvr additive="base">
                                        <p:cTn id="23" dur="500" fill="hold"/>
                                        <p:tgtEl>
                                          <p:spTgt spid="3">
                                            <p:graphicEl>
                                              <a:dgm id="{85AFE213-4141-8249-B86F-B78C73F9F07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85AFE213-4141-8249-B86F-B78C73F9F07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24543487-AC4B-42D5-A3E0-A0E8B9077A75}"/>
                                            </p:graphicEl>
                                          </p:spTgt>
                                        </p:tgtEl>
                                        <p:attrNameLst>
                                          <p:attrName>style.visibility</p:attrName>
                                        </p:attrNameLst>
                                      </p:cBhvr>
                                      <p:to>
                                        <p:strVal val="visible"/>
                                      </p:to>
                                    </p:set>
                                    <p:anim calcmode="lin" valueType="num">
                                      <p:cBhvr additive="base">
                                        <p:cTn id="27" dur="500" fill="hold"/>
                                        <p:tgtEl>
                                          <p:spTgt spid="3">
                                            <p:graphicEl>
                                              <a:dgm id="{24543487-AC4B-42D5-A3E0-A0E8B9077A7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24543487-AC4B-42D5-A3E0-A0E8B9077A7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57B02BA2-C24D-440A-9D5F-8ED52F4443B8}"/>
                                            </p:graphicEl>
                                          </p:spTgt>
                                        </p:tgtEl>
                                        <p:attrNameLst>
                                          <p:attrName>style.visibility</p:attrName>
                                        </p:attrNameLst>
                                      </p:cBhvr>
                                      <p:to>
                                        <p:strVal val="visible"/>
                                      </p:to>
                                    </p:set>
                                    <p:anim calcmode="lin" valueType="num">
                                      <p:cBhvr additive="base">
                                        <p:cTn id="33" dur="500" fill="hold"/>
                                        <p:tgtEl>
                                          <p:spTgt spid="3">
                                            <p:graphicEl>
                                              <a:dgm id="{57B02BA2-C24D-440A-9D5F-8ED52F4443B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57B02BA2-C24D-440A-9D5F-8ED52F4443B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120763C7-4050-664F-A7B3-CB3B2A535E34}"/>
                                            </p:graphicEl>
                                          </p:spTgt>
                                        </p:tgtEl>
                                        <p:attrNameLst>
                                          <p:attrName>style.visibility</p:attrName>
                                        </p:attrNameLst>
                                      </p:cBhvr>
                                      <p:to>
                                        <p:strVal val="visible"/>
                                      </p:to>
                                    </p:set>
                                    <p:anim calcmode="lin" valueType="num">
                                      <p:cBhvr additive="base">
                                        <p:cTn id="37" dur="500" fill="hold"/>
                                        <p:tgtEl>
                                          <p:spTgt spid="3">
                                            <p:graphicEl>
                                              <a:dgm id="{120763C7-4050-664F-A7B3-CB3B2A535E3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120763C7-4050-664F-A7B3-CB3B2A535E3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438E71E1-1882-8749-8602-041B2C9D9F03}"/>
                                            </p:graphicEl>
                                          </p:spTgt>
                                        </p:tgtEl>
                                        <p:attrNameLst>
                                          <p:attrName>style.visibility</p:attrName>
                                        </p:attrNameLst>
                                      </p:cBhvr>
                                      <p:to>
                                        <p:strVal val="visible"/>
                                      </p:to>
                                    </p:set>
                                    <p:anim calcmode="lin" valueType="num">
                                      <p:cBhvr additive="base">
                                        <p:cTn id="43" dur="500" fill="hold"/>
                                        <p:tgtEl>
                                          <p:spTgt spid="3">
                                            <p:graphicEl>
                                              <a:dgm id="{438E71E1-1882-8749-8602-041B2C9D9F0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438E71E1-1882-8749-8602-041B2C9D9F0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1C264B0C-DD98-9D42-8D6A-AD77959E81EC}"/>
                                            </p:graphicEl>
                                          </p:spTgt>
                                        </p:tgtEl>
                                        <p:attrNameLst>
                                          <p:attrName>style.visibility</p:attrName>
                                        </p:attrNameLst>
                                      </p:cBhvr>
                                      <p:to>
                                        <p:strVal val="visible"/>
                                      </p:to>
                                    </p:set>
                                    <p:anim calcmode="lin" valueType="num">
                                      <p:cBhvr additive="base">
                                        <p:cTn id="47" dur="500" fill="hold"/>
                                        <p:tgtEl>
                                          <p:spTgt spid="3">
                                            <p:graphicEl>
                                              <a:dgm id="{1C264B0C-DD98-9D42-8D6A-AD77959E81E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1C264B0C-DD98-9D42-8D6A-AD77959E81E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8F0D73AB-E814-914D-BCA2-1062E5FF2463}"/>
                                            </p:graphicEl>
                                          </p:spTgt>
                                        </p:tgtEl>
                                        <p:attrNameLst>
                                          <p:attrName>style.visibility</p:attrName>
                                        </p:attrNameLst>
                                      </p:cBhvr>
                                      <p:to>
                                        <p:strVal val="visible"/>
                                      </p:to>
                                    </p:set>
                                    <p:anim calcmode="lin" valueType="num">
                                      <p:cBhvr additive="base">
                                        <p:cTn id="53" dur="500" fill="hold"/>
                                        <p:tgtEl>
                                          <p:spTgt spid="3">
                                            <p:graphicEl>
                                              <a:dgm id="{8F0D73AB-E814-914D-BCA2-1062E5FF2463}"/>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8F0D73AB-E814-914D-BCA2-1062E5FF2463}"/>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E33CEA2A-853A-584C-8E07-CDCFDEC47B60}"/>
                                            </p:graphicEl>
                                          </p:spTgt>
                                        </p:tgtEl>
                                        <p:attrNameLst>
                                          <p:attrName>style.visibility</p:attrName>
                                        </p:attrNameLst>
                                      </p:cBhvr>
                                      <p:to>
                                        <p:strVal val="visible"/>
                                      </p:to>
                                    </p:set>
                                    <p:anim calcmode="lin" valueType="num">
                                      <p:cBhvr additive="base">
                                        <p:cTn id="57" dur="500" fill="hold"/>
                                        <p:tgtEl>
                                          <p:spTgt spid="3">
                                            <p:graphicEl>
                                              <a:dgm id="{E33CEA2A-853A-584C-8E07-CDCFDEC47B60}"/>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E33CEA2A-853A-584C-8E07-CDCFDEC47B60}"/>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F5882141-7DE8-804C-B70A-017B828B4D69}"/>
                                            </p:graphicEl>
                                          </p:spTgt>
                                        </p:tgtEl>
                                        <p:attrNameLst>
                                          <p:attrName>style.visibility</p:attrName>
                                        </p:attrNameLst>
                                      </p:cBhvr>
                                      <p:to>
                                        <p:strVal val="visible"/>
                                      </p:to>
                                    </p:set>
                                    <p:anim calcmode="lin" valueType="num">
                                      <p:cBhvr additive="base">
                                        <p:cTn id="63" dur="500" fill="hold"/>
                                        <p:tgtEl>
                                          <p:spTgt spid="3">
                                            <p:graphicEl>
                                              <a:dgm id="{F5882141-7DE8-804C-B70A-017B828B4D69}"/>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F5882141-7DE8-804C-B70A-017B828B4D69}"/>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6476172F-FA07-7743-B2AC-D6D8C2B5708C}"/>
                                            </p:graphicEl>
                                          </p:spTgt>
                                        </p:tgtEl>
                                        <p:attrNameLst>
                                          <p:attrName>style.visibility</p:attrName>
                                        </p:attrNameLst>
                                      </p:cBhvr>
                                      <p:to>
                                        <p:strVal val="visible"/>
                                      </p:to>
                                    </p:set>
                                    <p:anim calcmode="lin" valueType="num">
                                      <p:cBhvr additive="base">
                                        <p:cTn id="67" dur="500" fill="hold"/>
                                        <p:tgtEl>
                                          <p:spTgt spid="3">
                                            <p:graphicEl>
                                              <a:dgm id="{6476172F-FA07-7743-B2AC-D6D8C2B5708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6476172F-FA07-7743-B2AC-D6D8C2B5708C}"/>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CB84498E-E446-614C-809D-722D4DE69025}"/>
                                            </p:graphicEl>
                                          </p:spTgt>
                                        </p:tgtEl>
                                        <p:attrNameLst>
                                          <p:attrName>style.visibility</p:attrName>
                                        </p:attrNameLst>
                                      </p:cBhvr>
                                      <p:to>
                                        <p:strVal val="visible"/>
                                      </p:to>
                                    </p:set>
                                    <p:anim calcmode="lin" valueType="num">
                                      <p:cBhvr additive="base">
                                        <p:cTn id="73" dur="500" fill="hold"/>
                                        <p:tgtEl>
                                          <p:spTgt spid="3">
                                            <p:graphicEl>
                                              <a:dgm id="{CB84498E-E446-614C-809D-722D4DE69025}"/>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CB84498E-E446-614C-809D-722D4DE69025}"/>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484092D1-802F-B341-8124-C0C56C995A08}"/>
                                            </p:graphicEl>
                                          </p:spTgt>
                                        </p:tgtEl>
                                        <p:attrNameLst>
                                          <p:attrName>style.visibility</p:attrName>
                                        </p:attrNameLst>
                                      </p:cBhvr>
                                      <p:to>
                                        <p:strVal val="visible"/>
                                      </p:to>
                                    </p:set>
                                    <p:anim calcmode="lin" valueType="num">
                                      <p:cBhvr additive="base">
                                        <p:cTn id="77" dur="500" fill="hold"/>
                                        <p:tgtEl>
                                          <p:spTgt spid="3">
                                            <p:graphicEl>
                                              <a:dgm id="{484092D1-802F-B341-8124-C0C56C995A08}"/>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484092D1-802F-B341-8124-C0C56C995A08}"/>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graphicEl>
                                              <a:dgm id="{A5006937-0ED7-9D4F-A5D5-E75BBA771A49}"/>
                                            </p:graphicEl>
                                          </p:spTgt>
                                        </p:tgtEl>
                                        <p:attrNameLst>
                                          <p:attrName>style.visibility</p:attrName>
                                        </p:attrNameLst>
                                      </p:cBhvr>
                                      <p:to>
                                        <p:strVal val="visible"/>
                                      </p:to>
                                    </p:set>
                                    <p:anim calcmode="lin" valueType="num">
                                      <p:cBhvr additive="base">
                                        <p:cTn id="83" dur="500" fill="hold"/>
                                        <p:tgtEl>
                                          <p:spTgt spid="3">
                                            <p:graphicEl>
                                              <a:dgm id="{A5006937-0ED7-9D4F-A5D5-E75BBA771A49}"/>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A5006937-0ED7-9D4F-A5D5-E75BBA771A49}"/>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graphicEl>
                                              <a:dgm id="{6AEDA5B0-6C78-9747-B54F-BA80A981377D}"/>
                                            </p:graphicEl>
                                          </p:spTgt>
                                        </p:tgtEl>
                                        <p:attrNameLst>
                                          <p:attrName>style.visibility</p:attrName>
                                        </p:attrNameLst>
                                      </p:cBhvr>
                                      <p:to>
                                        <p:strVal val="visible"/>
                                      </p:to>
                                    </p:set>
                                    <p:anim calcmode="lin" valueType="num">
                                      <p:cBhvr additive="base">
                                        <p:cTn id="87" dur="500" fill="hold"/>
                                        <p:tgtEl>
                                          <p:spTgt spid="3">
                                            <p:graphicEl>
                                              <a:dgm id="{6AEDA5B0-6C78-9747-B54F-BA80A981377D}"/>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graphicEl>
                                              <a:dgm id="{6AEDA5B0-6C78-9747-B54F-BA80A98137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42</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853406316"/>
              </p:ext>
            </p:extLst>
          </p:nvPr>
        </p:nvGraphicFramePr>
        <p:xfrm>
          <a:off x="0" y="1041632"/>
          <a:ext cx="9144000" cy="5607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4092903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2EDA9759-6464-F444-85DC-DA5F2DF50087}"/>
                                            </p:graphicEl>
                                          </p:spTgt>
                                        </p:tgtEl>
                                        <p:attrNameLst>
                                          <p:attrName>style.visibility</p:attrName>
                                        </p:attrNameLst>
                                      </p:cBhvr>
                                      <p:to>
                                        <p:strVal val="visible"/>
                                      </p:to>
                                    </p:set>
                                    <p:anim calcmode="lin" valueType="num">
                                      <p:cBhvr additive="base">
                                        <p:cTn id="7" dur="500" fill="hold"/>
                                        <p:tgtEl>
                                          <p:spTgt spid="3">
                                            <p:graphicEl>
                                              <a:dgm id="{2EDA9759-6464-F444-85DC-DA5F2DF5008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EDA9759-6464-F444-85DC-DA5F2DF5008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8ACA9433-440F-C749-99FF-4D1BDB015654}"/>
                                            </p:graphicEl>
                                          </p:spTgt>
                                        </p:tgtEl>
                                        <p:attrNameLst>
                                          <p:attrName>style.visibility</p:attrName>
                                        </p:attrNameLst>
                                      </p:cBhvr>
                                      <p:to>
                                        <p:strVal val="visible"/>
                                      </p:to>
                                    </p:set>
                                    <p:anim calcmode="lin" valueType="num">
                                      <p:cBhvr additive="base">
                                        <p:cTn id="13" dur="500" fill="hold"/>
                                        <p:tgtEl>
                                          <p:spTgt spid="3">
                                            <p:graphicEl>
                                              <a:dgm id="{8ACA9433-440F-C749-99FF-4D1BDB0156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8ACA9433-440F-C749-99FF-4D1BDB01565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3C0F9560-1DD6-C84C-9510-9FD87C6451C3}"/>
                                            </p:graphicEl>
                                          </p:spTgt>
                                        </p:tgtEl>
                                        <p:attrNameLst>
                                          <p:attrName>style.visibility</p:attrName>
                                        </p:attrNameLst>
                                      </p:cBhvr>
                                      <p:to>
                                        <p:strVal val="visible"/>
                                      </p:to>
                                    </p:set>
                                    <p:anim calcmode="lin" valueType="num">
                                      <p:cBhvr additive="base">
                                        <p:cTn id="17" dur="500" fill="hold"/>
                                        <p:tgtEl>
                                          <p:spTgt spid="3">
                                            <p:graphicEl>
                                              <a:dgm id="{3C0F9560-1DD6-C84C-9510-9FD87C6451C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3C0F9560-1DD6-C84C-9510-9FD87C6451C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30E67479-860F-4044-B3FC-07AB04BAB8F5}"/>
                                            </p:graphicEl>
                                          </p:spTgt>
                                        </p:tgtEl>
                                        <p:attrNameLst>
                                          <p:attrName>style.visibility</p:attrName>
                                        </p:attrNameLst>
                                      </p:cBhvr>
                                      <p:to>
                                        <p:strVal val="visible"/>
                                      </p:to>
                                    </p:set>
                                    <p:anim calcmode="lin" valueType="num">
                                      <p:cBhvr additive="base">
                                        <p:cTn id="23" dur="500" fill="hold"/>
                                        <p:tgtEl>
                                          <p:spTgt spid="3">
                                            <p:graphicEl>
                                              <a:dgm id="{30E67479-860F-4044-B3FC-07AB04BAB8F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30E67479-860F-4044-B3FC-07AB04BAB8F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9686A0C9-1DA8-4247-9FF7-0924998716BE}"/>
                                            </p:graphicEl>
                                          </p:spTgt>
                                        </p:tgtEl>
                                        <p:attrNameLst>
                                          <p:attrName>style.visibility</p:attrName>
                                        </p:attrNameLst>
                                      </p:cBhvr>
                                      <p:to>
                                        <p:strVal val="visible"/>
                                      </p:to>
                                    </p:set>
                                    <p:anim calcmode="lin" valueType="num">
                                      <p:cBhvr additive="base">
                                        <p:cTn id="27" dur="500" fill="hold"/>
                                        <p:tgtEl>
                                          <p:spTgt spid="3">
                                            <p:graphicEl>
                                              <a:dgm id="{9686A0C9-1DA8-4247-9FF7-0924998716B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9686A0C9-1DA8-4247-9FF7-0924998716B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CE5F8B5E-D564-6A43-A576-B4ECE3807534}"/>
                                            </p:graphicEl>
                                          </p:spTgt>
                                        </p:tgtEl>
                                        <p:attrNameLst>
                                          <p:attrName>style.visibility</p:attrName>
                                        </p:attrNameLst>
                                      </p:cBhvr>
                                      <p:to>
                                        <p:strVal val="visible"/>
                                      </p:to>
                                    </p:set>
                                    <p:anim calcmode="lin" valueType="num">
                                      <p:cBhvr additive="base">
                                        <p:cTn id="33" dur="500" fill="hold"/>
                                        <p:tgtEl>
                                          <p:spTgt spid="3">
                                            <p:graphicEl>
                                              <a:dgm id="{CE5F8B5E-D564-6A43-A576-B4ECE380753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CE5F8B5E-D564-6A43-A576-B4ECE380753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F807B9BB-FB64-D84C-8888-A8604AF32DEC}"/>
                                            </p:graphicEl>
                                          </p:spTgt>
                                        </p:tgtEl>
                                        <p:attrNameLst>
                                          <p:attrName>style.visibility</p:attrName>
                                        </p:attrNameLst>
                                      </p:cBhvr>
                                      <p:to>
                                        <p:strVal val="visible"/>
                                      </p:to>
                                    </p:set>
                                    <p:anim calcmode="lin" valueType="num">
                                      <p:cBhvr additive="base">
                                        <p:cTn id="37" dur="500" fill="hold"/>
                                        <p:tgtEl>
                                          <p:spTgt spid="3">
                                            <p:graphicEl>
                                              <a:dgm id="{F807B9BB-FB64-D84C-8888-A8604AF32DE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807B9BB-FB64-D84C-8888-A8604AF32DE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688FC4E6-E761-E148-8E5E-E760695FFBDB}"/>
                                            </p:graphicEl>
                                          </p:spTgt>
                                        </p:tgtEl>
                                        <p:attrNameLst>
                                          <p:attrName>style.visibility</p:attrName>
                                        </p:attrNameLst>
                                      </p:cBhvr>
                                      <p:to>
                                        <p:strVal val="visible"/>
                                      </p:to>
                                    </p:set>
                                    <p:anim calcmode="lin" valueType="num">
                                      <p:cBhvr additive="base">
                                        <p:cTn id="43" dur="500" fill="hold"/>
                                        <p:tgtEl>
                                          <p:spTgt spid="3">
                                            <p:graphicEl>
                                              <a:dgm id="{688FC4E6-E761-E148-8E5E-E760695FFBD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688FC4E6-E761-E148-8E5E-E760695FFBD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887B8F2F-A8B2-E246-A0BE-C28A8A90FE2B}"/>
                                            </p:graphicEl>
                                          </p:spTgt>
                                        </p:tgtEl>
                                        <p:attrNameLst>
                                          <p:attrName>style.visibility</p:attrName>
                                        </p:attrNameLst>
                                      </p:cBhvr>
                                      <p:to>
                                        <p:strVal val="visible"/>
                                      </p:to>
                                    </p:set>
                                    <p:anim calcmode="lin" valueType="num">
                                      <p:cBhvr additive="base">
                                        <p:cTn id="47" dur="500" fill="hold"/>
                                        <p:tgtEl>
                                          <p:spTgt spid="3">
                                            <p:graphicEl>
                                              <a:dgm id="{887B8F2F-A8B2-E246-A0BE-C28A8A90FE2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887B8F2F-A8B2-E246-A0BE-C28A8A90FE2B}"/>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9755F766-89F6-7E4F-B5F2-8FE5E453B58B}"/>
                                            </p:graphicEl>
                                          </p:spTgt>
                                        </p:tgtEl>
                                        <p:attrNameLst>
                                          <p:attrName>style.visibility</p:attrName>
                                        </p:attrNameLst>
                                      </p:cBhvr>
                                      <p:to>
                                        <p:strVal val="visible"/>
                                      </p:to>
                                    </p:set>
                                    <p:anim calcmode="lin" valueType="num">
                                      <p:cBhvr additive="base">
                                        <p:cTn id="53" dur="500" fill="hold"/>
                                        <p:tgtEl>
                                          <p:spTgt spid="3">
                                            <p:graphicEl>
                                              <a:dgm id="{9755F766-89F6-7E4F-B5F2-8FE5E453B58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9755F766-89F6-7E4F-B5F2-8FE5E453B58B}"/>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0F8772A9-BCBD-6F41-92CB-3567A04F4637}"/>
                                            </p:graphicEl>
                                          </p:spTgt>
                                        </p:tgtEl>
                                        <p:attrNameLst>
                                          <p:attrName>style.visibility</p:attrName>
                                        </p:attrNameLst>
                                      </p:cBhvr>
                                      <p:to>
                                        <p:strVal val="visible"/>
                                      </p:to>
                                    </p:set>
                                    <p:anim calcmode="lin" valueType="num">
                                      <p:cBhvr additive="base">
                                        <p:cTn id="57" dur="500" fill="hold"/>
                                        <p:tgtEl>
                                          <p:spTgt spid="3">
                                            <p:graphicEl>
                                              <a:dgm id="{0F8772A9-BCBD-6F41-92CB-3567A04F463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0F8772A9-BCBD-6F41-92CB-3567A04F463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B0F4ED8B-C686-954B-B223-56E53496F2EE}"/>
                                            </p:graphicEl>
                                          </p:spTgt>
                                        </p:tgtEl>
                                        <p:attrNameLst>
                                          <p:attrName>style.visibility</p:attrName>
                                        </p:attrNameLst>
                                      </p:cBhvr>
                                      <p:to>
                                        <p:strVal val="visible"/>
                                      </p:to>
                                    </p:set>
                                    <p:anim calcmode="lin" valueType="num">
                                      <p:cBhvr additive="base">
                                        <p:cTn id="63" dur="500" fill="hold"/>
                                        <p:tgtEl>
                                          <p:spTgt spid="3">
                                            <p:graphicEl>
                                              <a:dgm id="{B0F4ED8B-C686-954B-B223-56E53496F2E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B0F4ED8B-C686-954B-B223-56E53496F2E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F2F72083-8BC4-4B49-A3D0-4127F6C7EAB6}"/>
                                            </p:graphicEl>
                                          </p:spTgt>
                                        </p:tgtEl>
                                        <p:attrNameLst>
                                          <p:attrName>style.visibility</p:attrName>
                                        </p:attrNameLst>
                                      </p:cBhvr>
                                      <p:to>
                                        <p:strVal val="visible"/>
                                      </p:to>
                                    </p:set>
                                    <p:anim calcmode="lin" valueType="num">
                                      <p:cBhvr additive="base">
                                        <p:cTn id="67" dur="500" fill="hold"/>
                                        <p:tgtEl>
                                          <p:spTgt spid="3">
                                            <p:graphicEl>
                                              <a:dgm id="{F2F72083-8BC4-4B49-A3D0-4127F6C7EAB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F2F72083-8BC4-4B49-A3D0-4127F6C7EAB6}"/>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25B7153C-741F-4BAD-8CEA-22F49C1BF857}"/>
                                            </p:graphicEl>
                                          </p:spTgt>
                                        </p:tgtEl>
                                        <p:attrNameLst>
                                          <p:attrName>style.visibility</p:attrName>
                                        </p:attrNameLst>
                                      </p:cBhvr>
                                      <p:to>
                                        <p:strVal val="visible"/>
                                      </p:to>
                                    </p:set>
                                    <p:anim calcmode="lin" valueType="num">
                                      <p:cBhvr additive="base">
                                        <p:cTn id="73" dur="500" fill="hold"/>
                                        <p:tgtEl>
                                          <p:spTgt spid="3">
                                            <p:graphicEl>
                                              <a:dgm id="{25B7153C-741F-4BAD-8CEA-22F49C1BF857}"/>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25B7153C-741F-4BAD-8CEA-22F49C1BF857}"/>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70C34F5B-792F-5946-9118-1B98E37D890E}"/>
                                            </p:graphicEl>
                                          </p:spTgt>
                                        </p:tgtEl>
                                        <p:attrNameLst>
                                          <p:attrName>style.visibility</p:attrName>
                                        </p:attrNameLst>
                                      </p:cBhvr>
                                      <p:to>
                                        <p:strVal val="visible"/>
                                      </p:to>
                                    </p:set>
                                    <p:anim calcmode="lin" valueType="num">
                                      <p:cBhvr additive="base">
                                        <p:cTn id="77" dur="500" fill="hold"/>
                                        <p:tgtEl>
                                          <p:spTgt spid="3">
                                            <p:graphicEl>
                                              <a:dgm id="{70C34F5B-792F-5946-9118-1B98E37D890E}"/>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70C34F5B-792F-5946-9118-1B98E37D890E}"/>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graphicEl>
                                              <a:dgm id="{4834F074-20FD-4044-9F2E-C05BFF4DC80B}"/>
                                            </p:graphicEl>
                                          </p:spTgt>
                                        </p:tgtEl>
                                        <p:attrNameLst>
                                          <p:attrName>style.visibility</p:attrName>
                                        </p:attrNameLst>
                                      </p:cBhvr>
                                      <p:to>
                                        <p:strVal val="visible"/>
                                      </p:to>
                                    </p:set>
                                    <p:anim calcmode="lin" valueType="num">
                                      <p:cBhvr additive="base">
                                        <p:cTn id="83" dur="500" fill="hold"/>
                                        <p:tgtEl>
                                          <p:spTgt spid="3">
                                            <p:graphicEl>
                                              <a:dgm id="{4834F074-20FD-4044-9F2E-C05BFF4DC80B}"/>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4834F074-20FD-4044-9F2E-C05BFF4DC80B}"/>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graphicEl>
                                              <a:dgm id="{00629266-95E8-2D4E-989D-BB9038B83B4F}"/>
                                            </p:graphicEl>
                                          </p:spTgt>
                                        </p:tgtEl>
                                        <p:attrNameLst>
                                          <p:attrName>style.visibility</p:attrName>
                                        </p:attrNameLst>
                                      </p:cBhvr>
                                      <p:to>
                                        <p:strVal val="visible"/>
                                      </p:to>
                                    </p:set>
                                    <p:anim calcmode="lin" valueType="num">
                                      <p:cBhvr additive="base">
                                        <p:cTn id="87" dur="500" fill="hold"/>
                                        <p:tgtEl>
                                          <p:spTgt spid="3">
                                            <p:graphicEl>
                                              <a:dgm id="{00629266-95E8-2D4E-989D-BB9038B83B4F}"/>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graphicEl>
                                              <a:dgm id="{00629266-95E8-2D4E-989D-BB9038B83B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43</a:t>
            </a:fld>
            <a:endParaRPr lang="en-US" dirty="0"/>
          </a:p>
        </p:txBody>
      </p:sp>
      <p:sp>
        <p:nvSpPr>
          <p:cNvPr id="4" name="Content Placeholder 3"/>
          <p:cNvSpPr>
            <a:spLocks noGrp="1"/>
          </p:cNvSpPr>
          <p:nvPr>
            <p:ph idx="1"/>
          </p:nvPr>
        </p:nvSpPr>
        <p:spPr>
          <a:xfrm>
            <a:off x="457200" y="1041632"/>
            <a:ext cx="6096000" cy="304568"/>
          </a:xfrm>
        </p:spPr>
        <p:txBody>
          <a:bodyPr>
            <a:noAutofit/>
          </a:bodyPr>
          <a:lstStyle/>
          <a:p>
            <a:pPr marL="0" indent="0">
              <a:buNone/>
            </a:pPr>
            <a:r>
              <a:rPr lang="en-US" sz="1800" dirty="0" smtClean="0">
                <a:solidFill>
                  <a:srgbClr val="FF0000"/>
                </a:solidFill>
              </a:rPr>
              <a:t>Round wise statement proforma</a:t>
            </a:r>
          </a:p>
        </p:txBody>
      </p:sp>
      <p:pic>
        <p:nvPicPr>
          <p:cNvPr id="11266" name="Picture 2"/>
          <p:cNvPicPr>
            <a:picLocks noChangeAspect="1" noChangeArrowheads="1"/>
          </p:cNvPicPr>
          <p:nvPr/>
        </p:nvPicPr>
        <p:blipFill>
          <a:blip r:embed="rId2"/>
          <a:srcRect/>
          <a:stretch>
            <a:fillRect/>
          </a:stretch>
        </p:blipFill>
        <p:spPr bwMode="auto">
          <a:xfrm>
            <a:off x="457201" y="1537855"/>
            <a:ext cx="8229600" cy="5006085"/>
          </a:xfrm>
          <a:prstGeom prst="rect">
            <a:avLst/>
          </a:prstGeom>
          <a:noFill/>
          <a:ln w="9525">
            <a:noFill/>
            <a:miter lim="800000"/>
            <a:headEnd/>
            <a:tailEnd/>
          </a:ln>
          <a:effectLst/>
        </p:spPr>
      </p:pic>
    </p:spTree>
    <p:extLst>
      <p:ext uri="{BB962C8B-B14F-4D97-AF65-F5344CB8AC3E}">
        <p14:creationId xmlns="" xmlns:p14="http://schemas.microsoft.com/office/powerpoint/2010/main" val="285219401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a:t>
            </a:r>
            <a:r>
              <a:rPr lang="en-US" sz="2800" b="1" dirty="0" smtClean="0"/>
              <a:t>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44</a:t>
            </a:fld>
            <a:endParaRPr lang="en-US" dirty="0"/>
          </a:p>
        </p:txBody>
      </p:sp>
      <p:sp>
        <p:nvSpPr>
          <p:cNvPr id="4" name="Content Placeholder 3"/>
          <p:cNvSpPr>
            <a:spLocks noGrp="1"/>
          </p:cNvSpPr>
          <p:nvPr>
            <p:ph idx="1"/>
          </p:nvPr>
        </p:nvSpPr>
        <p:spPr>
          <a:xfrm>
            <a:off x="457200" y="1041632"/>
            <a:ext cx="7162800" cy="520468"/>
          </a:xfrm>
        </p:spPr>
        <p:txBody>
          <a:bodyPr>
            <a:normAutofit/>
          </a:bodyPr>
          <a:lstStyle/>
          <a:p>
            <a:pPr marL="0" indent="0">
              <a:buNone/>
            </a:pPr>
            <a:r>
              <a:rPr lang="en-US" sz="2000" b="1" dirty="0" smtClean="0">
                <a:solidFill>
                  <a:srgbClr val="FF0000"/>
                </a:solidFill>
              </a:rPr>
              <a:t>Proforma for recording of Votes by Additional Counting Staff </a:t>
            </a:r>
          </a:p>
        </p:txBody>
      </p:sp>
      <p:pic>
        <p:nvPicPr>
          <p:cNvPr id="12290" name="Picture 2"/>
          <p:cNvPicPr>
            <a:picLocks noChangeAspect="1" noChangeArrowheads="1"/>
          </p:cNvPicPr>
          <p:nvPr/>
        </p:nvPicPr>
        <p:blipFill>
          <a:blip r:embed="rId2"/>
          <a:srcRect/>
          <a:stretch>
            <a:fillRect/>
          </a:stretch>
        </p:blipFill>
        <p:spPr bwMode="auto">
          <a:xfrm>
            <a:off x="775855" y="2119744"/>
            <a:ext cx="7910945" cy="3934691"/>
          </a:xfrm>
          <a:prstGeom prst="rect">
            <a:avLst/>
          </a:prstGeom>
          <a:noFill/>
          <a:ln w="9525">
            <a:noFill/>
            <a:miter lim="800000"/>
            <a:headEnd/>
            <a:tailEnd/>
          </a:ln>
          <a:effectLst/>
        </p:spPr>
      </p:pic>
    </p:spTree>
    <p:extLst>
      <p:ext uri="{BB962C8B-B14F-4D97-AF65-F5344CB8AC3E}">
        <p14:creationId xmlns="" xmlns:p14="http://schemas.microsoft.com/office/powerpoint/2010/main" val="36701404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45</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269234732"/>
              </p:ext>
            </p:extLst>
          </p:nvPr>
        </p:nvGraphicFramePr>
        <p:xfrm>
          <a:off x="0" y="827021"/>
          <a:ext cx="9143999"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6481488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7006AE97-8DE2-F248-9D7D-B3E840642B41}"/>
                                            </p:graphicEl>
                                          </p:spTgt>
                                        </p:tgtEl>
                                        <p:attrNameLst>
                                          <p:attrName>style.visibility</p:attrName>
                                        </p:attrNameLst>
                                      </p:cBhvr>
                                      <p:to>
                                        <p:strVal val="visible"/>
                                      </p:to>
                                    </p:set>
                                    <p:anim calcmode="lin" valueType="num">
                                      <p:cBhvr additive="base">
                                        <p:cTn id="7" dur="500"/>
                                        <p:tgtEl>
                                          <p:spTgt spid="3">
                                            <p:graphicEl>
                                              <a:dgm id="{7006AE97-8DE2-F248-9D7D-B3E840642B41}"/>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7006AE97-8DE2-F248-9D7D-B3E840642B41}"/>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657C21B5-D5DF-144B-98E8-E8BDCB5409AF}"/>
                                            </p:graphicEl>
                                          </p:spTgt>
                                        </p:tgtEl>
                                        <p:attrNameLst>
                                          <p:attrName>style.visibility</p:attrName>
                                        </p:attrNameLst>
                                      </p:cBhvr>
                                      <p:to>
                                        <p:strVal val="visible"/>
                                      </p:to>
                                    </p:set>
                                    <p:anim calcmode="lin" valueType="num">
                                      <p:cBhvr additive="base">
                                        <p:cTn id="13" dur="500"/>
                                        <p:tgtEl>
                                          <p:spTgt spid="3">
                                            <p:graphicEl>
                                              <a:dgm id="{657C21B5-D5DF-144B-98E8-E8BDCB5409AF}"/>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657C21B5-D5DF-144B-98E8-E8BDCB5409AF}"/>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graphicEl>
                                              <a:dgm id="{D769D5C9-894E-FF40-8881-FA0A5D293A58}"/>
                                            </p:graphicEl>
                                          </p:spTgt>
                                        </p:tgtEl>
                                        <p:attrNameLst>
                                          <p:attrName>style.visibility</p:attrName>
                                        </p:attrNameLst>
                                      </p:cBhvr>
                                      <p:to>
                                        <p:strVal val="visible"/>
                                      </p:to>
                                    </p:set>
                                    <p:anim calcmode="lin" valueType="num">
                                      <p:cBhvr additive="base">
                                        <p:cTn id="17" dur="500"/>
                                        <p:tgtEl>
                                          <p:spTgt spid="3">
                                            <p:graphicEl>
                                              <a:dgm id="{D769D5C9-894E-FF40-8881-FA0A5D293A58}"/>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3">
                                            <p:graphicEl>
                                              <a:dgm id="{D769D5C9-894E-FF40-8881-FA0A5D293A5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graphicEl>
                                              <a:dgm id="{4C3056A0-AEB0-6542-BCF2-D6ACFD347AE5}"/>
                                            </p:graphicEl>
                                          </p:spTgt>
                                        </p:tgtEl>
                                        <p:attrNameLst>
                                          <p:attrName>style.visibility</p:attrName>
                                        </p:attrNameLst>
                                      </p:cBhvr>
                                      <p:to>
                                        <p:strVal val="visible"/>
                                      </p:to>
                                    </p:set>
                                    <p:anim calcmode="lin" valueType="num">
                                      <p:cBhvr additive="base">
                                        <p:cTn id="23" dur="500"/>
                                        <p:tgtEl>
                                          <p:spTgt spid="3">
                                            <p:graphicEl>
                                              <a:dgm id="{4C3056A0-AEB0-6542-BCF2-D6ACFD347AE5}"/>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3">
                                            <p:graphicEl>
                                              <a:dgm id="{4C3056A0-AEB0-6542-BCF2-D6ACFD347AE5}"/>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graphicEl>
                                              <a:dgm id="{383A226C-BE60-8544-8224-A1209B413986}"/>
                                            </p:graphicEl>
                                          </p:spTgt>
                                        </p:tgtEl>
                                        <p:attrNameLst>
                                          <p:attrName>style.visibility</p:attrName>
                                        </p:attrNameLst>
                                      </p:cBhvr>
                                      <p:to>
                                        <p:strVal val="visible"/>
                                      </p:to>
                                    </p:set>
                                    <p:anim calcmode="lin" valueType="num">
                                      <p:cBhvr additive="base">
                                        <p:cTn id="27" dur="500"/>
                                        <p:tgtEl>
                                          <p:spTgt spid="3">
                                            <p:graphicEl>
                                              <a:dgm id="{383A226C-BE60-8544-8224-A1209B413986}"/>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3">
                                            <p:graphicEl>
                                              <a:dgm id="{383A226C-BE60-8544-8224-A1209B41398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graphicEl>
                                              <a:dgm id="{64D916A4-CFE9-5C4A-AA4F-3EFC8A77E8BA}"/>
                                            </p:graphicEl>
                                          </p:spTgt>
                                        </p:tgtEl>
                                        <p:attrNameLst>
                                          <p:attrName>style.visibility</p:attrName>
                                        </p:attrNameLst>
                                      </p:cBhvr>
                                      <p:to>
                                        <p:strVal val="visible"/>
                                      </p:to>
                                    </p:set>
                                    <p:anim calcmode="lin" valueType="num">
                                      <p:cBhvr additive="base">
                                        <p:cTn id="33" dur="500"/>
                                        <p:tgtEl>
                                          <p:spTgt spid="3">
                                            <p:graphicEl>
                                              <a:dgm id="{64D916A4-CFE9-5C4A-AA4F-3EFC8A77E8BA}"/>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3">
                                            <p:graphicEl>
                                              <a:dgm id="{64D916A4-CFE9-5C4A-AA4F-3EFC8A77E8BA}"/>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graphicEl>
                                              <a:dgm id="{E9793FE3-5035-BD40-B1F2-E2E505CEADD3}"/>
                                            </p:graphicEl>
                                          </p:spTgt>
                                        </p:tgtEl>
                                        <p:attrNameLst>
                                          <p:attrName>style.visibility</p:attrName>
                                        </p:attrNameLst>
                                      </p:cBhvr>
                                      <p:to>
                                        <p:strVal val="visible"/>
                                      </p:to>
                                    </p:set>
                                    <p:anim calcmode="lin" valueType="num">
                                      <p:cBhvr additive="base">
                                        <p:cTn id="37" dur="500"/>
                                        <p:tgtEl>
                                          <p:spTgt spid="3">
                                            <p:graphicEl>
                                              <a:dgm id="{E9793FE3-5035-BD40-B1F2-E2E505CEADD3}"/>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E9793FE3-5035-BD40-B1F2-E2E505CEADD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A6B91FF9-132A-7A43-8E21-F967AD99425D}"/>
                                            </p:graphicEl>
                                          </p:spTgt>
                                        </p:tgtEl>
                                        <p:attrNameLst>
                                          <p:attrName>style.visibility</p:attrName>
                                        </p:attrNameLst>
                                      </p:cBhvr>
                                      <p:to>
                                        <p:strVal val="visible"/>
                                      </p:to>
                                    </p:set>
                                    <p:anim calcmode="lin" valueType="num">
                                      <p:cBhvr additive="base">
                                        <p:cTn id="43" dur="500"/>
                                        <p:tgtEl>
                                          <p:spTgt spid="3">
                                            <p:graphicEl>
                                              <a:dgm id="{A6B91FF9-132A-7A43-8E21-F967AD99425D}"/>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A6B91FF9-132A-7A43-8E21-F967AD99425D}"/>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
                                            <p:graphicEl>
                                              <a:dgm id="{F56E52FF-CBC4-8249-A327-7F685AB2A394}"/>
                                            </p:graphicEl>
                                          </p:spTgt>
                                        </p:tgtEl>
                                        <p:attrNameLst>
                                          <p:attrName>style.visibility</p:attrName>
                                        </p:attrNameLst>
                                      </p:cBhvr>
                                      <p:to>
                                        <p:strVal val="visible"/>
                                      </p:to>
                                    </p:set>
                                    <p:anim calcmode="lin" valueType="num">
                                      <p:cBhvr additive="base">
                                        <p:cTn id="47" dur="500"/>
                                        <p:tgtEl>
                                          <p:spTgt spid="3">
                                            <p:graphicEl>
                                              <a:dgm id="{F56E52FF-CBC4-8249-A327-7F685AB2A394}"/>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3">
                                            <p:graphicEl>
                                              <a:dgm id="{F56E52FF-CBC4-8249-A327-7F685AB2A39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graphicEl>
                                              <a:dgm id="{B760070A-3161-0945-AE47-E42551FCEEAC}"/>
                                            </p:graphicEl>
                                          </p:spTgt>
                                        </p:tgtEl>
                                        <p:attrNameLst>
                                          <p:attrName>style.visibility</p:attrName>
                                        </p:attrNameLst>
                                      </p:cBhvr>
                                      <p:to>
                                        <p:strVal val="visible"/>
                                      </p:to>
                                    </p:set>
                                    <p:anim calcmode="lin" valueType="num">
                                      <p:cBhvr additive="base">
                                        <p:cTn id="53" dur="500"/>
                                        <p:tgtEl>
                                          <p:spTgt spid="3">
                                            <p:graphicEl>
                                              <a:dgm id="{B760070A-3161-0945-AE47-E42551FCEEAC}"/>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3">
                                            <p:graphicEl>
                                              <a:dgm id="{B760070A-3161-0945-AE47-E42551FCEEAC}"/>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
                                            <p:graphicEl>
                                              <a:dgm id="{498E7A66-E065-7A4D-B861-29B476DBCBD6}"/>
                                            </p:graphicEl>
                                          </p:spTgt>
                                        </p:tgtEl>
                                        <p:attrNameLst>
                                          <p:attrName>style.visibility</p:attrName>
                                        </p:attrNameLst>
                                      </p:cBhvr>
                                      <p:to>
                                        <p:strVal val="visible"/>
                                      </p:to>
                                    </p:set>
                                    <p:anim calcmode="lin" valueType="num">
                                      <p:cBhvr additive="base">
                                        <p:cTn id="57" dur="500"/>
                                        <p:tgtEl>
                                          <p:spTgt spid="3">
                                            <p:graphicEl>
                                              <a:dgm id="{498E7A66-E065-7A4D-B861-29B476DBCBD6}"/>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3">
                                            <p:graphicEl>
                                              <a:dgm id="{498E7A66-E065-7A4D-B861-29B476DBCB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46</a:t>
            </a:fld>
            <a:endParaRPr lang="en-US" dirty="0"/>
          </a:p>
        </p:txBody>
      </p:sp>
      <p:sp>
        <p:nvSpPr>
          <p:cNvPr id="4" name="Content Placeholder 3"/>
          <p:cNvSpPr>
            <a:spLocks noGrp="1"/>
          </p:cNvSpPr>
          <p:nvPr>
            <p:ph idx="1"/>
          </p:nvPr>
        </p:nvSpPr>
        <p:spPr>
          <a:xfrm>
            <a:off x="457200" y="778387"/>
            <a:ext cx="8710562" cy="426958"/>
          </a:xfrm>
        </p:spPr>
        <p:txBody>
          <a:bodyPr>
            <a:normAutofit lnSpcReduction="10000"/>
          </a:bodyPr>
          <a:lstStyle/>
          <a:p>
            <a:pPr marL="0" indent="0">
              <a:buNone/>
            </a:pPr>
            <a:r>
              <a:rPr lang="en-US" sz="2400" dirty="0" smtClean="0"/>
              <a:t>Annexure XLII of RO HB - </a:t>
            </a:r>
            <a:r>
              <a:rPr lang="en-US" sz="2400" dirty="0" smtClean="0">
                <a:solidFill>
                  <a:srgbClr val="C00000"/>
                </a:solidFill>
              </a:rPr>
              <a:t>Sample Final Result Sheet duly completed</a:t>
            </a:r>
          </a:p>
        </p:txBody>
      </p:sp>
      <p:pic>
        <p:nvPicPr>
          <p:cNvPr id="13314" name="Picture 2"/>
          <p:cNvPicPr>
            <a:picLocks noChangeAspect="1" noChangeArrowheads="1"/>
          </p:cNvPicPr>
          <p:nvPr/>
        </p:nvPicPr>
        <p:blipFill>
          <a:blip r:embed="rId2"/>
          <a:srcRect/>
          <a:stretch>
            <a:fillRect/>
          </a:stretch>
        </p:blipFill>
        <p:spPr bwMode="auto">
          <a:xfrm>
            <a:off x="290945" y="1205345"/>
            <a:ext cx="8876817" cy="5652655"/>
          </a:xfrm>
          <a:prstGeom prst="rect">
            <a:avLst/>
          </a:prstGeom>
          <a:noFill/>
          <a:ln w="9525">
            <a:noFill/>
            <a:miter lim="800000"/>
            <a:headEnd/>
            <a:tailEnd/>
          </a:ln>
          <a:effectLst/>
        </p:spPr>
      </p:pic>
      <p:sp>
        <p:nvSpPr>
          <p:cNvPr id="3" name="TextBox 2"/>
          <p:cNvSpPr txBox="1"/>
          <p:nvPr/>
        </p:nvSpPr>
        <p:spPr>
          <a:xfrm>
            <a:off x="8039100" y="6543940"/>
            <a:ext cx="1104900" cy="307777"/>
          </a:xfrm>
          <a:prstGeom prst="rect">
            <a:avLst/>
          </a:prstGeom>
          <a:noFill/>
        </p:spPr>
        <p:txBody>
          <a:bodyPr wrap="square" rtlCol="0">
            <a:spAutoFit/>
          </a:bodyPr>
          <a:lstStyle/>
          <a:p>
            <a:pPr algn="r"/>
            <a:r>
              <a:rPr lang="en-IN" sz="1400" dirty="0" smtClean="0"/>
              <a:t>43</a:t>
            </a:r>
            <a:endParaRPr lang="en-IN" sz="1400" dirty="0"/>
          </a:p>
        </p:txBody>
      </p:sp>
    </p:spTree>
    <p:extLst>
      <p:ext uri="{BB962C8B-B14F-4D97-AF65-F5344CB8AC3E}">
        <p14:creationId xmlns="" xmlns:p14="http://schemas.microsoft.com/office/powerpoint/2010/main" val="26295788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 Learning Objective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5: To carry out counting of votes recorded in EVMs as per ECI instructions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14338" name="Picture 2"/>
          <p:cNvPicPr>
            <a:picLocks noChangeAspect="1" noChangeArrowheads="1"/>
          </p:cNvPicPr>
          <p:nvPr/>
        </p:nvPicPr>
        <p:blipFill>
          <a:blip r:embed="rId2"/>
          <a:srcRect/>
          <a:stretch>
            <a:fillRect/>
          </a:stretch>
        </p:blipFill>
        <p:spPr bwMode="auto">
          <a:xfrm>
            <a:off x="260206" y="1052513"/>
            <a:ext cx="8495867" cy="5237451"/>
          </a:xfrm>
          <a:prstGeom prst="rect">
            <a:avLst/>
          </a:prstGeom>
          <a:noFill/>
          <a:ln w="9525">
            <a:noFill/>
            <a:miter lim="800000"/>
            <a:headEnd/>
            <a:tailEnd/>
          </a:ln>
          <a:effectLst/>
        </p:spPr>
      </p:pic>
      <p:sp>
        <p:nvSpPr>
          <p:cNvPr id="2" name="TextBox 1"/>
          <p:cNvSpPr txBox="1"/>
          <p:nvPr/>
        </p:nvSpPr>
        <p:spPr>
          <a:xfrm>
            <a:off x="7886700" y="6486723"/>
            <a:ext cx="1092200" cy="307777"/>
          </a:xfrm>
          <a:prstGeom prst="rect">
            <a:avLst/>
          </a:prstGeom>
          <a:noFill/>
        </p:spPr>
        <p:txBody>
          <a:bodyPr wrap="square" rtlCol="0">
            <a:spAutoFit/>
          </a:bodyPr>
          <a:lstStyle/>
          <a:p>
            <a:pPr algn="r"/>
            <a:r>
              <a:rPr lang="en-IN" sz="1400" dirty="0" smtClean="0"/>
              <a:t>44</a:t>
            </a:r>
            <a:endParaRPr lang="en-IN"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 Learning Objective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5: To carry out counting of votes recorded in EVMs as per ECI instructions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15362" name="Picture 2"/>
          <p:cNvPicPr>
            <a:picLocks noChangeAspect="1" noChangeArrowheads="1"/>
          </p:cNvPicPr>
          <p:nvPr/>
        </p:nvPicPr>
        <p:blipFill>
          <a:blip r:embed="rId2"/>
          <a:srcRect/>
          <a:stretch>
            <a:fillRect/>
          </a:stretch>
        </p:blipFill>
        <p:spPr bwMode="auto">
          <a:xfrm>
            <a:off x="809625" y="827022"/>
            <a:ext cx="7524750" cy="447927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809625" y="5306292"/>
            <a:ext cx="7524750" cy="1551708"/>
          </a:xfrm>
          <a:prstGeom prst="rect">
            <a:avLst/>
          </a:prstGeom>
          <a:noFill/>
          <a:ln w="9525">
            <a:noFill/>
            <a:miter lim="800000"/>
            <a:headEnd/>
            <a:tailEnd/>
          </a:ln>
          <a:effectLst/>
        </p:spPr>
      </p:pic>
      <p:sp>
        <p:nvSpPr>
          <p:cNvPr id="2" name="TextBox 1"/>
          <p:cNvSpPr txBox="1"/>
          <p:nvPr/>
        </p:nvSpPr>
        <p:spPr>
          <a:xfrm>
            <a:off x="7391400" y="6499423"/>
            <a:ext cx="1663700" cy="307777"/>
          </a:xfrm>
          <a:prstGeom prst="rect">
            <a:avLst/>
          </a:prstGeom>
          <a:noFill/>
        </p:spPr>
        <p:txBody>
          <a:bodyPr wrap="square" rtlCol="0">
            <a:spAutoFit/>
          </a:bodyPr>
          <a:lstStyle/>
          <a:p>
            <a:pPr algn="r"/>
            <a:r>
              <a:rPr lang="en-IN" sz="1400" dirty="0" smtClean="0"/>
              <a:t>45</a:t>
            </a:r>
            <a:endParaRPr lang="en-IN"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49</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815111036"/>
              </p:ext>
            </p:extLst>
          </p:nvPr>
        </p:nvGraphicFramePr>
        <p:xfrm>
          <a:off x="1" y="992777"/>
          <a:ext cx="9167762" cy="575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295788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D76688FA-20D1-E64B-89DD-5877638BC9C5}"/>
                                            </p:graphicEl>
                                          </p:spTgt>
                                        </p:tgtEl>
                                        <p:attrNameLst>
                                          <p:attrName>style.visibility</p:attrName>
                                        </p:attrNameLst>
                                      </p:cBhvr>
                                      <p:to>
                                        <p:strVal val="visible"/>
                                      </p:to>
                                    </p:set>
                                    <p:animEffect transition="in" filter="barn(inVertical)">
                                      <p:cBhvr>
                                        <p:cTn id="7" dur="500"/>
                                        <p:tgtEl>
                                          <p:spTgt spid="3">
                                            <p:graphicEl>
                                              <a:dgm id="{D76688FA-20D1-E64B-89DD-5877638BC9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5DED2761-74E7-3049-8D24-54BE87122A4E}"/>
                                            </p:graphicEl>
                                          </p:spTgt>
                                        </p:tgtEl>
                                        <p:attrNameLst>
                                          <p:attrName>style.visibility</p:attrName>
                                        </p:attrNameLst>
                                      </p:cBhvr>
                                      <p:to>
                                        <p:strVal val="visible"/>
                                      </p:to>
                                    </p:set>
                                    <p:animEffect transition="in" filter="barn(inVertical)">
                                      <p:cBhvr>
                                        <p:cTn id="12" dur="500"/>
                                        <p:tgtEl>
                                          <p:spTgt spid="3">
                                            <p:graphicEl>
                                              <a:dgm id="{5DED2761-74E7-3049-8D24-54BE87122A4E}"/>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graphicEl>
                                              <a:dgm id="{10610574-1EE0-044C-820D-01E7236719B4}"/>
                                            </p:graphicEl>
                                          </p:spTgt>
                                        </p:tgtEl>
                                        <p:attrNameLst>
                                          <p:attrName>style.visibility</p:attrName>
                                        </p:attrNameLst>
                                      </p:cBhvr>
                                      <p:to>
                                        <p:strVal val="visible"/>
                                      </p:to>
                                    </p:set>
                                    <p:animEffect transition="in" filter="barn(inVertical)">
                                      <p:cBhvr>
                                        <p:cTn id="15" dur="500"/>
                                        <p:tgtEl>
                                          <p:spTgt spid="3">
                                            <p:graphicEl>
                                              <a:dgm id="{10610574-1EE0-044C-820D-01E7236719B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984EC021-74CB-0544-895F-CC29F7A45647}"/>
                                            </p:graphicEl>
                                          </p:spTgt>
                                        </p:tgtEl>
                                        <p:attrNameLst>
                                          <p:attrName>style.visibility</p:attrName>
                                        </p:attrNameLst>
                                      </p:cBhvr>
                                      <p:to>
                                        <p:strVal val="visible"/>
                                      </p:to>
                                    </p:set>
                                    <p:animEffect transition="in" filter="barn(inVertical)">
                                      <p:cBhvr>
                                        <p:cTn id="20" dur="500"/>
                                        <p:tgtEl>
                                          <p:spTgt spid="3">
                                            <p:graphicEl>
                                              <a:dgm id="{984EC021-74CB-0544-895F-CC29F7A45647}"/>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665E82E4-7A91-D64F-828E-BA2FE53D1CF1}"/>
                                            </p:graphicEl>
                                          </p:spTgt>
                                        </p:tgtEl>
                                        <p:attrNameLst>
                                          <p:attrName>style.visibility</p:attrName>
                                        </p:attrNameLst>
                                      </p:cBhvr>
                                      <p:to>
                                        <p:strVal val="visible"/>
                                      </p:to>
                                    </p:set>
                                    <p:animEffect transition="in" filter="barn(inVertical)">
                                      <p:cBhvr>
                                        <p:cTn id="23" dur="500"/>
                                        <p:tgtEl>
                                          <p:spTgt spid="3">
                                            <p:graphicEl>
                                              <a:dgm id="{665E82E4-7A91-D64F-828E-BA2FE53D1CF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graphicEl>
                                              <a:dgm id="{60F7DADA-D297-9A4D-B0AC-67FC3DD88244}"/>
                                            </p:graphicEl>
                                          </p:spTgt>
                                        </p:tgtEl>
                                        <p:attrNameLst>
                                          <p:attrName>style.visibility</p:attrName>
                                        </p:attrNameLst>
                                      </p:cBhvr>
                                      <p:to>
                                        <p:strVal val="visible"/>
                                      </p:to>
                                    </p:set>
                                    <p:animEffect transition="in" filter="barn(inVertical)">
                                      <p:cBhvr>
                                        <p:cTn id="28" dur="500"/>
                                        <p:tgtEl>
                                          <p:spTgt spid="3">
                                            <p:graphicEl>
                                              <a:dgm id="{60F7DADA-D297-9A4D-B0AC-67FC3DD88244}"/>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graphicEl>
                                              <a:dgm id="{2F2A31AA-3AAD-3C45-84E1-957B71EC2592}"/>
                                            </p:graphicEl>
                                          </p:spTgt>
                                        </p:tgtEl>
                                        <p:attrNameLst>
                                          <p:attrName>style.visibility</p:attrName>
                                        </p:attrNameLst>
                                      </p:cBhvr>
                                      <p:to>
                                        <p:strVal val="visible"/>
                                      </p:to>
                                    </p:set>
                                    <p:animEffect transition="in" filter="barn(inVertical)">
                                      <p:cBhvr>
                                        <p:cTn id="31" dur="500"/>
                                        <p:tgtEl>
                                          <p:spTgt spid="3">
                                            <p:graphicEl>
                                              <a:dgm id="{2F2A31AA-3AAD-3C45-84E1-957B71EC259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graphicEl>
                                              <a:dgm id="{7D2A1820-8559-2B43-8CE5-AAAA88628F6E}"/>
                                            </p:graphicEl>
                                          </p:spTgt>
                                        </p:tgtEl>
                                        <p:attrNameLst>
                                          <p:attrName>style.visibility</p:attrName>
                                        </p:attrNameLst>
                                      </p:cBhvr>
                                      <p:to>
                                        <p:strVal val="visible"/>
                                      </p:to>
                                    </p:set>
                                    <p:animEffect transition="in" filter="barn(inVertical)">
                                      <p:cBhvr>
                                        <p:cTn id="36" dur="500"/>
                                        <p:tgtEl>
                                          <p:spTgt spid="3">
                                            <p:graphicEl>
                                              <a:dgm id="{7D2A1820-8559-2B43-8CE5-AAAA88628F6E}"/>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graphicEl>
                                              <a:dgm id="{CF097B23-A8B9-D547-9452-CC704B28F2FA}"/>
                                            </p:graphicEl>
                                          </p:spTgt>
                                        </p:tgtEl>
                                        <p:attrNameLst>
                                          <p:attrName>style.visibility</p:attrName>
                                        </p:attrNameLst>
                                      </p:cBhvr>
                                      <p:to>
                                        <p:strVal val="visible"/>
                                      </p:to>
                                    </p:set>
                                    <p:animEffect transition="in" filter="barn(inVertical)">
                                      <p:cBhvr>
                                        <p:cTn id="39" dur="500"/>
                                        <p:tgtEl>
                                          <p:spTgt spid="3">
                                            <p:graphicEl>
                                              <a:dgm id="{CF097B23-A8B9-D547-9452-CC704B28F2F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graphicEl>
                                              <a:dgm id="{7B0F6817-8AE4-F644-A479-2A29189256D7}"/>
                                            </p:graphicEl>
                                          </p:spTgt>
                                        </p:tgtEl>
                                        <p:attrNameLst>
                                          <p:attrName>style.visibility</p:attrName>
                                        </p:attrNameLst>
                                      </p:cBhvr>
                                      <p:to>
                                        <p:strVal val="visible"/>
                                      </p:to>
                                    </p:set>
                                    <p:animEffect transition="in" filter="barn(inVertical)">
                                      <p:cBhvr>
                                        <p:cTn id="44" dur="500"/>
                                        <p:tgtEl>
                                          <p:spTgt spid="3">
                                            <p:graphicEl>
                                              <a:dgm id="{7B0F6817-8AE4-F644-A479-2A29189256D7}"/>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graphicEl>
                                              <a:dgm id="{68F3F162-E614-FE48-BB29-3E83385DDA94}"/>
                                            </p:graphicEl>
                                          </p:spTgt>
                                        </p:tgtEl>
                                        <p:attrNameLst>
                                          <p:attrName>style.visibility</p:attrName>
                                        </p:attrNameLst>
                                      </p:cBhvr>
                                      <p:to>
                                        <p:strVal val="visible"/>
                                      </p:to>
                                    </p:set>
                                    <p:animEffect transition="in" filter="barn(inVertical)">
                                      <p:cBhvr>
                                        <p:cTn id="47" dur="500"/>
                                        <p:tgtEl>
                                          <p:spTgt spid="3">
                                            <p:graphicEl>
                                              <a:dgm id="{68F3F162-E614-FE48-BB29-3E83385DDA9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graphicEl>
                                              <a:dgm id="{A0196C61-0AEF-B944-80F8-BBDC37C52386}"/>
                                            </p:graphicEl>
                                          </p:spTgt>
                                        </p:tgtEl>
                                        <p:attrNameLst>
                                          <p:attrName>style.visibility</p:attrName>
                                        </p:attrNameLst>
                                      </p:cBhvr>
                                      <p:to>
                                        <p:strVal val="visible"/>
                                      </p:to>
                                    </p:set>
                                    <p:animEffect transition="in" filter="barn(inVertical)">
                                      <p:cBhvr>
                                        <p:cTn id="52" dur="500"/>
                                        <p:tgtEl>
                                          <p:spTgt spid="3">
                                            <p:graphicEl>
                                              <a:dgm id="{A0196C61-0AEF-B944-80F8-BBDC37C52386}"/>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
                                            <p:graphicEl>
                                              <a:dgm id="{93D030FC-BF5C-E140-9347-6832BC11339E}"/>
                                            </p:graphicEl>
                                          </p:spTgt>
                                        </p:tgtEl>
                                        <p:attrNameLst>
                                          <p:attrName>style.visibility</p:attrName>
                                        </p:attrNameLst>
                                      </p:cBhvr>
                                      <p:to>
                                        <p:strVal val="visible"/>
                                      </p:to>
                                    </p:set>
                                    <p:animEffect transition="in" filter="barn(inVertical)">
                                      <p:cBhvr>
                                        <p:cTn id="55" dur="500"/>
                                        <p:tgtEl>
                                          <p:spTgt spid="3">
                                            <p:graphicEl>
                                              <a:dgm id="{93D030FC-BF5C-E140-9347-6832BC11339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graphicEl>
                                              <a:dgm id="{BBB4E3CF-2AB0-7247-9F67-5D106505386E}"/>
                                            </p:graphicEl>
                                          </p:spTgt>
                                        </p:tgtEl>
                                        <p:attrNameLst>
                                          <p:attrName>style.visibility</p:attrName>
                                        </p:attrNameLst>
                                      </p:cBhvr>
                                      <p:to>
                                        <p:strVal val="visible"/>
                                      </p:to>
                                    </p:set>
                                    <p:animEffect transition="in" filter="barn(inVertical)">
                                      <p:cBhvr>
                                        <p:cTn id="60" dur="500"/>
                                        <p:tgtEl>
                                          <p:spTgt spid="3">
                                            <p:graphicEl>
                                              <a:dgm id="{BBB4E3CF-2AB0-7247-9F67-5D106505386E}"/>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graphicEl>
                                              <a:dgm id="{701C0F34-ADA0-43F4-AB2C-80474551E1F2}"/>
                                            </p:graphicEl>
                                          </p:spTgt>
                                        </p:tgtEl>
                                        <p:attrNameLst>
                                          <p:attrName>style.visibility</p:attrName>
                                        </p:attrNameLst>
                                      </p:cBhvr>
                                      <p:to>
                                        <p:strVal val="visible"/>
                                      </p:to>
                                    </p:set>
                                    <p:animEffect transition="in" filter="barn(inVertical)">
                                      <p:cBhvr>
                                        <p:cTn id="63" dur="500"/>
                                        <p:tgtEl>
                                          <p:spTgt spid="3">
                                            <p:graphicEl>
                                              <a:dgm id="{701C0F34-ADA0-43F4-AB2C-80474551E1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749300" y="-2719"/>
            <a:ext cx="7759700" cy="108558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a:xfrm>
            <a:off x="7810500" y="6546850"/>
            <a:ext cx="1257300" cy="365125"/>
          </a:xfrm>
        </p:spPr>
        <p:txBody>
          <a:bodyPr/>
          <a:lstStyle/>
          <a:p>
            <a:fld id="{DF1387AF-664F-4B6C-9725-7D9C88C2BAE0}" type="slidenum">
              <a:rPr lang="en-US" sz="1400" smtClean="0"/>
              <a:pPr/>
              <a:t>5</a:t>
            </a:fld>
            <a:endParaRPr lang="en-US" sz="1400"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3934682485"/>
              </p:ext>
            </p:extLst>
          </p:nvPr>
        </p:nvGraphicFramePr>
        <p:xfrm>
          <a:off x="263424" y="1082869"/>
          <a:ext cx="8804376" cy="5940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V="1">
            <a:off x="3806789" y="1366734"/>
            <a:ext cx="4238421" cy="461665"/>
          </a:xfrm>
          <a:prstGeom prst="rect">
            <a:avLst/>
          </a:prstGeom>
          <a:noFill/>
        </p:spPr>
        <p:txBody>
          <a:bodyPr wrap="square" rtlCol="0">
            <a:spAutoFit/>
          </a:bodyPr>
          <a:lstStyle/>
          <a:p>
            <a:pPr algn="ctr"/>
            <a:r>
              <a:rPr lang="en-US" sz="2400" b="1" dirty="0" smtClean="0"/>
              <a:t> </a:t>
            </a:r>
            <a:endParaRPr lang="en-US" sz="2400" b="1" dirty="0"/>
          </a:p>
        </p:txBody>
      </p:sp>
    </p:spTree>
    <p:extLst>
      <p:ext uri="{BB962C8B-B14F-4D97-AF65-F5344CB8AC3E}">
        <p14:creationId xmlns="" xmlns:p14="http://schemas.microsoft.com/office/powerpoint/2010/main" val="3876936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DFEC0F55-2D20-7246-A250-AFA9646442DC}"/>
                                            </p:graphicEl>
                                          </p:spTgt>
                                        </p:tgtEl>
                                        <p:attrNameLst>
                                          <p:attrName>style.visibility</p:attrName>
                                        </p:attrNameLst>
                                      </p:cBhvr>
                                      <p:to>
                                        <p:strVal val="visible"/>
                                      </p:to>
                                    </p:set>
                                    <p:anim calcmode="lin" valueType="num">
                                      <p:cBhvr additive="base">
                                        <p:cTn id="7" dur="500" fill="hold"/>
                                        <p:tgtEl>
                                          <p:spTgt spid="10">
                                            <p:graphicEl>
                                              <a:dgm id="{DFEC0F55-2D20-7246-A250-AFA9646442D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DFEC0F55-2D20-7246-A250-AFA9646442D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E3D1970E-B199-094E-8F58-32CFFCD852C6}"/>
                                            </p:graphicEl>
                                          </p:spTgt>
                                        </p:tgtEl>
                                        <p:attrNameLst>
                                          <p:attrName>style.visibility</p:attrName>
                                        </p:attrNameLst>
                                      </p:cBhvr>
                                      <p:to>
                                        <p:strVal val="visible"/>
                                      </p:to>
                                    </p:set>
                                    <p:anim calcmode="lin" valueType="num">
                                      <p:cBhvr additive="base">
                                        <p:cTn id="13" dur="500" fill="hold"/>
                                        <p:tgtEl>
                                          <p:spTgt spid="10">
                                            <p:graphicEl>
                                              <a:dgm id="{E3D1970E-B199-094E-8F58-32CFFCD852C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E3D1970E-B199-094E-8F58-32CFFCD852C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dgm id="{46F6BF5F-1EB8-2841-9FD2-2560C5747E8A}"/>
                                            </p:graphicEl>
                                          </p:spTgt>
                                        </p:tgtEl>
                                        <p:attrNameLst>
                                          <p:attrName>style.visibility</p:attrName>
                                        </p:attrNameLst>
                                      </p:cBhvr>
                                      <p:to>
                                        <p:strVal val="visible"/>
                                      </p:to>
                                    </p:set>
                                    <p:anim calcmode="lin" valueType="num">
                                      <p:cBhvr additive="base">
                                        <p:cTn id="19" dur="500" fill="hold"/>
                                        <p:tgtEl>
                                          <p:spTgt spid="10">
                                            <p:graphicEl>
                                              <a:dgm id="{46F6BF5F-1EB8-2841-9FD2-2560C5747E8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dgm id="{46F6BF5F-1EB8-2841-9FD2-2560C5747E8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graphicEl>
                                              <a:dgm id="{D3500EC3-728F-544E-9921-2648A77F8FF9}"/>
                                            </p:graphicEl>
                                          </p:spTgt>
                                        </p:tgtEl>
                                        <p:attrNameLst>
                                          <p:attrName>style.visibility</p:attrName>
                                        </p:attrNameLst>
                                      </p:cBhvr>
                                      <p:to>
                                        <p:strVal val="visible"/>
                                      </p:to>
                                    </p:set>
                                    <p:anim calcmode="lin" valueType="num">
                                      <p:cBhvr additive="base">
                                        <p:cTn id="25" dur="500" fill="hold"/>
                                        <p:tgtEl>
                                          <p:spTgt spid="10">
                                            <p:graphicEl>
                                              <a:dgm id="{D3500EC3-728F-544E-9921-2648A77F8FF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graphicEl>
                                              <a:dgm id="{D3500EC3-728F-544E-9921-2648A77F8FF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graphicEl>
                                              <a:dgm id="{F2A27977-47EB-2043-8246-9A8283DDB47F}"/>
                                            </p:graphicEl>
                                          </p:spTgt>
                                        </p:tgtEl>
                                        <p:attrNameLst>
                                          <p:attrName>style.visibility</p:attrName>
                                        </p:attrNameLst>
                                      </p:cBhvr>
                                      <p:to>
                                        <p:strVal val="visible"/>
                                      </p:to>
                                    </p:set>
                                    <p:anim calcmode="lin" valueType="num">
                                      <p:cBhvr additive="base">
                                        <p:cTn id="31" dur="500" fill="hold"/>
                                        <p:tgtEl>
                                          <p:spTgt spid="10">
                                            <p:graphicEl>
                                              <a:dgm id="{F2A27977-47EB-2043-8246-9A8283DDB47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graphicEl>
                                              <a:dgm id="{F2A27977-47EB-2043-8246-9A8283DDB47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graphicEl>
                                              <a:dgm id="{10D270CE-AE1E-4449-8262-68AF38559ACA}"/>
                                            </p:graphicEl>
                                          </p:spTgt>
                                        </p:tgtEl>
                                        <p:attrNameLst>
                                          <p:attrName>style.visibility</p:attrName>
                                        </p:attrNameLst>
                                      </p:cBhvr>
                                      <p:to>
                                        <p:strVal val="visible"/>
                                      </p:to>
                                    </p:set>
                                    <p:anim calcmode="lin" valueType="num">
                                      <p:cBhvr additive="base">
                                        <p:cTn id="37" dur="500" fill="hold"/>
                                        <p:tgtEl>
                                          <p:spTgt spid="10">
                                            <p:graphicEl>
                                              <a:dgm id="{10D270CE-AE1E-4449-8262-68AF38559AC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graphicEl>
                                              <a:dgm id="{10D270CE-AE1E-4449-8262-68AF38559AC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50</a:t>
            </a:fld>
            <a:endParaRPr lang="en-US" dirty="0"/>
          </a:p>
        </p:txBody>
      </p:sp>
      <p:sp>
        <p:nvSpPr>
          <p:cNvPr id="4" name="Content Placeholder 3"/>
          <p:cNvSpPr>
            <a:spLocks noGrp="1"/>
          </p:cNvSpPr>
          <p:nvPr>
            <p:ph idx="1"/>
          </p:nvPr>
        </p:nvSpPr>
        <p:spPr>
          <a:xfrm>
            <a:off x="257405" y="1041632"/>
            <a:ext cx="7580309" cy="5502308"/>
          </a:xfrm>
        </p:spPr>
        <p:txBody>
          <a:bodyPr>
            <a:normAutofit lnSpcReduction="10000"/>
          </a:bodyPr>
          <a:lstStyle/>
          <a:p>
            <a:pPr lvl="0" algn="ctr">
              <a:buNone/>
            </a:pPr>
            <a:r>
              <a:rPr lang="en-US" sz="2800" b="1" dirty="0" smtClean="0">
                <a:solidFill>
                  <a:srgbClr val="000000"/>
                </a:solidFill>
              </a:rPr>
              <a:t>PLEASE NOTE</a:t>
            </a:r>
          </a:p>
          <a:p>
            <a:pPr lvl="0"/>
            <a:r>
              <a:rPr lang="en-US" sz="2200" dirty="0" smtClean="0">
                <a:solidFill>
                  <a:srgbClr val="FF0000"/>
                </a:solidFill>
              </a:rPr>
              <a:t>Penultimate round of EVM counting shall not commence unless, </a:t>
            </a:r>
            <a:r>
              <a:rPr lang="en-US" sz="2200" b="1" dirty="0" smtClean="0">
                <a:solidFill>
                  <a:srgbClr val="FF0000"/>
                </a:solidFill>
              </a:rPr>
              <a:t>POSTAL BALLOT</a:t>
            </a:r>
            <a:r>
              <a:rPr lang="en-US" sz="2200" dirty="0" smtClean="0">
                <a:solidFill>
                  <a:srgbClr val="FF0000"/>
                </a:solidFill>
              </a:rPr>
              <a:t> counting is over.</a:t>
            </a:r>
          </a:p>
          <a:p>
            <a:pPr lvl="0"/>
            <a:r>
              <a:rPr lang="en-US" sz="2200" dirty="0" smtClean="0">
                <a:solidFill>
                  <a:srgbClr val="000000"/>
                </a:solidFill>
              </a:rPr>
              <a:t> Your duty is to accurately count the recorded votes. Hence YOU can at any time order your staff to recount the votes.</a:t>
            </a:r>
          </a:p>
          <a:p>
            <a:pPr lvl="0"/>
            <a:r>
              <a:rPr lang="en-US" sz="2200" dirty="0" smtClean="0">
                <a:solidFill>
                  <a:srgbClr val="FF0000"/>
                </a:solidFill>
              </a:rPr>
              <a:t>In case the victory margin is less than total number of  </a:t>
            </a:r>
            <a:r>
              <a:rPr lang="en-US" sz="2200" b="1" dirty="0" smtClean="0">
                <a:solidFill>
                  <a:srgbClr val="FF0000"/>
                </a:solidFill>
              </a:rPr>
              <a:t>Postal  Ballot received then re-verification of all postal ballot should be done, even if no candidate/agent has asked for it…….</a:t>
            </a:r>
          </a:p>
          <a:p>
            <a:pPr lvl="0"/>
            <a:r>
              <a:rPr lang="en-US" sz="2200" b="1" dirty="0" smtClean="0"/>
              <a:t>…….. All the postal ballots rejected as invalid as well as counted in favour each candidate shall once again be verified and tallied in the presence of RO and OBSERVER who shall record the findings of re-verification and satisfy themselves before finalizing the result.</a:t>
            </a:r>
          </a:p>
          <a:p>
            <a:pPr lvl="0"/>
            <a:r>
              <a:rPr lang="en-US" sz="2200" b="1" dirty="0" smtClean="0"/>
              <a:t>Entire proceeding to be VIDEOGRAPHED and CD of such videography to be kept in a sealed cover for future reference.</a:t>
            </a:r>
          </a:p>
          <a:p>
            <a:pPr lvl="0"/>
            <a:endParaRPr lang="en-US" sz="2200" dirty="0"/>
          </a:p>
          <a:p>
            <a:pPr marL="0" indent="0">
              <a:buNone/>
            </a:pPr>
            <a:endParaRPr lang="en-US" dirty="0" smtClean="0"/>
          </a:p>
        </p:txBody>
      </p:sp>
    </p:spTree>
    <p:extLst>
      <p:ext uri="{BB962C8B-B14F-4D97-AF65-F5344CB8AC3E}">
        <p14:creationId xmlns="" xmlns:p14="http://schemas.microsoft.com/office/powerpoint/2010/main" val="345174120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51</a:t>
            </a:fld>
            <a:endParaRPr lang="en-US" dirty="0"/>
          </a:p>
        </p:txBody>
      </p:sp>
      <p:sp>
        <p:nvSpPr>
          <p:cNvPr id="4" name="Content Placeholder 3"/>
          <p:cNvSpPr>
            <a:spLocks noGrp="1"/>
          </p:cNvSpPr>
          <p:nvPr>
            <p:ph idx="1"/>
          </p:nvPr>
        </p:nvSpPr>
        <p:spPr>
          <a:xfrm>
            <a:off x="257405" y="1041632"/>
            <a:ext cx="7580309" cy="5502308"/>
          </a:xfrm>
        </p:spPr>
        <p:txBody>
          <a:bodyPr>
            <a:normAutofit fontScale="92500" lnSpcReduction="10000"/>
          </a:bodyPr>
          <a:lstStyle/>
          <a:p>
            <a:pPr lvl="0" algn="ctr">
              <a:buNone/>
            </a:pPr>
            <a:r>
              <a:rPr lang="en-US" sz="2800" b="1" dirty="0" smtClean="0">
                <a:solidFill>
                  <a:srgbClr val="000000"/>
                </a:solidFill>
              </a:rPr>
              <a:t>PLEASE NOTE (contd…)</a:t>
            </a:r>
          </a:p>
          <a:p>
            <a:pPr lvl="0"/>
            <a:r>
              <a:rPr lang="en-US" sz="2200" dirty="0" smtClean="0">
                <a:solidFill>
                  <a:srgbClr val="FF0000"/>
                </a:solidFill>
              </a:rPr>
              <a:t>No camera –still or video of the MEDIA except for recording of the entire counting process is allowed to be fixed inside any counting hall</a:t>
            </a:r>
          </a:p>
          <a:p>
            <a:pPr lvl="0"/>
            <a:r>
              <a:rPr lang="en-US" sz="2200" dirty="0" smtClean="0">
                <a:solidFill>
                  <a:srgbClr val="FF0000"/>
                </a:solidFill>
              </a:rPr>
              <a:t>Under no circumstance actual votes recorded on an EVM or ballot paper is to be photographed or covered by any audio visual coverage</a:t>
            </a:r>
          </a:p>
          <a:p>
            <a:pPr lvl="0"/>
            <a:r>
              <a:rPr lang="en-US" sz="2200" dirty="0" smtClean="0">
                <a:solidFill>
                  <a:srgbClr val="FF0000"/>
                </a:solidFill>
              </a:rPr>
              <a:t>Entire counting process has to be videographed without compromising the secrecy of votes and a CD thereof be kept in safe custody of DEO</a:t>
            </a:r>
          </a:p>
          <a:p>
            <a:pPr lvl="0"/>
            <a:r>
              <a:rPr lang="en-US" sz="2200" dirty="0" smtClean="0">
                <a:solidFill>
                  <a:srgbClr val="FF0000"/>
                </a:solidFill>
              </a:rPr>
              <a:t>Take care while doing videogrphy the focus of is on activity and not the actors</a:t>
            </a:r>
          </a:p>
          <a:p>
            <a:pPr lvl="0"/>
            <a:r>
              <a:rPr lang="en-US" sz="2200" dirty="0" smtClean="0">
                <a:solidFill>
                  <a:srgbClr val="FF0000"/>
                </a:solidFill>
              </a:rPr>
              <a:t>Media persons are to be taken inside counting hall in batches duly escorted by a senior officer</a:t>
            </a:r>
          </a:p>
          <a:p>
            <a:pPr lvl="0"/>
            <a:r>
              <a:rPr lang="en-US" sz="2200" b="1" dirty="0" smtClean="0">
                <a:solidFill>
                  <a:schemeClr val="accent6">
                    <a:lumMod val="75000"/>
                  </a:schemeClr>
                </a:solidFill>
              </a:rPr>
              <a:t>Arrangement should be put into place to note down the number of voters who have exercised their right under rule 49-O from the form 17-C. ( IMPORTANT POINT)</a:t>
            </a:r>
          </a:p>
          <a:p>
            <a:pPr lvl="0"/>
            <a:endParaRPr lang="en-US" sz="2200" dirty="0" smtClean="0">
              <a:solidFill>
                <a:srgbClr val="000000"/>
              </a:solidFill>
            </a:endParaRPr>
          </a:p>
          <a:p>
            <a:pPr lvl="0"/>
            <a:endParaRPr lang="en-US" sz="2200" dirty="0"/>
          </a:p>
          <a:p>
            <a:pPr marL="0" indent="0">
              <a:buNone/>
            </a:pPr>
            <a:endParaRPr lang="en-US" dirty="0" smtClean="0"/>
          </a:p>
        </p:txBody>
      </p:sp>
    </p:spTree>
    <p:extLst>
      <p:ext uri="{BB962C8B-B14F-4D97-AF65-F5344CB8AC3E}">
        <p14:creationId xmlns="" xmlns:p14="http://schemas.microsoft.com/office/powerpoint/2010/main" val="345174120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52</a:t>
            </a:fld>
            <a:endParaRPr lang="en-US" dirty="0"/>
          </a:p>
        </p:txBody>
      </p:sp>
      <p:sp>
        <p:nvSpPr>
          <p:cNvPr id="4" name="Content Placeholder 3"/>
          <p:cNvSpPr>
            <a:spLocks noGrp="1"/>
          </p:cNvSpPr>
          <p:nvPr>
            <p:ph idx="1"/>
          </p:nvPr>
        </p:nvSpPr>
        <p:spPr>
          <a:xfrm>
            <a:off x="257405" y="1041632"/>
            <a:ext cx="7580309" cy="5502308"/>
          </a:xfrm>
        </p:spPr>
        <p:txBody>
          <a:bodyPr>
            <a:normAutofit/>
          </a:bodyPr>
          <a:lstStyle/>
          <a:p>
            <a:pPr lvl="0" algn="ctr">
              <a:buNone/>
            </a:pPr>
            <a:r>
              <a:rPr lang="en-US" sz="2800" b="1" dirty="0" smtClean="0">
                <a:solidFill>
                  <a:srgbClr val="000000"/>
                </a:solidFill>
              </a:rPr>
              <a:t>PLEASE NOTE (contd…)</a:t>
            </a:r>
          </a:p>
          <a:p>
            <a:pPr marL="0" lvl="0" indent="0">
              <a:buNone/>
            </a:pPr>
            <a:r>
              <a:rPr lang="en-US" sz="2200" dirty="0" smtClean="0">
                <a:solidFill>
                  <a:srgbClr val="000000"/>
                </a:solidFill>
              </a:rPr>
              <a:t>Important instructions of the Commission</a:t>
            </a:r>
          </a:p>
          <a:p>
            <a:pPr lvl="0"/>
            <a:r>
              <a:rPr lang="en-US" sz="2200" dirty="0" smtClean="0">
                <a:solidFill>
                  <a:srgbClr val="000000"/>
                </a:solidFill>
                <a:hlinkClick r:id="rId3" action="ppaction://hlinkfile"/>
              </a:rPr>
              <a:t>470/2007/PLN-I, dated 29/08/2007</a:t>
            </a:r>
            <a:endParaRPr lang="en-US" sz="2200" dirty="0" smtClean="0">
              <a:solidFill>
                <a:srgbClr val="000000"/>
              </a:solidFill>
            </a:endParaRPr>
          </a:p>
          <a:p>
            <a:pPr lvl="0"/>
            <a:r>
              <a:rPr lang="en-US" sz="2200" dirty="0" smtClean="0">
                <a:solidFill>
                  <a:srgbClr val="000000"/>
                </a:solidFill>
                <a:hlinkClick r:id="rId4" action="ppaction://hlinkfile"/>
              </a:rPr>
              <a:t>51/8/7/2010-EMS, dated 20/11/2010</a:t>
            </a:r>
            <a:endParaRPr lang="en-US" sz="2200" dirty="0" smtClean="0">
              <a:solidFill>
                <a:srgbClr val="000000"/>
              </a:solidFill>
            </a:endParaRPr>
          </a:p>
          <a:p>
            <a:pPr lvl="0"/>
            <a:r>
              <a:rPr lang="en-US" sz="2200" dirty="0" smtClean="0">
                <a:solidFill>
                  <a:srgbClr val="000000"/>
                </a:solidFill>
                <a:hlinkClick r:id="rId5" action="ppaction://hlinkfile"/>
              </a:rPr>
              <a:t>470/2011/EPS, dated 05/03/2011</a:t>
            </a:r>
            <a:endParaRPr lang="en-US" sz="2200" dirty="0" smtClean="0">
              <a:solidFill>
                <a:srgbClr val="000000"/>
              </a:solidFill>
            </a:endParaRPr>
          </a:p>
          <a:p>
            <a:r>
              <a:rPr lang="en-US" sz="2200" dirty="0" smtClean="0">
                <a:solidFill>
                  <a:srgbClr val="000000"/>
                </a:solidFill>
                <a:hlinkClick r:id="rId6" action="ppaction://hlinkfile"/>
              </a:rPr>
              <a:t>470/TN-LA/2011, dated 05/05/2011</a:t>
            </a:r>
            <a:r>
              <a:rPr lang="en-US" sz="2200" dirty="0" smtClean="0">
                <a:solidFill>
                  <a:srgbClr val="000000"/>
                </a:solidFill>
              </a:rPr>
              <a:t>(</a:t>
            </a:r>
            <a:r>
              <a:rPr lang="en-US" sz="2200" dirty="0" smtClean="0">
                <a:solidFill>
                  <a:srgbClr val="000000"/>
                </a:solidFill>
                <a:hlinkClick r:id="rId7" action="ppaction://hlinkfile"/>
              </a:rPr>
              <a:t>as amended vide letter </a:t>
            </a:r>
            <a:r>
              <a:rPr lang="en-US" sz="2200" dirty="0" smtClean="0">
                <a:solidFill>
                  <a:srgbClr val="000000"/>
                </a:solidFill>
                <a:hlinkClick r:id="rId8" action="ppaction://hlinkfile"/>
              </a:rPr>
              <a:t>no 470/INST/2012/EPS, dated 03/03/2012</a:t>
            </a:r>
            <a:r>
              <a:rPr lang="en-US" sz="2200" dirty="0" smtClean="0">
                <a:solidFill>
                  <a:srgbClr val="000000"/>
                </a:solidFill>
                <a:hlinkClick r:id="rId7" action="ppaction://hlinkfile"/>
              </a:rPr>
              <a:t>)</a:t>
            </a:r>
            <a:endParaRPr lang="en-US" sz="2200" dirty="0" smtClean="0">
              <a:solidFill>
                <a:srgbClr val="000000"/>
              </a:solidFill>
            </a:endParaRPr>
          </a:p>
          <a:p>
            <a:pPr lvl="0"/>
            <a:r>
              <a:rPr lang="en-US" sz="2200" dirty="0" smtClean="0">
                <a:solidFill>
                  <a:srgbClr val="000000"/>
                </a:solidFill>
                <a:hlinkClick r:id="rId9" action="ppaction://hlinkfile"/>
              </a:rPr>
              <a:t>51/8/7/2010-EMS, dated 07/05/2011</a:t>
            </a:r>
            <a:endParaRPr lang="en-US" sz="2200" dirty="0" smtClean="0">
              <a:solidFill>
                <a:srgbClr val="000000"/>
              </a:solidFill>
            </a:endParaRPr>
          </a:p>
          <a:p>
            <a:r>
              <a:rPr lang="en-US" sz="2200" dirty="0" smtClean="0">
                <a:solidFill>
                  <a:srgbClr val="000000"/>
                </a:solidFill>
                <a:hlinkClick r:id="rId10" action="ppaction://hlinkfile"/>
              </a:rPr>
              <a:t>51/8/7/2011-EMS, dated 14/02/2012</a:t>
            </a:r>
            <a:endParaRPr lang="en-US" sz="2200" dirty="0" smtClean="0">
              <a:solidFill>
                <a:srgbClr val="000000"/>
              </a:solidFill>
            </a:endParaRPr>
          </a:p>
          <a:p>
            <a:r>
              <a:rPr lang="en-US" sz="2400" dirty="0"/>
              <a:t>470/INST/2013/EPS dated </a:t>
            </a:r>
            <a:r>
              <a:rPr lang="en-US" sz="2400" dirty="0" smtClean="0"/>
              <a:t>02.05.2013</a:t>
            </a:r>
            <a:endParaRPr lang="en-US" sz="2200" dirty="0" smtClean="0">
              <a:solidFill>
                <a:srgbClr val="000000"/>
              </a:solidFill>
            </a:endParaRPr>
          </a:p>
          <a:p>
            <a:pPr lvl="0"/>
            <a:endParaRPr lang="en-US" sz="2200" dirty="0" smtClean="0">
              <a:solidFill>
                <a:srgbClr val="000000"/>
              </a:solidFill>
            </a:endParaRPr>
          </a:p>
          <a:p>
            <a:pPr lvl="0"/>
            <a:endParaRPr lang="en-US" sz="2200" dirty="0" smtClean="0">
              <a:solidFill>
                <a:srgbClr val="000000"/>
              </a:solidFill>
            </a:endParaRPr>
          </a:p>
          <a:p>
            <a:pPr lvl="0"/>
            <a:endParaRPr lang="en-US" sz="2200" dirty="0" smtClean="0">
              <a:solidFill>
                <a:srgbClr val="000000"/>
              </a:solidFill>
            </a:endParaRPr>
          </a:p>
          <a:p>
            <a:pPr lvl="0"/>
            <a:endParaRPr lang="en-US" sz="2200" dirty="0" smtClean="0">
              <a:solidFill>
                <a:srgbClr val="000000"/>
              </a:solidFill>
            </a:endParaRPr>
          </a:p>
          <a:p>
            <a:pPr lvl="0"/>
            <a:endParaRPr lang="en-US" sz="2200" dirty="0"/>
          </a:p>
          <a:p>
            <a:pPr marL="0" indent="0">
              <a:buNone/>
            </a:pPr>
            <a:endParaRPr lang="en-US" dirty="0" smtClean="0"/>
          </a:p>
        </p:txBody>
      </p:sp>
    </p:spTree>
    <p:extLst>
      <p:ext uri="{BB962C8B-B14F-4D97-AF65-F5344CB8AC3E}">
        <p14:creationId xmlns="" xmlns:p14="http://schemas.microsoft.com/office/powerpoint/2010/main" val="345174120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53</a:t>
            </a:fld>
            <a:endParaRPr lang="en-US" dirty="0"/>
          </a:p>
        </p:txBody>
      </p:sp>
      <p:sp>
        <p:nvSpPr>
          <p:cNvPr id="4" name="Content Placeholder 3"/>
          <p:cNvSpPr>
            <a:spLocks noGrp="1"/>
          </p:cNvSpPr>
          <p:nvPr>
            <p:ph idx="1"/>
          </p:nvPr>
        </p:nvSpPr>
        <p:spPr>
          <a:xfrm>
            <a:off x="0" y="898942"/>
            <a:ext cx="9167762" cy="5502308"/>
          </a:xfrm>
        </p:spPr>
        <p:txBody>
          <a:bodyPr>
            <a:normAutofit/>
          </a:bodyPr>
          <a:lstStyle/>
          <a:p>
            <a:r>
              <a:rPr lang="en-US" sz="2400" dirty="0" smtClean="0"/>
              <a:t>After counting of one round is over, the EVMs have to be re-sealed .</a:t>
            </a:r>
          </a:p>
          <a:p>
            <a:r>
              <a:rPr lang="en-US" sz="2400" dirty="0" smtClean="0"/>
              <a:t>Resealing to follow procedure as given:</a:t>
            </a:r>
          </a:p>
        </p:txBody>
      </p:sp>
      <p:graphicFrame>
        <p:nvGraphicFramePr>
          <p:cNvPr id="3" name="Diagram 2"/>
          <p:cNvGraphicFramePr/>
          <p:nvPr>
            <p:extLst>
              <p:ext uri="{D42A27DB-BD31-4B8C-83A1-F6EECF244321}">
                <p14:modId xmlns="" xmlns:p14="http://schemas.microsoft.com/office/powerpoint/2010/main" val="3664788031"/>
              </p:ext>
            </p:extLst>
          </p:nvPr>
        </p:nvGraphicFramePr>
        <p:xfrm>
          <a:off x="139734" y="2324480"/>
          <a:ext cx="9004266" cy="45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0" y="0"/>
            <a:ext cx="9144000" cy="523220"/>
          </a:xfrm>
          <a:prstGeom prst="rect">
            <a:avLst/>
          </a:prstGeom>
          <a:solidFill>
            <a:schemeClr val="tx2">
              <a:lumMod val="60000"/>
              <a:lumOff val="40000"/>
            </a:schemeClr>
          </a:solidFill>
        </p:spPr>
        <p:txBody>
          <a:bodyPr vert="horz" lIns="91440" tIns="45720" rIns="91440" bIns="45720" rtlCol="0" anchor="ctr">
            <a:noAutofit/>
          </a:bodyPr>
          <a:lstStyle/>
          <a:p>
            <a:pPr algn="ctr">
              <a:spcBef>
                <a:spcPct val="0"/>
              </a:spcBef>
            </a:pPr>
            <a:r>
              <a:rPr lang="en-US" sz="2800" b="1" dirty="0">
                <a:latin typeface="+mj-lt"/>
                <a:ea typeface="+mj-ea"/>
                <a:cs typeface="+mj-cs"/>
              </a:rPr>
              <a:t>Additional Points</a:t>
            </a:r>
            <a:endParaRPr lang="en-IN" sz="2800" b="1" dirty="0">
              <a:latin typeface="+mj-lt"/>
              <a:ea typeface="+mj-ea"/>
              <a:cs typeface="+mj-cs"/>
            </a:endParaRPr>
          </a:p>
        </p:txBody>
      </p:sp>
      <p:sp>
        <p:nvSpPr>
          <p:cNvPr id="7" name="TextBox 6"/>
          <p:cNvSpPr txBox="1"/>
          <p:nvPr/>
        </p:nvSpPr>
        <p:spPr>
          <a:xfrm>
            <a:off x="7861300" y="6512123"/>
            <a:ext cx="1320800" cy="307777"/>
          </a:xfrm>
          <a:prstGeom prst="rect">
            <a:avLst/>
          </a:prstGeom>
          <a:noFill/>
        </p:spPr>
        <p:txBody>
          <a:bodyPr wrap="square" rtlCol="0">
            <a:spAutoFit/>
          </a:bodyPr>
          <a:lstStyle/>
          <a:p>
            <a:pPr algn="r"/>
            <a:r>
              <a:rPr lang="en-IN" sz="1400" dirty="0" smtClean="0"/>
              <a:t>50</a:t>
            </a:r>
            <a:endParaRPr lang="en-IN" sz="1400" dirty="0"/>
          </a:p>
        </p:txBody>
      </p:sp>
    </p:spTree>
    <p:extLst>
      <p:ext uri="{BB962C8B-B14F-4D97-AF65-F5344CB8AC3E}">
        <p14:creationId xmlns="" xmlns:p14="http://schemas.microsoft.com/office/powerpoint/2010/main" val="54092903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1095372C-7FAD-A549-8996-F48C9790EA26}"/>
                                            </p:graphicEl>
                                          </p:spTgt>
                                        </p:tgtEl>
                                        <p:attrNameLst>
                                          <p:attrName>style.visibility</p:attrName>
                                        </p:attrNameLst>
                                      </p:cBhvr>
                                      <p:to>
                                        <p:strVal val="visible"/>
                                      </p:to>
                                    </p:set>
                                    <p:anim calcmode="lin" valueType="num">
                                      <p:cBhvr additive="base">
                                        <p:cTn id="7" dur="500"/>
                                        <p:tgtEl>
                                          <p:spTgt spid="3">
                                            <p:graphicEl>
                                              <a:dgm id="{1095372C-7FAD-A549-8996-F48C9790EA26}"/>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1095372C-7FAD-A549-8996-F48C9790EA2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E44D5D3E-6C44-5B46-A84A-A48BDEE9BEDD}"/>
                                            </p:graphicEl>
                                          </p:spTgt>
                                        </p:tgtEl>
                                        <p:attrNameLst>
                                          <p:attrName>style.visibility</p:attrName>
                                        </p:attrNameLst>
                                      </p:cBhvr>
                                      <p:to>
                                        <p:strVal val="visible"/>
                                      </p:to>
                                    </p:set>
                                    <p:anim calcmode="lin" valueType="num">
                                      <p:cBhvr additive="base">
                                        <p:cTn id="13" dur="500"/>
                                        <p:tgtEl>
                                          <p:spTgt spid="3">
                                            <p:graphicEl>
                                              <a:dgm id="{E44D5D3E-6C44-5B46-A84A-A48BDEE9BEDD}"/>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E44D5D3E-6C44-5B46-A84A-A48BDEE9BEDD}"/>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graphicEl>
                                              <a:dgm id="{739158E9-0FB0-EB41-9AE0-14F517252063}"/>
                                            </p:graphicEl>
                                          </p:spTgt>
                                        </p:tgtEl>
                                        <p:attrNameLst>
                                          <p:attrName>style.visibility</p:attrName>
                                        </p:attrNameLst>
                                      </p:cBhvr>
                                      <p:to>
                                        <p:strVal val="visible"/>
                                      </p:to>
                                    </p:set>
                                    <p:anim calcmode="lin" valueType="num">
                                      <p:cBhvr additive="base">
                                        <p:cTn id="17" dur="500"/>
                                        <p:tgtEl>
                                          <p:spTgt spid="3">
                                            <p:graphicEl>
                                              <a:dgm id="{739158E9-0FB0-EB41-9AE0-14F517252063}"/>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3">
                                            <p:graphicEl>
                                              <a:dgm id="{739158E9-0FB0-EB41-9AE0-14F51725206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graphicEl>
                                              <a:dgm id="{865CEC29-3CB1-3042-9A36-FD7ABCE966F1}"/>
                                            </p:graphicEl>
                                          </p:spTgt>
                                        </p:tgtEl>
                                        <p:attrNameLst>
                                          <p:attrName>style.visibility</p:attrName>
                                        </p:attrNameLst>
                                      </p:cBhvr>
                                      <p:to>
                                        <p:strVal val="visible"/>
                                      </p:to>
                                    </p:set>
                                    <p:anim calcmode="lin" valueType="num">
                                      <p:cBhvr additive="base">
                                        <p:cTn id="23" dur="500"/>
                                        <p:tgtEl>
                                          <p:spTgt spid="3">
                                            <p:graphicEl>
                                              <a:dgm id="{865CEC29-3CB1-3042-9A36-FD7ABCE966F1}"/>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3">
                                            <p:graphicEl>
                                              <a:dgm id="{865CEC29-3CB1-3042-9A36-FD7ABCE966F1}"/>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graphicEl>
                                              <a:dgm id="{60E19D5F-CD1F-604C-9AD9-CCBDDAA1D68D}"/>
                                            </p:graphicEl>
                                          </p:spTgt>
                                        </p:tgtEl>
                                        <p:attrNameLst>
                                          <p:attrName>style.visibility</p:attrName>
                                        </p:attrNameLst>
                                      </p:cBhvr>
                                      <p:to>
                                        <p:strVal val="visible"/>
                                      </p:to>
                                    </p:set>
                                    <p:anim calcmode="lin" valueType="num">
                                      <p:cBhvr additive="base">
                                        <p:cTn id="27" dur="500"/>
                                        <p:tgtEl>
                                          <p:spTgt spid="3">
                                            <p:graphicEl>
                                              <a:dgm id="{60E19D5F-CD1F-604C-9AD9-CCBDDAA1D68D}"/>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3">
                                            <p:graphicEl>
                                              <a:dgm id="{60E19D5F-CD1F-604C-9AD9-CCBDDAA1D68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graphicEl>
                                              <a:dgm id="{816B6635-0299-FC4C-8AB7-FAEFB3F76871}"/>
                                            </p:graphicEl>
                                          </p:spTgt>
                                        </p:tgtEl>
                                        <p:attrNameLst>
                                          <p:attrName>style.visibility</p:attrName>
                                        </p:attrNameLst>
                                      </p:cBhvr>
                                      <p:to>
                                        <p:strVal val="visible"/>
                                      </p:to>
                                    </p:set>
                                    <p:anim calcmode="lin" valueType="num">
                                      <p:cBhvr additive="base">
                                        <p:cTn id="33" dur="500"/>
                                        <p:tgtEl>
                                          <p:spTgt spid="3">
                                            <p:graphicEl>
                                              <a:dgm id="{816B6635-0299-FC4C-8AB7-FAEFB3F76871}"/>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3">
                                            <p:graphicEl>
                                              <a:dgm id="{816B6635-0299-FC4C-8AB7-FAEFB3F76871}"/>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graphicEl>
                                              <a:dgm id="{336D7E10-E25B-C949-9DB9-540869F2709C}"/>
                                            </p:graphicEl>
                                          </p:spTgt>
                                        </p:tgtEl>
                                        <p:attrNameLst>
                                          <p:attrName>style.visibility</p:attrName>
                                        </p:attrNameLst>
                                      </p:cBhvr>
                                      <p:to>
                                        <p:strVal val="visible"/>
                                      </p:to>
                                    </p:set>
                                    <p:anim calcmode="lin" valueType="num">
                                      <p:cBhvr additive="base">
                                        <p:cTn id="37" dur="500"/>
                                        <p:tgtEl>
                                          <p:spTgt spid="3">
                                            <p:graphicEl>
                                              <a:dgm id="{336D7E10-E25B-C949-9DB9-540869F2709C}"/>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336D7E10-E25B-C949-9DB9-540869F2709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C88EF51E-D7FB-CA40-AE49-071321518DD7}"/>
                                            </p:graphicEl>
                                          </p:spTgt>
                                        </p:tgtEl>
                                        <p:attrNameLst>
                                          <p:attrName>style.visibility</p:attrName>
                                        </p:attrNameLst>
                                      </p:cBhvr>
                                      <p:to>
                                        <p:strVal val="visible"/>
                                      </p:to>
                                    </p:set>
                                    <p:anim calcmode="lin" valueType="num">
                                      <p:cBhvr additive="base">
                                        <p:cTn id="43" dur="500"/>
                                        <p:tgtEl>
                                          <p:spTgt spid="3">
                                            <p:graphicEl>
                                              <a:dgm id="{C88EF51E-D7FB-CA40-AE49-071321518DD7}"/>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C88EF51E-D7FB-CA40-AE49-071321518DD7}"/>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
                                            <p:graphicEl>
                                              <a:dgm id="{02C8C134-4885-B84D-A21A-D31191607BFC}"/>
                                            </p:graphicEl>
                                          </p:spTgt>
                                        </p:tgtEl>
                                        <p:attrNameLst>
                                          <p:attrName>style.visibility</p:attrName>
                                        </p:attrNameLst>
                                      </p:cBhvr>
                                      <p:to>
                                        <p:strVal val="visible"/>
                                      </p:to>
                                    </p:set>
                                    <p:anim calcmode="lin" valueType="num">
                                      <p:cBhvr additive="base">
                                        <p:cTn id="47" dur="500"/>
                                        <p:tgtEl>
                                          <p:spTgt spid="3">
                                            <p:graphicEl>
                                              <a:dgm id="{02C8C134-4885-B84D-A21A-D31191607BFC}"/>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3">
                                            <p:graphicEl>
                                              <a:dgm id="{02C8C134-4885-B84D-A21A-D31191607BFC}"/>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graphicEl>
                                              <a:dgm id="{4386115B-D66C-294A-AB5D-0815760A6EF8}"/>
                                            </p:graphicEl>
                                          </p:spTgt>
                                        </p:tgtEl>
                                        <p:attrNameLst>
                                          <p:attrName>style.visibility</p:attrName>
                                        </p:attrNameLst>
                                      </p:cBhvr>
                                      <p:to>
                                        <p:strVal val="visible"/>
                                      </p:to>
                                    </p:set>
                                    <p:anim calcmode="lin" valueType="num">
                                      <p:cBhvr additive="base">
                                        <p:cTn id="53" dur="500"/>
                                        <p:tgtEl>
                                          <p:spTgt spid="3">
                                            <p:graphicEl>
                                              <a:dgm id="{4386115B-D66C-294A-AB5D-0815760A6EF8}"/>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3">
                                            <p:graphicEl>
                                              <a:dgm id="{4386115B-D66C-294A-AB5D-0815760A6EF8}"/>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
                                            <p:graphicEl>
                                              <a:dgm id="{D2F6FDEE-3DCF-FE46-83C7-925850D5B08F}"/>
                                            </p:graphicEl>
                                          </p:spTgt>
                                        </p:tgtEl>
                                        <p:attrNameLst>
                                          <p:attrName>style.visibility</p:attrName>
                                        </p:attrNameLst>
                                      </p:cBhvr>
                                      <p:to>
                                        <p:strVal val="visible"/>
                                      </p:to>
                                    </p:set>
                                    <p:anim calcmode="lin" valueType="num">
                                      <p:cBhvr additive="base">
                                        <p:cTn id="57" dur="500"/>
                                        <p:tgtEl>
                                          <p:spTgt spid="3">
                                            <p:graphicEl>
                                              <a:dgm id="{D2F6FDEE-3DCF-FE46-83C7-925850D5B08F}"/>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3">
                                            <p:graphicEl>
                                              <a:dgm id="{D2F6FDEE-3DCF-FE46-83C7-925850D5B08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
                                            <p:graphicEl>
                                              <a:dgm id="{2CFB9079-32A2-7E46-95BC-452AB846AE97}"/>
                                            </p:graphicEl>
                                          </p:spTgt>
                                        </p:tgtEl>
                                        <p:attrNameLst>
                                          <p:attrName>style.visibility</p:attrName>
                                        </p:attrNameLst>
                                      </p:cBhvr>
                                      <p:to>
                                        <p:strVal val="visible"/>
                                      </p:to>
                                    </p:set>
                                    <p:anim calcmode="lin" valueType="num">
                                      <p:cBhvr additive="base">
                                        <p:cTn id="63" dur="500"/>
                                        <p:tgtEl>
                                          <p:spTgt spid="3">
                                            <p:graphicEl>
                                              <a:dgm id="{2CFB9079-32A2-7E46-95BC-452AB846AE97}"/>
                                            </p:graphicEl>
                                          </p:spTgt>
                                        </p:tgtEl>
                                        <p:attrNameLst>
                                          <p:attrName>ppt_y</p:attrName>
                                        </p:attrNameLst>
                                      </p:cBhvr>
                                      <p:tavLst>
                                        <p:tav tm="0">
                                          <p:val>
                                            <p:strVal val="#ppt_y+#ppt_h*1.125000"/>
                                          </p:val>
                                        </p:tav>
                                        <p:tav tm="100000">
                                          <p:val>
                                            <p:strVal val="#ppt_y"/>
                                          </p:val>
                                        </p:tav>
                                      </p:tavLst>
                                    </p:anim>
                                    <p:animEffect transition="in" filter="wipe(up)">
                                      <p:cBhvr>
                                        <p:cTn id="64" dur="500"/>
                                        <p:tgtEl>
                                          <p:spTgt spid="3">
                                            <p:graphicEl>
                                              <a:dgm id="{2CFB9079-32A2-7E46-95BC-452AB846AE97}"/>
                                            </p:graphicEl>
                                          </p:spTgt>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
                                            <p:graphicEl>
                                              <a:dgm id="{7B299C72-E03A-444F-A72D-E0B282085B32}"/>
                                            </p:graphicEl>
                                          </p:spTgt>
                                        </p:tgtEl>
                                        <p:attrNameLst>
                                          <p:attrName>style.visibility</p:attrName>
                                        </p:attrNameLst>
                                      </p:cBhvr>
                                      <p:to>
                                        <p:strVal val="visible"/>
                                      </p:to>
                                    </p:set>
                                    <p:anim calcmode="lin" valueType="num">
                                      <p:cBhvr additive="base">
                                        <p:cTn id="67" dur="500"/>
                                        <p:tgtEl>
                                          <p:spTgt spid="3">
                                            <p:graphicEl>
                                              <a:dgm id="{7B299C72-E03A-444F-A72D-E0B282085B32}"/>
                                            </p:graphicEl>
                                          </p:spTgt>
                                        </p:tgtEl>
                                        <p:attrNameLst>
                                          <p:attrName>ppt_y</p:attrName>
                                        </p:attrNameLst>
                                      </p:cBhvr>
                                      <p:tavLst>
                                        <p:tav tm="0">
                                          <p:val>
                                            <p:strVal val="#ppt_y+#ppt_h*1.125000"/>
                                          </p:val>
                                        </p:tav>
                                        <p:tav tm="100000">
                                          <p:val>
                                            <p:strVal val="#ppt_y"/>
                                          </p:val>
                                        </p:tav>
                                      </p:tavLst>
                                    </p:anim>
                                    <p:animEffect transition="in" filter="wipe(up)">
                                      <p:cBhvr>
                                        <p:cTn id="68" dur="500"/>
                                        <p:tgtEl>
                                          <p:spTgt spid="3">
                                            <p:graphicEl>
                                              <a:dgm id="{7B299C72-E03A-444F-A72D-E0B282085B3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
                                            <p:graphicEl>
                                              <a:dgm id="{2942BB19-D93F-A74A-AD52-074D0607D782}"/>
                                            </p:graphicEl>
                                          </p:spTgt>
                                        </p:tgtEl>
                                        <p:attrNameLst>
                                          <p:attrName>style.visibility</p:attrName>
                                        </p:attrNameLst>
                                      </p:cBhvr>
                                      <p:to>
                                        <p:strVal val="visible"/>
                                      </p:to>
                                    </p:set>
                                    <p:anim calcmode="lin" valueType="num">
                                      <p:cBhvr additive="base">
                                        <p:cTn id="73" dur="500"/>
                                        <p:tgtEl>
                                          <p:spTgt spid="3">
                                            <p:graphicEl>
                                              <a:dgm id="{2942BB19-D93F-A74A-AD52-074D0607D782}"/>
                                            </p:graphicEl>
                                          </p:spTgt>
                                        </p:tgtEl>
                                        <p:attrNameLst>
                                          <p:attrName>ppt_y</p:attrName>
                                        </p:attrNameLst>
                                      </p:cBhvr>
                                      <p:tavLst>
                                        <p:tav tm="0">
                                          <p:val>
                                            <p:strVal val="#ppt_y+#ppt_h*1.125000"/>
                                          </p:val>
                                        </p:tav>
                                        <p:tav tm="100000">
                                          <p:val>
                                            <p:strVal val="#ppt_y"/>
                                          </p:val>
                                        </p:tav>
                                      </p:tavLst>
                                    </p:anim>
                                    <p:animEffect transition="in" filter="wipe(up)">
                                      <p:cBhvr>
                                        <p:cTn id="74" dur="500"/>
                                        <p:tgtEl>
                                          <p:spTgt spid="3">
                                            <p:graphicEl>
                                              <a:dgm id="{2942BB19-D93F-A74A-AD52-074D0607D782}"/>
                                            </p:graphicEl>
                                          </p:spTgt>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3">
                                            <p:graphicEl>
                                              <a:dgm id="{4D47AAE8-7425-A740-ADE1-F44F6F7F5179}"/>
                                            </p:graphicEl>
                                          </p:spTgt>
                                        </p:tgtEl>
                                        <p:attrNameLst>
                                          <p:attrName>style.visibility</p:attrName>
                                        </p:attrNameLst>
                                      </p:cBhvr>
                                      <p:to>
                                        <p:strVal val="visible"/>
                                      </p:to>
                                    </p:set>
                                    <p:anim calcmode="lin" valueType="num">
                                      <p:cBhvr additive="base">
                                        <p:cTn id="77" dur="500"/>
                                        <p:tgtEl>
                                          <p:spTgt spid="3">
                                            <p:graphicEl>
                                              <a:dgm id="{4D47AAE8-7425-A740-ADE1-F44F6F7F5179}"/>
                                            </p:graphicEl>
                                          </p:spTgt>
                                        </p:tgtEl>
                                        <p:attrNameLst>
                                          <p:attrName>ppt_y</p:attrName>
                                        </p:attrNameLst>
                                      </p:cBhvr>
                                      <p:tavLst>
                                        <p:tav tm="0">
                                          <p:val>
                                            <p:strVal val="#ppt_y+#ppt_h*1.125000"/>
                                          </p:val>
                                        </p:tav>
                                        <p:tav tm="100000">
                                          <p:val>
                                            <p:strVal val="#ppt_y"/>
                                          </p:val>
                                        </p:tav>
                                      </p:tavLst>
                                    </p:anim>
                                    <p:animEffect transition="in" filter="wipe(up)">
                                      <p:cBhvr>
                                        <p:cTn id="78" dur="500"/>
                                        <p:tgtEl>
                                          <p:spTgt spid="3">
                                            <p:graphicEl>
                                              <a:dgm id="{4D47AAE8-7425-A740-ADE1-F44F6F7F5179}"/>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3">
                                            <p:graphicEl>
                                              <a:dgm id="{5E5C81A7-0172-6244-B599-52FBA53CA839}"/>
                                            </p:graphicEl>
                                          </p:spTgt>
                                        </p:tgtEl>
                                        <p:attrNameLst>
                                          <p:attrName>style.visibility</p:attrName>
                                        </p:attrNameLst>
                                      </p:cBhvr>
                                      <p:to>
                                        <p:strVal val="visible"/>
                                      </p:to>
                                    </p:set>
                                    <p:anim calcmode="lin" valueType="num">
                                      <p:cBhvr additive="base">
                                        <p:cTn id="83" dur="500"/>
                                        <p:tgtEl>
                                          <p:spTgt spid="3">
                                            <p:graphicEl>
                                              <a:dgm id="{5E5C81A7-0172-6244-B599-52FBA53CA839}"/>
                                            </p:graphicEl>
                                          </p:spTgt>
                                        </p:tgtEl>
                                        <p:attrNameLst>
                                          <p:attrName>ppt_y</p:attrName>
                                        </p:attrNameLst>
                                      </p:cBhvr>
                                      <p:tavLst>
                                        <p:tav tm="0">
                                          <p:val>
                                            <p:strVal val="#ppt_y+#ppt_h*1.125000"/>
                                          </p:val>
                                        </p:tav>
                                        <p:tav tm="100000">
                                          <p:val>
                                            <p:strVal val="#ppt_y"/>
                                          </p:val>
                                        </p:tav>
                                      </p:tavLst>
                                    </p:anim>
                                    <p:animEffect transition="in" filter="wipe(up)">
                                      <p:cBhvr>
                                        <p:cTn id="84" dur="500"/>
                                        <p:tgtEl>
                                          <p:spTgt spid="3">
                                            <p:graphicEl>
                                              <a:dgm id="{5E5C81A7-0172-6244-B599-52FBA53CA839}"/>
                                            </p:graphicEl>
                                          </p:spTgt>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3">
                                            <p:graphicEl>
                                              <a:dgm id="{B6C3E530-6D4B-FE43-AE1C-ED94AA33D2A5}"/>
                                            </p:graphicEl>
                                          </p:spTgt>
                                        </p:tgtEl>
                                        <p:attrNameLst>
                                          <p:attrName>style.visibility</p:attrName>
                                        </p:attrNameLst>
                                      </p:cBhvr>
                                      <p:to>
                                        <p:strVal val="visible"/>
                                      </p:to>
                                    </p:set>
                                    <p:anim calcmode="lin" valueType="num">
                                      <p:cBhvr additive="base">
                                        <p:cTn id="87" dur="500"/>
                                        <p:tgtEl>
                                          <p:spTgt spid="3">
                                            <p:graphicEl>
                                              <a:dgm id="{B6C3E530-6D4B-FE43-AE1C-ED94AA33D2A5}"/>
                                            </p:graphicEl>
                                          </p:spTgt>
                                        </p:tgtEl>
                                        <p:attrNameLst>
                                          <p:attrName>ppt_y</p:attrName>
                                        </p:attrNameLst>
                                      </p:cBhvr>
                                      <p:tavLst>
                                        <p:tav tm="0">
                                          <p:val>
                                            <p:strVal val="#ppt_y+#ppt_h*1.125000"/>
                                          </p:val>
                                        </p:tav>
                                        <p:tav tm="100000">
                                          <p:val>
                                            <p:strVal val="#ppt_y"/>
                                          </p:val>
                                        </p:tav>
                                      </p:tavLst>
                                    </p:anim>
                                    <p:animEffect transition="in" filter="wipe(up)">
                                      <p:cBhvr>
                                        <p:cTn id="88" dur="500"/>
                                        <p:tgtEl>
                                          <p:spTgt spid="3">
                                            <p:graphicEl>
                                              <a:dgm id="{B6C3E530-6D4B-FE43-AE1C-ED94AA33D2A5}"/>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3">
                                            <p:graphicEl>
                                              <a:dgm id="{32EF3BDC-504F-7941-95DB-EA644F88D973}"/>
                                            </p:graphicEl>
                                          </p:spTgt>
                                        </p:tgtEl>
                                        <p:attrNameLst>
                                          <p:attrName>style.visibility</p:attrName>
                                        </p:attrNameLst>
                                      </p:cBhvr>
                                      <p:to>
                                        <p:strVal val="visible"/>
                                      </p:to>
                                    </p:set>
                                    <p:anim calcmode="lin" valueType="num">
                                      <p:cBhvr additive="base">
                                        <p:cTn id="93" dur="500"/>
                                        <p:tgtEl>
                                          <p:spTgt spid="3">
                                            <p:graphicEl>
                                              <a:dgm id="{32EF3BDC-504F-7941-95DB-EA644F88D973}"/>
                                            </p:graphicEl>
                                          </p:spTgt>
                                        </p:tgtEl>
                                        <p:attrNameLst>
                                          <p:attrName>ppt_y</p:attrName>
                                        </p:attrNameLst>
                                      </p:cBhvr>
                                      <p:tavLst>
                                        <p:tav tm="0">
                                          <p:val>
                                            <p:strVal val="#ppt_y+#ppt_h*1.125000"/>
                                          </p:val>
                                        </p:tav>
                                        <p:tav tm="100000">
                                          <p:val>
                                            <p:strVal val="#ppt_y"/>
                                          </p:val>
                                        </p:tav>
                                      </p:tavLst>
                                    </p:anim>
                                    <p:animEffect transition="in" filter="wipe(up)">
                                      <p:cBhvr>
                                        <p:cTn id="94" dur="500"/>
                                        <p:tgtEl>
                                          <p:spTgt spid="3">
                                            <p:graphicEl>
                                              <a:dgm id="{32EF3BDC-504F-7941-95DB-EA644F88D973}"/>
                                            </p:graphicEl>
                                          </p:spTgt>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3">
                                            <p:graphicEl>
                                              <a:dgm id="{348B1D71-EE62-FD46-A6D7-53AE1A4030DE}"/>
                                            </p:graphicEl>
                                          </p:spTgt>
                                        </p:tgtEl>
                                        <p:attrNameLst>
                                          <p:attrName>style.visibility</p:attrName>
                                        </p:attrNameLst>
                                      </p:cBhvr>
                                      <p:to>
                                        <p:strVal val="visible"/>
                                      </p:to>
                                    </p:set>
                                    <p:anim calcmode="lin" valueType="num">
                                      <p:cBhvr additive="base">
                                        <p:cTn id="97" dur="500"/>
                                        <p:tgtEl>
                                          <p:spTgt spid="3">
                                            <p:graphicEl>
                                              <a:dgm id="{348B1D71-EE62-FD46-A6D7-53AE1A4030DE}"/>
                                            </p:graphicEl>
                                          </p:spTgt>
                                        </p:tgtEl>
                                        <p:attrNameLst>
                                          <p:attrName>ppt_y</p:attrName>
                                        </p:attrNameLst>
                                      </p:cBhvr>
                                      <p:tavLst>
                                        <p:tav tm="0">
                                          <p:val>
                                            <p:strVal val="#ppt_y+#ppt_h*1.125000"/>
                                          </p:val>
                                        </p:tav>
                                        <p:tav tm="100000">
                                          <p:val>
                                            <p:strVal val="#ppt_y"/>
                                          </p:val>
                                        </p:tav>
                                      </p:tavLst>
                                    </p:anim>
                                    <p:animEffect transition="in" filter="wipe(up)">
                                      <p:cBhvr>
                                        <p:cTn id="98" dur="500"/>
                                        <p:tgtEl>
                                          <p:spTgt spid="3">
                                            <p:graphicEl>
                                              <a:dgm id="{348B1D71-EE62-FD46-A6D7-53AE1A4030D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3">
                                            <p:graphicEl>
                                              <a:dgm id="{98294E6A-4016-324C-8B8A-02050180CA46}"/>
                                            </p:graphicEl>
                                          </p:spTgt>
                                        </p:tgtEl>
                                        <p:attrNameLst>
                                          <p:attrName>style.visibility</p:attrName>
                                        </p:attrNameLst>
                                      </p:cBhvr>
                                      <p:to>
                                        <p:strVal val="visible"/>
                                      </p:to>
                                    </p:set>
                                    <p:anim calcmode="lin" valueType="num">
                                      <p:cBhvr additive="base">
                                        <p:cTn id="103" dur="500"/>
                                        <p:tgtEl>
                                          <p:spTgt spid="3">
                                            <p:graphicEl>
                                              <a:dgm id="{98294E6A-4016-324C-8B8A-02050180CA46}"/>
                                            </p:graphicEl>
                                          </p:spTgt>
                                        </p:tgtEl>
                                        <p:attrNameLst>
                                          <p:attrName>ppt_y</p:attrName>
                                        </p:attrNameLst>
                                      </p:cBhvr>
                                      <p:tavLst>
                                        <p:tav tm="0">
                                          <p:val>
                                            <p:strVal val="#ppt_y+#ppt_h*1.125000"/>
                                          </p:val>
                                        </p:tav>
                                        <p:tav tm="100000">
                                          <p:val>
                                            <p:strVal val="#ppt_y"/>
                                          </p:val>
                                        </p:tav>
                                      </p:tavLst>
                                    </p:anim>
                                    <p:animEffect transition="in" filter="wipe(up)">
                                      <p:cBhvr>
                                        <p:cTn id="104" dur="500"/>
                                        <p:tgtEl>
                                          <p:spTgt spid="3">
                                            <p:graphicEl>
                                              <a:dgm id="{98294E6A-4016-324C-8B8A-02050180CA46}"/>
                                            </p:graphicEl>
                                          </p:spTgt>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
                                            <p:graphicEl>
                                              <a:dgm id="{3E15D6A4-1D7F-964E-9BB3-E58422C9DD67}"/>
                                            </p:graphicEl>
                                          </p:spTgt>
                                        </p:tgtEl>
                                        <p:attrNameLst>
                                          <p:attrName>style.visibility</p:attrName>
                                        </p:attrNameLst>
                                      </p:cBhvr>
                                      <p:to>
                                        <p:strVal val="visible"/>
                                      </p:to>
                                    </p:set>
                                    <p:anim calcmode="lin" valueType="num">
                                      <p:cBhvr additive="base">
                                        <p:cTn id="107" dur="500"/>
                                        <p:tgtEl>
                                          <p:spTgt spid="3">
                                            <p:graphicEl>
                                              <a:dgm id="{3E15D6A4-1D7F-964E-9BB3-E58422C9DD67}"/>
                                            </p:graphicEl>
                                          </p:spTgt>
                                        </p:tgtEl>
                                        <p:attrNameLst>
                                          <p:attrName>ppt_y</p:attrName>
                                        </p:attrNameLst>
                                      </p:cBhvr>
                                      <p:tavLst>
                                        <p:tav tm="0">
                                          <p:val>
                                            <p:strVal val="#ppt_y+#ppt_h*1.125000"/>
                                          </p:val>
                                        </p:tav>
                                        <p:tav tm="100000">
                                          <p:val>
                                            <p:strVal val="#ppt_y"/>
                                          </p:val>
                                        </p:tav>
                                      </p:tavLst>
                                    </p:anim>
                                    <p:animEffect transition="in" filter="wipe(up)">
                                      <p:cBhvr>
                                        <p:cTn id="108" dur="500"/>
                                        <p:tgtEl>
                                          <p:spTgt spid="3">
                                            <p:graphicEl>
                                              <a:dgm id="{3E15D6A4-1D7F-964E-9BB3-E58422C9DD6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3">
                                            <p:graphicEl>
                                              <a:dgm id="{D130809B-C9C6-D448-88DC-ADBF7A765F37}"/>
                                            </p:graphicEl>
                                          </p:spTgt>
                                        </p:tgtEl>
                                        <p:attrNameLst>
                                          <p:attrName>style.visibility</p:attrName>
                                        </p:attrNameLst>
                                      </p:cBhvr>
                                      <p:to>
                                        <p:strVal val="visible"/>
                                      </p:to>
                                    </p:set>
                                    <p:anim calcmode="lin" valueType="num">
                                      <p:cBhvr additive="base">
                                        <p:cTn id="113" dur="500"/>
                                        <p:tgtEl>
                                          <p:spTgt spid="3">
                                            <p:graphicEl>
                                              <a:dgm id="{D130809B-C9C6-D448-88DC-ADBF7A765F37}"/>
                                            </p:graphicEl>
                                          </p:spTgt>
                                        </p:tgtEl>
                                        <p:attrNameLst>
                                          <p:attrName>ppt_y</p:attrName>
                                        </p:attrNameLst>
                                      </p:cBhvr>
                                      <p:tavLst>
                                        <p:tav tm="0">
                                          <p:val>
                                            <p:strVal val="#ppt_y+#ppt_h*1.125000"/>
                                          </p:val>
                                        </p:tav>
                                        <p:tav tm="100000">
                                          <p:val>
                                            <p:strVal val="#ppt_y"/>
                                          </p:val>
                                        </p:tav>
                                      </p:tavLst>
                                    </p:anim>
                                    <p:animEffect transition="in" filter="wipe(up)">
                                      <p:cBhvr>
                                        <p:cTn id="114" dur="500"/>
                                        <p:tgtEl>
                                          <p:spTgt spid="3">
                                            <p:graphicEl>
                                              <a:dgm id="{D130809B-C9C6-D448-88DC-ADBF7A765F37}"/>
                                            </p:graphicEl>
                                          </p:spTgt>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3">
                                            <p:graphicEl>
                                              <a:dgm id="{FF9471F4-B8E9-AB49-9CF9-DB9E1FFE611A}"/>
                                            </p:graphicEl>
                                          </p:spTgt>
                                        </p:tgtEl>
                                        <p:attrNameLst>
                                          <p:attrName>style.visibility</p:attrName>
                                        </p:attrNameLst>
                                      </p:cBhvr>
                                      <p:to>
                                        <p:strVal val="visible"/>
                                      </p:to>
                                    </p:set>
                                    <p:anim calcmode="lin" valueType="num">
                                      <p:cBhvr additive="base">
                                        <p:cTn id="117" dur="500"/>
                                        <p:tgtEl>
                                          <p:spTgt spid="3">
                                            <p:graphicEl>
                                              <a:dgm id="{FF9471F4-B8E9-AB49-9CF9-DB9E1FFE611A}"/>
                                            </p:graphicEl>
                                          </p:spTgt>
                                        </p:tgtEl>
                                        <p:attrNameLst>
                                          <p:attrName>ppt_y</p:attrName>
                                        </p:attrNameLst>
                                      </p:cBhvr>
                                      <p:tavLst>
                                        <p:tav tm="0">
                                          <p:val>
                                            <p:strVal val="#ppt_y+#ppt_h*1.125000"/>
                                          </p:val>
                                        </p:tav>
                                        <p:tav tm="100000">
                                          <p:val>
                                            <p:strVal val="#ppt_y"/>
                                          </p:val>
                                        </p:tav>
                                      </p:tavLst>
                                    </p:anim>
                                    <p:animEffect transition="in" filter="wipe(up)">
                                      <p:cBhvr>
                                        <p:cTn id="118" dur="500"/>
                                        <p:tgtEl>
                                          <p:spTgt spid="3">
                                            <p:graphicEl>
                                              <a:dgm id="{FF9471F4-B8E9-AB49-9CF9-DB9E1FFE61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54</a:t>
            </a:fld>
            <a:endParaRPr lang="en-US" dirty="0"/>
          </a:p>
        </p:txBody>
      </p:sp>
      <p:sp>
        <p:nvSpPr>
          <p:cNvPr id="4" name="Content Placeholder 3"/>
          <p:cNvSpPr>
            <a:spLocks noGrp="1"/>
          </p:cNvSpPr>
          <p:nvPr>
            <p:ph idx="1"/>
          </p:nvPr>
        </p:nvSpPr>
        <p:spPr>
          <a:xfrm>
            <a:off x="357305" y="330200"/>
            <a:ext cx="8229600" cy="6027668"/>
          </a:xfrm>
        </p:spPr>
        <p:txBody>
          <a:bodyPr>
            <a:normAutofit/>
          </a:bodyPr>
          <a:lstStyle/>
          <a:p>
            <a:pPr marL="0" indent="0" algn="ctr">
              <a:buNone/>
            </a:pPr>
            <a:r>
              <a:rPr lang="en-US" sz="2000" b="1" dirty="0" smtClean="0">
                <a:solidFill>
                  <a:srgbClr val="CC00CC"/>
                </a:solidFill>
              </a:rPr>
              <a:t>Election Papers that require to be sealed are Refer Rule 93(10 of the Conduct of Election Rules 1961:</a:t>
            </a:r>
          </a:p>
        </p:txBody>
      </p:sp>
      <p:graphicFrame>
        <p:nvGraphicFramePr>
          <p:cNvPr id="3" name="Diagram 2"/>
          <p:cNvGraphicFramePr/>
          <p:nvPr>
            <p:extLst>
              <p:ext uri="{D42A27DB-BD31-4B8C-83A1-F6EECF244321}">
                <p14:modId xmlns="" xmlns:p14="http://schemas.microsoft.com/office/powerpoint/2010/main" val="832582144"/>
              </p:ext>
            </p:extLst>
          </p:nvPr>
        </p:nvGraphicFramePr>
        <p:xfrm>
          <a:off x="-31516" y="774700"/>
          <a:ext cx="9175515" cy="576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8858322"/>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EC46A523-C53D-0C4F-8EA7-818A32C83A85}"/>
                                            </p:graphicEl>
                                          </p:spTgt>
                                        </p:tgtEl>
                                        <p:attrNameLst>
                                          <p:attrName>style.visibility</p:attrName>
                                        </p:attrNameLst>
                                      </p:cBhvr>
                                      <p:to>
                                        <p:strVal val="visible"/>
                                      </p:to>
                                    </p:set>
                                    <p:anim calcmode="lin" valueType="num">
                                      <p:cBhvr additive="base">
                                        <p:cTn id="7" dur="500" fill="hold"/>
                                        <p:tgtEl>
                                          <p:spTgt spid="3">
                                            <p:graphicEl>
                                              <a:dgm id="{EC46A523-C53D-0C4F-8EA7-818A32C83A8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EC46A523-C53D-0C4F-8EA7-818A32C83A85}"/>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BFE45CE2-C429-4541-B072-4AD8E773EAB6}"/>
                                            </p:graphicEl>
                                          </p:spTgt>
                                        </p:tgtEl>
                                        <p:attrNameLst>
                                          <p:attrName>style.visibility</p:attrName>
                                        </p:attrNameLst>
                                      </p:cBhvr>
                                      <p:to>
                                        <p:strVal val="visible"/>
                                      </p:to>
                                    </p:set>
                                    <p:anim calcmode="lin" valueType="num">
                                      <p:cBhvr additive="base">
                                        <p:cTn id="11" dur="500" fill="hold"/>
                                        <p:tgtEl>
                                          <p:spTgt spid="3">
                                            <p:graphicEl>
                                              <a:dgm id="{BFE45CE2-C429-4541-B072-4AD8E773EAB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BFE45CE2-C429-4541-B072-4AD8E773EAB6}"/>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graphicEl>
                                              <a:dgm id="{83BE203C-7DBF-D143-BAA4-843E769B20D9}"/>
                                            </p:graphicEl>
                                          </p:spTgt>
                                        </p:tgtEl>
                                        <p:attrNameLst>
                                          <p:attrName>style.visibility</p:attrName>
                                        </p:attrNameLst>
                                      </p:cBhvr>
                                      <p:to>
                                        <p:strVal val="visible"/>
                                      </p:to>
                                    </p:set>
                                    <p:anim calcmode="lin" valueType="num">
                                      <p:cBhvr additive="base">
                                        <p:cTn id="15" dur="500" fill="hold"/>
                                        <p:tgtEl>
                                          <p:spTgt spid="3">
                                            <p:graphicEl>
                                              <a:dgm id="{83BE203C-7DBF-D143-BAA4-843E769B20D9}"/>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graphicEl>
                                              <a:dgm id="{83BE203C-7DBF-D143-BAA4-843E769B20D9}"/>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graphicEl>
                                              <a:dgm id="{32D94A4E-3B51-7847-AFB0-3CC5923E8224}"/>
                                            </p:graphicEl>
                                          </p:spTgt>
                                        </p:tgtEl>
                                        <p:attrNameLst>
                                          <p:attrName>style.visibility</p:attrName>
                                        </p:attrNameLst>
                                      </p:cBhvr>
                                      <p:to>
                                        <p:strVal val="visible"/>
                                      </p:to>
                                    </p:set>
                                    <p:anim calcmode="lin" valueType="num">
                                      <p:cBhvr additive="base">
                                        <p:cTn id="21" dur="500" fill="hold"/>
                                        <p:tgtEl>
                                          <p:spTgt spid="3">
                                            <p:graphicEl>
                                              <a:dgm id="{32D94A4E-3B51-7847-AFB0-3CC5923E8224}"/>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graphicEl>
                                              <a:dgm id="{32D94A4E-3B51-7847-AFB0-3CC5923E8224}"/>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graphicEl>
                                              <a:dgm id="{C928114F-9A4E-A645-B7CE-3CC43ECF71B7}"/>
                                            </p:graphicEl>
                                          </p:spTgt>
                                        </p:tgtEl>
                                        <p:attrNameLst>
                                          <p:attrName>style.visibility</p:attrName>
                                        </p:attrNameLst>
                                      </p:cBhvr>
                                      <p:to>
                                        <p:strVal val="visible"/>
                                      </p:to>
                                    </p:set>
                                    <p:anim calcmode="lin" valueType="num">
                                      <p:cBhvr additive="base">
                                        <p:cTn id="25" dur="500" fill="hold"/>
                                        <p:tgtEl>
                                          <p:spTgt spid="3">
                                            <p:graphicEl>
                                              <a:dgm id="{C928114F-9A4E-A645-B7CE-3CC43ECF71B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C928114F-9A4E-A645-B7CE-3CC43ECF71B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481F3536-7B6B-CD4A-82AE-A7438C0B77BA}"/>
                                            </p:graphicEl>
                                          </p:spTgt>
                                        </p:tgtEl>
                                        <p:attrNameLst>
                                          <p:attrName>style.visibility</p:attrName>
                                        </p:attrNameLst>
                                      </p:cBhvr>
                                      <p:to>
                                        <p:strVal val="visible"/>
                                      </p:to>
                                    </p:set>
                                    <p:anim calcmode="lin" valueType="num">
                                      <p:cBhvr additive="base">
                                        <p:cTn id="31" dur="500" fill="hold"/>
                                        <p:tgtEl>
                                          <p:spTgt spid="3">
                                            <p:graphicEl>
                                              <a:dgm id="{481F3536-7B6B-CD4A-82AE-A7438C0B77B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481F3536-7B6B-CD4A-82AE-A7438C0B77BA}"/>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graphicEl>
                                              <a:dgm id="{AF5A640C-3FAF-924C-B4CA-4FBC6BA61FE3}"/>
                                            </p:graphicEl>
                                          </p:spTgt>
                                        </p:tgtEl>
                                        <p:attrNameLst>
                                          <p:attrName>style.visibility</p:attrName>
                                        </p:attrNameLst>
                                      </p:cBhvr>
                                      <p:to>
                                        <p:strVal val="visible"/>
                                      </p:to>
                                    </p:set>
                                    <p:anim calcmode="lin" valueType="num">
                                      <p:cBhvr additive="base">
                                        <p:cTn id="35" dur="500" fill="hold"/>
                                        <p:tgtEl>
                                          <p:spTgt spid="3">
                                            <p:graphicEl>
                                              <a:dgm id="{AF5A640C-3FAF-924C-B4CA-4FBC6BA61FE3}"/>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graphicEl>
                                              <a:dgm id="{AF5A640C-3FAF-924C-B4CA-4FBC6BA61FE3}"/>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graphicEl>
                                              <a:dgm id="{92023F79-F541-9042-AA4A-10752432D3FD}"/>
                                            </p:graphicEl>
                                          </p:spTgt>
                                        </p:tgtEl>
                                        <p:attrNameLst>
                                          <p:attrName>style.visibility</p:attrName>
                                        </p:attrNameLst>
                                      </p:cBhvr>
                                      <p:to>
                                        <p:strVal val="visible"/>
                                      </p:to>
                                    </p:set>
                                    <p:anim calcmode="lin" valueType="num">
                                      <p:cBhvr additive="base">
                                        <p:cTn id="41" dur="500" fill="hold"/>
                                        <p:tgtEl>
                                          <p:spTgt spid="3">
                                            <p:graphicEl>
                                              <a:dgm id="{92023F79-F541-9042-AA4A-10752432D3FD}"/>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graphicEl>
                                              <a:dgm id="{92023F79-F541-9042-AA4A-10752432D3FD}"/>
                                            </p:graphic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graphicEl>
                                              <a:dgm id="{EC8CC9FA-3090-2941-BC9A-12E02FFD0D1E}"/>
                                            </p:graphicEl>
                                          </p:spTgt>
                                        </p:tgtEl>
                                        <p:attrNameLst>
                                          <p:attrName>style.visibility</p:attrName>
                                        </p:attrNameLst>
                                      </p:cBhvr>
                                      <p:to>
                                        <p:strVal val="visible"/>
                                      </p:to>
                                    </p:set>
                                    <p:anim calcmode="lin" valueType="num">
                                      <p:cBhvr additive="base">
                                        <p:cTn id="45" dur="500" fill="hold"/>
                                        <p:tgtEl>
                                          <p:spTgt spid="3">
                                            <p:graphicEl>
                                              <a:dgm id="{EC8CC9FA-3090-2941-BC9A-12E02FFD0D1E}"/>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graphicEl>
                                              <a:dgm id="{EC8CC9FA-3090-2941-BC9A-12E02FFD0D1E}"/>
                                            </p:graphic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
                                            <p:graphicEl>
                                              <a:dgm id="{462F9DA5-9486-8743-8FE7-549AA07FCBA5}"/>
                                            </p:graphicEl>
                                          </p:spTgt>
                                        </p:tgtEl>
                                        <p:attrNameLst>
                                          <p:attrName>style.visibility</p:attrName>
                                        </p:attrNameLst>
                                      </p:cBhvr>
                                      <p:to>
                                        <p:strVal val="visible"/>
                                      </p:to>
                                    </p:set>
                                    <p:anim calcmode="lin" valueType="num">
                                      <p:cBhvr additive="base">
                                        <p:cTn id="51" dur="500" fill="hold"/>
                                        <p:tgtEl>
                                          <p:spTgt spid="3">
                                            <p:graphicEl>
                                              <a:dgm id="{462F9DA5-9486-8743-8FE7-549AA07FCBA5}"/>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graphicEl>
                                              <a:dgm id="{462F9DA5-9486-8743-8FE7-549AA07FCBA5}"/>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
                                            <p:graphicEl>
                                              <a:dgm id="{1D438754-9C01-4942-AF6D-1A0C293AD867}"/>
                                            </p:graphicEl>
                                          </p:spTgt>
                                        </p:tgtEl>
                                        <p:attrNameLst>
                                          <p:attrName>style.visibility</p:attrName>
                                        </p:attrNameLst>
                                      </p:cBhvr>
                                      <p:to>
                                        <p:strVal val="visible"/>
                                      </p:to>
                                    </p:set>
                                    <p:anim calcmode="lin" valueType="num">
                                      <p:cBhvr additive="base">
                                        <p:cTn id="55" dur="500" fill="hold"/>
                                        <p:tgtEl>
                                          <p:spTgt spid="3">
                                            <p:graphicEl>
                                              <a:dgm id="{1D438754-9C01-4942-AF6D-1A0C293AD867}"/>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graphicEl>
                                              <a:dgm id="{1D438754-9C01-4942-AF6D-1A0C293AD867}"/>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graphicEl>
                                              <a:dgm id="{549966BC-4AAD-0745-BCD5-1F55365DF7B5}"/>
                                            </p:graphicEl>
                                          </p:spTgt>
                                        </p:tgtEl>
                                        <p:attrNameLst>
                                          <p:attrName>style.visibility</p:attrName>
                                        </p:attrNameLst>
                                      </p:cBhvr>
                                      <p:to>
                                        <p:strVal val="visible"/>
                                      </p:to>
                                    </p:set>
                                    <p:anim calcmode="lin" valueType="num">
                                      <p:cBhvr additive="base">
                                        <p:cTn id="61" dur="500" fill="hold"/>
                                        <p:tgtEl>
                                          <p:spTgt spid="3">
                                            <p:graphicEl>
                                              <a:dgm id="{549966BC-4AAD-0745-BCD5-1F55365DF7B5}"/>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549966BC-4AAD-0745-BCD5-1F55365DF7B5}"/>
                                            </p:graphic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
                                            <p:graphicEl>
                                              <a:dgm id="{0193CC3A-41B4-B34B-82B2-86444D26FA28}"/>
                                            </p:graphicEl>
                                          </p:spTgt>
                                        </p:tgtEl>
                                        <p:attrNameLst>
                                          <p:attrName>style.visibility</p:attrName>
                                        </p:attrNameLst>
                                      </p:cBhvr>
                                      <p:to>
                                        <p:strVal val="visible"/>
                                      </p:to>
                                    </p:set>
                                    <p:anim calcmode="lin" valueType="num">
                                      <p:cBhvr additive="base">
                                        <p:cTn id="65" dur="500" fill="hold"/>
                                        <p:tgtEl>
                                          <p:spTgt spid="3">
                                            <p:graphicEl>
                                              <a:dgm id="{0193CC3A-41B4-B34B-82B2-86444D26FA28}"/>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graphicEl>
                                              <a:dgm id="{0193CC3A-41B4-B34B-82B2-86444D26FA28}"/>
                                            </p:graphic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
                                            <p:graphicEl>
                                              <a:dgm id="{C0531F74-50C5-4943-AB19-6034F8BE34CE}"/>
                                            </p:graphicEl>
                                          </p:spTgt>
                                        </p:tgtEl>
                                        <p:attrNameLst>
                                          <p:attrName>style.visibility</p:attrName>
                                        </p:attrNameLst>
                                      </p:cBhvr>
                                      <p:to>
                                        <p:strVal val="visible"/>
                                      </p:to>
                                    </p:set>
                                    <p:anim calcmode="lin" valueType="num">
                                      <p:cBhvr additive="base">
                                        <p:cTn id="71" dur="500" fill="hold"/>
                                        <p:tgtEl>
                                          <p:spTgt spid="3">
                                            <p:graphicEl>
                                              <a:dgm id="{C0531F74-50C5-4943-AB19-6034F8BE34CE}"/>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graphicEl>
                                              <a:dgm id="{C0531F74-50C5-4943-AB19-6034F8BE34CE}"/>
                                            </p:graphic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
                                            <p:graphicEl>
                                              <a:dgm id="{AEDE0B7A-56BE-244C-8D82-B21C30FE21E6}"/>
                                            </p:graphicEl>
                                          </p:spTgt>
                                        </p:tgtEl>
                                        <p:attrNameLst>
                                          <p:attrName>style.visibility</p:attrName>
                                        </p:attrNameLst>
                                      </p:cBhvr>
                                      <p:to>
                                        <p:strVal val="visible"/>
                                      </p:to>
                                    </p:set>
                                    <p:anim calcmode="lin" valueType="num">
                                      <p:cBhvr additive="base">
                                        <p:cTn id="75" dur="500" fill="hold"/>
                                        <p:tgtEl>
                                          <p:spTgt spid="3">
                                            <p:graphicEl>
                                              <a:dgm id="{AEDE0B7A-56BE-244C-8D82-B21C30FE21E6}"/>
                                            </p:graphic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
                                            <p:graphicEl>
                                              <a:dgm id="{AEDE0B7A-56BE-244C-8D82-B21C30FE21E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55</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2105475292"/>
              </p:ext>
            </p:extLst>
          </p:nvPr>
        </p:nvGraphicFramePr>
        <p:xfrm>
          <a:off x="534" y="941750"/>
          <a:ext cx="9143465" cy="572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8858322"/>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graphicEl>
                                              <a:dgm id="{37BB7084-4EE9-1344-855F-79E8240042ED}"/>
                                            </p:graphicEl>
                                          </p:spTgt>
                                        </p:tgtEl>
                                        <p:attrNameLst>
                                          <p:attrName>style.visibility</p:attrName>
                                        </p:attrNameLst>
                                      </p:cBhvr>
                                      <p:to>
                                        <p:strVal val="visible"/>
                                      </p:to>
                                    </p:set>
                                    <p:animEffect transition="in" filter="checkerboard(across)">
                                      <p:cBhvr>
                                        <p:cTn id="7" dur="500"/>
                                        <p:tgtEl>
                                          <p:spTgt spid="3">
                                            <p:graphicEl>
                                              <a:dgm id="{37BB7084-4EE9-1344-855F-79E8240042ED}"/>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graphicEl>
                                              <a:dgm id="{01AC1868-FB37-4A49-97F5-B7ABA0155572}"/>
                                            </p:graphicEl>
                                          </p:spTgt>
                                        </p:tgtEl>
                                        <p:attrNameLst>
                                          <p:attrName>style.visibility</p:attrName>
                                        </p:attrNameLst>
                                      </p:cBhvr>
                                      <p:to>
                                        <p:strVal val="visible"/>
                                      </p:to>
                                    </p:set>
                                    <p:animEffect transition="in" filter="checkerboard(across)">
                                      <p:cBhvr>
                                        <p:cTn id="10" dur="500"/>
                                        <p:tgtEl>
                                          <p:spTgt spid="3">
                                            <p:graphicEl>
                                              <a:dgm id="{01AC1868-FB37-4A49-97F5-B7ABA0155572}"/>
                                            </p:graphic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graphicEl>
                                              <a:dgm id="{4029D6BB-F5D1-FC4D-A6BE-2E8D5E5EA979}"/>
                                            </p:graphicEl>
                                          </p:spTgt>
                                        </p:tgtEl>
                                        <p:attrNameLst>
                                          <p:attrName>style.visibility</p:attrName>
                                        </p:attrNameLst>
                                      </p:cBhvr>
                                      <p:to>
                                        <p:strVal val="visible"/>
                                      </p:to>
                                    </p:set>
                                    <p:animEffect transition="in" filter="checkerboard(across)">
                                      <p:cBhvr>
                                        <p:cTn id="13" dur="500"/>
                                        <p:tgtEl>
                                          <p:spTgt spid="3">
                                            <p:graphicEl>
                                              <a:dgm id="{4029D6BB-F5D1-FC4D-A6BE-2E8D5E5EA979}"/>
                                            </p:graphic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graphicEl>
                                              <a:dgm id="{A4FA4AE3-55FC-9346-B972-10964FD00F6B}"/>
                                            </p:graphicEl>
                                          </p:spTgt>
                                        </p:tgtEl>
                                        <p:attrNameLst>
                                          <p:attrName>style.visibility</p:attrName>
                                        </p:attrNameLst>
                                      </p:cBhvr>
                                      <p:to>
                                        <p:strVal val="visible"/>
                                      </p:to>
                                    </p:set>
                                    <p:animEffect transition="in" filter="checkerboard(across)">
                                      <p:cBhvr>
                                        <p:cTn id="16" dur="500"/>
                                        <p:tgtEl>
                                          <p:spTgt spid="3">
                                            <p:graphicEl>
                                              <a:dgm id="{A4FA4AE3-55FC-9346-B972-10964FD00F6B}"/>
                                            </p:graphic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graphicEl>
                                              <a:dgm id="{B9C20F4B-16E1-5F47-B2E6-2E28A5695B82}"/>
                                            </p:graphicEl>
                                          </p:spTgt>
                                        </p:tgtEl>
                                        <p:attrNameLst>
                                          <p:attrName>style.visibility</p:attrName>
                                        </p:attrNameLst>
                                      </p:cBhvr>
                                      <p:to>
                                        <p:strVal val="visible"/>
                                      </p:to>
                                    </p:set>
                                    <p:animEffect transition="in" filter="checkerboard(across)">
                                      <p:cBhvr>
                                        <p:cTn id="19" dur="500"/>
                                        <p:tgtEl>
                                          <p:spTgt spid="3">
                                            <p:graphicEl>
                                              <a:dgm id="{B9C20F4B-16E1-5F47-B2E6-2E28A5695B82}"/>
                                            </p:graphic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graphicEl>
                                              <a:dgm id="{F3F8C328-AAA7-0948-9B13-D56AA05E137D}"/>
                                            </p:graphicEl>
                                          </p:spTgt>
                                        </p:tgtEl>
                                        <p:attrNameLst>
                                          <p:attrName>style.visibility</p:attrName>
                                        </p:attrNameLst>
                                      </p:cBhvr>
                                      <p:to>
                                        <p:strVal val="visible"/>
                                      </p:to>
                                    </p:set>
                                    <p:animEffect transition="in" filter="checkerboard(across)">
                                      <p:cBhvr>
                                        <p:cTn id="22" dur="500"/>
                                        <p:tgtEl>
                                          <p:spTgt spid="3">
                                            <p:graphicEl>
                                              <a:dgm id="{F3F8C328-AAA7-0948-9B13-D56AA05E137D}"/>
                                            </p:graphic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graphicEl>
                                              <a:dgm id="{B7239D81-DF55-0E42-83CB-43B03AE1692B}"/>
                                            </p:graphicEl>
                                          </p:spTgt>
                                        </p:tgtEl>
                                        <p:attrNameLst>
                                          <p:attrName>style.visibility</p:attrName>
                                        </p:attrNameLst>
                                      </p:cBhvr>
                                      <p:to>
                                        <p:strVal val="visible"/>
                                      </p:to>
                                    </p:set>
                                    <p:animEffect transition="in" filter="checkerboard(across)">
                                      <p:cBhvr>
                                        <p:cTn id="25" dur="500"/>
                                        <p:tgtEl>
                                          <p:spTgt spid="3">
                                            <p:graphicEl>
                                              <a:dgm id="{B7239D81-DF55-0E42-83CB-43B03AE1692B}"/>
                                            </p:graphic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graphicEl>
                                              <a:dgm id="{772CEB53-F71D-9C4D-9C60-A8A3DE11C589}"/>
                                            </p:graphicEl>
                                          </p:spTgt>
                                        </p:tgtEl>
                                        <p:attrNameLst>
                                          <p:attrName>style.visibility</p:attrName>
                                        </p:attrNameLst>
                                      </p:cBhvr>
                                      <p:to>
                                        <p:strVal val="visible"/>
                                      </p:to>
                                    </p:set>
                                    <p:animEffect transition="in" filter="checkerboard(across)">
                                      <p:cBhvr>
                                        <p:cTn id="28" dur="500"/>
                                        <p:tgtEl>
                                          <p:spTgt spid="3">
                                            <p:graphicEl>
                                              <a:dgm id="{772CEB53-F71D-9C4D-9C60-A8A3DE11C58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graphicEl>
                                              <a:dgm id="{9E695E00-AE5E-C34B-BEA3-3549DF112B41}"/>
                                            </p:graphicEl>
                                          </p:spTgt>
                                        </p:tgtEl>
                                        <p:attrNameLst>
                                          <p:attrName>style.visibility</p:attrName>
                                        </p:attrNameLst>
                                      </p:cBhvr>
                                      <p:to>
                                        <p:strVal val="visible"/>
                                      </p:to>
                                    </p:set>
                                    <p:animEffect transition="in" filter="checkerboard(across)">
                                      <p:cBhvr>
                                        <p:cTn id="33" dur="500"/>
                                        <p:tgtEl>
                                          <p:spTgt spid="3">
                                            <p:graphicEl>
                                              <a:dgm id="{9E695E00-AE5E-C34B-BEA3-3549DF112B41}"/>
                                            </p:graphic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
                                            <p:graphicEl>
                                              <a:dgm id="{1186EAF2-2935-294E-BBDF-11A8393B0A4C}"/>
                                            </p:graphicEl>
                                          </p:spTgt>
                                        </p:tgtEl>
                                        <p:attrNameLst>
                                          <p:attrName>style.visibility</p:attrName>
                                        </p:attrNameLst>
                                      </p:cBhvr>
                                      <p:to>
                                        <p:strVal val="visible"/>
                                      </p:to>
                                    </p:set>
                                    <p:animEffect transition="in" filter="checkerboard(across)">
                                      <p:cBhvr>
                                        <p:cTn id="36" dur="500"/>
                                        <p:tgtEl>
                                          <p:spTgt spid="3">
                                            <p:graphicEl>
                                              <a:dgm id="{1186EAF2-2935-294E-BBDF-11A8393B0A4C}"/>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
                                            <p:graphicEl>
                                              <a:dgm id="{4F4DBF83-EDBE-6B4E-A301-EAB30D295D66}"/>
                                            </p:graphicEl>
                                          </p:spTgt>
                                        </p:tgtEl>
                                        <p:attrNameLst>
                                          <p:attrName>style.visibility</p:attrName>
                                        </p:attrNameLst>
                                      </p:cBhvr>
                                      <p:to>
                                        <p:strVal val="visible"/>
                                      </p:to>
                                    </p:set>
                                    <p:animEffect transition="in" filter="checkerboard(across)">
                                      <p:cBhvr>
                                        <p:cTn id="39" dur="500"/>
                                        <p:tgtEl>
                                          <p:spTgt spid="3">
                                            <p:graphicEl>
                                              <a:dgm id="{4F4DBF83-EDBE-6B4E-A301-EAB30D295D66}"/>
                                            </p:graphic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
                                            <p:graphicEl>
                                              <a:dgm id="{9997CD1A-ADBD-8E4A-A9C1-8EB91B787CCC}"/>
                                            </p:graphicEl>
                                          </p:spTgt>
                                        </p:tgtEl>
                                        <p:attrNameLst>
                                          <p:attrName>style.visibility</p:attrName>
                                        </p:attrNameLst>
                                      </p:cBhvr>
                                      <p:to>
                                        <p:strVal val="visible"/>
                                      </p:to>
                                    </p:set>
                                    <p:animEffect transition="in" filter="checkerboard(across)">
                                      <p:cBhvr>
                                        <p:cTn id="42" dur="500"/>
                                        <p:tgtEl>
                                          <p:spTgt spid="3">
                                            <p:graphicEl>
                                              <a:dgm id="{9997CD1A-ADBD-8E4A-A9C1-8EB91B787CCC}"/>
                                            </p:graphic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
                                            <p:graphicEl>
                                              <a:dgm id="{B6F1555A-A2EA-B145-97A4-B7D1277DAA69}"/>
                                            </p:graphicEl>
                                          </p:spTgt>
                                        </p:tgtEl>
                                        <p:attrNameLst>
                                          <p:attrName>style.visibility</p:attrName>
                                        </p:attrNameLst>
                                      </p:cBhvr>
                                      <p:to>
                                        <p:strVal val="visible"/>
                                      </p:to>
                                    </p:set>
                                    <p:animEffect transition="in" filter="checkerboard(across)">
                                      <p:cBhvr>
                                        <p:cTn id="45" dur="500"/>
                                        <p:tgtEl>
                                          <p:spTgt spid="3">
                                            <p:graphicEl>
                                              <a:dgm id="{B6F1555A-A2EA-B145-97A4-B7D1277DAA69}"/>
                                            </p:graphicEl>
                                          </p:spTgt>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
                                            <p:graphicEl>
                                              <a:dgm id="{E97B27EC-C78E-6741-9C69-92746AA6F50C}"/>
                                            </p:graphicEl>
                                          </p:spTgt>
                                        </p:tgtEl>
                                        <p:attrNameLst>
                                          <p:attrName>style.visibility</p:attrName>
                                        </p:attrNameLst>
                                      </p:cBhvr>
                                      <p:to>
                                        <p:strVal val="visible"/>
                                      </p:to>
                                    </p:set>
                                    <p:animEffect transition="in" filter="checkerboard(across)">
                                      <p:cBhvr>
                                        <p:cTn id="48" dur="500"/>
                                        <p:tgtEl>
                                          <p:spTgt spid="3">
                                            <p:graphicEl>
                                              <a:dgm id="{E97B27EC-C78E-6741-9C69-92746AA6F50C}"/>
                                            </p:graphicEl>
                                          </p:spTgt>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
                                            <p:graphicEl>
                                              <a:dgm id="{75A082A6-0FBB-9C41-A7AA-F847737A4A97}"/>
                                            </p:graphicEl>
                                          </p:spTgt>
                                        </p:tgtEl>
                                        <p:attrNameLst>
                                          <p:attrName>style.visibility</p:attrName>
                                        </p:attrNameLst>
                                      </p:cBhvr>
                                      <p:to>
                                        <p:strVal val="visible"/>
                                      </p:to>
                                    </p:set>
                                    <p:animEffect transition="in" filter="checkerboard(across)">
                                      <p:cBhvr>
                                        <p:cTn id="51" dur="500"/>
                                        <p:tgtEl>
                                          <p:spTgt spid="3">
                                            <p:graphicEl>
                                              <a:dgm id="{75A082A6-0FBB-9C41-A7AA-F847737A4A97}"/>
                                            </p:graphicEl>
                                          </p:spTgt>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
                                            <p:graphicEl>
                                              <a:dgm id="{FB7F733A-6DE0-4B44-A17F-75929C00ACA2}"/>
                                            </p:graphicEl>
                                          </p:spTgt>
                                        </p:tgtEl>
                                        <p:attrNameLst>
                                          <p:attrName>style.visibility</p:attrName>
                                        </p:attrNameLst>
                                      </p:cBhvr>
                                      <p:to>
                                        <p:strVal val="visible"/>
                                      </p:to>
                                    </p:set>
                                    <p:animEffect transition="in" filter="checkerboard(across)">
                                      <p:cBhvr>
                                        <p:cTn id="54" dur="500"/>
                                        <p:tgtEl>
                                          <p:spTgt spid="3">
                                            <p:graphicEl>
                                              <a:dgm id="{FB7F733A-6DE0-4B44-A17F-75929C00ACA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
                                            <p:graphicEl>
                                              <a:dgm id="{6359805C-9040-7044-A683-8F7AC1C575EC}"/>
                                            </p:graphicEl>
                                          </p:spTgt>
                                        </p:tgtEl>
                                        <p:attrNameLst>
                                          <p:attrName>style.visibility</p:attrName>
                                        </p:attrNameLst>
                                      </p:cBhvr>
                                      <p:to>
                                        <p:strVal val="visible"/>
                                      </p:to>
                                    </p:set>
                                    <p:animEffect transition="in" filter="checkerboard(across)">
                                      <p:cBhvr>
                                        <p:cTn id="59" dur="500"/>
                                        <p:tgtEl>
                                          <p:spTgt spid="3">
                                            <p:graphicEl>
                                              <a:dgm id="{6359805C-9040-7044-A683-8F7AC1C575EC}"/>
                                            </p:graphicEl>
                                          </p:spTgt>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
                                            <p:graphicEl>
                                              <a:dgm id="{B68EA2C0-5DAB-ED42-AC33-1B91A10FEA3D}"/>
                                            </p:graphicEl>
                                          </p:spTgt>
                                        </p:tgtEl>
                                        <p:attrNameLst>
                                          <p:attrName>style.visibility</p:attrName>
                                        </p:attrNameLst>
                                      </p:cBhvr>
                                      <p:to>
                                        <p:strVal val="visible"/>
                                      </p:to>
                                    </p:set>
                                    <p:animEffect transition="in" filter="checkerboard(across)">
                                      <p:cBhvr>
                                        <p:cTn id="62" dur="500"/>
                                        <p:tgtEl>
                                          <p:spTgt spid="3">
                                            <p:graphicEl>
                                              <a:dgm id="{B68EA2C0-5DAB-ED42-AC33-1B91A10FEA3D}"/>
                                            </p:graphicEl>
                                          </p:spTgt>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
                                            <p:graphicEl>
                                              <a:dgm id="{70C9BEE6-9901-2C45-A79F-8CEA11C9DC9D}"/>
                                            </p:graphicEl>
                                          </p:spTgt>
                                        </p:tgtEl>
                                        <p:attrNameLst>
                                          <p:attrName>style.visibility</p:attrName>
                                        </p:attrNameLst>
                                      </p:cBhvr>
                                      <p:to>
                                        <p:strVal val="visible"/>
                                      </p:to>
                                    </p:set>
                                    <p:animEffect transition="in" filter="checkerboard(across)">
                                      <p:cBhvr>
                                        <p:cTn id="65" dur="500"/>
                                        <p:tgtEl>
                                          <p:spTgt spid="3">
                                            <p:graphicEl>
                                              <a:dgm id="{70C9BEE6-9901-2C45-A79F-8CEA11C9DC9D}"/>
                                            </p:graphicEl>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
                                            <p:graphicEl>
                                              <a:dgm id="{EDF5C352-B99C-AF43-82FF-33605DA90EEB}"/>
                                            </p:graphicEl>
                                          </p:spTgt>
                                        </p:tgtEl>
                                        <p:attrNameLst>
                                          <p:attrName>style.visibility</p:attrName>
                                        </p:attrNameLst>
                                      </p:cBhvr>
                                      <p:to>
                                        <p:strVal val="visible"/>
                                      </p:to>
                                    </p:set>
                                    <p:animEffect transition="in" filter="checkerboard(across)">
                                      <p:cBhvr>
                                        <p:cTn id="68" dur="500"/>
                                        <p:tgtEl>
                                          <p:spTgt spid="3">
                                            <p:graphicEl>
                                              <a:dgm id="{EDF5C352-B99C-AF43-82FF-33605DA90EEB}"/>
                                            </p:graphicEl>
                                          </p:spTgt>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
                                            <p:graphicEl>
                                              <a:dgm id="{B5E0B3D8-BD61-F945-80CC-962A84EE5D85}"/>
                                            </p:graphicEl>
                                          </p:spTgt>
                                        </p:tgtEl>
                                        <p:attrNameLst>
                                          <p:attrName>style.visibility</p:attrName>
                                        </p:attrNameLst>
                                      </p:cBhvr>
                                      <p:to>
                                        <p:strVal val="visible"/>
                                      </p:to>
                                    </p:set>
                                    <p:animEffect transition="in" filter="checkerboard(across)">
                                      <p:cBhvr>
                                        <p:cTn id="71" dur="500"/>
                                        <p:tgtEl>
                                          <p:spTgt spid="3">
                                            <p:graphicEl>
                                              <a:dgm id="{B5E0B3D8-BD61-F945-80CC-962A84EE5D85}"/>
                                            </p:graphicEl>
                                          </p:spTgt>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
                                            <p:graphicEl>
                                              <a:dgm id="{DCCDBC95-D8C1-0449-852B-DEB8B30F907F}"/>
                                            </p:graphicEl>
                                          </p:spTgt>
                                        </p:tgtEl>
                                        <p:attrNameLst>
                                          <p:attrName>style.visibility</p:attrName>
                                        </p:attrNameLst>
                                      </p:cBhvr>
                                      <p:to>
                                        <p:strVal val="visible"/>
                                      </p:to>
                                    </p:set>
                                    <p:animEffect transition="in" filter="checkerboard(across)">
                                      <p:cBhvr>
                                        <p:cTn id="74" dur="500"/>
                                        <p:tgtEl>
                                          <p:spTgt spid="3">
                                            <p:graphicEl>
                                              <a:dgm id="{DCCDBC95-D8C1-0449-852B-DEB8B30F907F}"/>
                                            </p:graphicEl>
                                          </p:spTgt>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
                                            <p:graphicEl>
                                              <a:dgm id="{C7DB3E69-3319-4E46-910B-2B154442AA29}"/>
                                            </p:graphicEl>
                                          </p:spTgt>
                                        </p:tgtEl>
                                        <p:attrNameLst>
                                          <p:attrName>style.visibility</p:attrName>
                                        </p:attrNameLst>
                                      </p:cBhvr>
                                      <p:to>
                                        <p:strVal val="visible"/>
                                      </p:to>
                                    </p:set>
                                    <p:animEffect transition="in" filter="checkerboard(across)">
                                      <p:cBhvr>
                                        <p:cTn id="77" dur="500"/>
                                        <p:tgtEl>
                                          <p:spTgt spid="3">
                                            <p:graphicEl>
                                              <a:dgm id="{C7DB3E69-3319-4E46-910B-2B154442AA29}"/>
                                            </p:graphicEl>
                                          </p:spTgt>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
                                            <p:graphicEl>
                                              <a:dgm id="{BF78BF80-89C3-044F-9D06-4A3739BD06F7}"/>
                                            </p:graphicEl>
                                          </p:spTgt>
                                        </p:tgtEl>
                                        <p:attrNameLst>
                                          <p:attrName>style.visibility</p:attrName>
                                        </p:attrNameLst>
                                      </p:cBhvr>
                                      <p:to>
                                        <p:strVal val="visible"/>
                                      </p:to>
                                    </p:set>
                                    <p:animEffect transition="in" filter="checkerboard(across)">
                                      <p:cBhvr>
                                        <p:cTn id="80" dur="500"/>
                                        <p:tgtEl>
                                          <p:spTgt spid="3">
                                            <p:graphicEl>
                                              <a:dgm id="{BF78BF80-89C3-044F-9D06-4A3739BD0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3">
                                            <p:graphicEl>
                                              <a:dgm id="{F572C0D6-9F9F-DD46-9E1D-D972CA3FCA09}"/>
                                            </p:graphicEl>
                                          </p:spTgt>
                                        </p:tgtEl>
                                        <p:attrNameLst>
                                          <p:attrName>style.visibility</p:attrName>
                                        </p:attrNameLst>
                                      </p:cBhvr>
                                      <p:to>
                                        <p:strVal val="visible"/>
                                      </p:to>
                                    </p:set>
                                    <p:animEffect transition="in" filter="checkerboard(across)">
                                      <p:cBhvr>
                                        <p:cTn id="85" dur="500"/>
                                        <p:tgtEl>
                                          <p:spTgt spid="3">
                                            <p:graphicEl>
                                              <a:dgm id="{F572C0D6-9F9F-DD46-9E1D-D972CA3FCA09}"/>
                                            </p:graphicEl>
                                          </p:spTgt>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
                                            <p:graphicEl>
                                              <a:dgm id="{A15D75D3-5B73-024B-9FEC-6A07150944BE}"/>
                                            </p:graphicEl>
                                          </p:spTgt>
                                        </p:tgtEl>
                                        <p:attrNameLst>
                                          <p:attrName>style.visibility</p:attrName>
                                        </p:attrNameLst>
                                      </p:cBhvr>
                                      <p:to>
                                        <p:strVal val="visible"/>
                                      </p:to>
                                    </p:set>
                                    <p:animEffect transition="in" filter="checkerboard(across)">
                                      <p:cBhvr>
                                        <p:cTn id="88" dur="500"/>
                                        <p:tgtEl>
                                          <p:spTgt spid="3">
                                            <p:graphicEl>
                                              <a:dgm id="{A15D75D3-5B73-024B-9FEC-6A07150944BE}"/>
                                            </p:graphicEl>
                                          </p:spTgt>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3">
                                            <p:graphicEl>
                                              <a:dgm id="{66FCA060-8E71-A140-85D4-0B1DF840A892}"/>
                                            </p:graphicEl>
                                          </p:spTgt>
                                        </p:tgtEl>
                                        <p:attrNameLst>
                                          <p:attrName>style.visibility</p:attrName>
                                        </p:attrNameLst>
                                      </p:cBhvr>
                                      <p:to>
                                        <p:strVal val="visible"/>
                                      </p:to>
                                    </p:set>
                                    <p:animEffect transition="in" filter="checkerboard(across)">
                                      <p:cBhvr>
                                        <p:cTn id="91" dur="500"/>
                                        <p:tgtEl>
                                          <p:spTgt spid="3">
                                            <p:graphicEl>
                                              <a:dgm id="{66FCA060-8E71-A140-85D4-0B1DF840A892}"/>
                                            </p:graphicEl>
                                          </p:spTgt>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3">
                                            <p:graphicEl>
                                              <a:dgm id="{72E6FBFB-A818-9843-9494-6CA6CC201EA6}"/>
                                            </p:graphicEl>
                                          </p:spTgt>
                                        </p:tgtEl>
                                        <p:attrNameLst>
                                          <p:attrName>style.visibility</p:attrName>
                                        </p:attrNameLst>
                                      </p:cBhvr>
                                      <p:to>
                                        <p:strVal val="visible"/>
                                      </p:to>
                                    </p:set>
                                    <p:animEffect transition="in" filter="checkerboard(across)">
                                      <p:cBhvr>
                                        <p:cTn id="94" dur="500"/>
                                        <p:tgtEl>
                                          <p:spTgt spid="3">
                                            <p:graphicEl>
                                              <a:dgm id="{72E6FBFB-A818-9843-9494-6CA6CC201EA6}"/>
                                            </p:graphicEl>
                                          </p:spTgt>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3">
                                            <p:graphicEl>
                                              <a:dgm id="{806F67C8-EEC5-7046-AD81-D2485D5A99E1}"/>
                                            </p:graphicEl>
                                          </p:spTgt>
                                        </p:tgtEl>
                                        <p:attrNameLst>
                                          <p:attrName>style.visibility</p:attrName>
                                        </p:attrNameLst>
                                      </p:cBhvr>
                                      <p:to>
                                        <p:strVal val="visible"/>
                                      </p:to>
                                    </p:set>
                                    <p:animEffect transition="in" filter="checkerboard(across)">
                                      <p:cBhvr>
                                        <p:cTn id="97" dur="500"/>
                                        <p:tgtEl>
                                          <p:spTgt spid="3">
                                            <p:graphicEl>
                                              <a:dgm id="{806F67C8-EEC5-7046-AD81-D2485D5A99E1}"/>
                                            </p:graphicEl>
                                          </p:spTgt>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3">
                                            <p:graphicEl>
                                              <a:dgm id="{3149CC63-2126-E54F-B77D-F7E01A7FD8A8}"/>
                                            </p:graphicEl>
                                          </p:spTgt>
                                        </p:tgtEl>
                                        <p:attrNameLst>
                                          <p:attrName>style.visibility</p:attrName>
                                        </p:attrNameLst>
                                      </p:cBhvr>
                                      <p:to>
                                        <p:strVal val="visible"/>
                                      </p:to>
                                    </p:set>
                                    <p:animEffect transition="in" filter="checkerboard(across)">
                                      <p:cBhvr>
                                        <p:cTn id="100" dur="500"/>
                                        <p:tgtEl>
                                          <p:spTgt spid="3">
                                            <p:graphicEl>
                                              <a:dgm id="{3149CC63-2126-E54F-B77D-F7E01A7FD8A8}"/>
                                            </p:graphicEl>
                                          </p:spTgt>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
                                            <p:graphicEl>
                                              <a:dgm id="{7930BD95-86E9-C349-BB15-9D7452037403}"/>
                                            </p:graphicEl>
                                          </p:spTgt>
                                        </p:tgtEl>
                                        <p:attrNameLst>
                                          <p:attrName>style.visibility</p:attrName>
                                        </p:attrNameLst>
                                      </p:cBhvr>
                                      <p:to>
                                        <p:strVal val="visible"/>
                                      </p:to>
                                    </p:set>
                                    <p:animEffect transition="in" filter="checkerboard(across)">
                                      <p:cBhvr>
                                        <p:cTn id="103" dur="500"/>
                                        <p:tgtEl>
                                          <p:spTgt spid="3">
                                            <p:graphicEl>
                                              <a:dgm id="{7930BD95-86E9-C349-BB15-9D7452037403}"/>
                                            </p:graphicEl>
                                          </p:spTgt>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
                                            <p:graphicEl>
                                              <a:dgm id="{FBFEA951-D29A-7E48-B012-C4B63490E7F7}"/>
                                            </p:graphicEl>
                                          </p:spTgt>
                                        </p:tgtEl>
                                        <p:attrNameLst>
                                          <p:attrName>style.visibility</p:attrName>
                                        </p:attrNameLst>
                                      </p:cBhvr>
                                      <p:to>
                                        <p:strVal val="visible"/>
                                      </p:to>
                                    </p:set>
                                    <p:animEffect transition="in" filter="checkerboard(across)">
                                      <p:cBhvr>
                                        <p:cTn id="106" dur="500"/>
                                        <p:tgtEl>
                                          <p:spTgt spid="3">
                                            <p:graphicEl>
                                              <a:dgm id="{FBFEA951-D29A-7E48-B012-C4B63490E7F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
                                            <p:graphicEl>
                                              <a:dgm id="{D6335D14-D774-1841-B9F3-B4D4D9F0EFD0}"/>
                                            </p:graphicEl>
                                          </p:spTgt>
                                        </p:tgtEl>
                                        <p:attrNameLst>
                                          <p:attrName>style.visibility</p:attrName>
                                        </p:attrNameLst>
                                      </p:cBhvr>
                                      <p:to>
                                        <p:strVal val="visible"/>
                                      </p:to>
                                    </p:set>
                                    <p:animEffect transition="in" filter="checkerboard(across)">
                                      <p:cBhvr>
                                        <p:cTn id="111" dur="500"/>
                                        <p:tgtEl>
                                          <p:spTgt spid="3">
                                            <p:graphicEl>
                                              <a:dgm id="{D6335D14-D774-1841-B9F3-B4D4D9F0EFD0}"/>
                                            </p:graphicEl>
                                          </p:spTgt>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
                                            <p:graphicEl>
                                              <a:dgm id="{8A666F6B-9484-264B-9D3B-73F24010D9C7}"/>
                                            </p:graphicEl>
                                          </p:spTgt>
                                        </p:tgtEl>
                                        <p:attrNameLst>
                                          <p:attrName>style.visibility</p:attrName>
                                        </p:attrNameLst>
                                      </p:cBhvr>
                                      <p:to>
                                        <p:strVal val="visible"/>
                                      </p:to>
                                    </p:set>
                                    <p:animEffect transition="in" filter="checkerboard(across)">
                                      <p:cBhvr>
                                        <p:cTn id="114" dur="500"/>
                                        <p:tgtEl>
                                          <p:spTgt spid="3">
                                            <p:graphicEl>
                                              <a:dgm id="{8A666F6B-9484-264B-9D3B-73F24010D9C7}"/>
                                            </p:graphicEl>
                                          </p:spTgt>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3">
                                            <p:graphicEl>
                                              <a:dgm id="{E1DFAD96-4DF3-7649-B705-4D8894961862}"/>
                                            </p:graphicEl>
                                          </p:spTgt>
                                        </p:tgtEl>
                                        <p:attrNameLst>
                                          <p:attrName>style.visibility</p:attrName>
                                        </p:attrNameLst>
                                      </p:cBhvr>
                                      <p:to>
                                        <p:strVal val="visible"/>
                                      </p:to>
                                    </p:set>
                                    <p:animEffect transition="in" filter="checkerboard(across)">
                                      <p:cBhvr>
                                        <p:cTn id="117" dur="500"/>
                                        <p:tgtEl>
                                          <p:spTgt spid="3">
                                            <p:graphicEl>
                                              <a:dgm id="{E1DFAD96-4DF3-7649-B705-4D8894961862}"/>
                                            </p:graphicEl>
                                          </p:spTgt>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3">
                                            <p:graphicEl>
                                              <a:dgm id="{66BF1014-EECF-9C4E-965D-2614C40C2D15}"/>
                                            </p:graphicEl>
                                          </p:spTgt>
                                        </p:tgtEl>
                                        <p:attrNameLst>
                                          <p:attrName>style.visibility</p:attrName>
                                        </p:attrNameLst>
                                      </p:cBhvr>
                                      <p:to>
                                        <p:strVal val="visible"/>
                                      </p:to>
                                    </p:set>
                                    <p:animEffect transition="in" filter="checkerboard(across)">
                                      <p:cBhvr>
                                        <p:cTn id="120" dur="500"/>
                                        <p:tgtEl>
                                          <p:spTgt spid="3">
                                            <p:graphicEl>
                                              <a:dgm id="{66BF1014-EECF-9C4E-965D-2614C40C2D15}"/>
                                            </p:graphicEl>
                                          </p:spTgt>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3">
                                            <p:graphicEl>
                                              <a:dgm id="{79E814E8-82C5-394E-A2E1-1F7794CB3060}"/>
                                            </p:graphicEl>
                                          </p:spTgt>
                                        </p:tgtEl>
                                        <p:attrNameLst>
                                          <p:attrName>style.visibility</p:attrName>
                                        </p:attrNameLst>
                                      </p:cBhvr>
                                      <p:to>
                                        <p:strVal val="visible"/>
                                      </p:to>
                                    </p:set>
                                    <p:animEffect transition="in" filter="checkerboard(across)">
                                      <p:cBhvr>
                                        <p:cTn id="123" dur="500"/>
                                        <p:tgtEl>
                                          <p:spTgt spid="3">
                                            <p:graphicEl>
                                              <a:dgm id="{79E814E8-82C5-394E-A2E1-1F7794CB3060}"/>
                                            </p:graphicEl>
                                          </p:spTgt>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3">
                                            <p:graphicEl>
                                              <a:dgm id="{E2BB00B8-AB58-9E42-AE83-3695617DC609}"/>
                                            </p:graphicEl>
                                          </p:spTgt>
                                        </p:tgtEl>
                                        <p:attrNameLst>
                                          <p:attrName>style.visibility</p:attrName>
                                        </p:attrNameLst>
                                      </p:cBhvr>
                                      <p:to>
                                        <p:strVal val="visible"/>
                                      </p:to>
                                    </p:set>
                                    <p:animEffect transition="in" filter="checkerboard(across)">
                                      <p:cBhvr>
                                        <p:cTn id="126" dur="500"/>
                                        <p:tgtEl>
                                          <p:spTgt spid="3">
                                            <p:graphicEl>
                                              <a:dgm id="{E2BB00B8-AB58-9E42-AE83-3695617DC609}"/>
                                            </p:graphicEl>
                                          </p:spTgt>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3">
                                            <p:graphicEl>
                                              <a:dgm id="{1FD981C2-6E04-FE46-8193-0B014D808245}"/>
                                            </p:graphicEl>
                                          </p:spTgt>
                                        </p:tgtEl>
                                        <p:attrNameLst>
                                          <p:attrName>style.visibility</p:attrName>
                                        </p:attrNameLst>
                                      </p:cBhvr>
                                      <p:to>
                                        <p:strVal val="visible"/>
                                      </p:to>
                                    </p:set>
                                    <p:animEffect transition="in" filter="checkerboard(across)">
                                      <p:cBhvr>
                                        <p:cTn id="129" dur="500"/>
                                        <p:tgtEl>
                                          <p:spTgt spid="3">
                                            <p:graphicEl>
                                              <a:dgm id="{1FD981C2-6E04-FE46-8193-0B014D808245}"/>
                                            </p:graphicEl>
                                          </p:spTgt>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3">
                                            <p:graphicEl>
                                              <a:dgm id="{F79A9B42-F1B0-0547-BF72-314494D0108A}"/>
                                            </p:graphicEl>
                                          </p:spTgt>
                                        </p:tgtEl>
                                        <p:attrNameLst>
                                          <p:attrName>style.visibility</p:attrName>
                                        </p:attrNameLst>
                                      </p:cBhvr>
                                      <p:to>
                                        <p:strVal val="visible"/>
                                      </p:to>
                                    </p:set>
                                    <p:animEffect transition="in" filter="checkerboard(across)">
                                      <p:cBhvr>
                                        <p:cTn id="132" dur="500"/>
                                        <p:tgtEl>
                                          <p:spTgt spid="3">
                                            <p:graphicEl>
                                              <a:dgm id="{F79A9B42-F1B0-0547-BF72-314494D010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56</a:t>
            </a:fld>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792978389"/>
              </p:ext>
            </p:extLst>
          </p:nvPr>
        </p:nvGraphicFramePr>
        <p:xfrm>
          <a:off x="0" y="827021"/>
          <a:ext cx="9143999"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051800" y="6543940"/>
            <a:ext cx="977900" cy="307777"/>
          </a:xfrm>
          <a:prstGeom prst="rect">
            <a:avLst/>
          </a:prstGeom>
          <a:noFill/>
        </p:spPr>
        <p:txBody>
          <a:bodyPr wrap="square" rtlCol="0">
            <a:spAutoFit/>
          </a:bodyPr>
          <a:lstStyle/>
          <a:p>
            <a:pPr algn="r"/>
            <a:r>
              <a:rPr lang="en-IN" sz="1400" dirty="0" smtClean="0"/>
              <a:t>53</a:t>
            </a:r>
            <a:endParaRPr lang="en-IN" sz="1400" dirty="0"/>
          </a:p>
        </p:txBody>
      </p:sp>
    </p:spTree>
    <p:extLst>
      <p:ext uri="{BB962C8B-B14F-4D97-AF65-F5344CB8AC3E}">
        <p14:creationId xmlns="" xmlns:p14="http://schemas.microsoft.com/office/powerpoint/2010/main" val="26948784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5FB589AD-F7A2-1341-A12A-756B9AAA5CD1}"/>
                                            </p:graphicEl>
                                          </p:spTgt>
                                        </p:tgtEl>
                                        <p:attrNameLst>
                                          <p:attrName>style.visibility</p:attrName>
                                        </p:attrNameLst>
                                      </p:cBhvr>
                                      <p:to>
                                        <p:strVal val="visible"/>
                                      </p:to>
                                    </p:set>
                                    <p:animEffect transition="in" filter="blinds(horizontal)">
                                      <p:cBhvr>
                                        <p:cTn id="7" dur="500"/>
                                        <p:tgtEl>
                                          <p:spTgt spid="7">
                                            <p:graphicEl>
                                              <a:dgm id="{5FB589AD-F7A2-1341-A12A-756B9AAA5C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916BCEC3-219C-7F46-97EA-EF8930F97D89}"/>
                                            </p:graphicEl>
                                          </p:spTgt>
                                        </p:tgtEl>
                                        <p:attrNameLst>
                                          <p:attrName>style.visibility</p:attrName>
                                        </p:attrNameLst>
                                      </p:cBhvr>
                                      <p:to>
                                        <p:strVal val="visible"/>
                                      </p:to>
                                    </p:set>
                                    <p:animEffect transition="in" filter="blinds(horizontal)">
                                      <p:cBhvr>
                                        <p:cTn id="12" dur="500"/>
                                        <p:tgtEl>
                                          <p:spTgt spid="7">
                                            <p:graphicEl>
                                              <a:dgm id="{916BCEC3-219C-7F46-97EA-EF8930F97D89}"/>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732AF13F-D2C7-7447-B96E-717C7E6BAFA6}"/>
                                            </p:graphicEl>
                                          </p:spTgt>
                                        </p:tgtEl>
                                        <p:attrNameLst>
                                          <p:attrName>style.visibility</p:attrName>
                                        </p:attrNameLst>
                                      </p:cBhvr>
                                      <p:to>
                                        <p:strVal val="visible"/>
                                      </p:to>
                                    </p:set>
                                    <p:animEffect transition="in" filter="blinds(horizontal)">
                                      <p:cBhvr>
                                        <p:cTn id="15" dur="500"/>
                                        <p:tgtEl>
                                          <p:spTgt spid="7">
                                            <p:graphicEl>
                                              <a:dgm id="{732AF13F-D2C7-7447-B96E-717C7E6BAFA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00CEF09B-8242-4943-AFE1-9590E709EE1F}"/>
                                            </p:graphicEl>
                                          </p:spTgt>
                                        </p:tgtEl>
                                        <p:attrNameLst>
                                          <p:attrName>style.visibility</p:attrName>
                                        </p:attrNameLst>
                                      </p:cBhvr>
                                      <p:to>
                                        <p:strVal val="visible"/>
                                      </p:to>
                                    </p:set>
                                    <p:animEffect transition="in" filter="blinds(horizontal)">
                                      <p:cBhvr>
                                        <p:cTn id="20" dur="500"/>
                                        <p:tgtEl>
                                          <p:spTgt spid="7">
                                            <p:graphicEl>
                                              <a:dgm id="{00CEF09B-8242-4943-AFE1-9590E709EE1F}"/>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622ABEAE-4914-8549-B2EF-BDB2FB69CE2D}"/>
                                            </p:graphicEl>
                                          </p:spTgt>
                                        </p:tgtEl>
                                        <p:attrNameLst>
                                          <p:attrName>style.visibility</p:attrName>
                                        </p:attrNameLst>
                                      </p:cBhvr>
                                      <p:to>
                                        <p:strVal val="visible"/>
                                      </p:to>
                                    </p:set>
                                    <p:animEffect transition="in" filter="blinds(horizontal)">
                                      <p:cBhvr>
                                        <p:cTn id="23" dur="500"/>
                                        <p:tgtEl>
                                          <p:spTgt spid="7">
                                            <p:graphicEl>
                                              <a:dgm id="{622ABEAE-4914-8549-B2EF-BDB2FB69CE2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graphicEl>
                                              <a:dgm id="{5D89BE22-FA9B-DD47-9B45-2AD400832401}"/>
                                            </p:graphicEl>
                                          </p:spTgt>
                                        </p:tgtEl>
                                        <p:attrNameLst>
                                          <p:attrName>style.visibility</p:attrName>
                                        </p:attrNameLst>
                                      </p:cBhvr>
                                      <p:to>
                                        <p:strVal val="visible"/>
                                      </p:to>
                                    </p:set>
                                    <p:animEffect transition="in" filter="blinds(horizontal)">
                                      <p:cBhvr>
                                        <p:cTn id="28" dur="500"/>
                                        <p:tgtEl>
                                          <p:spTgt spid="7">
                                            <p:graphicEl>
                                              <a:dgm id="{5D89BE22-FA9B-DD47-9B45-2AD400832401}"/>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graphicEl>
                                              <a:dgm id="{AC4A4AAE-90D5-B541-B406-F9CC721E83EE}"/>
                                            </p:graphicEl>
                                          </p:spTgt>
                                        </p:tgtEl>
                                        <p:attrNameLst>
                                          <p:attrName>style.visibility</p:attrName>
                                        </p:attrNameLst>
                                      </p:cBhvr>
                                      <p:to>
                                        <p:strVal val="visible"/>
                                      </p:to>
                                    </p:set>
                                    <p:animEffect transition="in" filter="blinds(horizontal)">
                                      <p:cBhvr>
                                        <p:cTn id="31" dur="500"/>
                                        <p:tgtEl>
                                          <p:spTgt spid="7">
                                            <p:graphicEl>
                                              <a:dgm id="{AC4A4AAE-90D5-B541-B406-F9CC721E83E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graphicEl>
                                              <a:dgm id="{543C7B1E-675D-5C44-894C-C8A345AF9B1D}"/>
                                            </p:graphicEl>
                                          </p:spTgt>
                                        </p:tgtEl>
                                        <p:attrNameLst>
                                          <p:attrName>style.visibility</p:attrName>
                                        </p:attrNameLst>
                                      </p:cBhvr>
                                      <p:to>
                                        <p:strVal val="visible"/>
                                      </p:to>
                                    </p:set>
                                    <p:animEffect transition="in" filter="blinds(horizontal)">
                                      <p:cBhvr>
                                        <p:cTn id="36" dur="500"/>
                                        <p:tgtEl>
                                          <p:spTgt spid="7">
                                            <p:graphicEl>
                                              <a:dgm id="{543C7B1E-675D-5C44-894C-C8A345AF9B1D}"/>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graphicEl>
                                              <a:dgm id="{46D4607D-FEB6-8F45-85EB-FE779F319FB4}"/>
                                            </p:graphicEl>
                                          </p:spTgt>
                                        </p:tgtEl>
                                        <p:attrNameLst>
                                          <p:attrName>style.visibility</p:attrName>
                                        </p:attrNameLst>
                                      </p:cBhvr>
                                      <p:to>
                                        <p:strVal val="visible"/>
                                      </p:to>
                                    </p:set>
                                    <p:animEffect transition="in" filter="blinds(horizontal)">
                                      <p:cBhvr>
                                        <p:cTn id="39" dur="500"/>
                                        <p:tgtEl>
                                          <p:spTgt spid="7">
                                            <p:graphicEl>
                                              <a:dgm id="{46D4607D-FEB6-8F45-85EB-FE779F319F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57</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230859013"/>
              </p:ext>
            </p:extLst>
          </p:nvPr>
        </p:nvGraphicFramePr>
        <p:xfrm>
          <a:off x="-1056870" y="1041632"/>
          <a:ext cx="8362140"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eadline.gif"/>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152812" y="1269866"/>
            <a:ext cx="2991188" cy="4967631"/>
          </a:xfrm>
          <a:prstGeom prst="rect">
            <a:avLst/>
          </a:prstGeom>
        </p:spPr>
      </p:pic>
    </p:spTree>
    <p:extLst>
      <p:ext uri="{BB962C8B-B14F-4D97-AF65-F5344CB8AC3E}">
        <p14:creationId xmlns="" xmlns:p14="http://schemas.microsoft.com/office/powerpoint/2010/main" val="95918779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464706B5-49A7-CE45-A282-05F565BD662C}"/>
                                            </p:graphicEl>
                                          </p:spTgt>
                                        </p:tgtEl>
                                        <p:attrNameLst>
                                          <p:attrName>style.visibility</p:attrName>
                                        </p:attrNameLst>
                                      </p:cBhvr>
                                      <p:to>
                                        <p:strVal val="visible"/>
                                      </p:to>
                                    </p:set>
                                    <p:animEffect transition="in" filter="blinds(horizontal)">
                                      <p:cBhvr>
                                        <p:cTn id="7" dur="500"/>
                                        <p:tgtEl>
                                          <p:spTgt spid="3">
                                            <p:graphicEl>
                                              <a:dgm id="{464706B5-49A7-CE45-A282-05F565BD66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9B406F3D-6BA6-8947-9BC2-1277AAC12C94}"/>
                                            </p:graphicEl>
                                          </p:spTgt>
                                        </p:tgtEl>
                                        <p:attrNameLst>
                                          <p:attrName>style.visibility</p:attrName>
                                        </p:attrNameLst>
                                      </p:cBhvr>
                                      <p:to>
                                        <p:strVal val="visible"/>
                                      </p:to>
                                    </p:set>
                                    <p:animEffect transition="in" filter="blinds(horizontal)">
                                      <p:cBhvr>
                                        <p:cTn id="12" dur="500"/>
                                        <p:tgtEl>
                                          <p:spTgt spid="3">
                                            <p:graphicEl>
                                              <a:dgm id="{9B406F3D-6BA6-8947-9BC2-1277AAC12C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graphicEl>
                                              <a:dgm id="{81D599A1-B748-C040-9E88-E2461E532CEB}"/>
                                            </p:graphicEl>
                                          </p:spTgt>
                                        </p:tgtEl>
                                        <p:attrNameLst>
                                          <p:attrName>style.visibility</p:attrName>
                                        </p:attrNameLst>
                                      </p:cBhvr>
                                      <p:to>
                                        <p:strVal val="visible"/>
                                      </p:to>
                                    </p:set>
                                    <p:animEffect transition="in" filter="blinds(horizontal)">
                                      <p:cBhvr>
                                        <p:cTn id="17" dur="500"/>
                                        <p:tgtEl>
                                          <p:spTgt spid="3">
                                            <p:graphicEl>
                                              <a:dgm id="{81D599A1-B748-C040-9E88-E2461E532CE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graphicEl>
                                              <a:dgm id="{61EA71B4-BAE3-5C42-9FF3-F31E161BB069}"/>
                                            </p:graphicEl>
                                          </p:spTgt>
                                        </p:tgtEl>
                                        <p:attrNameLst>
                                          <p:attrName>style.visibility</p:attrName>
                                        </p:attrNameLst>
                                      </p:cBhvr>
                                      <p:to>
                                        <p:strVal val="visible"/>
                                      </p:to>
                                    </p:set>
                                    <p:animEffect transition="in" filter="blinds(horizontal)">
                                      <p:cBhvr>
                                        <p:cTn id="22" dur="500"/>
                                        <p:tgtEl>
                                          <p:spTgt spid="3">
                                            <p:graphicEl>
                                              <a:dgm id="{61EA71B4-BAE3-5C42-9FF3-F31E161BB06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graphicEl>
                                              <a:dgm id="{49639BA9-E75C-B248-BD38-4EF65FCEBF67}"/>
                                            </p:graphicEl>
                                          </p:spTgt>
                                        </p:tgtEl>
                                        <p:attrNameLst>
                                          <p:attrName>style.visibility</p:attrName>
                                        </p:attrNameLst>
                                      </p:cBhvr>
                                      <p:to>
                                        <p:strVal val="visible"/>
                                      </p:to>
                                    </p:set>
                                    <p:animEffect transition="in" filter="blinds(horizontal)">
                                      <p:cBhvr>
                                        <p:cTn id="27" dur="500"/>
                                        <p:tgtEl>
                                          <p:spTgt spid="3">
                                            <p:graphicEl>
                                              <a:dgm id="{49639BA9-E75C-B248-BD38-4EF65FCEBF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58</a:t>
            </a:fld>
            <a:endParaRPr lang="en-US" dirty="0"/>
          </a:p>
        </p:txBody>
      </p:sp>
      <p:sp>
        <p:nvSpPr>
          <p:cNvPr id="4" name="Content Placeholder 3"/>
          <p:cNvSpPr>
            <a:spLocks noGrp="1"/>
          </p:cNvSpPr>
          <p:nvPr>
            <p:ph idx="1"/>
          </p:nvPr>
        </p:nvSpPr>
        <p:spPr>
          <a:xfrm>
            <a:off x="143238" y="1041632"/>
            <a:ext cx="6409962" cy="5502308"/>
          </a:xfrm>
        </p:spPr>
        <p:txBody>
          <a:bodyPr>
            <a:normAutofit/>
          </a:bodyPr>
          <a:lstStyle/>
          <a:p>
            <a:r>
              <a:rPr lang="en-US" sz="2800" dirty="0" smtClean="0">
                <a:solidFill>
                  <a:srgbClr val="9D21A2"/>
                </a:solidFill>
              </a:rPr>
              <a:t>Result declaration after:</a:t>
            </a:r>
          </a:p>
          <a:p>
            <a:pPr lvl="1"/>
            <a:r>
              <a:rPr lang="en-US" sz="2400" dirty="0">
                <a:solidFill>
                  <a:srgbClr val="FF0000"/>
                </a:solidFill>
              </a:rPr>
              <a:t>Completing </a:t>
            </a:r>
            <a:r>
              <a:rPr lang="en-US" sz="2400" dirty="0" smtClean="0">
                <a:solidFill>
                  <a:srgbClr val="FF0000"/>
                </a:solidFill>
              </a:rPr>
              <a:t> and </a:t>
            </a:r>
            <a:r>
              <a:rPr lang="en-US" sz="2400" dirty="0">
                <a:solidFill>
                  <a:srgbClr val="FF0000"/>
                </a:solidFill>
              </a:rPr>
              <a:t>Signing Form 20</a:t>
            </a:r>
          </a:p>
          <a:p>
            <a:pPr lvl="1"/>
            <a:r>
              <a:rPr lang="en-US" sz="2400" dirty="0">
                <a:solidFill>
                  <a:srgbClr val="FF0000"/>
                </a:solidFill>
              </a:rPr>
              <a:t>Obtained necessary approval from </a:t>
            </a:r>
            <a:r>
              <a:rPr lang="en-US" sz="2400" dirty="0" smtClean="0">
                <a:solidFill>
                  <a:srgbClr val="FF0000"/>
                </a:solidFill>
              </a:rPr>
              <a:t>ECI, wherever needed.</a:t>
            </a:r>
            <a:endParaRPr lang="en-US" sz="2400" dirty="0">
              <a:solidFill>
                <a:srgbClr val="FF0000"/>
              </a:solidFill>
            </a:endParaRPr>
          </a:p>
          <a:p>
            <a:pPr lvl="1"/>
            <a:r>
              <a:rPr lang="en-US" sz="2400" dirty="0">
                <a:solidFill>
                  <a:srgbClr val="FF0000"/>
                </a:solidFill>
              </a:rPr>
              <a:t>Obtained No Objection from ECI’s </a:t>
            </a:r>
            <a:r>
              <a:rPr lang="en-US" sz="2400" dirty="0" smtClean="0">
                <a:solidFill>
                  <a:srgbClr val="FF0000"/>
                </a:solidFill>
              </a:rPr>
              <a:t>Observer</a:t>
            </a:r>
          </a:p>
          <a:p>
            <a:pPr lvl="1"/>
            <a:r>
              <a:rPr lang="en-US" sz="2400" dirty="0" smtClean="0">
                <a:solidFill>
                  <a:srgbClr val="FF0000"/>
                </a:solidFill>
              </a:rPr>
              <a:t>Any request for recount , if received, has been duly disposed of by a speaking order of the RO.</a:t>
            </a:r>
            <a:endParaRPr lang="en-US" sz="2400" dirty="0">
              <a:solidFill>
                <a:srgbClr val="FF0000"/>
              </a:solidFill>
            </a:endParaRPr>
          </a:p>
          <a:p>
            <a:r>
              <a:rPr lang="en-US" sz="2800" dirty="0" smtClean="0">
                <a:solidFill>
                  <a:srgbClr val="9D21A2"/>
                </a:solidFill>
              </a:rPr>
              <a:t>Declare the result by loud  announcement</a:t>
            </a:r>
          </a:p>
        </p:txBody>
      </p:sp>
      <p:pic>
        <p:nvPicPr>
          <p:cNvPr id="3" name="Picture 2" descr="winner clip.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53200" y="827020"/>
            <a:ext cx="2552700" cy="6030979"/>
          </a:xfrm>
          <a:prstGeom prst="rect">
            <a:avLst/>
          </a:prstGeom>
        </p:spPr>
      </p:pic>
      <p:sp>
        <p:nvSpPr>
          <p:cNvPr id="2" name="TextBox 1"/>
          <p:cNvSpPr txBox="1"/>
          <p:nvPr/>
        </p:nvSpPr>
        <p:spPr>
          <a:xfrm>
            <a:off x="7505700" y="6555151"/>
            <a:ext cx="1600200" cy="307777"/>
          </a:xfrm>
          <a:prstGeom prst="rect">
            <a:avLst/>
          </a:prstGeom>
          <a:noFill/>
        </p:spPr>
        <p:txBody>
          <a:bodyPr wrap="square" rtlCol="0">
            <a:spAutoFit/>
          </a:bodyPr>
          <a:lstStyle/>
          <a:p>
            <a:pPr algn="r"/>
            <a:r>
              <a:rPr lang="en-IN" sz="1400" dirty="0" smtClean="0"/>
              <a:t>56</a:t>
            </a:r>
            <a:endParaRPr lang="en-IN" sz="1400" dirty="0"/>
          </a:p>
        </p:txBody>
      </p:sp>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 Declaration of results    </a:t>
            </a:r>
            <a:endParaRPr lang="en-US" sz="2800" b="1" dirty="0">
              <a:solidFill>
                <a:srgbClr val="000000"/>
              </a:solidFill>
            </a:endParaRPr>
          </a:p>
        </p:txBody>
      </p:sp>
    </p:spTree>
    <p:extLst>
      <p:ext uri="{BB962C8B-B14F-4D97-AF65-F5344CB8AC3E}">
        <p14:creationId xmlns="" xmlns:p14="http://schemas.microsoft.com/office/powerpoint/2010/main" val="540929037"/>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59</a:t>
            </a:fld>
            <a:endParaRPr lang="en-US" dirty="0"/>
          </a:p>
        </p:txBody>
      </p:sp>
      <p:sp>
        <p:nvSpPr>
          <p:cNvPr id="4" name="Content Placeholder 3"/>
          <p:cNvSpPr>
            <a:spLocks noGrp="1"/>
          </p:cNvSpPr>
          <p:nvPr>
            <p:ph idx="1"/>
          </p:nvPr>
        </p:nvSpPr>
        <p:spPr>
          <a:xfrm>
            <a:off x="457200" y="1041632"/>
            <a:ext cx="6096000" cy="507768"/>
          </a:xfrm>
        </p:spPr>
        <p:txBody>
          <a:bodyPr>
            <a:normAutofit fontScale="92500" lnSpcReduction="10000"/>
          </a:bodyPr>
          <a:lstStyle/>
          <a:p>
            <a:pPr marL="0" indent="0" algn="ctr">
              <a:buNone/>
            </a:pPr>
            <a:r>
              <a:rPr lang="en-US" dirty="0" smtClean="0">
                <a:solidFill>
                  <a:srgbClr val="FF0000"/>
                </a:solidFill>
              </a:rPr>
              <a:t>RO HB: Observer’s No Objection </a:t>
            </a:r>
          </a:p>
        </p:txBody>
      </p:sp>
      <p:pic>
        <p:nvPicPr>
          <p:cNvPr id="16386" name="Picture 2"/>
          <p:cNvPicPr>
            <a:picLocks noChangeAspect="1" noChangeArrowheads="1"/>
          </p:cNvPicPr>
          <p:nvPr/>
        </p:nvPicPr>
        <p:blipFill>
          <a:blip r:embed="rId2"/>
          <a:srcRect/>
          <a:stretch>
            <a:fillRect/>
          </a:stretch>
        </p:blipFill>
        <p:spPr bwMode="auto">
          <a:xfrm>
            <a:off x="457200" y="1714500"/>
            <a:ext cx="7938655" cy="4052021"/>
          </a:xfrm>
          <a:prstGeom prst="rect">
            <a:avLst/>
          </a:prstGeom>
          <a:noFill/>
          <a:ln w="9525">
            <a:noFill/>
            <a:miter lim="800000"/>
            <a:headEnd/>
            <a:tailEnd/>
          </a:ln>
          <a:effectLst/>
        </p:spPr>
      </p:pic>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 xmlns:p14="http://schemas.microsoft.com/office/powerpoint/2010/main" val="4374361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7353300" cy="98455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lvl="0"/>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p>
        </p:txBody>
      </p:sp>
      <p:sp>
        <p:nvSpPr>
          <p:cNvPr id="4" name="Date Placeholder 3"/>
          <p:cNvSpPr>
            <a:spLocks noGrp="1"/>
          </p:cNvSpPr>
          <p:nvPr>
            <p:ph type="dt" sz="half" idx="10"/>
          </p:nvPr>
        </p:nvSpPr>
        <p:spPr/>
        <p:txBody>
          <a:bodyPr/>
          <a:lstStyle/>
          <a:p>
            <a:fld id="{58646356-D9EF-ED4D-A516-2CFEB5A9735F}" type="datetime1">
              <a:rPr lang="en-IN" smtClean="0"/>
              <a:pPr/>
              <a:t>22-04-2014</a:t>
            </a:fld>
            <a:endParaRPr lang="en-US"/>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6</a:t>
            </a:fld>
            <a:endParaRPr lang="en-US" dirty="0"/>
          </a:p>
        </p:txBody>
      </p:sp>
      <p:sp>
        <p:nvSpPr>
          <p:cNvPr id="3" name="Content Placeholder 2"/>
          <p:cNvSpPr>
            <a:spLocks noGrp="1"/>
          </p:cNvSpPr>
          <p:nvPr>
            <p:ph idx="1"/>
          </p:nvPr>
        </p:nvSpPr>
        <p:spPr>
          <a:xfrm>
            <a:off x="457200" y="1760496"/>
            <a:ext cx="8469086" cy="4365667"/>
          </a:xfrm>
        </p:spPr>
        <p:txBody>
          <a:bodyPr>
            <a:normAutofit/>
          </a:bodyPr>
          <a:lstStyle/>
          <a:p>
            <a:pPr marL="0" indent="0" algn="just">
              <a:buNone/>
            </a:pPr>
            <a:r>
              <a:rPr lang="en-US" b="1" u="sng" dirty="0" smtClean="0"/>
              <a:t>Rule 66A</a:t>
            </a:r>
            <a:r>
              <a:rPr lang="en-US" dirty="0" smtClean="0"/>
              <a:t>: In relation to counting of votes where EVMs used, the provisions of Rules 50-54 have been made applicable. And in lieu of Rule 55, 56 and 57, Rules 55C, 56C and 57C  have been made applicable.</a:t>
            </a:r>
            <a:endParaRPr lang="en-US" dirty="0"/>
          </a:p>
        </p:txBody>
      </p:sp>
      <p:sp>
        <p:nvSpPr>
          <p:cNvPr id="9" name="TextBox 8"/>
          <p:cNvSpPr txBox="1"/>
          <p:nvPr/>
        </p:nvSpPr>
        <p:spPr>
          <a:xfrm>
            <a:off x="1764094" y="1167521"/>
            <a:ext cx="5353233" cy="461665"/>
          </a:xfrm>
          <a:prstGeom prst="rect">
            <a:avLst/>
          </a:prstGeom>
          <a:noFill/>
        </p:spPr>
        <p:txBody>
          <a:bodyPr wrap="square" rtlCol="0">
            <a:spAutoFit/>
          </a:bodyPr>
          <a:lstStyle/>
          <a:p>
            <a:pPr algn="ctr"/>
            <a:r>
              <a:rPr lang="en-US" sz="2400" b="1" dirty="0" smtClean="0">
                <a:solidFill>
                  <a:srgbClr val="FF0000"/>
                </a:solidFill>
              </a:rPr>
              <a:t>CONDUCT OF ELECTION RULES, 1961</a:t>
            </a:r>
            <a:endParaRPr lang="en-US" sz="2400" b="1" dirty="0">
              <a:solidFill>
                <a:srgbClr val="FF0000"/>
              </a:solidFill>
            </a:endParaRPr>
          </a:p>
        </p:txBody>
      </p:sp>
    </p:spTree>
    <p:extLst>
      <p:ext uri="{BB962C8B-B14F-4D97-AF65-F5344CB8AC3E}">
        <p14:creationId xmlns="" xmlns:p14="http://schemas.microsoft.com/office/powerpoint/2010/main" val="10474219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60</a:t>
            </a:fld>
            <a:endParaRPr lang="en-US" dirty="0"/>
          </a:p>
        </p:txBody>
      </p:sp>
      <p:sp>
        <p:nvSpPr>
          <p:cNvPr id="4" name="Content Placeholder 3"/>
          <p:cNvSpPr>
            <a:spLocks noGrp="1"/>
          </p:cNvSpPr>
          <p:nvPr>
            <p:ph idx="1"/>
          </p:nvPr>
        </p:nvSpPr>
        <p:spPr>
          <a:xfrm>
            <a:off x="457199" y="498764"/>
            <a:ext cx="8229601" cy="6045176"/>
          </a:xfrm>
        </p:spPr>
        <p:txBody>
          <a:bodyPr>
            <a:normAutofit/>
          </a:bodyPr>
          <a:lstStyle/>
          <a:p>
            <a:endParaRPr lang="en-US" dirty="0" smtClean="0"/>
          </a:p>
          <a:p>
            <a:r>
              <a:rPr lang="en-US" sz="2400" dirty="0" smtClean="0"/>
              <a:t>Formal declaration of result should be made by YOU in either Form 21C or Form 21D :-</a:t>
            </a:r>
          </a:p>
          <a:p>
            <a:pPr lvl="1"/>
            <a:r>
              <a:rPr lang="en-US" sz="2000" dirty="0">
                <a:solidFill>
                  <a:srgbClr val="0070C0"/>
                </a:solidFill>
              </a:rPr>
              <a:t>Form </a:t>
            </a:r>
            <a:r>
              <a:rPr lang="en-US" sz="2000" dirty="0" smtClean="0">
                <a:solidFill>
                  <a:srgbClr val="0070C0"/>
                </a:solidFill>
              </a:rPr>
              <a:t>21 C </a:t>
            </a:r>
            <a:r>
              <a:rPr lang="en-US" sz="2000" dirty="0">
                <a:solidFill>
                  <a:srgbClr val="0070C0"/>
                </a:solidFill>
              </a:rPr>
              <a:t>for General Election</a:t>
            </a:r>
          </a:p>
          <a:p>
            <a:pPr lvl="1"/>
            <a:r>
              <a:rPr lang="en-US" sz="2000" dirty="0">
                <a:solidFill>
                  <a:srgbClr val="C00000"/>
                </a:solidFill>
              </a:rPr>
              <a:t>Form </a:t>
            </a:r>
            <a:r>
              <a:rPr lang="en-US" sz="2000" dirty="0" smtClean="0">
                <a:solidFill>
                  <a:srgbClr val="C00000"/>
                </a:solidFill>
              </a:rPr>
              <a:t>21 D </a:t>
            </a:r>
            <a:r>
              <a:rPr lang="en-US" sz="2000" dirty="0">
                <a:solidFill>
                  <a:srgbClr val="C00000"/>
                </a:solidFill>
              </a:rPr>
              <a:t>for bye election</a:t>
            </a:r>
          </a:p>
          <a:p>
            <a:r>
              <a:rPr lang="en-US" sz="2400" dirty="0" smtClean="0"/>
              <a:t>Name and address of elected candidate to be as per list of contesting candidates [FORM-7A]</a:t>
            </a:r>
          </a:p>
          <a:p>
            <a:r>
              <a:rPr lang="en-US" sz="2400" dirty="0" smtClean="0"/>
              <a:t>Date of declaration is date on which result is declared and not date of dispatch of declaration to appropriate authorities.</a:t>
            </a:r>
          </a:p>
          <a:p>
            <a:r>
              <a:rPr lang="en-US" sz="2400" dirty="0" smtClean="0">
                <a:solidFill>
                  <a:srgbClr val="FF0000"/>
                </a:solidFill>
              </a:rPr>
              <a:t>Complete and certify return of election in Form 21E. </a:t>
            </a:r>
          </a:p>
          <a:p>
            <a:r>
              <a:rPr lang="en-US" sz="2400" dirty="0" smtClean="0"/>
              <a:t>Forward signed copies of 21E to ECI &amp; CEO of your state</a:t>
            </a:r>
          </a:p>
          <a:p>
            <a:r>
              <a:rPr lang="en-US" sz="2400" dirty="0" smtClean="0"/>
              <a:t>You can supply copy of the 21E to candidate/agent on payment of Rs. 2/- fee [Rule 93(3)].</a:t>
            </a:r>
          </a:p>
          <a:p>
            <a:endParaRPr lang="en-US" dirty="0"/>
          </a:p>
        </p:txBody>
      </p:sp>
      <p:sp>
        <p:nvSpPr>
          <p:cNvPr id="8"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 xmlns:p14="http://schemas.microsoft.com/office/powerpoint/2010/main" val="43743615"/>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61</a:t>
            </a:fld>
            <a:endParaRPr lang="en-US" dirty="0"/>
          </a:p>
        </p:txBody>
      </p:sp>
      <p:sp>
        <p:nvSpPr>
          <p:cNvPr id="4" name="Content Placeholder 3"/>
          <p:cNvSpPr>
            <a:spLocks noGrp="1"/>
          </p:cNvSpPr>
          <p:nvPr>
            <p:ph idx="1"/>
          </p:nvPr>
        </p:nvSpPr>
        <p:spPr>
          <a:xfrm>
            <a:off x="457200" y="263236"/>
            <a:ext cx="6096000" cy="6280704"/>
          </a:xfrm>
        </p:spPr>
        <p:txBody>
          <a:bodyPr>
            <a:normAutofit/>
          </a:bodyPr>
          <a:lstStyle/>
          <a:p>
            <a:pPr marL="0" indent="0">
              <a:buNone/>
            </a:pPr>
            <a:r>
              <a:rPr lang="en-US" sz="2800" b="1" dirty="0" smtClean="0">
                <a:solidFill>
                  <a:srgbClr val="FF0000"/>
                </a:solidFill>
              </a:rPr>
              <a:t>Form 21 C</a:t>
            </a:r>
          </a:p>
        </p:txBody>
      </p:sp>
      <p:pic>
        <p:nvPicPr>
          <p:cNvPr id="17410" name="Picture 2"/>
          <p:cNvPicPr>
            <a:picLocks noChangeAspect="1" noChangeArrowheads="1"/>
          </p:cNvPicPr>
          <p:nvPr/>
        </p:nvPicPr>
        <p:blipFill>
          <a:blip r:embed="rId2"/>
          <a:srcRect/>
          <a:stretch>
            <a:fillRect/>
          </a:stretch>
        </p:blipFill>
        <p:spPr bwMode="auto">
          <a:xfrm>
            <a:off x="457200" y="928255"/>
            <a:ext cx="8229600" cy="5929745"/>
          </a:xfrm>
          <a:prstGeom prst="rect">
            <a:avLst/>
          </a:prstGeom>
          <a:noFill/>
          <a:ln w="9525">
            <a:noFill/>
            <a:miter lim="800000"/>
            <a:headEnd/>
            <a:tailEnd/>
          </a:ln>
          <a:effectLst/>
        </p:spPr>
      </p:pic>
      <p:sp>
        <p:nvSpPr>
          <p:cNvPr id="2" name="TextBox 1"/>
          <p:cNvSpPr txBox="1"/>
          <p:nvPr/>
        </p:nvSpPr>
        <p:spPr>
          <a:xfrm>
            <a:off x="7594600" y="6537523"/>
            <a:ext cx="1485900" cy="307777"/>
          </a:xfrm>
          <a:prstGeom prst="rect">
            <a:avLst/>
          </a:prstGeom>
          <a:noFill/>
        </p:spPr>
        <p:txBody>
          <a:bodyPr wrap="square" rtlCol="0">
            <a:spAutoFit/>
          </a:bodyPr>
          <a:lstStyle/>
          <a:p>
            <a:pPr algn="r"/>
            <a:r>
              <a:rPr lang="en-IN" sz="1400" dirty="0" smtClean="0"/>
              <a:t>59</a:t>
            </a:r>
            <a:endParaRPr lang="en-IN" sz="1400" dirty="0"/>
          </a:p>
        </p:txBody>
      </p:sp>
    </p:spTree>
    <p:extLst>
      <p:ext uri="{BB962C8B-B14F-4D97-AF65-F5344CB8AC3E}">
        <p14:creationId xmlns="" xmlns:p14="http://schemas.microsoft.com/office/powerpoint/2010/main" val="187076115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62</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3087308717"/>
              </p:ext>
            </p:extLst>
          </p:nvPr>
        </p:nvGraphicFramePr>
        <p:xfrm>
          <a:off x="346143" y="734291"/>
          <a:ext cx="8562330"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 xmlns:p14="http://schemas.microsoft.com/office/powerpoint/2010/main" val="358054853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827020"/>
            <a:ext cx="9167762" cy="6030979"/>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63</a:t>
            </a:fld>
            <a:endParaRPr lang="en-US" dirty="0"/>
          </a:p>
        </p:txBody>
      </p:sp>
      <p:sp>
        <p:nvSpPr>
          <p:cNvPr id="4" name="Content Placeholder 3"/>
          <p:cNvSpPr>
            <a:spLocks noGrp="1"/>
          </p:cNvSpPr>
          <p:nvPr>
            <p:ph idx="1"/>
          </p:nvPr>
        </p:nvSpPr>
        <p:spPr>
          <a:xfrm>
            <a:off x="0" y="360219"/>
            <a:ext cx="2189018" cy="1290782"/>
          </a:xfrm>
        </p:spPr>
        <p:txBody>
          <a:bodyPr>
            <a:normAutofit lnSpcReduction="10000"/>
          </a:bodyPr>
          <a:lstStyle/>
          <a:p>
            <a:pPr marL="0" indent="0">
              <a:buNone/>
            </a:pPr>
            <a:r>
              <a:rPr lang="en-US" sz="2800" b="1" dirty="0" smtClean="0">
                <a:solidFill>
                  <a:srgbClr val="FF0000"/>
                </a:solidFill>
              </a:rPr>
              <a:t>Form </a:t>
            </a:r>
            <a:r>
              <a:rPr lang="en-US" sz="2800" b="1" dirty="0" err="1" smtClean="0">
                <a:solidFill>
                  <a:srgbClr val="FF0000"/>
                </a:solidFill>
              </a:rPr>
              <a:t>21E</a:t>
            </a:r>
            <a:r>
              <a:rPr lang="en-US" sz="2800" b="1" dirty="0" smtClean="0">
                <a:solidFill>
                  <a:srgbClr val="FF0000"/>
                </a:solidFill>
              </a:rPr>
              <a:t>: Return of Election</a:t>
            </a:r>
          </a:p>
        </p:txBody>
      </p:sp>
    </p:spTree>
    <p:extLst>
      <p:ext uri="{BB962C8B-B14F-4D97-AF65-F5344CB8AC3E}">
        <p14:creationId xmlns="" xmlns:p14="http://schemas.microsoft.com/office/powerpoint/2010/main" val="1759463476"/>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00183" y="1219200"/>
            <a:ext cx="9095702" cy="5638800"/>
          </a:xfrm>
          <a:prstGeom prst="rect">
            <a:avLst/>
          </a:prstGeom>
          <a:noFill/>
          <a:ln w="9525">
            <a:noFill/>
            <a:miter lim="800000"/>
            <a:headEnd/>
            <a:tailEnd/>
          </a:ln>
          <a:effectLst/>
        </p:spPr>
      </p:pic>
      <p:sp>
        <p:nvSpPr>
          <p:cNvPr id="2" name="TextBox 1"/>
          <p:cNvSpPr txBox="1"/>
          <p:nvPr/>
        </p:nvSpPr>
        <p:spPr>
          <a:xfrm>
            <a:off x="7759700" y="6499423"/>
            <a:ext cx="1282700" cy="307777"/>
          </a:xfrm>
          <a:prstGeom prst="rect">
            <a:avLst/>
          </a:prstGeom>
          <a:noFill/>
        </p:spPr>
        <p:txBody>
          <a:bodyPr wrap="square" rtlCol="0">
            <a:spAutoFit/>
          </a:bodyPr>
          <a:lstStyle/>
          <a:p>
            <a:pPr algn="r"/>
            <a:r>
              <a:rPr lang="en-IN" sz="1400" dirty="0" smtClean="0"/>
              <a:t>62</a:t>
            </a:r>
            <a:endParaRPr lang="en-IN" sz="1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65</a:t>
            </a:fld>
            <a:endParaRPr lang="en-US" dirty="0"/>
          </a:p>
        </p:txBody>
      </p:sp>
      <p:sp>
        <p:nvSpPr>
          <p:cNvPr id="4" name="Content Placeholder 3"/>
          <p:cNvSpPr>
            <a:spLocks noGrp="1"/>
          </p:cNvSpPr>
          <p:nvPr>
            <p:ph idx="1"/>
          </p:nvPr>
        </p:nvSpPr>
        <p:spPr>
          <a:xfrm>
            <a:off x="457200" y="540327"/>
            <a:ext cx="9032866" cy="5803272"/>
          </a:xfrm>
        </p:spPr>
        <p:txBody>
          <a:bodyPr>
            <a:normAutofit/>
          </a:bodyPr>
          <a:lstStyle/>
          <a:p>
            <a:pPr marL="0" indent="0" algn="ctr">
              <a:buNone/>
            </a:pPr>
            <a:r>
              <a:rPr lang="en-US" sz="2800" b="1" dirty="0" smtClean="0"/>
              <a:t>Report result of election to:</a:t>
            </a:r>
          </a:p>
          <a:p>
            <a:endParaRPr lang="en-US" sz="2800" dirty="0" smtClean="0"/>
          </a:p>
        </p:txBody>
      </p:sp>
      <p:graphicFrame>
        <p:nvGraphicFramePr>
          <p:cNvPr id="3" name="Diagram 2"/>
          <p:cNvGraphicFramePr/>
          <p:nvPr>
            <p:extLst>
              <p:ext uri="{D42A27DB-BD31-4B8C-83A1-F6EECF244321}">
                <p14:modId xmlns="" xmlns:p14="http://schemas.microsoft.com/office/powerpoint/2010/main" val="506142962"/>
              </p:ext>
            </p:extLst>
          </p:nvPr>
        </p:nvGraphicFramePr>
        <p:xfrm>
          <a:off x="11296" y="1352624"/>
          <a:ext cx="9132703" cy="5518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0425473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5647CCAC-A75F-BA48-A37F-2CCBA2B09047}"/>
                                            </p:graphicEl>
                                          </p:spTgt>
                                        </p:tgtEl>
                                        <p:attrNameLst>
                                          <p:attrName>style.visibility</p:attrName>
                                        </p:attrNameLst>
                                      </p:cBhvr>
                                      <p:to>
                                        <p:strVal val="visible"/>
                                      </p:to>
                                    </p:set>
                                    <p:anim calcmode="lin" valueType="num">
                                      <p:cBhvr additive="base">
                                        <p:cTn id="7" dur="500"/>
                                        <p:tgtEl>
                                          <p:spTgt spid="3">
                                            <p:graphicEl>
                                              <a:dgm id="{5647CCAC-A75F-BA48-A37F-2CCBA2B09047}"/>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5647CCAC-A75F-BA48-A37F-2CCBA2B09047}"/>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F6F53D32-1778-8540-87AC-B94D89CA1CC3}"/>
                                            </p:graphicEl>
                                          </p:spTgt>
                                        </p:tgtEl>
                                        <p:attrNameLst>
                                          <p:attrName>style.visibility</p:attrName>
                                        </p:attrNameLst>
                                      </p:cBhvr>
                                      <p:to>
                                        <p:strVal val="visible"/>
                                      </p:to>
                                    </p:set>
                                    <p:anim calcmode="lin" valueType="num">
                                      <p:cBhvr additive="base">
                                        <p:cTn id="13" dur="500"/>
                                        <p:tgtEl>
                                          <p:spTgt spid="3">
                                            <p:graphicEl>
                                              <a:dgm id="{F6F53D32-1778-8540-87AC-B94D89CA1CC3}"/>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F6F53D32-1778-8540-87AC-B94D89CA1CC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graphicEl>
                                              <a:dgm id="{0082B6A3-61E3-D34E-A459-324D7E40F8C1}"/>
                                            </p:graphicEl>
                                          </p:spTgt>
                                        </p:tgtEl>
                                        <p:attrNameLst>
                                          <p:attrName>style.visibility</p:attrName>
                                        </p:attrNameLst>
                                      </p:cBhvr>
                                      <p:to>
                                        <p:strVal val="visible"/>
                                      </p:to>
                                    </p:set>
                                    <p:anim calcmode="lin" valueType="num">
                                      <p:cBhvr additive="base">
                                        <p:cTn id="19" dur="500"/>
                                        <p:tgtEl>
                                          <p:spTgt spid="3">
                                            <p:graphicEl>
                                              <a:dgm id="{0082B6A3-61E3-D34E-A459-324D7E40F8C1}"/>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3">
                                            <p:graphicEl>
                                              <a:dgm id="{0082B6A3-61E3-D34E-A459-324D7E40F8C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graphicEl>
                                              <a:dgm id="{730BF761-4B00-5644-A551-3BCF1FCD1149}"/>
                                            </p:graphicEl>
                                          </p:spTgt>
                                        </p:tgtEl>
                                        <p:attrNameLst>
                                          <p:attrName>style.visibility</p:attrName>
                                        </p:attrNameLst>
                                      </p:cBhvr>
                                      <p:to>
                                        <p:strVal val="visible"/>
                                      </p:to>
                                    </p:set>
                                    <p:anim calcmode="lin" valueType="num">
                                      <p:cBhvr additive="base">
                                        <p:cTn id="25" dur="500"/>
                                        <p:tgtEl>
                                          <p:spTgt spid="3">
                                            <p:graphicEl>
                                              <a:dgm id="{730BF761-4B00-5644-A551-3BCF1FCD1149}"/>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3">
                                            <p:graphicEl>
                                              <a:dgm id="{730BF761-4B00-5644-A551-3BCF1FCD11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graphicEl>
                                              <a:dgm id="{901C7E73-FEAE-1049-BBB4-7FE3E83B2039}"/>
                                            </p:graphicEl>
                                          </p:spTgt>
                                        </p:tgtEl>
                                        <p:attrNameLst>
                                          <p:attrName>style.visibility</p:attrName>
                                        </p:attrNameLst>
                                      </p:cBhvr>
                                      <p:to>
                                        <p:strVal val="visible"/>
                                      </p:to>
                                    </p:set>
                                    <p:anim calcmode="lin" valueType="num">
                                      <p:cBhvr additive="base">
                                        <p:cTn id="31" dur="500"/>
                                        <p:tgtEl>
                                          <p:spTgt spid="3">
                                            <p:graphicEl>
                                              <a:dgm id="{901C7E73-FEAE-1049-BBB4-7FE3E83B2039}"/>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3">
                                            <p:graphicEl>
                                              <a:dgm id="{901C7E73-FEAE-1049-BBB4-7FE3E83B203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graphicEl>
                                              <a:dgm id="{88ADBD69-3588-5344-A0D4-62BF75D613D9}"/>
                                            </p:graphicEl>
                                          </p:spTgt>
                                        </p:tgtEl>
                                        <p:attrNameLst>
                                          <p:attrName>style.visibility</p:attrName>
                                        </p:attrNameLst>
                                      </p:cBhvr>
                                      <p:to>
                                        <p:strVal val="visible"/>
                                      </p:to>
                                    </p:set>
                                    <p:anim calcmode="lin" valueType="num">
                                      <p:cBhvr additive="base">
                                        <p:cTn id="37" dur="500"/>
                                        <p:tgtEl>
                                          <p:spTgt spid="3">
                                            <p:graphicEl>
                                              <a:dgm id="{88ADBD69-3588-5344-A0D4-62BF75D613D9}"/>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88ADBD69-3588-5344-A0D4-62BF75D613D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8A6A5ED5-F304-9840-ADD9-70E03F176B2B}"/>
                                            </p:graphicEl>
                                          </p:spTgt>
                                        </p:tgtEl>
                                        <p:attrNameLst>
                                          <p:attrName>style.visibility</p:attrName>
                                        </p:attrNameLst>
                                      </p:cBhvr>
                                      <p:to>
                                        <p:strVal val="visible"/>
                                      </p:to>
                                    </p:set>
                                    <p:anim calcmode="lin" valueType="num">
                                      <p:cBhvr additive="base">
                                        <p:cTn id="43" dur="500"/>
                                        <p:tgtEl>
                                          <p:spTgt spid="3">
                                            <p:graphicEl>
                                              <a:dgm id="{8A6A5ED5-F304-9840-ADD9-70E03F176B2B}"/>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8A6A5ED5-F304-9840-ADD9-70E03F176B2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graphicEl>
                                              <a:dgm id="{DB8A38AE-4DBD-D249-B498-B510B9C0BFB1}"/>
                                            </p:graphicEl>
                                          </p:spTgt>
                                        </p:tgtEl>
                                        <p:attrNameLst>
                                          <p:attrName>style.visibility</p:attrName>
                                        </p:attrNameLst>
                                      </p:cBhvr>
                                      <p:to>
                                        <p:strVal val="visible"/>
                                      </p:to>
                                    </p:set>
                                    <p:anim calcmode="lin" valueType="num">
                                      <p:cBhvr additive="base">
                                        <p:cTn id="49" dur="500"/>
                                        <p:tgtEl>
                                          <p:spTgt spid="3">
                                            <p:graphicEl>
                                              <a:dgm id="{DB8A38AE-4DBD-D249-B498-B510B9C0BFB1}"/>
                                            </p:graphicEl>
                                          </p:spTgt>
                                        </p:tgtEl>
                                        <p:attrNameLst>
                                          <p:attrName>ppt_y</p:attrName>
                                        </p:attrNameLst>
                                      </p:cBhvr>
                                      <p:tavLst>
                                        <p:tav tm="0">
                                          <p:val>
                                            <p:strVal val="#ppt_y+#ppt_h*1.125000"/>
                                          </p:val>
                                        </p:tav>
                                        <p:tav tm="100000">
                                          <p:val>
                                            <p:strVal val="#ppt_y"/>
                                          </p:val>
                                        </p:tav>
                                      </p:tavLst>
                                    </p:anim>
                                    <p:animEffect transition="in" filter="wipe(up)">
                                      <p:cBhvr>
                                        <p:cTn id="50" dur="500"/>
                                        <p:tgtEl>
                                          <p:spTgt spid="3">
                                            <p:graphicEl>
                                              <a:dgm id="{DB8A38AE-4DBD-D249-B498-B510B9C0BF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66</a:t>
            </a:fld>
            <a:endParaRPr lang="en-US" dirty="0"/>
          </a:p>
        </p:txBody>
      </p:sp>
      <p:sp>
        <p:nvSpPr>
          <p:cNvPr id="4" name="Content Placeholder 3"/>
          <p:cNvSpPr>
            <a:spLocks noGrp="1"/>
          </p:cNvSpPr>
          <p:nvPr>
            <p:ph idx="1"/>
          </p:nvPr>
        </p:nvSpPr>
        <p:spPr>
          <a:xfrm>
            <a:off x="457199" y="484909"/>
            <a:ext cx="8229601" cy="6059031"/>
          </a:xfrm>
        </p:spPr>
        <p:txBody>
          <a:bodyPr>
            <a:normAutofit/>
          </a:bodyPr>
          <a:lstStyle/>
          <a:p>
            <a:endParaRPr lang="en-US" dirty="0" smtClean="0"/>
          </a:p>
          <a:p>
            <a:r>
              <a:rPr lang="en-US" sz="2200" dirty="0" smtClean="0"/>
              <a:t>As soon as candidate is declared elected, you should grant to such candidate, a certificate of election in Form 22.</a:t>
            </a:r>
          </a:p>
          <a:p>
            <a:r>
              <a:rPr lang="en-US" sz="2200" dirty="0" smtClean="0"/>
              <a:t>Only candidate or in his absence to a person duly authorized by the candidate and who is personally known to the RO, can receive the certificate of  election from RO. </a:t>
            </a:r>
          </a:p>
          <a:p>
            <a:r>
              <a:rPr lang="en-US" sz="2200" dirty="0" smtClean="0"/>
              <a:t>Only 4 persons can be present excluding the candidate or duly authorized person by the candidate for receiving the certificate of election from RO.</a:t>
            </a:r>
          </a:p>
          <a:p>
            <a:r>
              <a:rPr lang="en-US" sz="2200" dirty="0" smtClean="0"/>
              <a:t>Obtain from candidate acknowledgement of its receipt duly signed (in any language) by the candidate. </a:t>
            </a:r>
          </a:p>
          <a:p>
            <a:r>
              <a:rPr lang="en-US" sz="2200" dirty="0" smtClean="0">
                <a:solidFill>
                  <a:srgbClr val="FF0000"/>
                </a:solidFill>
              </a:rPr>
              <a:t>Signature has to be attested by RO only before dispatch to the Secretary of state LA/ the </a:t>
            </a:r>
            <a:r>
              <a:rPr lang="en-US" sz="2200" dirty="0">
                <a:solidFill>
                  <a:srgbClr val="FF0000"/>
                </a:solidFill>
              </a:rPr>
              <a:t>S</a:t>
            </a:r>
            <a:r>
              <a:rPr lang="en-US" sz="2200" dirty="0" smtClean="0">
                <a:solidFill>
                  <a:srgbClr val="FF0000"/>
                </a:solidFill>
              </a:rPr>
              <a:t>ecretary General of the Parliament</a:t>
            </a:r>
          </a:p>
          <a:p>
            <a:r>
              <a:rPr lang="en-US" sz="2200" dirty="0" smtClean="0"/>
              <a:t>Send this acknowledgement by registered Post  with AD.  </a:t>
            </a:r>
          </a:p>
        </p:txBody>
      </p:sp>
      <p:sp>
        <p:nvSpPr>
          <p:cNvPr id="8" name="Title 1"/>
          <p:cNvSpPr>
            <a:spLocks noGrp="1"/>
          </p:cNvSpPr>
          <p:nvPr>
            <p:ph type="title"/>
          </p:nvPr>
        </p:nvSpPr>
        <p:spPr>
          <a:xfrm>
            <a:off x="0" y="-39673"/>
            <a:ext cx="9144000"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 xmlns:p14="http://schemas.microsoft.com/office/powerpoint/2010/main" val="1573191802"/>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207819"/>
            <a:ext cx="9144000" cy="6713946"/>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67</a:t>
            </a:fld>
            <a:endParaRPr lang="en-US" dirty="0"/>
          </a:p>
        </p:txBody>
      </p:sp>
      <p:sp>
        <p:nvSpPr>
          <p:cNvPr id="4" name="Content Placeholder 3"/>
          <p:cNvSpPr>
            <a:spLocks noGrp="1"/>
          </p:cNvSpPr>
          <p:nvPr>
            <p:ph idx="1"/>
          </p:nvPr>
        </p:nvSpPr>
        <p:spPr>
          <a:xfrm>
            <a:off x="76201" y="207819"/>
            <a:ext cx="1689099" cy="1496290"/>
          </a:xfrm>
        </p:spPr>
        <p:txBody>
          <a:bodyPr>
            <a:normAutofit/>
          </a:bodyPr>
          <a:lstStyle/>
          <a:p>
            <a:pPr marL="0" indent="0">
              <a:buNone/>
            </a:pPr>
            <a:r>
              <a:rPr lang="en-US" sz="2400" b="1" dirty="0" smtClean="0">
                <a:solidFill>
                  <a:srgbClr val="FF0000"/>
                </a:solidFill>
              </a:rPr>
              <a:t>Form 22: Certificate of Election</a:t>
            </a:r>
          </a:p>
        </p:txBody>
      </p:sp>
    </p:spTree>
    <p:extLst>
      <p:ext uri="{BB962C8B-B14F-4D97-AF65-F5344CB8AC3E}">
        <p14:creationId xmlns="" xmlns:p14="http://schemas.microsoft.com/office/powerpoint/2010/main" val="145892527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68</a:t>
            </a:fld>
            <a:endParaRPr lang="en-US" dirty="0"/>
          </a:p>
        </p:txBody>
      </p:sp>
      <p:sp>
        <p:nvSpPr>
          <p:cNvPr id="4" name="Content Placeholder 3"/>
          <p:cNvSpPr>
            <a:spLocks noGrp="1"/>
          </p:cNvSpPr>
          <p:nvPr>
            <p:ph idx="1"/>
          </p:nvPr>
        </p:nvSpPr>
        <p:spPr>
          <a:xfrm>
            <a:off x="1524000" y="876300"/>
            <a:ext cx="6096000" cy="558800"/>
          </a:xfrm>
        </p:spPr>
        <p:txBody>
          <a:bodyPr>
            <a:normAutofit/>
          </a:bodyPr>
          <a:lstStyle/>
          <a:p>
            <a:pPr marL="0" indent="0" algn="ctr">
              <a:buNone/>
            </a:pPr>
            <a:r>
              <a:rPr lang="en-US" sz="2400" b="1" dirty="0" smtClean="0"/>
              <a:t>Acknowledgement from returned candidate</a:t>
            </a:r>
          </a:p>
        </p:txBody>
      </p:sp>
      <p:pic>
        <p:nvPicPr>
          <p:cNvPr id="22530" name="Picture 2"/>
          <p:cNvPicPr>
            <a:picLocks noChangeAspect="1" noChangeArrowheads="1"/>
          </p:cNvPicPr>
          <p:nvPr/>
        </p:nvPicPr>
        <p:blipFill>
          <a:blip r:embed="rId2"/>
          <a:srcRect/>
          <a:stretch>
            <a:fillRect/>
          </a:stretch>
        </p:blipFill>
        <p:spPr bwMode="auto">
          <a:xfrm>
            <a:off x="850900" y="1676400"/>
            <a:ext cx="7988300" cy="4394200"/>
          </a:xfrm>
          <a:prstGeom prst="rect">
            <a:avLst/>
          </a:prstGeom>
          <a:noFill/>
          <a:ln w="9525">
            <a:noFill/>
            <a:miter lim="800000"/>
            <a:headEnd/>
            <a:tailEnd/>
          </a:ln>
          <a:effectLst/>
        </p:spPr>
      </p:pic>
      <p:sp>
        <p:nvSpPr>
          <p:cNvPr id="7" name="Title 1"/>
          <p:cNvSpPr>
            <a:spLocks noGrp="1"/>
          </p:cNvSpPr>
          <p:nvPr>
            <p:ph type="title"/>
          </p:nvPr>
        </p:nvSpPr>
        <p:spPr>
          <a:xfrm>
            <a:off x="0" y="-39673"/>
            <a:ext cx="9144000"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 xmlns:p14="http://schemas.microsoft.com/office/powerpoint/2010/main" val="145892527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69</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616879308"/>
              </p:ext>
            </p:extLst>
          </p:nvPr>
        </p:nvGraphicFramePr>
        <p:xfrm>
          <a:off x="144311" y="1053507"/>
          <a:ext cx="8847880"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39673"/>
            <a:ext cx="9144000"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 xmlns:p14="http://schemas.microsoft.com/office/powerpoint/2010/main" val="145892527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graphicEl>
                                              <a:dgm id="{D75F4BBE-56E4-1049-B819-481C9F5113A1}"/>
                                            </p:graphicEl>
                                          </p:spTgt>
                                        </p:tgtEl>
                                        <p:attrNameLst>
                                          <p:attrName>style.visibility</p:attrName>
                                        </p:attrNameLst>
                                      </p:cBhvr>
                                      <p:to>
                                        <p:strVal val="visible"/>
                                      </p:to>
                                    </p:set>
                                    <p:animEffect transition="in" filter="strips(downLeft)">
                                      <p:cBhvr>
                                        <p:cTn id="7" dur="500"/>
                                        <p:tgtEl>
                                          <p:spTgt spid="3">
                                            <p:graphicEl>
                                              <a:dgm id="{D75F4BBE-56E4-1049-B819-481C9F5113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graphicEl>
                                              <a:dgm id="{CB1CA6F7-3829-F444-90C9-5B9FC6D32490}"/>
                                            </p:graphicEl>
                                          </p:spTgt>
                                        </p:tgtEl>
                                        <p:attrNameLst>
                                          <p:attrName>style.visibility</p:attrName>
                                        </p:attrNameLst>
                                      </p:cBhvr>
                                      <p:to>
                                        <p:strVal val="visible"/>
                                      </p:to>
                                    </p:set>
                                    <p:animEffect transition="in" filter="strips(downLeft)">
                                      <p:cBhvr>
                                        <p:cTn id="12" dur="500"/>
                                        <p:tgtEl>
                                          <p:spTgt spid="3">
                                            <p:graphicEl>
                                              <a:dgm id="{CB1CA6F7-3829-F444-90C9-5B9FC6D3249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graphicEl>
                                              <a:dgm id="{85FE204E-F305-BC4C-B34A-7DB399D755DA}"/>
                                            </p:graphicEl>
                                          </p:spTgt>
                                        </p:tgtEl>
                                        <p:attrNameLst>
                                          <p:attrName>style.visibility</p:attrName>
                                        </p:attrNameLst>
                                      </p:cBhvr>
                                      <p:to>
                                        <p:strVal val="visible"/>
                                      </p:to>
                                    </p:set>
                                    <p:animEffect transition="in" filter="strips(downLeft)">
                                      <p:cBhvr>
                                        <p:cTn id="17" dur="500"/>
                                        <p:tgtEl>
                                          <p:spTgt spid="3">
                                            <p:graphicEl>
                                              <a:dgm id="{85FE204E-F305-BC4C-B34A-7DB399D755D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graphicEl>
                                              <a:dgm id="{FC54A11F-0AFF-3D42-9B20-F9433DD7A716}"/>
                                            </p:graphicEl>
                                          </p:spTgt>
                                        </p:tgtEl>
                                        <p:attrNameLst>
                                          <p:attrName>style.visibility</p:attrName>
                                        </p:attrNameLst>
                                      </p:cBhvr>
                                      <p:to>
                                        <p:strVal val="visible"/>
                                      </p:to>
                                    </p:set>
                                    <p:animEffect transition="in" filter="strips(downLeft)">
                                      <p:cBhvr>
                                        <p:cTn id="22" dur="500"/>
                                        <p:tgtEl>
                                          <p:spTgt spid="3">
                                            <p:graphicEl>
                                              <a:dgm id="{FC54A11F-0AFF-3D42-9B20-F9433DD7A71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graphicEl>
                                              <a:dgm id="{B1E3D70D-16EA-6645-8A1E-E193FAFB0258}"/>
                                            </p:graphicEl>
                                          </p:spTgt>
                                        </p:tgtEl>
                                        <p:attrNameLst>
                                          <p:attrName>style.visibility</p:attrName>
                                        </p:attrNameLst>
                                      </p:cBhvr>
                                      <p:to>
                                        <p:strVal val="visible"/>
                                      </p:to>
                                    </p:set>
                                    <p:animEffect transition="in" filter="strips(downLeft)">
                                      <p:cBhvr>
                                        <p:cTn id="27" dur="500"/>
                                        <p:tgtEl>
                                          <p:spTgt spid="3">
                                            <p:graphicEl>
                                              <a:dgm id="{B1E3D70D-16EA-6645-8A1E-E193FAFB025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graphicEl>
                                              <a:dgm id="{41311BD7-F390-214D-85F2-76636A160C53}"/>
                                            </p:graphicEl>
                                          </p:spTgt>
                                        </p:tgtEl>
                                        <p:attrNameLst>
                                          <p:attrName>style.visibility</p:attrName>
                                        </p:attrNameLst>
                                      </p:cBhvr>
                                      <p:to>
                                        <p:strVal val="visible"/>
                                      </p:to>
                                    </p:set>
                                    <p:animEffect transition="in" filter="strips(downLeft)">
                                      <p:cBhvr>
                                        <p:cTn id="32" dur="500"/>
                                        <p:tgtEl>
                                          <p:spTgt spid="3">
                                            <p:graphicEl>
                                              <a:dgm id="{41311BD7-F390-214D-85F2-76636A160C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25500" y="12700"/>
            <a:ext cx="7861300" cy="109870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p:txBody>
          <a:bodyPr/>
          <a:lstStyle/>
          <a:p>
            <a:fld id="{DF1387AF-664F-4B6C-9725-7D9C88C2BAE0}" type="slidenum">
              <a:rPr lang="en-US" smtClean="0"/>
              <a:pPr/>
              <a:t>7</a:t>
            </a:fld>
            <a:endParaRPr lang="en-US"/>
          </a:p>
        </p:txBody>
      </p:sp>
      <p:graphicFrame>
        <p:nvGraphicFramePr>
          <p:cNvPr id="8" name="Diagram 7"/>
          <p:cNvGraphicFramePr/>
          <p:nvPr>
            <p:extLst>
              <p:ext uri="{D42A27DB-BD31-4B8C-83A1-F6EECF244321}">
                <p14:modId xmlns="" xmlns:p14="http://schemas.microsoft.com/office/powerpoint/2010/main" val="2061316199"/>
              </p:ext>
            </p:extLst>
          </p:nvPr>
        </p:nvGraphicFramePr>
        <p:xfrm>
          <a:off x="457200" y="1721329"/>
          <a:ext cx="8077200"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939637" y="1162819"/>
            <a:ext cx="5038774" cy="461665"/>
          </a:xfrm>
          <a:prstGeom prst="rect">
            <a:avLst/>
          </a:prstGeom>
          <a:noFill/>
        </p:spPr>
        <p:txBody>
          <a:bodyPr wrap="square" rtlCol="0">
            <a:spAutoFit/>
          </a:bodyPr>
          <a:lstStyle/>
          <a:p>
            <a:pPr algn="ctr"/>
            <a:r>
              <a:rPr lang="en-US" sz="2400" b="1" dirty="0" smtClean="0"/>
              <a:t>Conduct of Elections Rules, 1961</a:t>
            </a:r>
            <a:endParaRPr lang="en-US" sz="2400" b="1" dirty="0"/>
          </a:p>
        </p:txBody>
      </p:sp>
    </p:spTree>
    <p:extLst>
      <p:ext uri="{BB962C8B-B14F-4D97-AF65-F5344CB8AC3E}">
        <p14:creationId xmlns="" xmlns:p14="http://schemas.microsoft.com/office/powerpoint/2010/main" val="412172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3FD7BC2-7CFB-E745-B39A-E2D9D658EE93}"/>
                                            </p:graphicEl>
                                          </p:spTgt>
                                        </p:tgtEl>
                                        <p:attrNameLst>
                                          <p:attrName>style.visibility</p:attrName>
                                        </p:attrNameLst>
                                      </p:cBhvr>
                                      <p:to>
                                        <p:strVal val="visible"/>
                                      </p:to>
                                    </p:set>
                                    <p:anim calcmode="lin" valueType="num">
                                      <p:cBhvr additive="base">
                                        <p:cTn id="7" dur="500" fill="hold"/>
                                        <p:tgtEl>
                                          <p:spTgt spid="8">
                                            <p:graphicEl>
                                              <a:dgm id="{D3FD7BC2-7CFB-E745-B39A-E2D9D658EE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3FD7BC2-7CFB-E745-B39A-E2D9D658EE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0AD44CE7-0F50-D345-A724-F150EB8B68F2}"/>
                                            </p:graphicEl>
                                          </p:spTgt>
                                        </p:tgtEl>
                                        <p:attrNameLst>
                                          <p:attrName>style.visibility</p:attrName>
                                        </p:attrNameLst>
                                      </p:cBhvr>
                                      <p:to>
                                        <p:strVal val="visible"/>
                                      </p:to>
                                    </p:set>
                                    <p:anim calcmode="lin" valueType="num">
                                      <p:cBhvr additive="base">
                                        <p:cTn id="13" dur="500" fill="hold"/>
                                        <p:tgtEl>
                                          <p:spTgt spid="8">
                                            <p:graphicEl>
                                              <a:dgm id="{0AD44CE7-0F50-D345-A724-F150EB8B68F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0AD44CE7-0F50-D345-A724-F150EB8B68F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DA2770A-06E8-C947-B664-5168FD60E299}"/>
                                            </p:graphicEl>
                                          </p:spTgt>
                                        </p:tgtEl>
                                        <p:attrNameLst>
                                          <p:attrName>style.visibility</p:attrName>
                                        </p:attrNameLst>
                                      </p:cBhvr>
                                      <p:to>
                                        <p:strVal val="visible"/>
                                      </p:to>
                                    </p:set>
                                    <p:anim calcmode="lin" valueType="num">
                                      <p:cBhvr additive="base">
                                        <p:cTn id="19" dur="500" fill="hold"/>
                                        <p:tgtEl>
                                          <p:spTgt spid="8">
                                            <p:graphicEl>
                                              <a:dgm id="{9DA2770A-06E8-C947-B664-5168FD60E2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DA2770A-06E8-C947-B664-5168FD60E2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0BE37B6B-DA2D-1846-9D2A-5A63D30CD6E8}"/>
                                            </p:graphicEl>
                                          </p:spTgt>
                                        </p:tgtEl>
                                        <p:attrNameLst>
                                          <p:attrName>style.visibility</p:attrName>
                                        </p:attrNameLst>
                                      </p:cBhvr>
                                      <p:to>
                                        <p:strVal val="visible"/>
                                      </p:to>
                                    </p:set>
                                    <p:anim calcmode="lin" valueType="num">
                                      <p:cBhvr additive="base">
                                        <p:cTn id="25" dur="500" fill="hold"/>
                                        <p:tgtEl>
                                          <p:spTgt spid="8">
                                            <p:graphicEl>
                                              <a:dgm id="{0BE37B6B-DA2D-1846-9D2A-5A63D30CD6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0BE37B6B-DA2D-1846-9D2A-5A63D30CD6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sty-board-member.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49885" y="1041632"/>
            <a:ext cx="1917875" cy="5816368"/>
          </a:xfrm>
          <a:prstGeom prst="rect">
            <a:avLst/>
          </a:prstGeom>
        </p:spPr>
      </p:pic>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70</a:t>
            </a:fld>
            <a:endParaRPr lang="en-US" dirty="0"/>
          </a:p>
        </p:txBody>
      </p:sp>
      <p:sp>
        <p:nvSpPr>
          <p:cNvPr id="4" name="Content Placeholder 3"/>
          <p:cNvSpPr>
            <a:spLocks noGrp="1"/>
          </p:cNvSpPr>
          <p:nvPr>
            <p:ph idx="1"/>
          </p:nvPr>
        </p:nvSpPr>
        <p:spPr>
          <a:xfrm>
            <a:off x="457199" y="1041632"/>
            <a:ext cx="6635931" cy="5502308"/>
          </a:xfrm>
        </p:spPr>
        <p:txBody>
          <a:bodyPr>
            <a:normAutofit fontScale="55000" lnSpcReduction="20000"/>
          </a:bodyPr>
          <a:lstStyle/>
          <a:p>
            <a:r>
              <a:rPr lang="en-US" dirty="0" smtClean="0"/>
              <a:t>Whether counting of votes can start if any re-poll is going on in any PS.</a:t>
            </a:r>
          </a:p>
          <a:p>
            <a:r>
              <a:rPr lang="en-US" dirty="0" smtClean="0"/>
              <a:t>Whether counting can start if there are still adjourned polls</a:t>
            </a:r>
          </a:p>
          <a:p>
            <a:r>
              <a:rPr lang="en-US" dirty="0" smtClean="0"/>
              <a:t>When tendered votes are counted</a:t>
            </a:r>
          </a:p>
          <a:p>
            <a:r>
              <a:rPr lang="en-US" dirty="0" smtClean="0"/>
              <a:t>Whether re-poll can be ordered after counting</a:t>
            </a:r>
          </a:p>
          <a:p>
            <a:r>
              <a:rPr lang="en-US" dirty="0" smtClean="0"/>
              <a:t>Can ARO decide validity of a PB</a:t>
            </a:r>
          </a:p>
          <a:p>
            <a:r>
              <a:rPr lang="en-US" dirty="0" smtClean="0"/>
              <a:t>Can an ARO receive and decide the application for recount</a:t>
            </a:r>
          </a:p>
          <a:p>
            <a:r>
              <a:rPr lang="en-US" dirty="0" smtClean="0"/>
              <a:t>If the margin of win is quite thin whether ECI permission is necessary before declaring the result</a:t>
            </a:r>
          </a:p>
          <a:p>
            <a:r>
              <a:rPr lang="en-US" dirty="0" smtClean="0"/>
              <a:t>A candidate got less than 1/6</a:t>
            </a:r>
            <a:r>
              <a:rPr lang="en-US" baseline="30000" dirty="0" smtClean="0"/>
              <a:t>th</a:t>
            </a:r>
            <a:r>
              <a:rPr lang="en-US" dirty="0" smtClean="0"/>
              <a:t> of valid votes but security deposit refunded rightly, who was he ?</a:t>
            </a:r>
          </a:p>
          <a:p>
            <a:r>
              <a:rPr lang="en-US" dirty="0" smtClean="0"/>
              <a:t>Who gives training to micro observers.</a:t>
            </a:r>
          </a:p>
          <a:p>
            <a:r>
              <a:rPr lang="en-US" dirty="0" smtClean="0"/>
              <a:t>Some postal ballots received without seal of the attesting authority and were rejected, right or wrong ?</a:t>
            </a:r>
          </a:p>
          <a:p>
            <a:r>
              <a:rPr lang="en-US" dirty="0" smtClean="0"/>
              <a:t> 1</a:t>
            </a:r>
            <a:r>
              <a:rPr lang="en-US" baseline="30000" dirty="0" smtClean="0"/>
              <a:t>st</a:t>
            </a:r>
            <a:r>
              <a:rPr lang="en-US" dirty="0" smtClean="0"/>
              <a:t>  round is postal ballot round. Right or wrong. </a:t>
            </a:r>
          </a:p>
          <a:p>
            <a:pPr lvl="0"/>
            <a:r>
              <a:rPr lang="en-US" dirty="0" smtClean="0"/>
              <a:t>In the Counting Hall, the Returning Officer and counting staff start the counting process </a:t>
            </a:r>
            <a:r>
              <a:rPr lang="en-US" dirty="0" smtClean="0">
                <a:solidFill>
                  <a:srgbClr val="FF0000"/>
                </a:solidFill>
              </a:rPr>
              <a:t>sharp at the hour fixed for the purpose </a:t>
            </a:r>
            <a:r>
              <a:rPr lang="en-US" dirty="0" smtClean="0"/>
              <a:t>when all the counting agents of the candidates are also present. However, the RO skips the formality of reading aloud the provisions of u/s 128 of RP Act 1951. What can go wrong because of this?</a:t>
            </a:r>
          </a:p>
          <a:p>
            <a:endParaRPr lang="en-US" dirty="0" smtClean="0"/>
          </a:p>
          <a:p>
            <a:pPr>
              <a:buNone/>
            </a:pPr>
            <a:endParaRPr lang="en-US" dirty="0" smtClean="0"/>
          </a:p>
          <a:p>
            <a:endParaRPr lang="en-US" dirty="0" smtClean="0"/>
          </a:p>
          <a:p>
            <a:endParaRPr lang="en-US" dirty="0" smtClean="0"/>
          </a:p>
          <a:p>
            <a:endParaRPr lang="en-US" dirty="0" smtClean="0"/>
          </a:p>
        </p:txBody>
      </p:sp>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r>
              <a:rPr lang="en-US" sz="4000" b="1" dirty="0" smtClean="0"/>
              <a:t/>
            </a:r>
            <a:br>
              <a:rPr lang="en-US" sz="4000" b="1" dirty="0" smtClean="0"/>
            </a:br>
            <a:r>
              <a:rPr lang="en-US" sz="4000" b="1" dirty="0" smtClean="0"/>
              <a:t>Think and reply</a:t>
            </a:r>
            <a:br>
              <a:rPr lang="en-US" sz="4000" b="1" dirty="0" smtClean="0"/>
            </a:br>
            <a:r>
              <a:rPr lang="en-US" sz="2800" b="1" dirty="0" smtClean="0"/>
              <a:t> </a:t>
            </a:r>
            <a:endParaRPr lang="en-US" sz="2800" b="1" dirty="0">
              <a:solidFill>
                <a:srgbClr val="000000"/>
              </a:solidFill>
            </a:endParaRPr>
          </a:p>
        </p:txBody>
      </p:sp>
    </p:spTree>
    <p:extLst>
      <p:ext uri="{BB962C8B-B14F-4D97-AF65-F5344CB8AC3E}">
        <p14:creationId xmlns="" xmlns:p14="http://schemas.microsoft.com/office/powerpoint/2010/main" val="3250143520"/>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1795"/>
            <a:ext cx="9144000" cy="175432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ALL THE BEST!</a:t>
            </a:r>
            <a:endParaRPr lang="en-US" sz="10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8229600" y="6369567"/>
            <a:ext cx="457200" cy="276999"/>
          </a:xfrm>
          <a:prstGeom prst="rect">
            <a:avLst/>
          </a:prstGeom>
          <a:noFill/>
        </p:spPr>
        <p:txBody>
          <a:bodyPr wrap="square" rtlCol="0">
            <a:spAutoFit/>
          </a:bodyPr>
          <a:lstStyle/>
          <a:p>
            <a:pPr algn="r"/>
            <a:r>
              <a:rPr lang="en-IN" sz="1200" dirty="0" smtClean="0"/>
              <a:t>71</a:t>
            </a:r>
            <a:endParaRPr lang="en-IN" sz="1200" dirty="0"/>
          </a:p>
        </p:txBody>
      </p:sp>
    </p:spTree>
    <p:extLst>
      <p:ext uri="{BB962C8B-B14F-4D97-AF65-F5344CB8AC3E}">
        <p14:creationId xmlns="" xmlns:p14="http://schemas.microsoft.com/office/powerpoint/2010/main" val="2567800284"/>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72</a:t>
            </a:fld>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685859572"/>
              </p:ext>
            </p:extLst>
          </p:nvPr>
        </p:nvGraphicFramePr>
        <p:xfrm>
          <a:off x="0" y="827021"/>
          <a:ext cx="9144000"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50900" y="368300"/>
            <a:ext cx="7615418" cy="584775"/>
          </a:xfrm>
          <a:prstGeom prst="rect">
            <a:avLst/>
          </a:prstGeom>
          <a:noFill/>
        </p:spPr>
        <p:txBody>
          <a:bodyPr wrap="none" rtlCol="0">
            <a:spAutoFit/>
          </a:bodyPr>
          <a:lstStyle/>
          <a:p>
            <a:r>
              <a:rPr lang="en-IN" sz="3200" dirty="0" smtClean="0">
                <a:latin typeface="+mj-lt"/>
              </a:rPr>
              <a:t>Adjournment/ Stoppage of Counting Process</a:t>
            </a:r>
            <a:endParaRPr lang="en-IN" sz="3200" dirty="0">
              <a:latin typeface="+mj-lt"/>
            </a:endParaRPr>
          </a:p>
        </p:txBody>
      </p:sp>
    </p:spTree>
    <p:extLst>
      <p:ext uri="{BB962C8B-B14F-4D97-AF65-F5344CB8AC3E}">
        <p14:creationId xmlns="" xmlns:p14="http://schemas.microsoft.com/office/powerpoint/2010/main" val="4243894729"/>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graphicEl>
                                              <a:dgm id="{7377FC3A-DD2D-7A48-96DE-CA6744DA9D18}"/>
                                            </p:graphicEl>
                                          </p:spTgt>
                                        </p:tgtEl>
                                        <p:attrNameLst>
                                          <p:attrName>style.visibility</p:attrName>
                                        </p:attrNameLst>
                                      </p:cBhvr>
                                      <p:to>
                                        <p:strVal val="visible"/>
                                      </p:to>
                                    </p:set>
                                    <p:animEffect transition="in" filter="strips(downLeft)">
                                      <p:cBhvr>
                                        <p:cTn id="7" dur="500"/>
                                        <p:tgtEl>
                                          <p:spTgt spid="3">
                                            <p:graphicEl>
                                              <a:dgm id="{7377FC3A-DD2D-7A48-96DE-CA6744DA9D1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graphicEl>
                                              <a:dgm id="{2837C3FB-7A40-4447-A4DE-443DD33A4E90}"/>
                                            </p:graphicEl>
                                          </p:spTgt>
                                        </p:tgtEl>
                                        <p:attrNameLst>
                                          <p:attrName>style.visibility</p:attrName>
                                        </p:attrNameLst>
                                      </p:cBhvr>
                                      <p:to>
                                        <p:strVal val="visible"/>
                                      </p:to>
                                    </p:set>
                                    <p:animEffect transition="in" filter="strips(downLeft)">
                                      <p:cBhvr>
                                        <p:cTn id="12" dur="500"/>
                                        <p:tgtEl>
                                          <p:spTgt spid="3">
                                            <p:graphicEl>
                                              <a:dgm id="{2837C3FB-7A40-4447-A4DE-443DD33A4E9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graphicEl>
                                              <a:dgm id="{525F9BC8-A38E-544C-A1FF-3F86A6356951}"/>
                                            </p:graphicEl>
                                          </p:spTgt>
                                        </p:tgtEl>
                                        <p:attrNameLst>
                                          <p:attrName>style.visibility</p:attrName>
                                        </p:attrNameLst>
                                      </p:cBhvr>
                                      <p:to>
                                        <p:strVal val="visible"/>
                                      </p:to>
                                    </p:set>
                                    <p:animEffect transition="in" filter="strips(downLeft)">
                                      <p:cBhvr>
                                        <p:cTn id="17" dur="500"/>
                                        <p:tgtEl>
                                          <p:spTgt spid="3">
                                            <p:graphicEl>
                                              <a:dgm id="{525F9BC8-A38E-544C-A1FF-3F86A635695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graphicEl>
                                              <a:dgm id="{BA15ACD7-5E29-364C-AF9E-1DC2FF240E25}"/>
                                            </p:graphicEl>
                                          </p:spTgt>
                                        </p:tgtEl>
                                        <p:attrNameLst>
                                          <p:attrName>style.visibility</p:attrName>
                                        </p:attrNameLst>
                                      </p:cBhvr>
                                      <p:to>
                                        <p:strVal val="visible"/>
                                      </p:to>
                                    </p:set>
                                    <p:animEffect transition="in" filter="strips(downLeft)">
                                      <p:cBhvr>
                                        <p:cTn id="22" dur="500"/>
                                        <p:tgtEl>
                                          <p:spTgt spid="3">
                                            <p:graphicEl>
                                              <a:dgm id="{BA15ACD7-5E29-364C-AF9E-1DC2FF240E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3600" dirty="0" smtClean="0"/>
          </a:p>
          <a:p>
            <a:pPr algn="ctr">
              <a:buNone/>
            </a:pPr>
            <a:r>
              <a:rPr lang="en-US" sz="8000" dirty="0" smtClean="0"/>
              <a:t>THANKS</a:t>
            </a:r>
          </a:p>
          <a:p>
            <a:pPr algn="r">
              <a:buNone/>
            </a:pPr>
            <a:r>
              <a:rPr lang="en-US" sz="2400" dirty="0" smtClean="0"/>
              <a:t>Prepared by</a:t>
            </a:r>
          </a:p>
          <a:p>
            <a:pPr algn="r">
              <a:buNone/>
            </a:pPr>
            <a:r>
              <a:rPr lang="en-US" sz="2400" dirty="0" err="1" smtClean="0"/>
              <a:t>Shri</a:t>
            </a:r>
            <a:r>
              <a:rPr lang="en-US" sz="2400" dirty="0" smtClean="0"/>
              <a:t> R. K. </a:t>
            </a:r>
            <a:r>
              <a:rPr lang="en-US" sz="2400" dirty="0" err="1" smtClean="0"/>
              <a:t>Srivastava</a:t>
            </a:r>
            <a:r>
              <a:rPr lang="en-US" sz="2400" dirty="0" smtClean="0"/>
              <a:t>, Pr. Secretary, ECI</a:t>
            </a:r>
            <a:endParaRPr lang="en-IN" sz="2400" dirty="0" smtClean="0"/>
          </a:p>
          <a:p>
            <a:pPr algn="ctr">
              <a:buNone/>
            </a:pPr>
            <a:endParaRPr lang="en-US" sz="8000" dirty="0" smtClean="0"/>
          </a:p>
        </p:txBody>
      </p:sp>
      <p:sp>
        <p:nvSpPr>
          <p:cNvPr id="2" name="TextBox 1"/>
          <p:cNvSpPr txBox="1"/>
          <p:nvPr/>
        </p:nvSpPr>
        <p:spPr>
          <a:xfrm>
            <a:off x="7696200" y="6451600"/>
            <a:ext cx="1282700" cy="307777"/>
          </a:xfrm>
          <a:prstGeom prst="rect">
            <a:avLst/>
          </a:prstGeom>
          <a:noFill/>
        </p:spPr>
        <p:txBody>
          <a:bodyPr wrap="square" rtlCol="0">
            <a:spAutoFit/>
          </a:bodyPr>
          <a:lstStyle/>
          <a:p>
            <a:pPr algn="r"/>
            <a:r>
              <a:rPr lang="en-IN" sz="1400" dirty="0" smtClean="0">
                <a:latin typeface="+mj-lt"/>
              </a:rPr>
              <a:t>73</a:t>
            </a:r>
            <a:endParaRPr lang="en-IN" sz="1400" dirty="0">
              <a:latin typeface="+mj-lt"/>
            </a:endParaRPr>
          </a:p>
        </p:txBody>
      </p:sp>
    </p:spTree>
    <p:extLst>
      <p:ext uri="{BB962C8B-B14F-4D97-AF65-F5344CB8AC3E}">
        <p14:creationId xmlns="" xmlns:p14="http://schemas.microsoft.com/office/powerpoint/2010/main" val="359357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00100" y="0"/>
            <a:ext cx="7404100" cy="109870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p:txBody>
          <a:bodyPr/>
          <a:lstStyle/>
          <a:p>
            <a:fld id="{DF1387AF-664F-4B6C-9725-7D9C88C2BAE0}" type="slidenum">
              <a:rPr lang="en-US" smtClean="0"/>
              <a:pPr/>
              <a:t>8</a:t>
            </a:fld>
            <a:endParaRPr lang="en-US"/>
          </a:p>
        </p:txBody>
      </p:sp>
      <p:graphicFrame>
        <p:nvGraphicFramePr>
          <p:cNvPr id="8" name="Diagram 7"/>
          <p:cNvGraphicFramePr/>
          <p:nvPr>
            <p:extLst>
              <p:ext uri="{D42A27DB-BD31-4B8C-83A1-F6EECF244321}">
                <p14:modId xmlns="" xmlns:p14="http://schemas.microsoft.com/office/powerpoint/2010/main" val="1674151363"/>
              </p:ext>
            </p:extLst>
          </p:nvPr>
        </p:nvGraphicFramePr>
        <p:xfrm>
          <a:off x="457200" y="1468582"/>
          <a:ext cx="8077200"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2172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3FD7BC2-7CFB-E745-B39A-E2D9D658EE93}"/>
                                            </p:graphicEl>
                                          </p:spTgt>
                                        </p:tgtEl>
                                        <p:attrNameLst>
                                          <p:attrName>style.visibility</p:attrName>
                                        </p:attrNameLst>
                                      </p:cBhvr>
                                      <p:to>
                                        <p:strVal val="visible"/>
                                      </p:to>
                                    </p:set>
                                    <p:anim calcmode="lin" valueType="num">
                                      <p:cBhvr additive="base">
                                        <p:cTn id="7" dur="500" fill="hold"/>
                                        <p:tgtEl>
                                          <p:spTgt spid="8">
                                            <p:graphicEl>
                                              <a:dgm id="{D3FD7BC2-7CFB-E745-B39A-E2D9D658EE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3FD7BC2-7CFB-E745-B39A-E2D9D658EE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0AD44CE7-0F50-D345-A724-F150EB8B68F2}"/>
                                            </p:graphicEl>
                                          </p:spTgt>
                                        </p:tgtEl>
                                        <p:attrNameLst>
                                          <p:attrName>style.visibility</p:attrName>
                                        </p:attrNameLst>
                                      </p:cBhvr>
                                      <p:to>
                                        <p:strVal val="visible"/>
                                      </p:to>
                                    </p:set>
                                    <p:anim calcmode="lin" valueType="num">
                                      <p:cBhvr additive="base">
                                        <p:cTn id="13" dur="500" fill="hold"/>
                                        <p:tgtEl>
                                          <p:spTgt spid="8">
                                            <p:graphicEl>
                                              <a:dgm id="{0AD44CE7-0F50-D345-A724-F150EB8B68F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0AD44CE7-0F50-D345-A724-F150EB8B68F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DA2770A-06E8-C947-B664-5168FD60E299}"/>
                                            </p:graphicEl>
                                          </p:spTgt>
                                        </p:tgtEl>
                                        <p:attrNameLst>
                                          <p:attrName>style.visibility</p:attrName>
                                        </p:attrNameLst>
                                      </p:cBhvr>
                                      <p:to>
                                        <p:strVal val="visible"/>
                                      </p:to>
                                    </p:set>
                                    <p:anim calcmode="lin" valueType="num">
                                      <p:cBhvr additive="base">
                                        <p:cTn id="19" dur="500" fill="hold"/>
                                        <p:tgtEl>
                                          <p:spTgt spid="8">
                                            <p:graphicEl>
                                              <a:dgm id="{9DA2770A-06E8-C947-B664-5168FD60E2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DA2770A-06E8-C947-B664-5168FD60E2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0BE37B6B-DA2D-1846-9D2A-5A63D30CD6E8}"/>
                                            </p:graphicEl>
                                          </p:spTgt>
                                        </p:tgtEl>
                                        <p:attrNameLst>
                                          <p:attrName>style.visibility</p:attrName>
                                        </p:attrNameLst>
                                      </p:cBhvr>
                                      <p:to>
                                        <p:strVal val="visible"/>
                                      </p:to>
                                    </p:set>
                                    <p:anim calcmode="lin" valueType="num">
                                      <p:cBhvr additive="base">
                                        <p:cTn id="25" dur="500" fill="hold"/>
                                        <p:tgtEl>
                                          <p:spTgt spid="8">
                                            <p:graphicEl>
                                              <a:dgm id="{0BE37B6B-DA2D-1846-9D2A-5A63D30CD6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0BE37B6B-DA2D-1846-9D2A-5A63D30CD6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0"/>
            <a:ext cx="7302500" cy="87040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9</a:t>
            </a:fld>
            <a:endParaRPr lang="en-US"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2134474486"/>
              </p:ext>
            </p:extLst>
          </p:nvPr>
        </p:nvGraphicFramePr>
        <p:xfrm>
          <a:off x="124795" y="1314665"/>
          <a:ext cx="8880065" cy="519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60423633"/>
      </p:ext>
    </p:extLst>
  </p:cSld>
  <p:clrMapOvr>
    <a:masterClrMapping/>
  </p:clrMapOvr>
  <mc:AlternateContent xmlns:mc="http://schemas.openxmlformats.org/markup-compatibility/2006">
    <mc:Choice xmlns="" xmlns:p14="http://schemas.microsoft.com/office/powerpoint/2010/main" Requires="p14">
      <p:transition spd="slow" p14:dur="800" advClick="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graphicEl>
                                              <a:dgm id="{76D575BC-2CF6-2444-87D3-52C1463E2B16}"/>
                                            </p:graphicEl>
                                          </p:spTgt>
                                        </p:tgtEl>
                                        <p:attrNameLst>
                                          <p:attrName>style.visibility</p:attrName>
                                        </p:attrNameLst>
                                      </p:cBhvr>
                                      <p:to>
                                        <p:strVal val="visible"/>
                                      </p:to>
                                    </p:set>
                                    <p:anim calcmode="lin" valueType="num">
                                      <p:cBhvr additive="base">
                                        <p:cTn id="7" dur="500"/>
                                        <p:tgtEl>
                                          <p:spTgt spid="9">
                                            <p:graphicEl>
                                              <a:dgm id="{76D575BC-2CF6-2444-87D3-52C1463E2B16}"/>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9">
                                            <p:graphicEl>
                                              <a:dgm id="{76D575BC-2CF6-2444-87D3-52C1463E2B1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graphicEl>
                                              <a:dgm id="{C4551F3E-B6AE-8442-BAC7-21F60A0AE14B}"/>
                                            </p:graphicEl>
                                          </p:spTgt>
                                        </p:tgtEl>
                                        <p:attrNameLst>
                                          <p:attrName>style.visibility</p:attrName>
                                        </p:attrNameLst>
                                      </p:cBhvr>
                                      <p:to>
                                        <p:strVal val="visible"/>
                                      </p:to>
                                    </p:set>
                                    <p:anim calcmode="lin" valueType="num">
                                      <p:cBhvr additive="base">
                                        <p:cTn id="13" dur="500"/>
                                        <p:tgtEl>
                                          <p:spTgt spid="9">
                                            <p:graphicEl>
                                              <a:dgm id="{C4551F3E-B6AE-8442-BAC7-21F60A0AE14B}"/>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9">
                                            <p:graphicEl>
                                              <a:dgm id="{C4551F3E-B6AE-8442-BAC7-21F60A0AE14B}"/>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graphicEl>
                                              <a:dgm id="{73B51C36-F0E7-EB44-88A0-98301C4C44C1}"/>
                                            </p:graphicEl>
                                          </p:spTgt>
                                        </p:tgtEl>
                                        <p:attrNameLst>
                                          <p:attrName>style.visibility</p:attrName>
                                        </p:attrNameLst>
                                      </p:cBhvr>
                                      <p:to>
                                        <p:strVal val="visible"/>
                                      </p:to>
                                    </p:set>
                                    <p:anim calcmode="lin" valueType="num">
                                      <p:cBhvr additive="base">
                                        <p:cTn id="19" dur="500"/>
                                        <p:tgtEl>
                                          <p:spTgt spid="9">
                                            <p:graphicEl>
                                              <a:dgm id="{73B51C36-F0E7-EB44-88A0-98301C4C44C1}"/>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9">
                                            <p:graphicEl>
                                              <a:dgm id="{73B51C36-F0E7-EB44-88A0-98301C4C44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3487</TotalTime>
  <Words>6669</Words>
  <Application>Microsoft Office PowerPoint</Application>
  <PresentationFormat>On-screen Show (4:3)</PresentationFormat>
  <Paragraphs>645</Paragraphs>
  <Slides>73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Document</vt:lpstr>
      <vt:lpstr>Learning Objective : To understand the law and procedure  of counting of votes   Please note this PPT is made as training aid and shall in no manner be taken as substitute of  Statutory provisions and  ECI directions . In case of doubts, please refer to them. </vt:lpstr>
      <vt:lpstr>Learning Objective : To understand law and procedures of the counting of votes.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 Sub Learning Objective 2: Infrastructure and security arrangements at counting centres</vt:lpstr>
      <vt:lpstr>Sub Learning Objective 2: To ensure infrastructure and security arrangements at counting centres</vt:lpstr>
      <vt:lpstr>Sub Learning Objective 2:  Infrastructure and security arrangements at counting centers</vt:lpstr>
      <vt:lpstr>Sub Learning Objective 2: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Slide 20</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Slide 27</vt:lpstr>
      <vt:lpstr>Sub Learning Objective 2: To ensure infrastructure and security arrangements at counting centers</vt:lpstr>
      <vt:lpstr>Sub Learning Objective 3: To ensure infrastructure and security arrangements at counting centres</vt:lpstr>
      <vt:lpstr>Sub Learning Objective 2:  counting staff &amp; counting agents</vt:lpstr>
      <vt:lpstr>Sub Learning Objective 2: To ensure arrangements of counting staff &amp; counting agents</vt:lpstr>
      <vt:lpstr>Sub Learning Objective 2: To ensure arrangements of counting staff &amp; counting agents</vt:lpstr>
      <vt:lpstr>Slide 33</vt:lpstr>
      <vt:lpstr>Slide 34</vt:lpstr>
      <vt:lpstr>Sub Learning Objective 4: To carry out the counting of votes received through Postal ballots as per ECI instructions</vt:lpstr>
      <vt:lpstr>Sub Learning Objective 4: counting of votes received through Postal ballots </vt:lpstr>
      <vt:lpstr>Sub Learning Objective 4:  counting of votes received through Postal ballots </vt:lpstr>
      <vt:lpstr>Sub Learning Objective  4:  counting of votes received through Postal ballots </vt:lpstr>
      <vt:lpstr>Sub Learning Objective 4: counting of votes received through Postal ballots </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Slide 47</vt:lpstr>
      <vt:lpstr>Slide 48</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Slide 53</vt:lpstr>
      <vt:lpstr>Slide 54</vt:lpstr>
      <vt:lpstr>Slide 55</vt:lpstr>
      <vt:lpstr>Slide 56</vt:lpstr>
      <vt:lpstr>Slide 57</vt:lpstr>
      <vt:lpstr>Sub Learning Objective 5: Declaration of results    </vt:lpstr>
      <vt:lpstr>Sub Learning Objective 5:  Declaration of result </vt:lpstr>
      <vt:lpstr>Sub Learning Objective 5:  Declaration of result </vt:lpstr>
      <vt:lpstr>Slide 61</vt:lpstr>
      <vt:lpstr>Sub Learning Objective 5:  Declaration of result </vt:lpstr>
      <vt:lpstr>Slide 63</vt:lpstr>
      <vt:lpstr>Slide 64</vt:lpstr>
      <vt:lpstr>Slide 65</vt:lpstr>
      <vt:lpstr>Sub Learning Objective 5:  Declaration of result </vt:lpstr>
      <vt:lpstr>Slide 67</vt:lpstr>
      <vt:lpstr>Sub Learning Objective 5:  Declaration of result </vt:lpstr>
      <vt:lpstr>Sub Learning Objective 5:  Declaration of result </vt:lpstr>
      <vt:lpstr> Think and reply  </vt:lpstr>
      <vt:lpstr>Slide 71</vt:lpstr>
      <vt:lpstr>Slide 72</vt:lpstr>
      <vt:lpstr>Slide 73</vt:lpstr>
    </vt:vector>
  </TitlesOfParts>
  <Company>Ramana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Amrita Varadarajan</dc:creator>
  <cp:lastModifiedBy>Election</cp:lastModifiedBy>
  <cp:revision>652</cp:revision>
  <cp:lastPrinted>2013-05-11T10:46:26Z</cp:lastPrinted>
  <dcterms:created xsi:type="dcterms:W3CDTF">2012-05-27T10:03:27Z</dcterms:created>
  <dcterms:modified xsi:type="dcterms:W3CDTF">2014-04-22T06:49:30Z</dcterms:modified>
</cp:coreProperties>
</file>