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65" r:id="rId3"/>
    <p:sldId id="363"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266" r:id="rId36"/>
    <p:sldId id="328"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36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ata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image" Target="../media/image33.png"/><Relationship Id="rId4" Type="http://schemas.openxmlformats.org/officeDocument/2006/relationships/image" Target="../media/image36.jpeg"/></Relationships>
</file>

<file path=ppt/diagrams/_rels/data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png"/><Relationship Id="rId4" Type="http://schemas.openxmlformats.org/officeDocument/2006/relationships/image" Target="../media/image40.jpeg"/></Relationships>
</file>

<file path=ppt/diagrams/_rels/data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png"/><Relationship Id="rId4" Type="http://schemas.openxmlformats.org/officeDocument/2006/relationships/image" Target="../media/image44.png"/></Relationships>
</file>

<file path=ppt/diagrams/_rels/data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45.gif"/></Relationships>
</file>

<file path=ppt/diagrams/_rels/drawing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image" Target="../media/image33.png"/><Relationship Id="rId4" Type="http://schemas.openxmlformats.org/officeDocument/2006/relationships/image" Target="../media/image36.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png"/><Relationship Id="rId4" Type="http://schemas.openxmlformats.org/officeDocument/2006/relationships/image" Target="../media/image40.jpeg"/></Relationships>
</file>

<file path=ppt/diagrams/_rels/drawing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png"/><Relationship Id="rId4" Type="http://schemas.openxmlformats.org/officeDocument/2006/relationships/image" Target="../media/image44.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45.gif"/></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3A241-35C6-E248-BDEC-D5124968EBAC}" type="doc">
      <dgm:prSet loTypeId="urn:microsoft.com/office/officeart/2005/8/layout/default#5" loCatId="" qsTypeId="urn:microsoft.com/office/officeart/2005/8/quickstyle/simple1" qsCatId="simple" csTypeId="urn:microsoft.com/office/officeart/2005/8/colors/colorful1#1" csCatId="colorful" phldr="1"/>
      <dgm:spPr/>
      <dgm:t>
        <a:bodyPr/>
        <a:lstStyle/>
        <a:p>
          <a:endParaRPr lang="en-US"/>
        </a:p>
      </dgm:t>
    </dgm:pt>
    <dgm:pt modelId="{2CC6F52A-B80F-6F46-B122-F7CD69B84B5E}">
      <dgm:prSet phldrT="[Text]" custT="1"/>
      <dgm:spPr/>
      <dgm:t>
        <a:bodyPr/>
        <a:lstStyle/>
        <a:p>
          <a:r>
            <a:rPr lang="en-US" sz="2300" b="1" dirty="0" smtClean="0">
              <a:solidFill>
                <a:srgbClr val="000000"/>
              </a:solidFill>
              <a:latin typeface="Cambria"/>
              <a:cs typeface="Cambria"/>
            </a:rPr>
            <a:t>Ballot Unit (as per no. of candidates)</a:t>
          </a:r>
          <a:endParaRPr lang="en-US" sz="2300" b="1" dirty="0">
            <a:solidFill>
              <a:srgbClr val="000000"/>
            </a:solidFill>
            <a:latin typeface="Cambria"/>
            <a:cs typeface="Cambria"/>
          </a:endParaRPr>
        </a:p>
      </dgm:t>
    </dgm:pt>
    <dgm:pt modelId="{DBABEEC7-5D81-844A-B1D4-94650CB6E925}" type="sibTrans" cxnId="{3428B4AA-80AC-9847-8103-091738CE6AB2}">
      <dgm:prSet/>
      <dgm:spPr/>
      <dgm:t>
        <a:bodyPr/>
        <a:lstStyle/>
        <a:p>
          <a:endParaRPr lang="en-US" sz="2300" b="1">
            <a:solidFill>
              <a:srgbClr val="000000"/>
            </a:solidFill>
            <a:latin typeface="Cambria"/>
            <a:cs typeface="Cambria"/>
          </a:endParaRPr>
        </a:p>
      </dgm:t>
    </dgm:pt>
    <dgm:pt modelId="{2487CAD4-BE4D-184B-AF2D-DFDF0A7FF0A1}" type="parTrans" cxnId="{3428B4AA-80AC-9847-8103-091738CE6AB2}">
      <dgm:prSet/>
      <dgm:spPr/>
      <dgm:t>
        <a:bodyPr/>
        <a:lstStyle/>
        <a:p>
          <a:endParaRPr lang="en-US" sz="2300" b="1">
            <a:solidFill>
              <a:srgbClr val="000000"/>
            </a:solidFill>
            <a:latin typeface="Cambria"/>
            <a:cs typeface="Cambria"/>
          </a:endParaRPr>
        </a:p>
      </dgm:t>
    </dgm:pt>
    <dgm:pt modelId="{7B368C8E-662E-AF44-9C2B-70E17F19B621}">
      <dgm:prSet phldrT="[Text]" custT="1"/>
      <dgm:spPr/>
      <dgm:t>
        <a:bodyPr/>
        <a:lstStyle/>
        <a:p>
          <a:r>
            <a:rPr lang="en-US" sz="2300" b="1" dirty="0" smtClean="0">
              <a:solidFill>
                <a:srgbClr val="000000"/>
              </a:solidFill>
              <a:latin typeface="Cambria"/>
              <a:cs typeface="Cambria"/>
            </a:rPr>
            <a:t>Control Unit - 1</a:t>
          </a:r>
          <a:endParaRPr lang="en-US" sz="2300" b="1" dirty="0">
            <a:solidFill>
              <a:srgbClr val="000000"/>
            </a:solidFill>
            <a:latin typeface="Cambria"/>
            <a:cs typeface="Cambria"/>
          </a:endParaRPr>
        </a:p>
      </dgm:t>
    </dgm:pt>
    <dgm:pt modelId="{FFD51147-6C1B-E64D-BF38-0AF37E439045}" type="sibTrans" cxnId="{F0A0C522-7AAE-7F47-8148-23F68E1ECB20}">
      <dgm:prSet/>
      <dgm:spPr/>
      <dgm:t>
        <a:bodyPr/>
        <a:lstStyle/>
        <a:p>
          <a:endParaRPr lang="en-US" sz="2300" b="1">
            <a:solidFill>
              <a:srgbClr val="000000"/>
            </a:solidFill>
            <a:latin typeface="Cambria"/>
            <a:cs typeface="Cambria"/>
          </a:endParaRPr>
        </a:p>
      </dgm:t>
    </dgm:pt>
    <dgm:pt modelId="{736F3E9B-6F5E-C94C-B31B-D2DCA3CD431A}" type="parTrans" cxnId="{F0A0C522-7AAE-7F47-8148-23F68E1ECB20}">
      <dgm:prSet/>
      <dgm:spPr/>
      <dgm:t>
        <a:bodyPr/>
        <a:lstStyle/>
        <a:p>
          <a:endParaRPr lang="en-US" sz="2300" b="1">
            <a:solidFill>
              <a:srgbClr val="000000"/>
            </a:solidFill>
            <a:latin typeface="Cambria"/>
            <a:cs typeface="Cambria"/>
          </a:endParaRPr>
        </a:p>
      </dgm:t>
    </dgm:pt>
    <dgm:pt modelId="{28205281-9288-D847-96C3-E16C2A2A4401}" type="pres">
      <dgm:prSet presAssocID="{DE73A241-35C6-E248-BDEC-D5124968EBAC}" presName="diagram" presStyleCnt="0">
        <dgm:presLayoutVars>
          <dgm:dir/>
          <dgm:resizeHandles val="exact"/>
        </dgm:presLayoutVars>
      </dgm:prSet>
      <dgm:spPr/>
      <dgm:t>
        <a:bodyPr/>
        <a:lstStyle/>
        <a:p>
          <a:endParaRPr lang="en-US"/>
        </a:p>
      </dgm:t>
    </dgm:pt>
    <dgm:pt modelId="{2FACD0EF-42FA-B941-8DAA-C25A40EC629F}" type="pres">
      <dgm:prSet presAssocID="{7B368C8E-662E-AF44-9C2B-70E17F19B621}" presName="node" presStyleLbl="node1" presStyleIdx="0" presStyleCnt="2">
        <dgm:presLayoutVars>
          <dgm:bulletEnabled val="1"/>
        </dgm:presLayoutVars>
      </dgm:prSet>
      <dgm:spPr/>
      <dgm:t>
        <a:bodyPr/>
        <a:lstStyle/>
        <a:p>
          <a:endParaRPr lang="en-US"/>
        </a:p>
      </dgm:t>
    </dgm:pt>
    <dgm:pt modelId="{32559B41-189D-724C-AD60-57822B326FD5}" type="pres">
      <dgm:prSet presAssocID="{FFD51147-6C1B-E64D-BF38-0AF37E439045}" presName="sibTrans" presStyleCnt="0"/>
      <dgm:spPr/>
    </dgm:pt>
    <dgm:pt modelId="{D752E588-8D34-8744-9B68-59B5C66425FA}" type="pres">
      <dgm:prSet presAssocID="{2CC6F52A-B80F-6F46-B122-F7CD69B84B5E}" presName="node" presStyleLbl="node1" presStyleIdx="1" presStyleCnt="2">
        <dgm:presLayoutVars>
          <dgm:bulletEnabled val="1"/>
        </dgm:presLayoutVars>
      </dgm:prSet>
      <dgm:spPr/>
      <dgm:t>
        <a:bodyPr/>
        <a:lstStyle/>
        <a:p>
          <a:endParaRPr lang="en-US"/>
        </a:p>
      </dgm:t>
    </dgm:pt>
  </dgm:ptLst>
  <dgm:cxnLst>
    <dgm:cxn modelId="{3428B4AA-80AC-9847-8103-091738CE6AB2}" srcId="{DE73A241-35C6-E248-BDEC-D5124968EBAC}" destId="{2CC6F52A-B80F-6F46-B122-F7CD69B84B5E}" srcOrd="1" destOrd="0" parTransId="{2487CAD4-BE4D-184B-AF2D-DFDF0A7FF0A1}" sibTransId="{DBABEEC7-5D81-844A-B1D4-94650CB6E925}"/>
    <dgm:cxn modelId="{F8553381-3E97-4C25-80F0-0C72E59DAE36}" type="presOf" srcId="{7B368C8E-662E-AF44-9C2B-70E17F19B621}" destId="{2FACD0EF-42FA-B941-8DAA-C25A40EC629F}" srcOrd="0" destOrd="0" presId="urn:microsoft.com/office/officeart/2005/8/layout/default#5"/>
    <dgm:cxn modelId="{0FE68779-8722-4377-B196-2D631B171676}" type="presOf" srcId="{DE73A241-35C6-E248-BDEC-D5124968EBAC}" destId="{28205281-9288-D847-96C3-E16C2A2A4401}" srcOrd="0" destOrd="0" presId="urn:microsoft.com/office/officeart/2005/8/layout/default#5"/>
    <dgm:cxn modelId="{F0A0C522-7AAE-7F47-8148-23F68E1ECB20}" srcId="{DE73A241-35C6-E248-BDEC-D5124968EBAC}" destId="{7B368C8E-662E-AF44-9C2B-70E17F19B621}" srcOrd="0" destOrd="0" parTransId="{736F3E9B-6F5E-C94C-B31B-D2DCA3CD431A}" sibTransId="{FFD51147-6C1B-E64D-BF38-0AF37E439045}"/>
    <dgm:cxn modelId="{42687C05-C08A-4F8D-BCB6-A5048739EF87}" type="presOf" srcId="{2CC6F52A-B80F-6F46-B122-F7CD69B84B5E}" destId="{D752E588-8D34-8744-9B68-59B5C66425FA}" srcOrd="0" destOrd="0" presId="urn:microsoft.com/office/officeart/2005/8/layout/default#5"/>
    <dgm:cxn modelId="{544353CB-0BD8-43F9-98B9-45AA30E2EBD8}" type="presParOf" srcId="{28205281-9288-D847-96C3-E16C2A2A4401}" destId="{2FACD0EF-42FA-B941-8DAA-C25A40EC629F}" srcOrd="0" destOrd="0" presId="urn:microsoft.com/office/officeart/2005/8/layout/default#5"/>
    <dgm:cxn modelId="{FA645D56-F15E-47B7-9963-C605200E7FDB}" type="presParOf" srcId="{28205281-9288-D847-96C3-E16C2A2A4401}" destId="{32559B41-189D-724C-AD60-57822B326FD5}" srcOrd="1" destOrd="0" presId="urn:microsoft.com/office/officeart/2005/8/layout/default#5"/>
    <dgm:cxn modelId="{20539FE9-A06A-4618-B2EC-7A3E4FAE177F}" type="presParOf" srcId="{28205281-9288-D847-96C3-E16C2A2A4401}" destId="{D752E588-8D34-8744-9B68-59B5C66425FA}" srcOrd="2"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73A241-35C6-E248-BDEC-D5124968EBAC}" type="doc">
      <dgm:prSet loTypeId="urn:microsoft.com/office/officeart/2005/8/layout/vList4#1" loCatId="" qsTypeId="urn:microsoft.com/office/officeart/2005/8/quickstyle/simple1" qsCatId="simple" csTypeId="urn:microsoft.com/office/officeart/2005/8/colors/colorful1#4" csCatId="colorful" phldr="1"/>
      <dgm:spPr/>
      <dgm:t>
        <a:bodyPr/>
        <a:lstStyle/>
        <a:p>
          <a:endParaRPr lang="en-US"/>
        </a:p>
      </dgm:t>
    </dgm:pt>
    <dgm:pt modelId="{EB54067E-4BAB-BE49-9075-73BE858EB217}">
      <dgm:prSet custT="1"/>
      <dgm:spPr/>
      <dgm:t>
        <a:bodyPr/>
        <a:lstStyle/>
        <a:p>
          <a:r>
            <a:rPr lang="en-US" sz="2300" b="1" dirty="0" smtClean="0">
              <a:solidFill>
                <a:srgbClr val="000000"/>
              </a:solidFill>
              <a:latin typeface="Cambria"/>
              <a:cs typeface="Cambria"/>
            </a:rPr>
            <a:t>List of Contesting Candidates (form 7-A)- 2</a:t>
          </a:r>
          <a:endParaRPr lang="en-US" sz="2300" b="1" dirty="0">
            <a:solidFill>
              <a:srgbClr val="000000"/>
            </a:solidFill>
            <a:latin typeface="Cambria"/>
            <a:cs typeface="Cambria"/>
          </a:endParaRPr>
        </a:p>
      </dgm:t>
    </dgm:pt>
    <dgm:pt modelId="{80135816-493F-1F46-85E8-8E5C635A852D}" type="parTrans" cxnId="{CD560339-2B47-2546-BEF0-AF78F00044D2}">
      <dgm:prSet/>
      <dgm:spPr/>
      <dgm:t>
        <a:bodyPr/>
        <a:lstStyle/>
        <a:p>
          <a:endParaRPr lang="en-US" sz="2300" b="1">
            <a:solidFill>
              <a:srgbClr val="000000"/>
            </a:solidFill>
            <a:latin typeface="Cambria"/>
            <a:cs typeface="Cambria"/>
          </a:endParaRPr>
        </a:p>
      </dgm:t>
    </dgm:pt>
    <dgm:pt modelId="{B9AD81E3-5684-4F4E-BD2D-08CEB7E11D03}" type="sibTrans" cxnId="{CD560339-2B47-2546-BEF0-AF78F00044D2}">
      <dgm:prSet/>
      <dgm:spPr/>
      <dgm:t>
        <a:bodyPr/>
        <a:lstStyle/>
        <a:p>
          <a:endParaRPr lang="en-US" sz="2300" b="1">
            <a:solidFill>
              <a:srgbClr val="000000"/>
            </a:solidFill>
            <a:latin typeface="Cambria"/>
            <a:cs typeface="Cambria"/>
          </a:endParaRPr>
        </a:p>
      </dgm:t>
    </dgm:pt>
    <dgm:pt modelId="{C91401A9-5E4A-3F44-982F-9C8967955EEE}">
      <dgm:prSet custT="1"/>
      <dgm:spPr/>
      <dgm:t>
        <a:bodyPr/>
        <a:lstStyle/>
        <a:p>
          <a:r>
            <a:rPr lang="en-US" sz="2300" b="1" dirty="0" smtClean="0">
              <a:solidFill>
                <a:srgbClr val="000000"/>
              </a:solidFill>
              <a:latin typeface="Cambria"/>
              <a:cs typeface="Cambria"/>
            </a:rPr>
            <a:t>List of Challenged Votes (Form 14) -2</a:t>
          </a:r>
          <a:endParaRPr lang="en-US" sz="2300" b="1" dirty="0">
            <a:solidFill>
              <a:srgbClr val="000000"/>
            </a:solidFill>
            <a:latin typeface="Cambria"/>
            <a:cs typeface="Cambria"/>
          </a:endParaRPr>
        </a:p>
      </dgm:t>
    </dgm:pt>
    <dgm:pt modelId="{63ED76DB-17DC-9C49-8305-16F901EC7E54}" type="parTrans" cxnId="{8F11FD88-3E0F-B147-8FFC-3BF60AF0797C}">
      <dgm:prSet/>
      <dgm:spPr/>
      <dgm:t>
        <a:bodyPr/>
        <a:lstStyle/>
        <a:p>
          <a:endParaRPr lang="en-US" sz="2300" b="1">
            <a:solidFill>
              <a:srgbClr val="000000"/>
            </a:solidFill>
            <a:latin typeface="Cambria"/>
            <a:cs typeface="Cambria"/>
          </a:endParaRPr>
        </a:p>
      </dgm:t>
    </dgm:pt>
    <dgm:pt modelId="{0E179C3F-99FC-5B4C-9662-1E3C09355FBA}" type="sibTrans" cxnId="{8F11FD88-3E0F-B147-8FFC-3BF60AF0797C}">
      <dgm:prSet/>
      <dgm:spPr/>
      <dgm:t>
        <a:bodyPr/>
        <a:lstStyle/>
        <a:p>
          <a:endParaRPr lang="en-US" sz="2300" b="1">
            <a:solidFill>
              <a:srgbClr val="000000"/>
            </a:solidFill>
            <a:latin typeface="Cambria"/>
            <a:cs typeface="Cambria"/>
          </a:endParaRPr>
        </a:p>
      </dgm:t>
    </dgm:pt>
    <dgm:pt modelId="{F74D5DF3-21B6-AC4E-B7B9-4CBDE68BD42B}">
      <dgm:prSet custT="1"/>
      <dgm:spPr/>
      <dgm:t>
        <a:bodyPr/>
        <a:lstStyle/>
        <a:p>
          <a:r>
            <a:rPr lang="en-US" sz="2300" b="1" dirty="0" smtClean="0">
              <a:solidFill>
                <a:srgbClr val="000000"/>
              </a:solidFill>
              <a:latin typeface="Cambria"/>
              <a:cs typeface="Cambria"/>
            </a:rPr>
            <a:t>List of Blind and Infirm Voters (Form </a:t>
          </a:r>
          <a:r>
            <a:rPr lang="en-US" sz="2300" b="1" dirty="0" err="1" smtClean="0">
              <a:solidFill>
                <a:srgbClr val="000000"/>
              </a:solidFill>
              <a:latin typeface="Cambria"/>
              <a:cs typeface="Cambria"/>
            </a:rPr>
            <a:t>14A</a:t>
          </a:r>
          <a:r>
            <a:rPr lang="en-US" sz="2300" b="1" dirty="0" smtClean="0">
              <a:solidFill>
                <a:srgbClr val="000000"/>
              </a:solidFill>
              <a:latin typeface="Cambria"/>
              <a:cs typeface="Cambria"/>
            </a:rPr>
            <a:t>)- 2</a:t>
          </a:r>
          <a:endParaRPr lang="en-US" sz="2300" b="1" dirty="0">
            <a:solidFill>
              <a:srgbClr val="000000"/>
            </a:solidFill>
            <a:latin typeface="Cambria"/>
            <a:cs typeface="Cambria"/>
          </a:endParaRPr>
        </a:p>
      </dgm:t>
    </dgm:pt>
    <dgm:pt modelId="{5E0EBF40-912A-A140-8617-DA62D2863BC3}" type="parTrans" cxnId="{EAF23BFC-E0FC-4143-850A-023252C492E2}">
      <dgm:prSet/>
      <dgm:spPr/>
      <dgm:t>
        <a:bodyPr/>
        <a:lstStyle/>
        <a:p>
          <a:endParaRPr lang="en-US" sz="2300" b="1">
            <a:solidFill>
              <a:srgbClr val="000000"/>
            </a:solidFill>
            <a:latin typeface="Cambria"/>
            <a:cs typeface="Cambria"/>
          </a:endParaRPr>
        </a:p>
      </dgm:t>
    </dgm:pt>
    <dgm:pt modelId="{A7A0C64D-E6CA-2A46-BCCB-08D6D8773AB4}" type="sibTrans" cxnId="{EAF23BFC-E0FC-4143-850A-023252C492E2}">
      <dgm:prSet/>
      <dgm:spPr/>
      <dgm:t>
        <a:bodyPr/>
        <a:lstStyle/>
        <a:p>
          <a:endParaRPr lang="en-US" sz="2300" b="1">
            <a:solidFill>
              <a:srgbClr val="000000"/>
            </a:solidFill>
            <a:latin typeface="Cambria"/>
            <a:cs typeface="Cambria"/>
          </a:endParaRPr>
        </a:p>
      </dgm:t>
    </dgm:pt>
    <dgm:pt modelId="{82191CFD-00A3-8349-B552-733ECBDA382A}">
      <dgm:prSet custT="1"/>
      <dgm:spPr/>
      <dgm:t>
        <a:bodyPr/>
        <a:lstStyle/>
        <a:p>
          <a:r>
            <a:rPr lang="en-US" sz="2300" b="1" dirty="0" smtClean="0">
              <a:solidFill>
                <a:srgbClr val="000000"/>
              </a:solidFill>
              <a:latin typeface="Cambria"/>
              <a:cs typeface="Cambria"/>
            </a:rPr>
            <a:t>List of Tendered Votes (Form </a:t>
          </a:r>
          <a:r>
            <a:rPr lang="en-US" sz="2300" b="1" dirty="0" err="1" smtClean="0">
              <a:solidFill>
                <a:srgbClr val="000000"/>
              </a:solidFill>
              <a:latin typeface="Cambria"/>
              <a:cs typeface="Cambria"/>
            </a:rPr>
            <a:t>17B</a:t>
          </a:r>
          <a:r>
            <a:rPr lang="en-US" sz="2300" b="1" dirty="0" smtClean="0">
              <a:solidFill>
                <a:srgbClr val="000000"/>
              </a:solidFill>
              <a:latin typeface="Cambria"/>
              <a:cs typeface="Cambria"/>
            </a:rPr>
            <a:t>) -2</a:t>
          </a:r>
          <a:endParaRPr lang="en-US" sz="2300" b="1" dirty="0">
            <a:solidFill>
              <a:srgbClr val="000000"/>
            </a:solidFill>
            <a:latin typeface="Cambria"/>
            <a:cs typeface="Cambria"/>
          </a:endParaRPr>
        </a:p>
      </dgm:t>
    </dgm:pt>
    <dgm:pt modelId="{5C793596-48DD-414E-BA5E-2843330A06B0}" type="parTrans" cxnId="{EA6A9F73-B13E-6A44-972F-82076929AEF5}">
      <dgm:prSet/>
      <dgm:spPr/>
      <dgm:t>
        <a:bodyPr/>
        <a:lstStyle/>
        <a:p>
          <a:endParaRPr lang="en-US" sz="2300" b="1">
            <a:solidFill>
              <a:srgbClr val="000000"/>
            </a:solidFill>
            <a:latin typeface="Cambria"/>
            <a:cs typeface="Cambria"/>
          </a:endParaRPr>
        </a:p>
      </dgm:t>
    </dgm:pt>
    <dgm:pt modelId="{E5AACD7A-6AEC-ED49-9593-39357D1271AD}" type="sibTrans" cxnId="{EA6A9F73-B13E-6A44-972F-82076929AEF5}">
      <dgm:prSet/>
      <dgm:spPr/>
      <dgm:t>
        <a:bodyPr/>
        <a:lstStyle/>
        <a:p>
          <a:endParaRPr lang="en-US" sz="2300" b="1">
            <a:solidFill>
              <a:srgbClr val="000000"/>
            </a:solidFill>
            <a:latin typeface="Cambria"/>
            <a:cs typeface="Cambria"/>
          </a:endParaRPr>
        </a:p>
      </dgm:t>
    </dgm:pt>
    <dgm:pt modelId="{6933E27F-D8BB-D847-BDFC-125189BE0407}">
      <dgm:prSet custT="1"/>
      <dgm:spPr/>
      <dgm:t>
        <a:bodyPr/>
        <a:lstStyle/>
        <a:p>
          <a:r>
            <a:rPr lang="en-US" sz="2300" b="1" dirty="0" smtClean="0">
              <a:solidFill>
                <a:srgbClr val="000000"/>
              </a:solidFill>
              <a:latin typeface="Cambria"/>
              <a:cs typeface="Cambria"/>
            </a:rPr>
            <a:t>Account of Votes Recorded (Form </a:t>
          </a:r>
          <a:r>
            <a:rPr lang="en-US" sz="2300" b="1" dirty="0" err="1" smtClean="0">
              <a:solidFill>
                <a:srgbClr val="000000"/>
              </a:solidFill>
              <a:latin typeface="Cambria"/>
              <a:cs typeface="Cambria"/>
            </a:rPr>
            <a:t>17C</a:t>
          </a:r>
          <a:r>
            <a:rPr lang="en-US" sz="2300" b="1" dirty="0" smtClean="0">
              <a:solidFill>
                <a:srgbClr val="000000"/>
              </a:solidFill>
              <a:latin typeface="Cambria"/>
              <a:cs typeface="Cambria"/>
            </a:rPr>
            <a:t>) -10</a:t>
          </a:r>
          <a:endParaRPr lang="en-US" sz="2300" b="1" dirty="0">
            <a:solidFill>
              <a:srgbClr val="000000"/>
            </a:solidFill>
            <a:latin typeface="Cambria"/>
            <a:cs typeface="Cambria"/>
          </a:endParaRPr>
        </a:p>
      </dgm:t>
    </dgm:pt>
    <dgm:pt modelId="{4568494C-A34D-C74E-8347-483394C99D4F}" type="parTrans" cxnId="{540FF1EA-BAC6-114E-B815-74524CC40D45}">
      <dgm:prSet/>
      <dgm:spPr/>
      <dgm:t>
        <a:bodyPr/>
        <a:lstStyle/>
        <a:p>
          <a:endParaRPr lang="en-US" sz="2300" b="1">
            <a:solidFill>
              <a:srgbClr val="000000"/>
            </a:solidFill>
            <a:latin typeface="Cambria"/>
            <a:cs typeface="Cambria"/>
          </a:endParaRPr>
        </a:p>
      </dgm:t>
    </dgm:pt>
    <dgm:pt modelId="{9F69C5F5-E38F-2A43-8832-D79353C6CA31}" type="sibTrans" cxnId="{540FF1EA-BAC6-114E-B815-74524CC40D45}">
      <dgm:prSet/>
      <dgm:spPr/>
      <dgm:t>
        <a:bodyPr/>
        <a:lstStyle/>
        <a:p>
          <a:endParaRPr lang="en-US" sz="2300" b="1">
            <a:solidFill>
              <a:srgbClr val="000000"/>
            </a:solidFill>
            <a:latin typeface="Cambria"/>
            <a:cs typeface="Cambria"/>
          </a:endParaRPr>
        </a:p>
      </dgm:t>
    </dgm:pt>
    <dgm:pt modelId="{92DB5FE1-9A9F-C249-BC2A-252958EFD8C0}" type="pres">
      <dgm:prSet presAssocID="{DE73A241-35C6-E248-BDEC-D5124968EBAC}" presName="linear" presStyleCnt="0">
        <dgm:presLayoutVars>
          <dgm:dir/>
          <dgm:resizeHandles val="exact"/>
        </dgm:presLayoutVars>
      </dgm:prSet>
      <dgm:spPr/>
      <dgm:t>
        <a:bodyPr/>
        <a:lstStyle/>
        <a:p>
          <a:endParaRPr lang="en-US"/>
        </a:p>
      </dgm:t>
    </dgm:pt>
    <dgm:pt modelId="{86C7307A-746A-A142-B956-85953689CBEB}" type="pres">
      <dgm:prSet presAssocID="{EB54067E-4BAB-BE49-9075-73BE858EB217}" presName="comp" presStyleCnt="0"/>
      <dgm:spPr/>
    </dgm:pt>
    <dgm:pt modelId="{E585FFF3-1030-C041-9A26-EE28AC9B04F2}" type="pres">
      <dgm:prSet presAssocID="{EB54067E-4BAB-BE49-9075-73BE858EB217}" presName="box" presStyleLbl="node1" presStyleIdx="0" presStyleCnt="5"/>
      <dgm:spPr/>
      <dgm:t>
        <a:bodyPr/>
        <a:lstStyle/>
        <a:p>
          <a:endParaRPr lang="en-US"/>
        </a:p>
      </dgm:t>
    </dgm:pt>
    <dgm:pt modelId="{6A6CF08D-417E-8342-8392-1CBC534015B3}" type="pres">
      <dgm:prSet presAssocID="{EB54067E-4BAB-BE49-9075-73BE858EB217}" presName="img" presStyleLbl="fgImgPlace1" presStyleIdx="0" presStyleCnt="5"/>
      <dgm:spPr/>
    </dgm:pt>
    <dgm:pt modelId="{EEE54578-725E-3640-8807-A31E21B4EDFC}" type="pres">
      <dgm:prSet presAssocID="{EB54067E-4BAB-BE49-9075-73BE858EB217}" presName="text" presStyleLbl="node1" presStyleIdx="0" presStyleCnt="5">
        <dgm:presLayoutVars>
          <dgm:bulletEnabled val="1"/>
        </dgm:presLayoutVars>
      </dgm:prSet>
      <dgm:spPr/>
      <dgm:t>
        <a:bodyPr/>
        <a:lstStyle/>
        <a:p>
          <a:endParaRPr lang="en-US"/>
        </a:p>
      </dgm:t>
    </dgm:pt>
    <dgm:pt modelId="{90729BA3-60D8-4140-95F2-FB721423B1B2}" type="pres">
      <dgm:prSet presAssocID="{B9AD81E3-5684-4F4E-BD2D-08CEB7E11D03}" presName="spacer" presStyleCnt="0"/>
      <dgm:spPr/>
    </dgm:pt>
    <dgm:pt modelId="{21A0A47A-0C3A-A840-8ED1-38AA56473000}" type="pres">
      <dgm:prSet presAssocID="{C91401A9-5E4A-3F44-982F-9C8967955EEE}" presName="comp" presStyleCnt="0"/>
      <dgm:spPr/>
    </dgm:pt>
    <dgm:pt modelId="{6428E175-81B5-EC44-880B-6E5923907E68}" type="pres">
      <dgm:prSet presAssocID="{C91401A9-5E4A-3F44-982F-9C8967955EEE}" presName="box" presStyleLbl="node1" presStyleIdx="1" presStyleCnt="5"/>
      <dgm:spPr/>
      <dgm:t>
        <a:bodyPr/>
        <a:lstStyle/>
        <a:p>
          <a:endParaRPr lang="en-US"/>
        </a:p>
      </dgm:t>
    </dgm:pt>
    <dgm:pt modelId="{E2FE2011-A019-B841-BF42-6045BE55D256}" type="pres">
      <dgm:prSet presAssocID="{C91401A9-5E4A-3F44-982F-9C8967955EEE}" presName="img" presStyleLbl="fgImgPlace1" presStyleIdx="1" presStyleCnt="5"/>
      <dgm:spPr/>
    </dgm:pt>
    <dgm:pt modelId="{D35EC47B-A943-0B4B-9FA0-7AEBC9F9906C}" type="pres">
      <dgm:prSet presAssocID="{C91401A9-5E4A-3F44-982F-9C8967955EEE}" presName="text" presStyleLbl="node1" presStyleIdx="1" presStyleCnt="5">
        <dgm:presLayoutVars>
          <dgm:bulletEnabled val="1"/>
        </dgm:presLayoutVars>
      </dgm:prSet>
      <dgm:spPr/>
      <dgm:t>
        <a:bodyPr/>
        <a:lstStyle/>
        <a:p>
          <a:endParaRPr lang="en-US"/>
        </a:p>
      </dgm:t>
    </dgm:pt>
    <dgm:pt modelId="{FEB60A10-90EF-DB4B-9BB7-8338182FAE87}" type="pres">
      <dgm:prSet presAssocID="{0E179C3F-99FC-5B4C-9662-1E3C09355FBA}" presName="spacer" presStyleCnt="0"/>
      <dgm:spPr/>
    </dgm:pt>
    <dgm:pt modelId="{AC93949F-97F2-0645-ACA5-E26FDF25F2B0}" type="pres">
      <dgm:prSet presAssocID="{F74D5DF3-21B6-AC4E-B7B9-4CBDE68BD42B}" presName="comp" presStyleCnt="0"/>
      <dgm:spPr/>
    </dgm:pt>
    <dgm:pt modelId="{0F7A0ED1-C0A9-EE43-9DFD-6D195ED9EF26}" type="pres">
      <dgm:prSet presAssocID="{F74D5DF3-21B6-AC4E-B7B9-4CBDE68BD42B}" presName="box" presStyleLbl="node1" presStyleIdx="2" presStyleCnt="5"/>
      <dgm:spPr/>
      <dgm:t>
        <a:bodyPr/>
        <a:lstStyle/>
        <a:p>
          <a:endParaRPr lang="en-US"/>
        </a:p>
      </dgm:t>
    </dgm:pt>
    <dgm:pt modelId="{CD6FC50D-4FAC-8D40-9E3E-27A970D41E95}" type="pres">
      <dgm:prSet presAssocID="{F74D5DF3-21B6-AC4E-B7B9-4CBDE68BD42B}" presName="img" presStyleLbl="fgImgPlace1" presStyleIdx="2" presStyleCnt="5"/>
      <dgm:spPr/>
    </dgm:pt>
    <dgm:pt modelId="{6ABBB6C2-DF40-EF43-B0C2-21CF416404F5}" type="pres">
      <dgm:prSet presAssocID="{F74D5DF3-21B6-AC4E-B7B9-4CBDE68BD42B}" presName="text" presStyleLbl="node1" presStyleIdx="2" presStyleCnt="5">
        <dgm:presLayoutVars>
          <dgm:bulletEnabled val="1"/>
        </dgm:presLayoutVars>
      </dgm:prSet>
      <dgm:spPr/>
      <dgm:t>
        <a:bodyPr/>
        <a:lstStyle/>
        <a:p>
          <a:endParaRPr lang="en-US"/>
        </a:p>
      </dgm:t>
    </dgm:pt>
    <dgm:pt modelId="{75871CB3-65B9-DA4A-B29E-1A19B9185DC7}" type="pres">
      <dgm:prSet presAssocID="{A7A0C64D-E6CA-2A46-BCCB-08D6D8773AB4}" presName="spacer" presStyleCnt="0"/>
      <dgm:spPr/>
    </dgm:pt>
    <dgm:pt modelId="{154CA57C-CB18-8F4E-9496-0C531AE4C81F}" type="pres">
      <dgm:prSet presAssocID="{82191CFD-00A3-8349-B552-733ECBDA382A}" presName="comp" presStyleCnt="0"/>
      <dgm:spPr/>
    </dgm:pt>
    <dgm:pt modelId="{C9429BE2-406F-1A4F-BC34-93C8D779F429}" type="pres">
      <dgm:prSet presAssocID="{82191CFD-00A3-8349-B552-733ECBDA382A}" presName="box" presStyleLbl="node1" presStyleIdx="3" presStyleCnt="5"/>
      <dgm:spPr/>
      <dgm:t>
        <a:bodyPr/>
        <a:lstStyle/>
        <a:p>
          <a:endParaRPr lang="en-US"/>
        </a:p>
      </dgm:t>
    </dgm:pt>
    <dgm:pt modelId="{BB2A24CD-82F1-8F4B-B99C-C7CC3B1455BD}" type="pres">
      <dgm:prSet presAssocID="{82191CFD-00A3-8349-B552-733ECBDA382A}" presName="img" presStyleLbl="fgImgPlace1" presStyleIdx="3" presStyleCnt="5"/>
      <dgm:spPr/>
    </dgm:pt>
    <dgm:pt modelId="{E3F019C5-4C97-BF42-B8C8-5E99033FC026}" type="pres">
      <dgm:prSet presAssocID="{82191CFD-00A3-8349-B552-733ECBDA382A}" presName="text" presStyleLbl="node1" presStyleIdx="3" presStyleCnt="5">
        <dgm:presLayoutVars>
          <dgm:bulletEnabled val="1"/>
        </dgm:presLayoutVars>
      </dgm:prSet>
      <dgm:spPr/>
      <dgm:t>
        <a:bodyPr/>
        <a:lstStyle/>
        <a:p>
          <a:endParaRPr lang="en-US"/>
        </a:p>
      </dgm:t>
    </dgm:pt>
    <dgm:pt modelId="{9B371A60-8B81-6D4F-8839-25DE4EFD7EB3}" type="pres">
      <dgm:prSet presAssocID="{E5AACD7A-6AEC-ED49-9593-39357D1271AD}" presName="spacer" presStyleCnt="0"/>
      <dgm:spPr/>
    </dgm:pt>
    <dgm:pt modelId="{1AFE4C41-A828-BB4A-9EE4-81C47699407D}" type="pres">
      <dgm:prSet presAssocID="{6933E27F-D8BB-D847-BDFC-125189BE0407}" presName="comp" presStyleCnt="0"/>
      <dgm:spPr/>
    </dgm:pt>
    <dgm:pt modelId="{99CB0832-6158-BA41-90B4-08AFD5A3E16E}" type="pres">
      <dgm:prSet presAssocID="{6933E27F-D8BB-D847-BDFC-125189BE0407}" presName="box" presStyleLbl="node1" presStyleIdx="4" presStyleCnt="5"/>
      <dgm:spPr/>
      <dgm:t>
        <a:bodyPr/>
        <a:lstStyle/>
        <a:p>
          <a:endParaRPr lang="en-US"/>
        </a:p>
      </dgm:t>
    </dgm:pt>
    <dgm:pt modelId="{4AF59F24-4B89-7D42-AB16-29A83D380DA3}" type="pres">
      <dgm:prSet presAssocID="{6933E27F-D8BB-D847-BDFC-125189BE0407}" presName="img" presStyleLbl="fgImgPlace1" presStyleIdx="4" presStyleCnt="5"/>
      <dgm:spPr/>
    </dgm:pt>
    <dgm:pt modelId="{79299E17-420C-6142-9D0C-1ADCDC86A3B7}" type="pres">
      <dgm:prSet presAssocID="{6933E27F-D8BB-D847-BDFC-125189BE0407}" presName="text" presStyleLbl="node1" presStyleIdx="4" presStyleCnt="5">
        <dgm:presLayoutVars>
          <dgm:bulletEnabled val="1"/>
        </dgm:presLayoutVars>
      </dgm:prSet>
      <dgm:spPr/>
      <dgm:t>
        <a:bodyPr/>
        <a:lstStyle/>
        <a:p>
          <a:endParaRPr lang="en-US"/>
        </a:p>
      </dgm:t>
    </dgm:pt>
  </dgm:ptLst>
  <dgm:cxnLst>
    <dgm:cxn modelId="{540FF1EA-BAC6-114E-B815-74524CC40D45}" srcId="{DE73A241-35C6-E248-BDEC-D5124968EBAC}" destId="{6933E27F-D8BB-D847-BDFC-125189BE0407}" srcOrd="4" destOrd="0" parTransId="{4568494C-A34D-C74E-8347-483394C99D4F}" sibTransId="{9F69C5F5-E38F-2A43-8832-D79353C6CA31}"/>
    <dgm:cxn modelId="{DB1DA29C-7C8B-4C78-B1D2-A773A276FC15}" type="presOf" srcId="{EB54067E-4BAB-BE49-9075-73BE858EB217}" destId="{E585FFF3-1030-C041-9A26-EE28AC9B04F2}" srcOrd="0" destOrd="0" presId="urn:microsoft.com/office/officeart/2005/8/layout/vList4#1"/>
    <dgm:cxn modelId="{CD560339-2B47-2546-BEF0-AF78F00044D2}" srcId="{DE73A241-35C6-E248-BDEC-D5124968EBAC}" destId="{EB54067E-4BAB-BE49-9075-73BE858EB217}" srcOrd="0" destOrd="0" parTransId="{80135816-493F-1F46-85E8-8E5C635A852D}" sibTransId="{B9AD81E3-5684-4F4E-BD2D-08CEB7E11D03}"/>
    <dgm:cxn modelId="{EAF23BFC-E0FC-4143-850A-023252C492E2}" srcId="{DE73A241-35C6-E248-BDEC-D5124968EBAC}" destId="{F74D5DF3-21B6-AC4E-B7B9-4CBDE68BD42B}" srcOrd="2" destOrd="0" parTransId="{5E0EBF40-912A-A140-8617-DA62D2863BC3}" sibTransId="{A7A0C64D-E6CA-2A46-BCCB-08D6D8773AB4}"/>
    <dgm:cxn modelId="{F6DAB85D-6095-44A4-AC8D-DE91BD37495A}" type="presOf" srcId="{6933E27F-D8BB-D847-BDFC-125189BE0407}" destId="{79299E17-420C-6142-9D0C-1ADCDC86A3B7}" srcOrd="1" destOrd="0" presId="urn:microsoft.com/office/officeart/2005/8/layout/vList4#1"/>
    <dgm:cxn modelId="{F976054D-C414-4177-A733-EFA5898F86D6}" type="presOf" srcId="{82191CFD-00A3-8349-B552-733ECBDA382A}" destId="{E3F019C5-4C97-BF42-B8C8-5E99033FC026}" srcOrd="1" destOrd="0" presId="urn:microsoft.com/office/officeart/2005/8/layout/vList4#1"/>
    <dgm:cxn modelId="{48CFE5AC-351D-4F39-811F-7B47D1A5DE9E}" type="presOf" srcId="{F74D5DF3-21B6-AC4E-B7B9-4CBDE68BD42B}" destId="{6ABBB6C2-DF40-EF43-B0C2-21CF416404F5}" srcOrd="1" destOrd="0" presId="urn:microsoft.com/office/officeart/2005/8/layout/vList4#1"/>
    <dgm:cxn modelId="{E8AE8D78-7C93-49B4-B182-68B9D6B490A3}" type="presOf" srcId="{DE73A241-35C6-E248-BDEC-D5124968EBAC}" destId="{92DB5FE1-9A9F-C249-BC2A-252958EFD8C0}" srcOrd="0" destOrd="0" presId="urn:microsoft.com/office/officeart/2005/8/layout/vList4#1"/>
    <dgm:cxn modelId="{8F11FD88-3E0F-B147-8FFC-3BF60AF0797C}" srcId="{DE73A241-35C6-E248-BDEC-D5124968EBAC}" destId="{C91401A9-5E4A-3F44-982F-9C8967955EEE}" srcOrd="1" destOrd="0" parTransId="{63ED76DB-17DC-9C49-8305-16F901EC7E54}" sibTransId="{0E179C3F-99FC-5B4C-9662-1E3C09355FBA}"/>
    <dgm:cxn modelId="{EE7A125C-A3CC-414B-B4BB-88FB5BFA66DB}" type="presOf" srcId="{EB54067E-4BAB-BE49-9075-73BE858EB217}" destId="{EEE54578-725E-3640-8807-A31E21B4EDFC}" srcOrd="1" destOrd="0" presId="urn:microsoft.com/office/officeart/2005/8/layout/vList4#1"/>
    <dgm:cxn modelId="{D5A8036F-5536-41C3-AC02-977E5B70541E}" type="presOf" srcId="{F74D5DF3-21B6-AC4E-B7B9-4CBDE68BD42B}" destId="{0F7A0ED1-C0A9-EE43-9DFD-6D195ED9EF26}" srcOrd="0" destOrd="0" presId="urn:microsoft.com/office/officeart/2005/8/layout/vList4#1"/>
    <dgm:cxn modelId="{69F6BC25-969A-4EC5-AD31-3352B24CD754}" type="presOf" srcId="{C91401A9-5E4A-3F44-982F-9C8967955EEE}" destId="{D35EC47B-A943-0B4B-9FA0-7AEBC9F9906C}" srcOrd="1" destOrd="0" presId="urn:microsoft.com/office/officeart/2005/8/layout/vList4#1"/>
    <dgm:cxn modelId="{41F5DD05-E4A8-407D-B4D7-CC06463BF102}" type="presOf" srcId="{82191CFD-00A3-8349-B552-733ECBDA382A}" destId="{C9429BE2-406F-1A4F-BC34-93C8D779F429}" srcOrd="0" destOrd="0" presId="urn:microsoft.com/office/officeart/2005/8/layout/vList4#1"/>
    <dgm:cxn modelId="{F343566D-B6C5-42E7-B6E4-658561508337}" type="presOf" srcId="{6933E27F-D8BB-D847-BDFC-125189BE0407}" destId="{99CB0832-6158-BA41-90B4-08AFD5A3E16E}" srcOrd="0" destOrd="0" presId="urn:microsoft.com/office/officeart/2005/8/layout/vList4#1"/>
    <dgm:cxn modelId="{EA6A9F73-B13E-6A44-972F-82076929AEF5}" srcId="{DE73A241-35C6-E248-BDEC-D5124968EBAC}" destId="{82191CFD-00A3-8349-B552-733ECBDA382A}" srcOrd="3" destOrd="0" parTransId="{5C793596-48DD-414E-BA5E-2843330A06B0}" sibTransId="{E5AACD7A-6AEC-ED49-9593-39357D1271AD}"/>
    <dgm:cxn modelId="{0CEBC5B8-5850-4599-86FA-999EB084FBBB}" type="presOf" srcId="{C91401A9-5E4A-3F44-982F-9C8967955EEE}" destId="{6428E175-81B5-EC44-880B-6E5923907E68}" srcOrd="0" destOrd="0" presId="urn:microsoft.com/office/officeart/2005/8/layout/vList4#1"/>
    <dgm:cxn modelId="{B18ECE79-5C3F-438B-B400-8C721D440843}" type="presParOf" srcId="{92DB5FE1-9A9F-C249-BC2A-252958EFD8C0}" destId="{86C7307A-746A-A142-B956-85953689CBEB}" srcOrd="0" destOrd="0" presId="urn:microsoft.com/office/officeart/2005/8/layout/vList4#1"/>
    <dgm:cxn modelId="{ED97026D-4F82-4B8E-8B0B-2A3BABF1DE70}" type="presParOf" srcId="{86C7307A-746A-A142-B956-85953689CBEB}" destId="{E585FFF3-1030-C041-9A26-EE28AC9B04F2}" srcOrd="0" destOrd="0" presId="urn:microsoft.com/office/officeart/2005/8/layout/vList4#1"/>
    <dgm:cxn modelId="{CEEBE597-E60B-4491-9094-C612E0CA0935}" type="presParOf" srcId="{86C7307A-746A-A142-B956-85953689CBEB}" destId="{6A6CF08D-417E-8342-8392-1CBC534015B3}" srcOrd="1" destOrd="0" presId="urn:microsoft.com/office/officeart/2005/8/layout/vList4#1"/>
    <dgm:cxn modelId="{871B4F2D-EE21-4A5B-82B6-7A27A0132C37}" type="presParOf" srcId="{86C7307A-746A-A142-B956-85953689CBEB}" destId="{EEE54578-725E-3640-8807-A31E21B4EDFC}" srcOrd="2" destOrd="0" presId="urn:microsoft.com/office/officeart/2005/8/layout/vList4#1"/>
    <dgm:cxn modelId="{5CDF31F4-8923-432A-9C05-F1D09D5073C7}" type="presParOf" srcId="{92DB5FE1-9A9F-C249-BC2A-252958EFD8C0}" destId="{90729BA3-60D8-4140-95F2-FB721423B1B2}" srcOrd="1" destOrd="0" presId="urn:microsoft.com/office/officeart/2005/8/layout/vList4#1"/>
    <dgm:cxn modelId="{38FF77C5-5948-4DC2-9583-A5D7A7BA62B0}" type="presParOf" srcId="{92DB5FE1-9A9F-C249-BC2A-252958EFD8C0}" destId="{21A0A47A-0C3A-A840-8ED1-38AA56473000}" srcOrd="2" destOrd="0" presId="urn:microsoft.com/office/officeart/2005/8/layout/vList4#1"/>
    <dgm:cxn modelId="{91F9B314-0989-48E2-AA2D-B3C57778D806}" type="presParOf" srcId="{21A0A47A-0C3A-A840-8ED1-38AA56473000}" destId="{6428E175-81B5-EC44-880B-6E5923907E68}" srcOrd="0" destOrd="0" presId="urn:microsoft.com/office/officeart/2005/8/layout/vList4#1"/>
    <dgm:cxn modelId="{28932787-4775-4ACD-A0DB-08225AD0B026}" type="presParOf" srcId="{21A0A47A-0C3A-A840-8ED1-38AA56473000}" destId="{E2FE2011-A019-B841-BF42-6045BE55D256}" srcOrd="1" destOrd="0" presId="urn:microsoft.com/office/officeart/2005/8/layout/vList4#1"/>
    <dgm:cxn modelId="{2FC41410-40C0-49A7-9E68-4CC80FF9DAB4}" type="presParOf" srcId="{21A0A47A-0C3A-A840-8ED1-38AA56473000}" destId="{D35EC47B-A943-0B4B-9FA0-7AEBC9F9906C}" srcOrd="2" destOrd="0" presId="urn:microsoft.com/office/officeart/2005/8/layout/vList4#1"/>
    <dgm:cxn modelId="{64D2E675-0F94-4DF5-B28E-D98462A1639B}" type="presParOf" srcId="{92DB5FE1-9A9F-C249-BC2A-252958EFD8C0}" destId="{FEB60A10-90EF-DB4B-9BB7-8338182FAE87}" srcOrd="3" destOrd="0" presId="urn:microsoft.com/office/officeart/2005/8/layout/vList4#1"/>
    <dgm:cxn modelId="{851B9730-6BD1-424F-951F-C3CA7001F11F}" type="presParOf" srcId="{92DB5FE1-9A9F-C249-BC2A-252958EFD8C0}" destId="{AC93949F-97F2-0645-ACA5-E26FDF25F2B0}" srcOrd="4" destOrd="0" presId="urn:microsoft.com/office/officeart/2005/8/layout/vList4#1"/>
    <dgm:cxn modelId="{0EA436DF-C28D-4590-A29E-D577A935FFA2}" type="presParOf" srcId="{AC93949F-97F2-0645-ACA5-E26FDF25F2B0}" destId="{0F7A0ED1-C0A9-EE43-9DFD-6D195ED9EF26}" srcOrd="0" destOrd="0" presId="urn:microsoft.com/office/officeart/2005/8/layout/vList4#1"/>
    <dgm:cxn modelId="{4D55A3C6-9EB0-4E83-BF5B-96A27D3B9D52}" type="presParOf" srcId="{AC93949F-97F2-0645-ACA5-E26FDF25F2B0}" destId="{CD6FC50D-4FAC-8D40-9E3E-27A970D41E95}" srcOrd="1" destOrd="0" presId="urn:microsoft.com/office/officeart/2005/8/layout/vList4#1"/>
    <dgm:cxn modelId="{C46DCF01-4D39-47AE-8FDF-66DD7512EE56}" type="presParOf" srcId="{AC93949F-97F2-0645-ACA5-E26FDF25F2B0}" destId="{6ABBB6C2-DF40-EF43-B0C2-21CF416404F5}" srcOrd="2" destOrd="0" presId="urn:microsoft.com/office/officeart/2005/8/layout/vList4#1"/>
    <dgm:cxn modelId="{722D3D5D-CFD3-4AA5-A8B6-38F0563439CB}" type="presParOf" srcId="{92DB5FE1-9A9F-C249-BC2A-252958EFD8C0}" destId="{75871CB3-65B9-DA4A-B29E-1A19B9185DC7}" srcOrd="5" destOrd="0" presId="urn:microsoft.com/office/officeart/2005/8/layout/vList4#1"/>
    <dgm:cxn modelId="{581C91C3-F7B9-4FBB-A545-18091B86E43C}" type="presParOf" srcId="{92DB5FE1-9A9F-C249-BC2A-252958EFD8C0}" destId="{154CA57C-CB18-8F4E-9496-0C531AE4C81F}" srcOrd="6" destOrd="0" presId="urn:microsoft.com/office/officeart/2005/8/layout/vList4#1"/>
    <dgm:cxn modelId="{AD4F16C8-A99D-4293-BE26-DC6941FE5529}" type="presParOf" srcId="{154CA57C-CB18-8F4E-9496-0C531AE4C81F}" destId="{C9429BE2-406F-1A4F-BC34-93C8D779F429}" srcOrd="0" destOrd="0" presId="urn:microsoft.com/office/officeart/2005/8/layout/vList4#1"/>
    <dgm:cxn modelId="{E6F8705F-296A-487A-87E4-8C93EFDAC627}" type="presParOf" srcId="{154CA57C-CB18-8F4E-9496-0C531AE4C81F}" destId="{BB2A24CD-82F1-8F4B-B99C-C7CC3B1455BD}" srcOrd="1" destOrd="0" presId="urn:microsoft.com/office/officeart/2005/8/layout/vList4#1"/>
    <dgm:cxn modelId="{59D61701-5A1C-476E-80D5-5122402B153A}" type="presParOf" srcId="{154CA57C-CB18-8F4E-9496-0C531AE4C81F}" destId="{E3F019C5-4C97-BF42-B8C8-5E99033FC026}" srcOrd="2" destOrd="0" presId="urn:microsoft.com/office/officeart/2005/8/layout/vList4#1"/>
    <dgm:cxn modelId="{829D36D7-A655-47DC-9A32-1CF10368F976}" type="presParOf" srcId="{92DB5FE1-9A9F-C249-BC2A-252958EFD8C0}" destId="{9B371A60-8B81-6D4F-8839-25DE4EFD7EB3}" srcOrd="7" destOrd="0" presId="urn:microsoft.com/office/officeart/2005/8/layout/vList4#1"/>
    <dgm:cxn modelId="{2B14C669-DE22-4B3A-AA5C-CDA0836011A3}" type="presParOf" srcId="{92DB5FE1-9A9F-C249-BC2A-252958EFD8C0}" destId="{1AFE4C41-A828-BB4A-9EE4-81C47699407D}" srcOrd="8" destOrd="0" presId="urn:microsoft.com/office/officeart/2005/8/layout/vList4#1"/>
    <dgm:cxn modelId="{C9D2573B-7ED4-472C-9B7A-2B865D0DD0CA}" type="presParOf" srcId="{1AFE4C41-A828-BB4A-9EE4-81C47699407D}" destId="{99CB0832-6158-BA41-90B4-08AFD5A3E16E}" srcOrd="0" destOrd="0" presId="urn:microsoft.com/office/officeart/2005/8/layout/vList4#1"/>
    <dgm:cxn modelId="{329CE4C7-A21D-40BB-A545-143C7B5C8322}" type="presParOf" srcId="{1AFE4C41-A828-BB4A-9EE4-81C47699407D}" destId="{4AF59F24-4B89-7D42-AB16-29A83D380DA3}" srcOrd="1" destOrd="0" presId="urn:microsoft.com/office/officeart/2005/8/layout/vList4#1"/>
    <dgm:cxn modelId="{1F3FFF25-550A-4984-9185-49D4A1C0BA7B}" type="presParOf" srcId="{1AFE4C41-A828-BB4A-9EE4-81C47699407D}" destId="{79299E17-420C-6142-9D0C-1ADCDC86A3B7}"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73A241-35C6-E248-BDEC-D5124968EBAC}" type="doc">
      <dgm:prSet loTypeId="urn:microsoft.com/office/officeart/2005/8/layout/vList4#2" loCatId="" qsTypeId="urn:microsoft.com/office/officeart/2005/8/quickstyle/simple1" qsCatId="simple" csTypeId="urn:microsoft.com/office/officeart/2005/8/colors/colorful1#5" csCatId="colorful" phldr="1"/>
      <dgm:spPr/>
      <dgm:t>
        <a:bodyPr/>
        <a:lstStyle/>
        <a:p>
          <a:endParaRPr lang="en-US"/>
        </a:p>
      </dgm:t>
    </dgm:pt>
    <dgm:pt modelId="{04DE1643-856E-F74B-A492-0B1385D3A9F9}">
      <dgm:prSet custT="1"/>
      <dgm:spPr/>
      <dgm:t>
        <a:bodyPr/>
        <a:lstStyle/>
        <a:p>
          <a:r>
            <a:rPr lang="en-US" sz="2300" b="1" dirty="0" smtClean="0">
              <a:solidFill>
                <a:srgbClr val="000000"/>
              </a:solidFill>
              <a:latin typeface="Cambria"/>
              <a:cs typeface="Cambria"/>
            </a:rPr>
            <a:t>Record of Paper Seals used -2</a:t>
          </a:r>
          <a:endParaRPr lang="en-US" sz="2300" b="1" dirty="0">
            <a:solidFill>
              <a:srgbClr val="000000"/>
            </a:solidFill>
            <a:latin typeface="Cambria"/>
            <a:cs typeface="Cambria"/>
          </a:endParaRPr>
        </a:p>
      </dgm:t>
    </dgm:pt>
    <dgm:pt modelId="{949AB012-51E3-FF40-A55C-A7DB729EEEDD}" type="parTrans" cxnId="{099D35A9-A02B-1A49-9CB7-D6F63421668F}">
      <dgm:prSet/>
      <dgm:spPr/>
      <dgm:t>
        <a:bodyPr/>
        <a:lstStyle/>
        <a:p>
          <a:endParaRPr lang="en-US" sz="2300" b="1">
            <a:solidFill>
              <a:srgbClr val="000000"/>
            </a:solidFill>
            <a:latin typeface="Cambria"/>
            <a:cs typeface="Cambria"/>
          </a:endParaRPr>
        </a:p>
      </dgm:t>
    </dgm:pt>
    <dgm:pt modelId="{6AAC9356-5CA6-D949-B90D-1D451B5B07B2}" type="sibTrans" cxnId="{099D35A9-A02B-1A49-9CB7-D6F63421668F}">
      <dgm:prSet/>
      <dgm:spPr/>
      <dgm:t>
        <a:bodyPr/>
        <a:lstStyle/>
        <a:p>
          <a:endParaRPr lang="en-US" sz="2300" b="1">
            <a:solidFill>
              <a:srgbClr val="000000"/>
            </a:solidFill>
            <a:latin typeface="Cambria"/>
            <a:cs typeface="Cambria"/>
          </a:endParaRPr>
        </a:p>
      </dgm:t>
    </dgm:pt>
    <dgm:pt modelId="{C4CE6586-ADD5-304E-AA43-FE06C8A2062C}">
      <dgm:prSet custT="1"/>
      <dgm:spPr/>
      <dgm:t>
        <a:bodyPr/>
        <a:lstStyle/>
        <a:p>
          <a:r>
            <a:rPr lang="en-US" sz="2300" b="1" dirty="0" smtClean="0">
              <a:solidFill>
                <a:srgbClr val="000000"/>
              </a:solidFill>
              <a:latin typeface="Cambria"/>
              <a:cs typeface="Cambria"/>
            </a:rPr>
            <a:t>Receipt Book for deposit of challenged votes fee- 1 book</a:t>
          </a:r>
          <a:endParaRPr lang="en-US" sz="2300" b="1" dirty="0">
            <a:solidFill>
              <a:srgbClr val="000000"/>
            </a:solidFill>
            <a:latin typeface="Cambria"/>
            <a:cs typeface="Cambria"/>
          </a:endParaRPr>
        </a:p>
      </dgm:t>
    </dgm:pt>
    <dgm:pt modelId="{6FDA665E-35A3-4B4F-9404-05C42FD326B2}" type="parTrans" cxnId="{B1451163-B8E5-8E45-B243-1CF11CDA8776}">
      <dgm:prSet/>
      <dgm:spPr/>
      <dgm:t>
        <a:bodyPr/>
        <a:lstStyle/>
        <a:p>
          <a:endParaRPr lang="en-US" sz="2300" b="1">
            <a:solidFill>
              <a:srgbClr val="000000"/>
            </a:solidFill>
            <a:latin typeface="Cambria"/>
            <a:cs typeface="Cambria"/>
          </a:endParaRPr>
        </a:p>
      </dgm:t>
    </dgm:pt>
    <dgm:pt modelId="{294CDC5E-1137-C545-AB70-731F8995C846}" type="sibTrans" cxnId="{B1451163-B8E5-8E45-B243-1CF11CDA8776}">
      <dgm:prSet/>
      <dgm:spPr/>
      <dgm:t>
        <a:bodyPr/>
        <a:lstStyle/>
        <a:p>
          <a:endParaRPr lang="en-US" sz="2300" b="1">
            <a:solidFill>
              <a:srgbClr val="000000"/>
            </a:solidFill>
            <a:latin typeface="Cambria"/>
            <a:cs typeface="Cambria"/>
          </a:endParaRPr>
        </a:p>
      </dgm:t>
    </dgm:pt>
    <dgm:pt modelId="{07AD81C4-7566-F54A-B639-8D0A89F33748}">
      <dgm:prSet custT="1"/>
      <dgm:spPr/>
      <dgm:t>
        <a:bodyPr/>
        <a:lstStyle/>
        <a:p>
          <a:r>
            <a:rPr lang="en-US" sz="2300" b="1" dirty="0" smtClean="0">
              <a:solidFill>
                <a:srgbClr val="000000"/>
              </a:solidFill>
              <a:latin typeface="Cambria"/>
              <a:cs typeface="Cambria"/>
            </a:rPr>
            <a:t>Letter to </a:t>
          </a:r>
          <a:r>
            <a:rPr lang="en-US" sz="2300" b="1" dirty="0" err="1" smtClean="0">
              <a:solidFill>
                <a:srgbClr val="000000"/>
              </a:solidFill>
              <a:latin typeface="Cambria"/>
              <a:cs typeface="Cambria"/>
            </a:rPr>
            <a:t>SHO</a:t>
          </a:r>
          <a:r>
            <a:rPr lang="en-US" sz="2300" b="1" dirty="0" smtClean="0">
              <a:solidFill>
                <a:srgbClr val="000000"/>
              </a:solidFill>
              <a:latin typeface="Cambria"/>
              <a:cs typeface="Cambria"/>
            </a:rPr>
            <a:t> – 4</a:t>
          </a:r>
          <a:endParaRPr lang="en-US" sz="2300" b="1" dirty="0">
            <a:solidFill>
              <a:srgbClr val="000000"/>
            </a:solidFill>
            <a:latin typeface="Cambria"/>
            <a:cs typeface="Cambria"/>
          </a:endParaRPr>
        </a:p>
      </dgm:t>
    </dgm:pt>
    <dgm:pt modelId="{9BE9AF80-3B16-3545-A716-9224E716A5BD}" type="parTrans" cxnId="{6FC425A0-9A08-4942-BBCD-BACE333B4664}">
      <dgm:prSet/>
      <dgm:spPr/>
      <dgm:t>
        <a:bodyPr/>
        <a:lstStyle/>
        <a:p>
          <a:endParaRPr lang="en-US" sz="2300" b="1">
            <a:solidFill>
              <a:srgbClr val="000000"/>
            </a:solidFill>
            <a:latin typeface="Cambria"/>
            <a:cs typeface="Cambria"/>
          </a:endParaRPr>
        </a:p>
      </dgm:t>
    </dgm:pt>
    <dgm:pt modelId="{A91F6B7B-B22D-8042-8631-918436A04363}" type="sibTrans" cxnId="{6FC425A0-9A08-4942-BBCD-BACE333B4664}">
      <dgm:prSet/>
      <dgm:spPr/>
      <dgm:t>
        <a:bodyPr/>
        <a:lstStyle/>
        <a:p>
          <a:endParaRPr lang="en-US" sz="2300" b="1">
            <a:solidFill>
              <a:srgbClr val="000000"/>
            </a:solidFill>
            <a:latin typeface="Cambria"/>
            <a:cs typeface="Cambria"/>
          </a:endParaRPr>
        </a:p>
      </dgm:t>
    </dgm:pt>
    <dgm:pt modelId="{816793BB-DF1B-5447-9A00-E65762A9C908}">
      <dgm:prSet custT="1"/>
      <dgm:spPr/>
      <dgm:t>
        <a:bodyPr/>
        <a:lstStyle/>
        <a:p>
          <a:r>
            <a:rPr lang="en-US" sz="2300" b="1" dirty="0" smtClean="0">
              <a:solidFill>
                <a:srgbClr val="000000"/>
              </a:solidFill>
              <a:latin typeface="Cambria"/>
              <a:cs typeface="Cambria"/>
            </a:rPr>
            <a:t>Declaration by the Presiding Officer before the Commencement of Poll &amp; End of Poll (Part I to IV) – 2</a:t>
          </a:r>
          <a:endParaRPr lang="en-US" sz="2300" b="1" dirty="0">
            <a:solidFill>
              <a:srgbClr val="000000"/>
            </a:solidFill>
            <a:latin typeface="Cambria"/>
            <a:cs typeface="Cambria"/>
          </a:endParaRPr>
        </a:p>
      </dgm:t>
    </dgm:pt>
    <dgm:pt modelId="{50ED242E-AEB6-9247-A604-7F944AF2FC76}" type="parTrans" cxnId="{39D09F30-0D74-0244-B2E4-0DDA2FBA0E07}">
      <dgm:prSet/>
      <dgm:spPr/>
      <dgm:t>
        <a:bodyPr/>
        <a:lstStyle/>
        <a:p>
          <a:endParaRPr lang="en-US" sz="2300" b="1">
            <a:solidFill>
              <a:srgbClr val="000000"/>
            </a:solidFill>
            <a:latin typeface="Cambria"/>
            <a:cs typeface="Cambria"/>
          </a:endParaRPr>
        </a:p>
      </dgm:t>
    </dgm:pt>
    <dgm:pt modelId="{9EC73883-2478-6E41-8F7A-688EAFD6B06B}" type="sibTrans" cxnId="{39D09F30-0D74-0244-B2E4-0DDA2FBA0E07}">
      <dgm:prSet/>
      <dgm:spPr/>
      <dgm:t>
        <a:bodyPr/>
        <a:lstStyle/>
        <a:p>
          <a:endParaRPr lang="en-US" sz="2300" b="1">
            <a:solidFill>
              <a:srgbClr val="000000"/>
            </a:solidFill>
            <a:latin typeface="Cambria"/>
            <a:cs typeface="Cambria"/>
          </a:endParaRPr>
        </a:p>
      </dgm:t>
    </dgm:pt>
    <dgm:pt modelId="{16C77C5E-F7BE-6842-A8B7-C45116876366}">
      <dgm:prSet custT="1"/>
      <dgm:spPr/>
      <dgm:t>
        <a:bodyPr/>
        <a:lstStyle/>
        <a:p>
          <a:r>
            <a:rPr lang="en-US" sz="2300" b="1" dirty="0" smtClean="0">
              <a:solidFill>
                <a:srgbClr val="000000"/>
              </a:solidFill>
              <a:latin typeface="Cambria"/>
              <a:cs typeface="Cambria"/>
            </a:rPr>
            <a:t>Declaration by Elector about his age – 2</a:t>
          </a:r>
          <a:endParaRPr lang="en-US" sz="2300" b="1" dirty="0">
            <a:solidFill>
              <a:srgbClr val="000000"/>
            </a:solidFill>
            <a:latin typeface="Cambria"/>
            <a:cs typeface="Cambria"/>
          </a:endParaRPr>
        </a:p>
      </dgm:t>
    </dgm:pt>
    <dgm:pt modelId="{49C3DAA7-75D3-E748-9485-1F5B4F1DAAB4}" type="parTrans" cxnId="{918CD425-0ED3-9A48-9B3D-425EB4356EBC}">
      <dgm:prSet/>
      <dgm:spPr/>
      <dgm:t>
        <a:bodyPr/>
        <a:lstStyle/>
        <a:p>
          <a:endParaRPr lang="en-US" sz="2300" b="1">
            <a:solidFill>
              <a:srgbClr val="000000"/>
            </a:solidFill>
            <a:latin typeface="Cambria"/>
            <a:cs typeface="Cambria"/>
          </a:endParaRPr>
        </a:p>
      </dgm:t>
    </dgm:pt>
    <dgm:pt modelId="{5ABD7E1A-3C26-094B-9B5E-B46A931B6111}" type="sibTrans" cxnId="{918CD425-0ED3-9A48-9B3D-425EB4356EBC}">
      <dgm:prSet/>
      <dgm:spPr/>
      <dgm:t>
        <a:bodyPr/>
        <a:lstStyle/>
        <a:p>
          <a:endParaRPr lang="en-US" sz="2300" b="1">
            <a:solidFill>
              <a:srgbClr val="000000"/>
            </a:solidFill>
            <a:latin typeface="Cambria"/>
            <a:cs typeface="Cambria"/>
          </a:endParaRPr>
        </a:p>
      </dgm:t>
    </dgm:pt>
    <dgm:pt modelId="{92DB5FE1-9A9F-C249-BC2A-252958EFD8C0}" type="pres">
      <dgm:prSet presAssocID="{DE73A241-35C6-E248-BDEC-D5124968EBAC}" presName="linear" presStyleCnt="0">
        <dgm:presLayoutVars>
          <dgm:dir/>
          <dgm:resizeHandles val="exact"/>
        </dgm:presLayoutVars>
      </dgm:prSet>
      <dgm:spPr/>
      <dgm:t>
        <a:bodyPr/>
        <a:lstStyle/>
        <a:p>
          <a:endParaRPr lang="en-US"/>
        </a:p>
      </dgm:t>
    </dgm:pt>
    <dgm:pt modelId="{A8E7CA79-D969-404D-91A6-C975C334FE07}" type="pres">
      <dgm:prSet presAssocID="{04DE1643-856E-F74B-A492-0B1385D3A9F9}" presName="comp" presStyleCnt="0"/>
      <dgm:spPr/>
    </dgm:pt>
    <dgm:pt modelId="{402F00A2-EF5D-E04B-B073-72EB2D18A484}" type="pres">
      <dgm:prSet presAssocID="{04DE1643-856E-F74B-A492-0B1385D3A9F9}" presName="box" presStyleLbl="node1" presStyleIdx="0" presStyleCnt="5"/>
      <dgm:spPr/>
      <dgm:t>
        <a:bodyPr/>
        <a:lstStyle/>
        <a:p>
          <a:endParaRPr lang="en-US"/>
        </a:p>
      </dgm:t>
    </dgm:pt>
    <dgm:pt modelId="{8185D59B-8594-7844-B68A-4EC625E86E69}" type="pres">
      <dgm:prSet presAssocID="{04DE1643-856E-F74B-A492-0B1385D3A9F9}" presName="img" presStyleLbl="fgImgPlace1" presStyleIdx="0" presStyleCnt="5"/>
      <dgm:spPr/>
    </dgm:pt>
    <dgm:pt modelId="{A5CC4B0F-AEDB-5343-B4D7-CC76016EDFA8}" type="pres">
      <dgm:prSet presAssocID="{04DE1643-856E-F74B-A492-0B1385D3A9F9}" presName="text" presStyleLbl="node1" presStyleIdx="0" presStyleCnt="5">
        <dgm:presLayoutVars>
          <dgm:bulletEnabled val="1"/>
        </dgm:presLayoutVars>
      </dgm:prSet>
      <dgm:spPr/>
      <dgm:t>
        <a:bodyPr/>
        <a:lstStyle/>
        <a:p>
          <a:endParaRPr lang="en-US"/>
        </a:p>
      </dgm:t>
    </dgm:pt>
    <dgm:pt modelId="{FB519893-40E9-8B4F-8BD9-153914826170}" type="pres">
      <dgm:prSet presAssocID="{6AAC9356-5CA6-D949-B90D-1D451B5B07B2}" presName="spacer" presStyleCnt="0"/>
      <dgm:spPr/>
    </dgm:pt>
    <dgm:pt modelId="{D8B03BC5-B2C2-7C4F-8CE1-49C1C9498FFD}" type="pres">
      <dgm:prSet presAssocID="{C4CE6586-ADD5-304E-AA43-FE06C8A2062C}" presName="comp" presStyleCnt="0"/>
      <dgm:spPr/>
    </dgm:pt>
    <dgm:pt modelId="{C41FC46E-CF8C-8E40-B212-BA88F3427F11}" type="pres">
      <dgm:prSet presAssocID="{C4CE6586-ADD5-304E-AA43-FE06C8A2062C}" presName="box" presStyleLbl="node1" presStyleIdx="1" presStyleCnt="5"/>
      <dgm:spPr/>
      <dgm:t>
        <a:bodyPr/>
        <a:lstStyle/>
        <a:p>
          <a:endParaRPr lang="en-US"/>
        </a:p>
      </dgm:t>
    </dgm:pt>
    <dgm:pt modelId="{835427CC-90C8-C64F-AAC8-AC1120FA25B8}" type="pres">
      <dgm:prSet presAssocID="{C4CE6586-ADD5-304E-AA43-FE06C8A2062C}" presName="img" presStyleLbl="fgImgPlace1" presStyleIdx="1" presStyleCnt="5"/>
      <dgm:spPr/>
    </dgm:pt>
    <dgm:pt modelId="{F8DD93EC-77EB-A247-8B66-76D98910C7E2}" type="pres">
      <dgm:prSet presAssocID="{C4CE6586-ADD5-304E-AA43-FE06C8A2062C}" presName="text" presStyleLbl="node1" presStyleIdx="1" presStyleCnt="5">
        <dgm:presLayoutVars>
          <dgm:bulletEnabled val="1"/>
        </dgm:presLayoutVars>
      </dgm:prSet>
      <dgm:spPr/>
      <dgm:t>
        <a:bodyPr/>
        <a:lstStyle/>
        <a:p>
          <a:endParaRPr lang="en-US"/>
        </a:p>
      </dgm:t>
    </dgm:pt>
    <dgm:pt modelId="{FF4B9FB9-1B94-1046-ADB3-5B1DC67722EC}" type="pres">
      <dgm:prSet presAssocID="{294CDC5E-1137-C545-AB70-731F8995C846}" presName="spacer" presStyleCnt="0"/>
      <dgm:spPr/>
    </dgm:pt>
    <dgm:pt modelId="{2F90F7D9-1E69-3D42-8627-319633376B51}" type="pres">
      <dgm:prSet presAssocID="{07AD81C4-7566-F54A-B639-8D0A89F33748}" presName="comp" presStyleCnt="0"/>
      <dgm:spPr/>
    </dgm:pt>
    <dgm:pt modelId="{B2AF0033-58DF-DC41-81AD-29D7C1BCE0C8}" type="pres">
      <dgm:prSet presAssocID="{07AD81C4-7566-F54A-B639-8D0A89F33748}" presName="box" presStyleLbl="node1" presStyleIdx="2" presStyleCnt="5"/>
      <dgm:spPr/>
      <dgm:t>
        <a:bodyPr/>
        <a:lstStyle/>
        <a:p>
          <a:endParaRPr lang="en-US"/>
        </a:p>
      </dgm:t>
    </dgm:pt>
    <dgm:pt modelId="{643104A1-8A51-6D4A-881F-BD703FFB2F27}" type="pres">
      <dgm:prSet presAssocID="{07AD81C4-7566-F54A-B639-8D0A89F33748}" presName="img" presStyleLbl="fgImgPlace1" presStyleIdx="2" presStyleCnt="5"/>
      <dgm:spPr/>
    </dgm:pt>
    <dgm:pt modelId="{A231AAF9-9426-8244-A5A5-208AFB070766}" type="pres">
      <dgm:prSet presAssocID="{07AD81C4-7566-F54A-B639-8D0A89F33748}" presName="text" presStyleLbl="node1" presStyleIdx="2" presStyleCnt="5">
        <dgm:presLayoutVars>
          <dgm:bulletEnabled val="1"/>
        </dgm:presLayoutVars>
      </dgm:prSet>
      <dgm:spPr/>
      <dgm:t>
        <a:bodyPr/>
        <a:lstStyle/>
        <a:p>
          <a:endParaRPr lang="en-US"/>
        </a:p>
      </dgm:t>
    </dgm:pt>
    <dgm:pt modelId="{FE667422-2C25-D944-8119-E69701760909}" type="pres">
      <dgm:prSet presAssocID="{A91F6B7B-B22D-8042-8631-918436A04363}" presName="spacer" presStyleCnt="0"/>
      <dgm:spPr/>
    </dgm:pt>
    <dgm:pt modelId="{89E2F493-D2FF-C54E-8E7F-D58F6EAAD7A0}" type="pres">
      <dgm:prSet presAssocID="{816793BB-DF1B-5447-9A00-E65762A9C908}" presName="comp" presStyleCnt="0"/>
      <dgm:spPr/>
    </dgm:pt>
    <dgm:pt modelId="{A059F8B5-ACD2-B24F-A8F8-A5D4088763EF}" type="pres">
      <dgm:prSet presAssocID="{816793BB-DF1B-5447-9A00-E65762A9C908}" presName="box" presStyleLbl="node1" presStyleIdx="3" presStyleCnt="5"/>
      <dgm:spPr/>
      <dgm:t>
        <a:bodyPr/>
        <a:lstStyle/>
        <a:p>
          <a:endParaRPr lang="en-US"/>
        </a:p>
      </dgm:t>
    </dgm:pt>
    <dgm:pt modelId="{FA71926A-1CD3-E64D-AFE9-B819DFC4BCE1}" type="pres">
      <dgm:prSet presAssocID="{816793BB-DF1B-5447-9A00-E65762A9C908}" presName="img" presStyleLbl="fgImgPlace1" presStyleIdx="3" presStyleCnt="5"/>
      <dgm:spPr/>
    </dgm:pt>
    <dgm:pt modelId="{5A8F7A5A-BA5D-744E-898B-4E0E31357F42}" type="pres">
      <dgm:prSet presAssocID="{816793BB-DF1B-5447-9A00-E65762A9C908}" presName="text" presStyleLbl="node1" presStyleIdx="3" presStyleCnt="5">
        <dgm:presLayoutVars>
          <dgm:bulletEnabled val="1"/>
        </dgm:presLayoutVars>
      </dgm:prSet>
      <dgm:spPr/>
      <dgm:t>
        <a:bodyPr/>
        <a:lstStyle/>
        <a:p>
          <a:endParaRPr lang="en-US"/>
        </a:p>
      </dgm:t>
    </dgm:pt>
    <dgm:pt modelId="{4AA93D1E-F964-D04A-86D5-7BC463B48CC3}" type="pres">
      <dgm:prSet presAssocID="{9EC73883-2478-6E41-8F7A-688EAFD6B06B}" presName="spacer" presStyleCnt="0"/>
      <dgm:spPr/>
    </dgm:pt>
    <dgm:pt modelId="{003FA7E6-3490-7642-B4F3-8F85C84ADF55}" type="pres">
      <dgm:prSet presAssocID="{16C77C5E-F7BE-6842-A8B7-C45116876366}" presName="comp" presStyleCnt="0"/>
      <dgm:spPr/>
    </dgm:pt>
    <dgm:pt modelId="{0E9E53EB-E2A5-FF4F-A90E-4626E9C62D43}" type="pres">
      <dgm:prSet presAssocID="{16C77C5E-F7BE-6842-A8B7-C45116876366}" presName="box" presStyleLbl="node1" presStyleIdx="4" presStyleCnt="5"/>
      <dgm:spPr/>
      <dgm:t>
        <a:bodyPr/>
        <a:lstStyle/>
        <a:p>
          <a:endParaRPr lang="en-US"/>
        </a:p>
      </dgm:t>
    </dgm:pt>
    <dgm:pt modelId="{A6DE9158-E6FB-7245-8C9E-FF479EEC7C4C}" type="pres">
      <dgm:prSet presAssocID="{16C77C5E-F7BE-6842-A8B7-C45116876366}" presName="img" presStyleLbl="fgImgPlace1" presStyleIdx="4" presStyleCnt="5"/>
      <dgm:spPr/>
    </dgm:pt>
    <dgm:pt modelId="{DE19DB70-4C50-B84E-97CD-2AD5CC199319}" type="pres">
      <dgm:prSet presAssocID="{16C77C5E-F7BE-6842-A8B7-C45116876366}" presName="text" presStyleLbl="node1" presStyleIdx="4" presStyleCnt="5">
        <dgm:presLayoutVars>
          <dgm:bulletEnabled val="1"/>
        </dgm:presLayoutVars>
      </dgm:prSet>
      <dgm:spPr/>
      <dgm:t>
        <a:bodyPr/>
        <a:lstStyle/>
        <a:p>
          <a:endParaRPr lang="en-US"/>
        </a:p>
      </dgm:t>
    </dgm:pt>
  </dgm:ptLst>
  <dgm:cxnLst>
    <dgm:cxn modelId="{B1451163-B8E5-8E45-B243-1CF11CDA8776}" srcId="{DE73A241-35C6-E248-BDEC-D5124968EBAC}" destId="{C4CE6586-ADD5-304E-AA43-FE06C8A2062C}" srcOrd="1" destOrd="0" parTransId="{6FDA665E-35A3-4B4F-9404-05C42FD326B2}" sibTransId="{294CDC5E-1137-C545-AB70-731F8995C846}"/>
    <dgm:cxn modelId="{487367EE-C5DE-4089-9EA9-74F6E7381A4E}" type="presOf" srcId="{04DE1643-856E-F74B-A492-0B1385D3A9F9}" destId="{402F00A2-EF5D-E04B-B073-72EB2D18A484}" srcOrd="0" destOrd="0" presId="urn:microsoft.com/office/officeart/2005/8/layout/vList4#2"/>
    <dgm:cxn modelId="{918CD425-0ED3-9A48-9B3D-425EB4356EBC}" srcId="{DE73A241-35C6-E248-BDEC-D5124968EBAC}" destId="{16C77C5E-F7BE-6842-A8B7-C45116876366}" srcOrd="4" destOrd="0" parTransId="{49C3DAA7-75D3-E748-9485-1F5B4F1DAAB4}" sibTransId="{5ABD7E1A-3C26-094B-9B5E-B46A931B6111}"/>
    <dgm:cxn modelId="{88A7A112-46BD-4D0D-97C1-53B107B18F56}" type="presOf" srcId="{816793BB-DF1B-5447-9A00-E65762A9C908}" destId="{5A8F7A5A-BA5D-744E-898B-4E0E31357F42}" srcOrd="1" destOrd="0" presId="urn:microsoft.com/office/officeart/2005/8/layout/vList4#2"/>
    <dgm:cxn modelId="{9B3E4A9F-9799-407B-ACA2-367EEA42CB07}" type="presOf" srcId="{07AD81C4-7566-F54A-B639-8D0A89F33748}" destId="{B2AF0033-58DF-DC41-81AD-29D7C1BCE0C8}" srcOrd="0" destOrd="0" presId="urn:microsoft.com/office/officeart/2005/8/layout/vList4#2"/>
    <dgm:cxn modelId="{41095AA2-244D-4DC7-B0F3-0106BF512D83}" type="presOf" srcId="{816793BB-DF1B-5447-9A00-E65762A9C908}" destId="{A059F8B5-ACD2-B24F-A8F8-A5D4088763EF}" srcOrd="0" destOrd="0" presId="urn:microsoft.com/office/officeart/2005/8/layout/vList4#2"/>
    <dgm:cxn modelId="{099D35A9-A02B-1A49-9CB7-D6F63421668F}" srcId="{DE73A241-35C6-E248-BDEC-D5124968EBAC}" destId="{04DE1643-856E-F74B-A492-0B1385D3A9F9}" srcOrd="0" destOrd="0" parTransId="{949AB012-51E3-FF40-A55C-A7DB729EEEDD}" sibTransId="{6AAC9356-5CA6-D949-B90D-1D451B5B07B2}"/>
    <dgm:cxn modelId="{BF79BA66-3A7E-40EF-B7E1-3798556274F2}" type="presOf" srcId="{16C77C5E-F7BE-6842-A8B7-C45116876366}" destId="{0E9E53EB-E2A5-FF4F-A90E-4626E9C62D43}" srcOrd="0" destOrd="0" presId="urn:microsoft.com/office/officeart/2005/8/layout/vList4#2"/>
    <dgm:cxn modelId="{ADF2ADB4-C0C9-486E-B24D-A42BEE7F5CD4}" type="presOf" srcId="{07AD81C4-7566-F54A-B639-8D0A89F33748}" destId="{A231AAF9-9426-8244-A5A5-208AFB070766}" srcOrd="1" destOrd="0" presId="urn:microsoft.com/office/officeart/2005/8/layout/vList4#2"/>
    <dgm:cxn modelId="{39D09F30-0D74-0244-B2E4-0DDA2FBA0E07}" srcId="{DE73A241-35C6-E248-BDEC-D5124968EBAC}" destId="{816793BB-DF1B-5447-9A00-E65762A9C908}" srcOrd="3" destOrd="0" parTransId="{50ED242E-AEB6-9247-A604-7F944AF2FC76}" sibTransId="{9EC73883-2478-6E41-8F7A-688EAFD6B06B}"/>
    <dgm:cxn modelId="{7AE2CF78-4751-4EA0-81D7-14A0F648C941}" type="presOf" srcId="{04DE1643-856E-F74B-A492-0B1385D3A9F9}" destId="{A5CC4B0F-AEDB-5343-B4D7-CC76016EDFA8}" srcOrd="1" destOrd="0" presId="urn:microsoft.com/office/officeart/2005/8/layout/vList4#2"/>
    <dgm:cxn modelId="{911D1A81-215D-430C-B475-51FED1F155CF}" type="presOf" srcId="{DE73A241-35C6-E248-BDEC-D5124968EBAC}" destId="{92DB5FE1-9A9F-C249-BC2A-252958EFD8C0}" srcOrd="0" destOrd="0" presId="urn:microsoft.com/office/officeart/2005/8/layout/vList4#2"/>
    <dgm:cxn modelId="{6FC425A0-9A08-4942-BBCD-BACE333B4664}" srcId="{DE73A241-35C6-E248-BDEC-D5124968EBAC}" destId="{07AD81C4-7566-F54A-B639-8D0A89F33748}" srcOrd="2" destOrd="0" parTransId="{9BE9AF80-3B16-3545-A716-9224E716A5BD}" sibTransId="{A91F6B7B-B22D-8042-8631-918436A04363}"/>
    <dgm:cxn modelId="{07103C63-4AE0-4945-8237-2B7CB645000E}" type="presOf" srcId="{C4CE6586-ADD5-304E-AA43-FE06C8A2062C}" destId="{F8DD93EC-77EB-A247-8B66-76D98910C7E2}" srcOrd="1" destOrd="0" presId="urn:microsoft.com/office/officeart/2005/8/layout/vList4#2"/>
    <dgm:cxn modelId="{84B848CA-E264-4247-BC64-C7EBC1AC24BC}" type="presOf" srcId="{16C77C5E-F7BE-6842-A8B7-C45116876366}" destId="{DE19DB70-4C50-B84E-97CD-2AD5CC199319}" srcOrd="1" destOrd="0" presId="urn:microsoft.com/office/officeart/2005/8/layout/vList4#2"/>
    <dgm:cxn modelId="{1B8E9D2D-5AC3-4291-9E6A-622F743999FB}" type="presOf" srcId="{C4CE6586-ADD5-304E-AA43-FE06C8A2062C}" destId="{C41FC46E-CF8C-8E40-B212-BA88F3427F11}" srcOrd="0" destOrd="0" presId="urn:microsoft.com/office/officeart/2005/8/layout/vList4#2"/>
    <dgm:cxn modelId="{D9217A4E-26F2-4AA8-8EA2-FFA0415F68FA}" type="presParOf" srcId="{92DB5FE1-9A9F-C249-BC2A-252958EFD8C0}" destId="{A8E7CA79-D969-404D-91A6-C975C334FE07}" srcOrd="0" destOrd="0" presId="urn:microsoft.com/office/officeart/2005/8/layout/vList4#2"/>
    <dgm:cxn modelId="{D43D172A-84E5-4C3F-99E0-ABC21C642A82}" type="presParOf" srcId="{A8E7CA79-D969-404D-91A6-C975C334FE07}" destId="{402F00A2-EF5D-E04B-B073-72EB2D18A484}" srcOrd="0" destOrd="0" presId="urn:microsoft.com/office/officeart/2005/8/layout/vList4#2"/>
    <dgm:cxn modelId="{A00FDDC5-A2F2-4C24-8509-237385E6EF07}" type="presParOf" srcId="{A8E7CA79-D969-404D-91A6-C975C334FE07}" destId="{8185D59B-8594-7844-B68A-4EC625E86E69}" srcOrd="1" destOrd="0" presId="urn:microsoft.com/office/officeart/2005/8/layout/vList4#2"/>
    <dgm:cxn modelId="{33D65266-E2FE-4AC3-B80F-FA92D9759FB8}" type="presParOf" srcId="{A8E7CA79-D969-404D-91A6-C975C334FE07}" destId="{A5CC4B0F-AEDB-5343-B4D7-CC76016EDFA8}" srcOrd="2" destOrd="0" presId="urn:microsoft.com/office/officeart/2005/8/layout/vList4#2"/>
    <dgm:cxn modelId="{AD46CCD7-2933-4EFB-AF86-07312F0AE255}" type="presParOf" srcId="{92DB5FE1-9A9F-C249-BC2A-252958EFD8C0}" destId="{FB519893-40E9-8B4F-8BD9-153914826170}" srcOrd="1" destOrd="0" presId="urn:microsoft.com/office/officeart/2005/8/layout/vList4#2"/>
    <dgm:cxn modelId="{96919638-C11A-4514-92FA-509E3B5D975A}" type="presParOf" srcId="{92DB5FE1-9A9F-C249-BC2A-252958EFD8C0}" destId="{D8B03BC5-B2C2-7C4F-8CE1-49C1C9498FFD}" srcOrd="2" destOrd="0" presId="urn:microsoft.com/office/officeart/2005/8/layout/vList4#2"/>
    <dgm:cxn modelId="{2DC0FDB6-DD50-4538-B384-08AE5DA242AF}" type="presParOf" srcId="{D8B03BC5-B2C2-7C4F-8CE1-49C1C9498FFD}" destId="{C41FC46E-CF8C-8E40-B212-BA88F3427F11}" srcOrd="0" destOrd="0" presId="urn:microsoft.com/office/officeart/2005/8/layout/vList4#2"/>
    <dgm:cxn modelId="{D15BC6F1-2A5A-4636-9C65-EE546ED770DA}" type="presParOf" srcId="{D8B03BC5-B2C2-7C4F-8CE1-49C1C9498FFD}" destId="{835427CC-90C8-C64F-AAC8-AC1120FA25B8}" srcOrd="1" destOrd="0" presId="urn:microsoft.com/office/officeart/2005/8/layout/vList4#2"/>
    <dgm:cxn modelId="{76D3D64B-30A8-4BD3-A91A-4B9DE18D6CCC}" type="presParOf" srcId="{D8B03BC5-B2C2-7C4F-8CE1-49C1C9498FFD}" destId="{F8DD93EC-77EB-A247-8B66-76D98910C7E2}" srcOrd="2" destOrd="0" presId="urn:microsoft.com/office/officeart/2005/8/layout/vList4#2"/>
    <dgm:cxn modelId="{FAC7E141-BB9F-4253-9F23-419412B12AA5}" type="presParOf" srcId="{92DB5FE1-9A9F-C249-BC2A-252958EFD8C0}" destId="{FF4B9FB9-1B94-1046-ADB3-5B1DC67722EC}" srcOrd="3" destOrd="0" presId="urn:microsoft.com/office/officeart/2005/8/layout/vList4#2"/>
    <dgm:cxn modelId="{3DFFA9DD-5E19-4F54-B214-F340B63546A2}" type="presParOf" srcId="{92DB5FE1-9A9F-C249-BC2A-252958EFD8C0}" destId="{2F90F7D9-1E69-3D42-8627-319633376B51}" srcOrd="4" destOrd="0" presId="urn:microsoft.com/office/officeart/2005/8/layout/vList4#2"/>
    <dgm:cxn modelId="{714E6152-008A-43DD-AE17-B57FC241FFB2}" type="presParOf" srcId="{2F90F7D9-1E69-3D42-8627-319633376B51}" destId="{B2AF0033-58DF-DC41-81AD-29D7C1BCE0C8}" srcOrd="0" destOrd="0" presId="urn:microsoft.com/office/officeart/2005/8/layout/vList4#2"/>
    <dgm:cxn modelId="{BF16BFDE-F9B5-4D9C-8402-9DDEEEE001B0}" type="presParOf" srcId="{2F90F7D9-1E69-3D42-8627-319633376B51}" destId="{643104A1-8A51-6D4A-881F-BD703FFB2F27}" srcOrd="1" destOrd="0" presId="urn:microsoft.com/office/officeart/2005/8/layout/vList4#2"/>
    <dgm:cxn modelId="{40F8D7CB-CDA5-41AA-9046-2A144FF0BFCF}" type="presParOf" srcId="{2F90F7D9-1E69-3D42-8627-319633376B51}" destId="{A231AAF9-9426-8244-A5A5-208AFB070766}" srcOrd="2" destOrd="0" presId="urn:microsoft.com/office/officeart/2005/8/layout/vList4#2"/>
    <dgm:cxn modelId="{6E30A2EF-6BDB-4578-B299-DC9EBA2357C7}" type="presParOf" srcId="{92DB5FE1-9A9F-C249-BC2A-252958EFD8C0}" destId="{FE667422-2C25-D944-8119-E69701760909}" srcOrd="5" destOrd="0" presId="urn:microsoft.com/office/officeart/2005/8/layout/vList4#2"/>
    <dgm:cxn modelId="{D18FC661-8BD4-4CF1-91EF-FC15EE386F1B}" type="presParOf" srcId="{92DB5FE1-9A9F-C249-BC2A-252958EFD8C0}" destId="{89E2F493-D2FF-C54E-8E7F-D58F6EAAD7A0}" srcOrd="6" destOrd="0" presId="urn:microsoft.com/office/officeart/2005/8/layout/vList4#2"/>
    <dgm:cxn modelId="{33F1B43E-0270-4FAB-90F0-F6335813463E}" type="presParOf" srcId="{89E2F493-D2FF-C54E-8E7F-D58F6EAAD7A0}" destId="{A059F8B5-ACD2-B24F-A8F8-A5D4088763EF}" srcOrd="0" destOrd="0" presId="urn:microsoft.com/office/officeart/2005/8/layout/vList4#2"/>
    <dgm:cxn modelId="{B15B35B5-43F2-4DD1-812D-11B0A3208C30}" type="presParOf" srcId="{89E2F493-D2FF-C54E-8E7F-D58F6EAAD7A0}" destId="{FA71926A-1CD3-E64D-AFE9-B819DFC4BCE1}" srcOrd="1" destOrd="0" presId="urn:microsoft.com/office/officeart/2005/8/layout/vList4#2"/>
    <dgm:cxn modelId="{3683EE3A-8021-4965-8690-F12F5A130058}" type="presParOf" srcId="{89E2F493-D2FF-C54E-8E7F-D58F6EAAD7A0}" destId="{5A8F7A5A-BA5D-744E-898B-4E0E31357F42}" srcOrd="2" destOrd="0" presId="urn:microsoft.com/office/officeart/2005/8/layout/vList4#2"/>
    <dgm:cxn modelId="{0CAAB6C5-6972-4F57-838E-D54C4D72EBF0}" type="presParOf" srcId="{92DB5FE1-9A9F-C249-BC2A-252958EFD8C0}" destId="{4AA93D1E-F964-D04A-86D5-7BC463B48CC3}" srcOrd="7" destOrd="0" presId="urn:microsoft.com/office/officeart/2005/8/layout/vList4#2"/>
    <dgm:cxn modelId="{3D1B564E-AF2D-4905-BCB5-654F149B2B5A}" type="presParOf" srcId="{92DB5FE1-9A9F-C249-BC2A-252958EFD8C0}" destId="{003FA7E6-3490-7642-B4F3-8F85C84ADF55}" srcOrd="8" destOrd="0" presId="urn:microsoft.com/office/officeart/2005/8/layout/vList4#2"/>
    <dgm:cxn modelId="{9BF3A955-C3BF-42C2-BD6B-6046250066BE}" type="presParOf" srcId="{003FA7E6-3490-7642-B4F3-8F85C84ADF55}" destId="{0E9E53EB-E2A5-FF4F-A90E-4626E9C62D43}" srcOrd="0" destOrd="0" presId="urn:microsoft.com/office/officeart/2005/8/layout/vList4#2"/>
    <dgm:cxn modelId="{D95951F4-7163-479B-94BF-A8FA628474F0}" type="presParOf" srcId="{003FA7E6-3490-7642-B4F3-8F85C84ADF55}" destId="{A6DE9158-E6FB-7245-8C9E-FF479EEC7C4C}" srcOrd="1" destOrd="0" presId="urn:microsoft.com/office/officeart/2005/8/layout/vList4#2"/>
    <dgm:cxn modelId="{C0A270EF-4D74-4B65-A967-7ACD2708A2DB}" type="presParOf" srcId="{003FA7E6-3490-7642-B4F3-8F85C84ADF55}" destId="{DE19DB70-4C50-B84E-97CD-2AD5CC199319}"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73A241-35C6-E248-BDEC-D5124968EBAC}" type="doc">
      <dgm:prSet loTypeId="urn:microsoft.com/office/officeart/2005/8/layout/vList4#3" loCatId="" qsTypeId="urn:microsoft.com/office/officeart/2005/8/quickstyle/simple1" qsCatId="simple" csTypeId="urn:microsoft.com/office/officeart/2005/8/colors/colorful1#6" csCatId="colorful" phldr="1"/>
      <dgm:spPr/>
      <dgm:t>
        <a:bodyPr/>
        <a:lstStyle/>
        <a:p>
          <a:endParaRPr lang="en-US"/>
        </a:p>
      </dgm:t>
    </dgm:pt>
    <dgm:pt modelId="{4B19227B-9715-0440-9229-29C7F6871BD7}">
      <dgm:prSet custT="1"/>
      <dgm:spPr/>
      <dgm:t>
        <a:bodyPr/>
        <a:lstStyle/>
        <a:p>
          <a:r>
            <a:rPr lang="en-US" sz="2300" b="1" dirty="0" smtClean="0">
              <a:solidFill>
                <a:srgbClr val="000000"/>
              </a:solidFill>
              <a:latin typeface="Cambria"/>
              <a:cs typeface="Cambria"/>
            </a:rPr>
            <a:t>List of Electors who voted after giving declaration/refused to give declaration – 10</a:t>
          </a:r>
          <a:endParaRPr lang="en-US" sz="2300" b="1" dirty="0">
            <a:solidFill>
              <a:srgbClr val="000000"/>
            </a:solidFill>
            <a:latin typeface="Cambria"/>
            <a:cs typeface="Cambria"/>
          </a:endParaRPr>
        </a:p>
      </dgm:t>
    </dgm:pt>
    <dgm:pt modelId="{386576DD-2318-C540-92EB-EFE84513A075}" type="parTrans" cxnId="{A48839C3-EF79-A94D-9775-3317B2E534CD}">
      <dgm:prSet/>
      <dgm:spPr/>
      <dgm:t>
        <a:bodyPr/>
        <a:lstStyle/>
        <a:p>
          <a:endParaRPr lang="en-US" sz="2300" b="1">
            <a:solidFill>
              <a:srgbClr val="000000"/>
            </a:solidFill>
            <a:latin typeface="Cambria"/>
            <a:cs typeface="Cambria"/>
          </a:endParaRPr>
        </a:p>
      </dgm:t>
    </dgm:pt>
    <dgm:pt modelId="{2CB252AB-CA34-D043-B089-21C3D9C02673}" type="sibTrans" cxnId="{A48839C3-EF79-A94D-9775-3317B2E534CD}">
      <dgm:prSet/>
      <dgm:spPr/>
      <dgm:t>
        <a:bodyPr/>
        <a:lstStyle/>
        <a:p>
          <a:endParaRPr lang="en-US" sz="2300" b="1">
            <a:solidFill>
              <a:srgbClr val="000000"/>
            </a:solidFill>
            <a:latin typeface="Cambria"/>
            <a:cs typeface="Cambria"/>
          </a:endParaRPr>
        </a:p>
      </dgm:t>
    </dgm:pt>
    <dgm:pt modelId="{F0A49C8F-995B-064A-829E-1AFB675D79E1}">
      <dgm:prSet custT="1"/>
      <dgm:spPr/>
      <dgm:t>
        <a:bodyPr/>
        <a:lstStyle/>
        <a:p>
          <a:r>
            <a:rPr lang="en-US" sz="2300" b="1" dirty="0" smtClean="0">
              <a:solidFill>
                <a:srgbClr val="000000"/>
              </a:solidFill>
              <a:latin typeface="Cambria"/>
              <a:cs typeface="Cambria"/>
            </a:rPr>
            <a:t>Declaration by the companion of blind and infirm voters-10</a:t>
          </a:r>
          <a:endParaRPr lang="en-US" sz="2300" b="1" dirty="0">
            <a:solidFill>
              <a:srgbClr val="000000"/>
            </a:solidFill>
            <a:latin typeface="Cambria"/>
            <a:cs typeface="Cambria"/>
          </a:endParaRPr>
        </a:p>
      </dgm:t>
    </dgm:pt>
    <dgm:pt modelId="{EA4ADD03-5BF1-ED40-ACBD-6B05D3108563}" type="parTrans" cxnId="{9892E689-006A-A748-86A8-96E299D64527}">
      <dgm:prSet/>
      <dgm:spPr/>
      <dgm:t>
        <a:bodyPr/>
        <a:lstStyle/>
        <a:p>
          <a:endParaRPr lang="en-US" sz="2300">
            <a:latin typeface="Cambria"/>
            <a:cs typeface="Cambria"/>
          </a:endParaRPr>
        </a:p>
      </dgm:t>
    </dgm:pt>
    <dgm:pt modelId="{12890A4D-C1C5-DC43-894B-C67CCC435D19}" type="sibTrans" cxnId="{9892E689-006A-A748-86A8-96E299D64527}">
      <dgm:prSet/>
      <dgm:spPr/>
      <dgm:t>
        <a:bodyPr/>
        <a:lstStyle/>
        <a:p>
          <a:endParaRPr lang="en-US" sz="2300">
            <a:latin typeface="Cambria"/>
            <a:cs typeface="Cambria"/>
          </a:endParaRPr>
        </a:p>
      </dgm:t>
    </dgm:pt>
    <dgm:pt modelId="{C54A14C4-8B26-A341-8C7A-5D7680613A1E}">
      <dgm:prSet custT="1"/>
      <dgm:spPr/>
      <dgm:t>
        <a:bodyPr/>
        <a:lstStyle/>
        <a:p>
          <a:r>
            <a:rPr lang="en-US" sz="2300" b="1" dirty="0" smtClean="0">
              <a:solidFill>
                <a:srgbClr val="000000"/>
              </a:solidFill>
              <a:latin typeface="Cambria"/>
              <a:cs typeface="Cambria"/>
            </a:rPr>
            <a:t>Passes for Polling agents- @ 2 for each candidate</a:t>
          </a:r>
          <a:endParaRPr lang="en-US" sz="2300" b="1" dirty="0">
            <a:solidFill>
              <a:srgbClr val="000000"/>
            </a:solidFill>
            <a:latin typeface="Cambria"/>
            <a:cs typeface="Cambria"/>
          </a:endParaRPr>
        </a:p>
      </dgm:t>
    </dgm:pt>
    <dgm:pt modelId="{C75B20EE-BF57-A94D-BBCA-08FFB600C0F2}" type="parTrans" cxnId="{6F3E9745-F9AD-C84F-8FE8-7438A31D91F4}">
      <dgm:prSet/>
      <dgm:spPr/>
      <dgm:t>
        <a:bodyPr/>
        <a:lstStyle/>
        <a:p>
          <a:endParaRPr lang="en-US" sz="2300">
            <a:latin typeface="Cambria"/>
            <a:cs typeface="Cambria"/>
          </a:endParaRPr>
        </a:p>
      </dgm:t>
    </dgm:pt>
    <dgm:pt modelId="{3A026B5C-A06F-CF4E-8B78-5C074338377C}" type="sibTrans" cxnId="{6F3E9745-F9AD-C84F-8FE8-7438A31D91F4}">
      <dgm:prSet/>
      <dgm:spPr/>
      <dgm:t>
        <a:bodyPr/>
        <a:lstStyle/>
        <a:p>
          <a:endParaRPr lang="en-US" sz="2300">
            <a:latin typeface="Cambria"/>
            <a:cs typeface="Cambria"/>
          </a:endParaRPr>
        </a:p>
      </dgm:t>
    </dgm:pt>
    <dgm:pt modelId="{C93FC003-419A-6843-A97A-A283992628A7}">
      <dgm:prSet custT="1"/>
      <dgm:spPr/>
      <dgm:t>
        <a:bodyPr/>
        <a:lstStyle/>
        <a:p>
          <a:r>
            <a:rPr lang="en-US" sz="2300" b="1" dirty="0" smtClean="0">
              <a:solidFill>
                <a:srgbClr val="000000"/>
              </a:solidFill>
              <a:latin typeface="Cambria"/>
              <a:cs typeface="Cambria"/>
            </a:rPr>
            <a:t>Visit Sheet – 2</a:t>
          </a:r>
          <a:endParaRPr lang="en-US" sz="2300" b="1" dirty="0">
            <a:solidFill>
              <a:srgbClr val="000000"/>
            </a:solidFill>
            <a:latin typeface="Cambria"/>
            <a:cs typeface="Cambria"/>
          </a:endParaRPr>
        </a:p>
      </dgm:t>
    </dgm:pt>
    <dgm:pt modelId="{21B44092-F612-CF4A-9D23-ADE62DC66B1B}" type="parTrans" cxnId="{C417BB22-40D6-9041-BD72-F6CBDB2BA46C}">
      <dgm:prSet/>
      <dgm:spPr/>
      <dgm:t>
        <a:bodyPr/>
        <a:lstStyle/>
        <a:p>
          <a:endParaRPr lang="en-US" sz="2300">
            <a:latin typeface="Cambria"/>
            <a:cs typeface="Cambria"/>
          </a:endParaRPr>
        </a:p>
      </dgm:t>
    </dgm:pt>
    <dgm:pt modelId="{49534145-A6BF-FC43-9987-9F5671940E39}" type="sibTrans" cxnId="{C417BB22-40D6-9041-BD72-F6CBDB2BA46C}">
      <dgm:prSet/>
      <dgm:spPr/>
      <dgm:t>
        <a:bodyPr/>
        <a:lstStyle/>
        <a:p>
          <a:endParaRPr lang="en-US" sz="2300">
            <a:latin typeface="Cambria"/>
            <a:cs typeface="Cambria"/>
          </a:endParaRPr>
        </a:p>
      </dgm:t>
    </dgm:pt>
    <dgm:pt modelId="{54DC9E8C-E8DA-064D-B70A-8614B2375AB6}">
      <dgm:prSet custT="1"/>
      <dgm:spPr/>
      <dgm:t>
        <a:bodyPr/>
        <a:lstStyle/>
        <a:p>
          <a:r>
            <a:rPr lang="en-US" sz="2300" b="1" dirty="0" smtClean="0">
              <a:solidFill>
                <a:srgbClr val="000000"/>
              </a:solidFill>
              <a:latin typeface="Cambria"/>
              <a:cs typeface="Cambria"/>
            </a:rPr>
            <a:t>Format for Presiding Officer’s Additional 16-Point report to be submitted to Constituency Observer/ RO</a:t>
          </a:r>
          <a:endParaRPr lang="en-US" sz="2300" b="1" dirty="0">
            <a:solidFill>
              <a:srgbClr val="000000"/>
            </a:solidFill>
            <a:latin typeface="Cambria"/>
            <a:cs typeface="Cambria"/>
          </a:endParaRPr>
        </a:p>
      </dgm:t>
    </dgm:pt>
    <dgm:pt modelId="{9BCF412F-DF66-5645-AEF1-90F1380160DD}" type="parTrans" cxnId="{02E69535-A5F9-CF43-A9B5-8FB17C97F90E}">
      <dgm:prSet/>
      <dgm:spPr/>
      <dgm:t>
        <a:bodyPr/>
        <a:lstStyle/>
        <a:p>
          <a:endParaRPr lang="en-US" sz="2300">
            <a:latin typeface="Cambria"/>
            <a:cs typeface="Cambria"/>
          </a:endParaRPr>
        </a:p>
      </dgm:t>
    </dgm:pt>
    <dgm:pt modelId="{410D829C-3112-5A40-BE28-E65BF28E9B9D}" type="sibTrans" cxnId="{02E69535-A5F9-CF43-A9B5-8FB17C97F90E}">
      <dgm:prSet/>
      <dgm:spPr/>
      <dgm:t>
        <a:bodyPr/>
        <a:lstStyle/>
        <a:p>
          <a:endParaRPr lang="en-US" sz="2300">
            <a:latin typeface="Cambria"/>
            <a:cs typeface="Cambria"/>
          </a:endParaRPr>
        </a:p>
      </dgm:t>
    </dgm:pt>
    <dgm:pt modelId="{92DB5FE1-9A9F-C249-BC2A-252958EFD8C0}" type="pres">
      <dgm:prSet presAssocID="{DE73A241-35C6-E248-BDEC-D5124968EBAC}" presName="linear" presStyleCnt="0">
        <dgm:presLayoutVars>
          <dgm:dir/>
          <dgm:resizeHandles val="exact"/>
        </dgm:presLayoutVars>
      </dgm:prSet>
      <dgm:spPr/>
      <dgm:t>
        <a:bodyPr/>
        <a:lstStyle/>
        <a:p>
          <a:endParaRPr lang="en-US"/>
        </a:p>
      </dgm:t>
    </dgm:pt>
    <dgm:pt modelId="{5EEEC585-14D1-E346-ADCD-4A033B5AF2AB}" type="pres">
      <dgm:prSet presAssocID="{4B19227B-9715-0440-9229-29C7F6871BD7}" presName="comp" presStyleCnt="0"/>
      <dgm:spPr/>
    </dgm:pt>
    <dgm:pt modelId="{71930D2A-3FDA-3F4B-B629-761EA95A15CA}" type="pres">
      <dgm:prSet presAssocID="{4B19227B-9715-0440-9229-29C7F6871BD7}" presName="box" presStyleLbl="node1" presStyleIdx="0" presStyleCnt="5"/>
      <dgm:spPr/>
      <dgm:t>
        <a:bodyPr/>
        <a:lstStyle/>
        <a:p>
          <a:endParaRPr lang="en-US"/>
        </a:p>
      </dgm:t>
    </dgm:pt>
    <dgm:pt modelId="{96ECEE35-4A32-6C46-A53F-2FB81D281A5F}" type="pres">
      <dgm:prSet presAssocID="{4B19227B-9715-0440-9229-29C7F6871BD7}" presName="img" presStyleLbl="fgImgPlace1" presStyleIdx="0" presStyleCnt="5"/>
      <dgm:spPr/>
    </dgm:pt>
    <dgm:pt modelId="{291D1DE1-417A-7249-8696-C68D3F53DB5B}" type="pres">
      <dgm:prSet presAssocID="{4B19227B-9715-0440-9229-29C7F6871BD7}" presName="text" presStyleLbl="node1" presStyleIdx="0" presStyleCnt="5">
        <dgm:presLayoutVars>
          <dgm:bulletEnabled val="1"/>
        </dgm:presLayoutVars>
      </dgm:prSet>
      <dgm:spPr/>
      <dgm:t>
        <a:bodyPr/>
        <a:lstStyle/>
        <a:p>
          <a:endParaRPr lang="en-US"/>
        </a:p>
      </dgm:t>
    </dgm:pt>
    <dgm:pt modelId="{31C12E3D-5C80-A14A-8055-D3E799782CBF}" type="pres">
      <dgm:prSet presAssocID="{2CB252AB-CA34-D043-B089-21C3D9C02673}" presName="spacer" presStyleCnt="0"/>
      <dgm:spPr/>
    </dgm:pt>
    <dgm:pt modelId="{08F3F668-EAFD-1047-907C-2E00F4E62B23}" type="pres">
      <dgm:prSet presAssocID="{F0A49C8F-995B-064A-829E-1AFB675D79E1}" presName="comp" presStyleCnt="0"/>
      <dgm:spPr/>
    </dgm:pt>
    <dgm:pt modelId="{8003C241-C33C-204B-8CFB-C693A0812E00}" type="pres">
      <dgm:prSet presAssocID="{F0A49C8F-995B-064A-829E-1AFB675D79E1}" presName="box" presStyleLbl="node1" presStyleIdx="1" presStyleCnt="5"/>
      <dgm:spPr/>
      <dgm:t>
        <a:bodyPr/>
        <a:lstStyle/>
        <a:p>
          <a:endParaRPr lang="en-US"/>
        </a:p>
      </dgm:t>
    </dgm:pt>
    <dgm:pt modelId="{E0E46F68-5FE6-F444-8909-7CE61A4CE97E}" type="pres">
      <dgm:prSet presAssocID="{F0A49C8F-995B-064A-829E-1AFB675D79E1}" presName="img" presStyleLbl="fgImgPlace1" presStyleIdx="1" presStyleCnt="5"/>
      <dgm:spPr/>
    </dgm:pt>
    <dgm:pt modelId="{9CF4DE0B-B6F5-2A43-9BED-605446C81EDC}" type="pres">
      <dgm:prSet presAssocID="{F0A49C8F-995B-064A-829E-1AFB675D79E1}" presName="text" presStyleLbl="node1" presStyleIdx="1" presStyleCnt="5">
        <dgm:presLayoutVars>
          <dgm:bulletEnabled val="1"/>
        </dgm:presLayoutVars>
      </dgm:prSet>
      <dgm:spPr/>
      <dgm:t>
        <a:bodyPr/>
        <a:lstStyle/>
        <a:p>
          <a:endParaRPr lang="en-US"/>
        </a:p>
      </dgm:t>
    </dgm:pt>
    <dgm:pt modelId="{8DC3A4AC-ADE7-0343-AD4A-D6C7327F5F6B}" type="pres">
      <dgm:prSet presAssocID="{12890A4D-C1C5-DC43-894B-C67CCC435D19}" presName="spacer" presStyleCnt="0"/>
      <dgm:spPr/>
    </dgm:pt>
    <dgm:pt modelId="{E59BFDAD-DFAB-0041-8FF0-33690521BFD4}" type="pres">
      <dgm:prSet presAssocID="{C54A14C4-8B26-A341-8C7A-5D7680613A1E}" presName="comp" presStyleCnt="0"/>
      <dgm:spPr/>
    </dgm:pt>
    <dgm:pt modelId="{7F1DED6C-058A-A345-A1ED-9747C81B04B8}" type="pres">
      <dgm:prSet presAssocID="{C54A14C4-8B26-A341-8C7A-5D7680613A1E}" presName="box" presStyleLbl="node1" presStyleIdx="2" presStyleCnt="5"/>
      <dgm:spPr/>
      <dgm:t>
        <a:bodyPr/>
        <a:lstStyle/>
        <a:p>
          <a:endParaRPr lang="en-US"/>
        </a:p>
      </dgm:t>
    </dgm:pt>
    <dgm:pt modelId="{521A2BBD-1832-1B4D-A8ED-8796D508495F}" type="pres">
      <dgm:prSet presAssocID="{C54A14C4-8B26-A341-8C7A-5D7680613A1E}" presName="img" presStyleLbl="fgImgPlace1" presStyleIdx="2" presStyleCnt="5"/>
      <dgm:spPr/>
    </dgm:pt>
    <dgm:pt modelId="{ACD3CAA9-C163-B248-B4DC-671445DD1D56}" type="pres">
      <dgm:prSet presAssocID="{C54A14C4-8B26-A341-8C7A-5D7680613A1E}" presName="text" presStyleLbl="node1" presStyleIdx="2" presStyleCnt="5">
        <dgm:presLayoutVars>
          <dgm:bulletEnabled val="1"/>
        </dgm:presLayoutVars>
      </dgm:prSet>
      <dgm:spPr/>
      <dgm:t>
        <a:bodyPr/>
        <a:lstStyle/>
        <a:p>
          <a:endParaRPr lang="en-US"/>
        </a:p>
      </dgm:t>
    </dgm:pt>
    <dgm:pt modelId="{488E2F3D-9F4F-374D-990E-23DABDCDF25F}" type="pres">
      <dgm:prSet presAssocID="{3A026B5C-A06F-CF4E-8B78-5C074338377C}" presName="spacer" presStyleCnt="0"/>
      <dgm:spPr/>
    </dgm:pt>
    <dgm:pt modelId="{694EDE8F-8973-084B-9FC6-13A22A9A0DCE}" type="pres">
      <dgm:prSet presAssocID="{C93FC003-419A-6843-A97A-A283992628A7}" presName="comp" presStyleCnt="0"/>
      <dgm:spPr/>
    </dgm:pt>
    <dgm:pt modelId="{9B848E57-BB76-AA42-86A1-C45F26AD9C57}" type="pres">
      <dgm:prSet presAssocID="{C93FC003-419A-6843-A97A-A283992628A7}" presName="box" presStyleLbl="node1" presStyleIdx="3" presStyleCnt="5"/>
      <dgm:spPr/>
      <dgm:t>
        <a:bodyPr/>
        <a:lstStyle/>
        <a:p>
          <a:endParaRPr lang="en-US"/>
        </a:p>
      </dgm:t>
    </dgm:pt>
    <dgm:pt modelId="{946F1FC6-1B79-B64B-8D89-29BCB3697183}" type="pres">
      <dgm:prSet presAssocID="{C93FC003-419A-6843-A97A-A283992628A7}" presName="img" presStyleLbl="fgImgPlace1" presStyleIdx="3" presStyleCnt="5"/>
      <dgm:spPr/>
    </dgm:pt>
    <dgm:pt modelId="{C0F0D597-B9A6-2145-9CB9-7A8972399375}" type="pres">
      <dgm:prSet presAssocID="{C93FC003-419A-6843-A97A-A283992628A7}" presName="text" presStyleLbl="node1" presStyleIdx="3" presStyleCnt="5">
        <dgm:presLayoutVars>
          <dgm:bulletEnabled val="1"/>
        </dgm:presLayoutVars>
      </dgm:prSet>
      <dgm:spPr/>
      <dgm:t>
        <a:bodyPr/>
        <a:lstStyle/>
        <a:p>
          <a:endParaRPr lang="en-US"/>
        </a:p>
      </dgm:t>
    </dgm:pt>
    <dgm:pt modelId="{E33A6E3B-53F4-B84C-AF8C-5FBA603FE8DA}" type="pres">
      <dgm:prSet presAssocID="{49534145-A6BF-FC43-9987-9F5671940E39}" presName="spacer" presStyleCnt="0"/>
      <dgm:spPr/>
    </dgm:pt>
    <dgm:pt modelId="{8222B48C-F821-4646-8DC8-795D6995F27C}" type="pres">
      <dgm:prSet presAssocID="{54DC9E8C-E8DA-064D-B70A-8614B2375AB6}" presName="comp" presStyleCnt="0"/>
      <dgm:spPr/>
    </dgm:pt>
    <dgm:pt modelId="{E8B22AA6-36A9-2A42-960B-B5081C7CBC3D}" type="pres">
      <dgm:prSet presAssocID="{54DC9E8C-E8DA-064D-B70A-8614B2375AB6}" presName="box" presStyleLbl="node1" presStyleIdx="4" presStyleCnt="5"/>
      <dgm:spPr/>
      <dgm:t>
        <a:bodyPr/>
        <a:lstStyle/>
        <a:p>
          <a:endParaRPr lang="en-US"/>
        </a:p>
      </dgm:t>
    </dgm:pt>
    <dgm:pt modelId="{4E35F323-644B-574B-BECC-8B9D9FA1134D}" type="pres">
      <dgm:prSet presAssocID="{54DC9E8C-E8DA-064D-B70A-8614B2375AB6}" presName="img" presStyleLbl="fgImgPlace1" presStyleIdx="4" presStyleCnt="5"/>
      <dgm:spPr/>
    </dgm:pt>
    <dgm:pt modelId="{E40582C9-76C0-774B-90D1-D5B64B440294}" type="pres">
      <dgm:prSet presAssocID="{54DC9E8C-E8DA-064D-B70A-8614B2375AB6}" presName="text" presStyleLbl="node1" presStyleIdx="4" presStyleCnt="5">
        <dgm:presLayoutVars>
          <dgm:bulletEnabled val="1"/>
        </dgm:presLayoutVars>
      </dgm:prSet>
      <dgm:spPr/>
      <dgm:t>
        <a:bodyPr/>
        <a:lstStyle/>
        <a:p>
          <a:endParaRPr lang="en-US"/>
        </a:p>
      </dgm:t>
    </dgm:pt>
  </dgm:ptLst>
  <dgm:cxnLst>
    <dgm:cxn modelId="{A48839C3-EF79-A94D-9775-3317B2E534CD}" srcId="{DE73A241-35C6-E248-BDEC-D5124968EBAC}" destId="{4B19227B-9715-0440-9229-29C7F6871BD7}" srcOrd="0" destOrd="0" parTransId="{386576DD-2318-C540-92EB-EFE84513A075}" sibTransId="{2CB252AB-CA34-D043-B089-21C3D9C02673}"/>
    <dgm:cxn modelId="{13EABABF-B1E5-4EB5-B1EF-57D3D4068BBD}" type="presOf" srcId="{C54A14C4-8B26-A341-8C7A-5D7680613A1E}" destId="{ACD3CAA9-C163-B248-B4DC-671445DD1D56}" srcOrd="1" destOrd="0" presId="urn:microsoft.com/office/officeart/2005/8/layout/vList4#3"/>
    <dgm:cxn modelId="{75ACCF94-13CC-4947-9128-84BA7B0B4FE6}" type="presOf" srcId="{C54A14C4-8B26-A341-8C7A-5D7680613A1E}" destId="{7F1DED6C-058A-A345-A1ED-9747C81B04B8}" srcOrd="0" destOrd="0" presId="urn:microsoft.com/office/officeart/2005/8/layout/vList4#3"/>
    <dgm:cxn modelId="{A8D52259-2C66-4266-BB39-F3E38708564C}" type="presOf" srcId="{C93FC003-419A-6843-A97A-A283992628A7}" destId="{9B848E57-BB76-AA42-86A1-C45F26AD9C57}" srcOrd="0" destOrd="0" presId="urn:microsoft.com/office/officeart/2005/8/layout/vList4#3"/>
    <dgm:cxn modelId="{900F96C0-2B0B-4ADD-8DC7-B930C60A4C48}" type="presOf" srcId="{F0A49C8F-995B-064A-829E-1AFB675D79E1}" destId="{9CF4DE0B-B6F5-2A43-9BED-605446C81EDC}" srcOrd="1" destOrd="0" presId="urn:microsoft.com/office/officeart/2005/8/layout/vList4#3"/>
    <dgm:cxn modelId="{02E69535-A5F9-CF43-A9B5-8FB17C97F90E}" srcId="{DE73A241-35C6-E248-BDEC-D5124968EBAC}" destId="{54DC9E8C-E8DA-064D-B70A-8614B2375AB6}" srcOrd="4" destOrd="0" parTransId="{9BCF412F-DF66-5645-AEF1-90F1380160DD}" sibTransId="{410D829C-3112-5A40-BE28-E65BF28E9B9D}"/>
    <dgm:cxn modelId="{19BE96B9-D87B-4B70-A4A3-07196075858E}" type="presOf" srcId="{F0A49C8F-995B-064A-829E-1AFB675D79E1}" destId="{8003C241-C33C-204B-8CFB-C693A0812E00}" srcOrd="0" destOrd="0" presId="urn:microsoft.com/office/officeart/2005/8/layout/vList4#3"/>
    <dgm:cxn modelId="{E908B715-E4B3-47FA-ABD6-FA2B80B4D05E}" type="presOf" srcId="{4B19227B-9715-0440-9229-29C7F6871BD7}" destId="{291D1DE1-417A-7249-8696-C68D3F53DB5B}" srcOrd="1" destOrd="0" presId="urn:microsoft.com/office/officeart/2005/8/layout/vList4#3"/>
    <dgm:cxn modelId="{8C12DA32-2ABE-41E0-8258-5312B37F3D81}" type="presOf" srcId="{54DC9E8C-E8DA-064D-B70A-8614B2375AB6}" destId="{E8B22AA6-36A9-2A42-960B-B5081C7CBC3D}" srcOrd="0" destOrd="0" presId="urn:microsoft.com/office/officeart/2005/8/layout/vList4#3"/>
    <dgm:cxn modelId="{D3A3D9FC-3A14-443F-944C-F959CF20CDB3}" type="presOf" srcId="{4B19227B-9715-0440-9229-29C7F6871BD7}" destId="{71930D2A-3FDA-3F4B-B629-761EA95A15CA}" srcOrd="0" destOrd="0" presId="urn:microsoft.com/office/officeart/2005/8/layout/vList4#3"/>
    <dgm:cxn modelId="{6F3E9745-F9AD-C84F-8FE8-7438A31D91F4}" srcId="{DE73A241-35C6-E248-BDEC-D5124968EBAC}" destId="{C54A14C4-8B26-A341-8C7A-5D7680613A1E}" srcOrd="2" destOrd="0" parTransId="{C75B20EE-BF57-A94D-BBCA-08FFB600C0F2}" sibTransId="{3A026B5C-A06F-CF4E-8B78-5C074338377C}"/>
    <dgm:cxn modelId="{C417BB22-40D6-9041-BD72-F6CBDB2BA46C}" srcId="{DE73A241-35C6-E248-BDEC-D5124968EBAC}" destId="{C93FC003-419A-6843-A97A-A283992628A7}" srcOrd="3" destOrd="0" parTransId="{21B44092-F612-CF4A-9D23-ADE62DC66B1B}" sibTransId="{49534145-A6BF-FC43-9987-9F5671940E39}"/>
    <dgm:cxn modelId="{9892E689-006A-A748-86A8-96E299D64527}" srcId="{DE73A241-35C6-E248-BDEC-D5124968EBAC}" destId="{F0A49C8F-995B-064A-829E-1AFB675D79E1}" srcOrd="1" destOrd="0" parTransId="{EA4ADD03-5BF1-ED40-ACBD-6B05D3108563}" sibTransId="{12890A4D-C1C5-DC43-894B-C67CCC435D19}"/>
    <dgm:cxn modelId="{B8DB4580-8421-441B-BA89-E6C1F607130F}" type="presOf" srcId="{DE73A241-35C6-E248-BDEC-D5124968EBAC}" destId="{92DB5FE1-9A9F-C249-BC2A-252958EFD8C0}" srcOrd="0" destOrd="0" presId="urn:microsoft.com/office/officeart/2005/8/layout/vList4#3"/>
    <dgm:cxn modelId="{E2C0C9C0-9C96-43A0-97EE-0585CD5F3D85}" type="presOf" srcId="{C93FC003-419A-6843-A97A-A283992628A7}" destId="{C0F0D597-B9A6-2145-9CB9-7A8972399375}" srcOrd="1" destOrd="0" presId="urn:microsoft.com/office/officeart/2005/8/layout/vList4#3"/>
    <dgm:cxn modelId="{24490300-A020-40C3-A32E-99883D8ECC30}" type="presOf" srcId="{54DC9E8C-E8DA-064D-B70A-8614B2375AB6}" destId="{E40582C9-76C0-774B-90D1-D5B64B440294}" srcOrd="1" destOrd="0" presId="urn:microsoft.com/office/officeart/2005/8/layout/vList4#3"/>
    <dgm:cxn modelId="{AFE76A4D-BDEB-4808-96F6-1239974CF67E}" type="presParOf" srcId="{92DB5FE1-9A9F-C249-BC2A-252958EFD8C0}" destId="{5EEEC585-14D1-E346-ADCD-4A033B5AF2AB}" srcOrd="0" destOrd="0" presId="urn:microsoft.com/office/officeart/2005/8/layout/vList4#3"/>
    <dgm:cxn modelId="{8D3C0010-6980-4682-82EF-32448CD41407}" type="presParOf" srcId="{5EEEC585-14D1-E346-ADCD-4A033B5AF2AB}" destId="{71930D2A-3FDA-3F4B-B629-761EA95A15CA}" srcOrd="0" destOrd="0" presId="urn:microsoft.com/office/officeart/2005/8/layout/vList4#3"/>
    <dgm:cxn modelId="{A006BDA9-52AD-4B81-8A2C-228E0E0BD661}" type="presParOf" srcId="{5EEEC585-14D1-E346-ADCD-4A033B5AF2AB}" destId="{96ECEE35-4A32-6C46-A53F-2FB81D281A5F}" srcOrd="1" destOrd="0" presId="urn:microsoft.com/office/officeart/2005/8/layout/vList4#3"/>
    <dgm:cxn modelId="{B9707660-4C15-4264-8A12-ED45424D15EB}" type="presParOf" srcId="{5EEEC585-14D1-E346-ADCD-4A033B5AF2AB}" destId="{291D1DE1-417A-7249-8696-C68D3F53DB5B}" srcOrd="2" destOrd="0" presId="urn:microsoft.com/office/officeart/2005/8/layout/vList4#3"/>
    <dgm:cxn modelId="{83FCE508-B992-4D1F-873A-6842666C58FD}" type="presParOf" srcId="{92DB5FE1-9A9F-C249-BC2A-252958EFD8C0}" destId="{31C12E3D-5C80-A14A-8055-D3E799782CBF}" srcOrd="1" destOrd="0" presId="urn:microsoft.com/office/officeart/2005/8/layout/vList4#3"/>
    <dgm:cxn modelId="{E18BAE80-8190-408E-AADB-CE6475C0B8CA}" type="presParOf" srcId="{92DB5FE1-9A9F-C249-BC2A-252958EFD8C0}" destId="{08F3F668-EAFD-1047-907C-2E00F4E62B23}" srcOrd="2" destOrd="0" presId="urn:microsoft.com/office/officeart/2005/8/layout/vList4#3"/>
    <dgm:cxn modelId="{1EF2BDFF-CFE9-4AD3-AEE9-1FE21D7A9CE8}" type="presParOf" srcId="{08F3F668-EAFD-1047-907C-2E00F4E62B23}" destId="{8003C241-C33C-204B-8CFB-C693A0812E00}" srcOrd="0" destOrd="0" presId="urn:microsoft.com/office/officeart/2005/8/layout/vList4#3"/>
    <dgm:cxn modelId="{46FB0935-1558-400B-B667-A1196C0736B1}" type="presParOf" srcId="{08F3F668-EAFD-1047-907C-2E00F4E62B23}" destId="{E0E46F68-5FE6-F444-8909-7CE61A4CE97E}" srcOrd="1" destOrd="0" presId="urn:microsoft.com/office/officeart/2005/8/layout/vList4#3"/>
    <dgm:cxn modelId="{DA8D1686-C596-42C3-8A8B-390C6B865A21}" type="presParOf" srcId="{08F3F668-EAFD-1047-907C-2E00F4E62B23}" destId="{9CF4DE0B-B6F5-2A43-9BED-605446C81EDC}" srcOrd="2" destOrd="0" presId="urn:microsoft.com/office/officeart/2005/8/layout/vList4#3"/>
    <dgm:cxn modelId="{F06D7636-17A0-42FC-9937-451AC83528D1}" type="presParOf" srcId="{92DB5FE1-9A9F-C249-BC2A-252958EFD8C0}" destId="{8DC3A4AC-ADE7-0343-AD4A-D6C7327F5F6B}" srcOrd="3" destOrd="0" presId="urn:microsoft.com/office/officeart/2005/8/layout/vList4#3"/>
    <dgm:cxn modelId="{D5294869-EF7B-44E8-AF12-C6227BBBB91D}" type="presParOf" srcId="{92DB5FE1-9A9F-C249-BC2A-252958EFD8C0}" destId="{E59BFDAD-DFAB-0041-8FF0-33690521BFD4}" srcOrd="4" destOrd="0" presId="urn:microsoft.com/office/officeart/2005/8/layout/vList4#3"/>
    <dgm:cxn modelId="{68E51F5B-18D3-4F7C-8449-C34777F63717}" type="presParOf" srcId="{E59BFDAD-DFAB-0041-8FF0-33690521BFD4}" destId="{7F1DED6C-058A-A345-A1ED-9747C81B04B8}" srcOrd="0" destOrd="0" presId="urn:microsoft.com/office/officeart/2005/8/layout/vList4#3"/>
    <dgm:cxn modelId="{DFC7BA74-A9DD-4B4D-A420-2EFFD555381D}" type="presParOf" srcId="{E59BFDAD-DFAB-0041-8FF0-33690521BFD4}" destId="{521A2BBD-1832-1B4D-A8ED-8796D508495F}" srcOrd="1" destOrd="0" presId="urn:microsoft.com/office/officeart/2005/8/layout/vList4#3"/>
    <dgm:cxn modelId="{0D6C0297-1D7E-47EB-9563-93D47165665C}" type="presParOf" srcId="{E59BFDAD-DFAB-0041-8FF0-33690521BFD4}" destId="{ACD3CAA9-C163-B248-B4DC-671445DD1D56}" srcOrd="2" destOrd="0" presId="urn:microsoft.com/office/officeart/2005/8/layout/vList4#3"/>
    <dgm:cxn modelId="{6089F0E5-CCD6-4FC1-827F-A8F958853DF8}" type="presParOf" srcId="{92DB5FE1-9A9F-C249-BC2A-252958EFD8C0}" destId="{488E2F3D-9F4F-374D-990E-23DABDCDF25F}" srcOrd="5" destOrd="0" presId="urn:microsoft.com/office/officeart/2005/8/layout/vList4#3"/>
    <dgm:cxn modelId="{23716C94-3F8F-4DB5-B3D6-A3D09423BD36}" type="presParOf" srcId="{92DB5FE1-9A9F-C249-BC2A-252958EFD8C0}" destId="{694EDE8F-8973-084B-9FC6-13A22A9A0DCE}" srcOrd="6" destOrd="0" presId="urn:microsoft.com/office/officeart/2005/8/layout/vList4#3"/>
    <dgm:cxn modelId="{DA4DC755-8101-4A33-B42A-623A24B640AB}" type="presParOf" srcId="{694EDE8F-8973-084B-9FC6-13A22A9A0DCE}" destId="{9B848E57-BB76-AA42-86A1-C45F26AD9C57}" srcOrd="0" destOrd="0" presId="urn:microsoft.com/office/officeart/2005/8/layout/vList4#3"/>
    <dgm:cxn modelId="{3F9CE23E-48AC-46C7-B3C1-795F3A42686E}" type="presParOf" srcId="{694EDE8F-8973-084B-9FC6-13A22A9A0DCE}" destId="{946F1FC6-1B79-B64B-8D89-29BCB3697183}" srcOrd="1" destOrd="0" presId="urn:microsoft.com/office/officeart/2005/8/layout/vList4#3"/>
    <dgm:cxn modelId="{0FC8765F-4B60-4A69-BC24-01BB8B91661A}" type="presParOf" srcId="{694EDE8F-8973-084B-9FC6-13A22A9A0DCE}" destId="{C0F0D597-B9A6-2145-9CB9-7A8972399375}" srcOrd="2" destOrd="0" presId="urn:microsoft.com/office/officeart/2005/8/layout/vList4#3"/>
    <dgm:cxn modelId="{EC5AB135-7A7F-47F8-B756-5222FECDECDF}" type="presParOf" srcId="{92DB5FE1-9A9F-C249-BC2A-252958EFD8C0}" destId="{E33A6E3B-53F4-B84C-AF8C-5FBA603FE8DA}" srcOrd="7" destOrd="0" presId="urn:microsoft.com/office/officeart/2005/8/layout/vList4#3"/>
    <dgm:cxn modelId="{3F532720-36FF-463E-8294-0AE959C6D8EA}" type="presParOf" srcId="{92DB5FE1-9A9F-C249-BC2A-252958EFD8C0}" destId="{8222B48C-F821-4646-8DC8-795D6995F27C}" srcOrd="8" destOrd="0" presId="urn:microsoft.com/office/officeart/2005/8/layout/vList4#3"/>
    <dgm:cxn modelId="{AE800844-7102-4147-BDC3-14BA1AD7DA74}" type="presParOf" srcId="{8222B48C-F821-4646-8DC8-795D6995F27C}" destId="{E8B22AA6-36A9-2A42-960B-B5081C7CBC3D}" srcOrd="0" destOrd="0" presId="urn:microsoft.com/office/officeart/2005/8/layout/vList4#3"/>
    <dgm:cxn modelId="{E1C48450-4260-4C61-BD9C-C0891DE57197}" type="presParOf" srcId="{8222B48C-F821-4646-8DC8-795D6995F27C}" destId="{4E35F323-644B-574B-BECC-8B9D9FA1134D}" srcOrd="1" destOrd="0" presId="urn:microsoft.com/office/officeart/2005/8/layout/vList4#3"/>
    <dgm:cxn modelId="{77784F6B-136B-43C0-877B-2D0EA2EBA9AA}" type="presParOf" srcId="{8222B48C-F821-4646-8DC8-795D6995F27C}" destId="{E40582C9-76C0-774B-90D1-D5B64B440294}"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97B813-4177-D445-BAC9-9F436F285716}" type="doc">
      <dgm:prSet loTypeId="urn:microsoft.com/office/officeart/2005/8/layout/default#8" loCatId="" qsTypeId="urn:microsoft.com/office/officeart/2005/8/quickstyle/simple4" qsCatId="simple" csTypeId="urn:microsoft.com/office/officeart/2005/8/colors/colorful1#7" csCatId="colorful" phldr="1"/>
      <dgm:spPr/>
      <dgm:t>
        <a:bodyPr/>
        <a:lstStyle/>
        <a:p>
          <a:endParaRPr lang="en-US"/>
        </a:p>
      </dgm:t>
    </dgm:pt>
    <dgm:pt modelId="{461378EA-8DF3-8B41-A5FC-D09BE1BEF4F9}">
      <dgm:prSet phldrT="[Text]" custT="1"/>
      <dgm:spPr/>
      <dgm:t>
        <a:bodyPr/>
        <a:lstStyle/>
        <a:p>
          <a:r>
            <a:rPr lang="en-US" sz="2300" b="1" dirty="0" smtClean="0">
              <a:solidFill>
                <a:srgbClr val="000000"/>
              </a:solidFill>
              <a:latin typeface="Cambria"/>
              <a:cs typeface="Cambria"/>
            </a:rPr>
            <a:t>For smaller envelopes (Statutory Covers)(SE-8)- 1</a:t>
          </a:r>
          <a:endParaRPr lang="en-US" sz="2300" b="1" dirty="0">
            <a:solidFill>
              <a:srgbClr val="000000"/>
            </a:solidFill>
            <a:latin typeface="Cambria"/>
            <a:cs typeface="Cambria"/>
          </a:endParaRPr>
        </a:p>
      </dgm:t>
    </dgm:pt>
    <dgm:pt modelId="{397975E1-4E2F-CC4C-B067-5E8A3741F7F9}" type="parTrans" cxnId="{9A0F6F28-8612-AE4B-B765-633CE1F5CFCF}">
      <dgm:prSet/>
      <dgm:spPr/>
      <dgm:t>
        <a:bodyPr/>
        <a:lstStyle/>
        <a:p>
          <a:endParaRPr lang="en-US" sz="2300" b="1">
            <a:solidFill>
              <a:srgbClr val="000000"/>
            </a:solidFill>
            <a:latin typeface="Cambria"/>
            <a:cs typeface="Cambria"/>
          </a:endParaRPr>
        </a:p>
      </dgm:t>
    </dgm:pt>
    <dgm:pt modelId="{C848C6DA-4B4B-4844-9C05-A5076981F51C}" type="sibTrans" cxnId="{9A0F6F28-8612-AE4B-B765-633CE1F5CFCF}">
      <dgm:prSet/>
      <dgm:spPr/>
      <dgm:t>
        <a:bodyPr/>
        <a:lstStyle/>
        <a:p>
          <a:endParaRPr lang="en-US" sz="2300" b="1">
            <a:solidFill>
              <a:srgbClr val="000000"/>
            </a:solidFill>
            <a:latin typeface="Cambria"/>
            <a:cs typeface="Cambria"/>
          </a:endParaRPr>
        </a:p>
      </dgm:t>
    </dgm:pt>
    <dgm:pt modelId="{B884E890-81E2-F64C-B634-D5A76FD8A265}">
      <dgm:prSet phldrT="[Text]" custT="1"/>
      <dgm:spPr/>
      <dgm:t>
        <a:bodyPr/>
        <a:lstStyle/>
        <a:p>
          <a:r>
            <a:rPr lang="en-US" sz="2300" b="1" dirty="0" smtClean="0">
              <a:solidFill>
                <a:srgbClr val="000000"/>
              </a:solidFill>
              <a:latin typeface="Cambria"/>
              <a:cs typeface="Cambria"/>
            </a:rPr>
            <a:t>For marked copy of electoral rolls (SE-8)-1</a:t>
          </a:r>
          <a:endParaRPr lang="en-US" sz="2300" b="1" dirty="0">
            <a:solidFill>
              <a:srgbClr val="000000"/>
            </a:solidFill>
            <a:latin typeface="Cambria"/>
            <a:cs typeface="Cambria"/>
          </a:endParaRPr>
        </a:p>
      </dgm:t>
    </dgm:pt>
    <dgm:pt modelId="{115795D6-0ADD-1F47-BBE3-8F58D365CEE9}" type="parTrans" cxnId="{AD613BFB-FE3C-D648-A89A-DB767D5FB599}">
      <dgm:prSet/>
      <dgm:spPr/>
      <dgm:t>
        <a:bodyPr/>
        <a:lstStyle/>
        <a:p>
          <a:endParaRPr lang="en-US" sz="2300" b="1">
            <a:solidFill>
              <a:srgbClr val="000000"/>
            </a:solidFill>
            <a:latin typeface="Cambria"/>
            <a:cs typeface="Cambria"/>
          </a:endParaRPr>
        </a:p>
      </dgm:t>
    </dgm:pt>
    <dgm:pt modelId="{BBECFF59-477F-7B46-A57B-45CB0C3FF062}" type="sibTrans" cxnId="{AD613BFB-FE3C-D648-A89A-DB767D5FB599}">
      <dgm:prSet/>
      <dgm:spPr/>
      <dgm:t>
        <a:bodyPr/>
        <a:lstStyle/>
        <a:p>
          <a:endParaRPr lang="en-US" sz="2300" b="1">
            <a:solidFill>
              <a:srgbClr val="000000"/>
            </a:solidFill>
            <a:latin typeface="Cambria"/>
            <a:cs typeface="Cambria"/>
          </a:endParaRPr>
        </a:p>
      </dgm:t>
    </dgm:pt>
    <dgm:pt modelId="{40EC7620-E318-0C45-9E52-AA9C492AEBF4}">
      <dgm:prSet phldrT="[Text]" custT="1"/>
      <dgm:spPr/>
      <dgm:t>
        <a:bodyPr/>
        <a:lstStyle/>
        <a:p>
          <a:r>
            <a:rPr lang="en-US" sz="2300" b="1" dirty="0" smtClean="0">
              <a:solidFill>
                <a:srgbClr val="000000"/>
              </a:solidFill>
              <a:latin typeface="Cambria"/>
              <a:cs typeface="Cambria"/>
            </a:rPr>
            <a:t>For other copies of electoral rolls (SE-8)-1</a:t>
          </a:r>
          <a:endParaRPr lang="en-US" sz="2300" b="1" dirty="0">
            <a:solidFill>
              <a:srgbClr val="000000"/>
            </a:solidFill>
            <a:latin typeface="Cambria"/>
            <a:cs typeface="Cambria"/>
          </a:endParaRPr>
        </a:p>
      </dgm:t>
    </dgm:pt>
    <dgm:pt modelId="{724AFA8E-262F-4047-BD8A-C4DECE3192CD}" type="parTrans" cxnId="{86B6D1C1-B1E9-8141-B149-8C3953C2EE6C}">
      <dgm:prSet/>
      <dgm:spPr/>
      <dgm:t>
        <a:bodyPr/>
        <a:lstStyle/>
        <a:p>
          <a:endParaRPr lang="en-US" sz="2300" b="1">
            <a:solidFill>
              <a:srgbClr val="000000"/>
            </a:solidFill>
            <a:latin typeface="Cambria"/>
            <a:cs typeface="Cambria"/>
          </a:endParaRPr>
        </a:p>
      </dgm:t>
    </dgm:pt>
    <dgm:pt modelId="{5A4E26CE-6139-1446-A04C-B67997800519}" type="sibTrans" cxnId="{86B6D1C1-B1E9-8141-B149-8C3953C2EE6C}">
      <dgm:prSet/>
      <dgm:spPr/>
      <dgm:t>
        <a:bodyPr/>
        <a:lstStyle/>
        <a:p>
          <a:endParaRPr lang="en-US" sz="2300" b="1">
            <a:solidFill>
              <a:srgbClr val="000000"/>
            </a:solidFill>
            <a:latin typeface="Cambria"/>
            <a:cs typeface="Cambria"/>
          </a:endParaRPr>
        </a:p>
      </dgm:t>
    </dgm:pt>
    <dgm:pt modelId="{93243CE7-DFD0-4847-94E0-596BF55C3BD4}">
      <dgm:prSet phldrT="[Text]" custT="1"/>
      <dgm:spPr/>
      <dgm:t>
        <a:bodyPr/>
        <a:lstStyle/>
        <a:p>
          <a:r>
            <a:rPr lang="en-US" sz="2300" b="1" dirty="0" smtClean="0">
              <a:solidFill>
                <a:srgbClr val="000000"/>
              </a:solidFill>
              <a:latin typeface="Cambria"/>
              <a:cs typeface="Cambria"/>
            </a:rPr>
            <a:t>For tendered ballot paper &amp; Tendered Voters list-1</a:t>
          </a:r>
          <a:endParaRPr lang="en-US" sz="2300" b="1" dirty="0">
            <a:solidFill>
              <a:srgbClr val="000000"/>
            </a:solidFill>
            <a:latin typeface="Cambria"/>
            <a:cs typeface="Cambria"/>
          </a:endParaRPr>
        </a:p>
      </dgm:t>
    </dgm:pt>
    <dgm:pt modelId="{4F2C951B-ECAE-8641-93AA-08766958107A}" type="parTrans" cxnId="{9E3792C1-5506-804E-BAC3-E90B225F85AA}">
      <dgm:prSet/>
      <dgm:spPr/>
      <dgm:t>
        <a:bodyPr/>
        <a:lstStyle/>
        <a:p>
          <a:endParaRPr lang="en-US" sz="2300" b="1">
            <a:solidFill>
              <a:srgbClr val="000000"/>
            </a:solidFill>
            <a:latin typeface="Cambria"/>
            <a:cs typeface="Cambria"/>
          </a:endParaRPr>
        </a:p>
      </dgm:t>
    </dgm:pt>
    <dgm:pt modelId="{6130BCA6-D621-084C-B5DC-04BC3593B07A}" type="sibTrans" cxnId="{9E3792C1-5506-804E-BAC3-E90B225F85AA}">
      <dgm:prSet/>
      <dgm:spPr/>
      <dgm:t>
        <a:bodyPr/>
        <a:lstStyle/>
        <a:p>
          <a:endParaRPr lang="en-US" sz="2300" b="1">
            <a:solidFill>
              <a:srgbClr val="000000"/>
            </a:solidFill>
            <a:latin typeface="Cambria"/>
            <a:cs typeface="Cambria"/>
          </a:endParaRPr>
        </a:p>
      </dgm:t>
    </dgm:pt>
    <dgm:pt modelId="{C4EAFAFD-464B-5F4C-9195-15EDFB1B4BA3}" type="pres">
      <dgm:prSet presAssocID="{5C97B813-4177-D445-BAC9-9F436F285716}" presName="diagram" presStyleCnt="0">
        <dgm:presLayoutVars>
          <dgm:dir/>
          <dgm:resizeHandles val="exact"/>
        </dgm:presLayoutVars>
      </dgm:prSet>
      <dgm:spPr/>
      <dgm:t>
        <a:bodyPr/>
        <a:lstStyle/>
        <a:p>
          <a:endParaRPr lang="en-US"/>
        </a:p>
      </dgm:t>
    </dgm:pt>
    <dgm:pt modelId="{DC1C0604-B1CC-0A41-BB3A-4AD1E87CBE35}" type="pres">
      <dgm:prSet presAssocID="{461378EA-8DF3-8B41-A5FC-D09BE1BEF4F9}" presName="node" presStyleLbl="node1" presStyleIdx="0" presStyleCnt="4">
        <dgm:presLayoutVars>
          <dgm:bulletEnabled val="1"/>
        </dgm:presLayoutVars>
      </dgm:prSet>
      <dgm:spPr/>
      <dgm:t>
        <a:bodyPr/>
        <a:lstStyle/>
        <a:p>
          <a:endParaRPr lang="en-US"/>
        </a:p>
      </dgm:t>
    </dgm:pt>
    <dgm:pt modelId="{68DD9CBE-85D9-8A4F-9735-D85A6F242727}" type="pres">
      <dgm:prSet presAssocID="{C848C6DA-4B4B-4844-9C05-A5076981F51C}" presName="sibTrans" presStyleCnt="0"/>
      <dgm:spPr/>
      <dgm:t>
        <a:bodyPr/>
        <a:lstStyle/>
        <a:p>
          <a:endParaRPr lang="en-US"/>
        </a:p>
      </dgm:t>
    </dgm:pt>
    <dgm:pt modelId="{9E8BD096-5E80-D744-B364-7416A19B78E6}" type="pres">
      <dgm:prSet presAssocID="{B884E890-81E2-F64C-B634-D5A76FD8A265}" presName="node" presStyleLbl="node1" presStyleIdx="1" presStyleCnt="4">
        <dgm:presLayoutVars>
          <dgm:bulletEnabled val="1"/>
        </dgm:presLayoutVars>
      </dgm:prSet>
      <dgm:spPr/>
      <dgm:t>
        <a:bodyPr/>
        <a:lstStyle/>
        <a:p>
          <a:endParaRPr lang="en-US"/>
        </a:p>
      </dgm:t>
    </dgm:pt>
    <dgm:pt modelId="{73CFDC1E-B9A9-274A-825B-F00F00BB194D}" type="pres">
      <dgm:prSet presAssocID="{BBECFF59-477F-7B46-A57B-45CB0C3FF062}" presName="sibTrans" presStyleCnt="0"/>
      <dgm:spPr/>
      <dgm:t>
        <a:bodyPr/>
        <a:lstStyle/>
        <a:p>
          <a:endParaRPr lang="en-US"/>
        </a:p>
      </dgm:t>
    </dgm:pt>
    <dgm:pt modelId="{D7A5C607-804D-BE45-95FE-9F6833794980}" type="pres">
      <dgm:prSet presAssocID="{40EC7620-E318-0C45-9E52-AA9C492AEBF4}" presName="node" presStyleLbl="node1" presStyleIdx="2" presStyleCnt="4">
        <dgm:presLayoutVars>
          <dgm:bulletEnabled val="1"/>
        </dgm:presLayoutVars>
      </dgm:prSet>
      <dgm:spPr/>
      <dgm:t>
        <a:bodyPr/>
        <a:lstStyle/>
        <a:p>
          <a:endParaRPr lang="en-US"/>
        </a:p>
      </dgm:t>
    </dgm:pt>
    <dgm:pt modelId="{D8870D35-8694-FD4D-8CC0-B0E4C5DCF10C}" type="pres">
      <dgm:prSet presAssocID="{5A4E26CE-6139-1446-A04C-B67997800519}" presName="sibTrans" presStyleCnt="0"/>
      <dgm:spPr/>
      <dgm:t>
        <a:bodyPr/>
        <a:lstStyle/>
        <a:p>
          <a:endParaRPr lang="en-US"/>
        </a:p>
      </dgm:t>
    </dgm:pt>
    <dgm:pt modelId="{A1D15761-4D65-B547-A5FE-2DDFE945B1BB}" type="pres">
      <dgm:prSet presAssocID="{93243CE7-DFD0-4847-94E0-596BF55C3BD4}" presName="node" presStyleLbl="node1" presStyleIdx="3" presStyleCnt="4">
        <dgm:presLayoutVars>
          <dgm:bulletEnabled val="1"/>
        </dgm:presLayoutVars>
      </dgm:prSet>
      <dgm:spPr/>
      <dgm:t>
        <a:bodyPr/>
        <a:lstStyle/>
        <a:p>
          <a:endParaRPr lang="en-US"/>
        </a:p>
      </dgm:t>
    </dgm:pt>
  </dgm:ptLst>
  <dgm:cxnLst>
    <dgm:cxn modelId="{E5294849-F469-4B83-A69D-A97E2AAB8830}" type="presOf" srcId="{93243CE7-DFD0-4847-94E0-596BF55C3BD4}" destId="{A1D15761-4D65-B547-A5FE-2DDFE945B1BB}" srcOrd="0" destOrd="0" presId="urn:microsoft.com/office/officeart/2005/8/layout/default#8"/>
    <dgm:cxn modelId="{9A0F6F28-8612-AE4B-B765-633CE1F5CFCF}" srcId="{5C97B813-4177-D445-BAC9-9F436F285716}" destId="{461378EA-8DF3-8B41-A5FC-D09BE1BEF4F9}" srcOrd="0" destOrd="0" parTransId="{397975E1-4E2F-CC4C-B067-5E8A3741F7F9}" sibTransId="{C848C6DA-4B4B-4844-9C05-A5076981F51C}"/>
    <dgm:cxn modelId="{AD613BFB-FE3C-D648-A89A-DB767D5FB599}" srcId="{5C97B813-4177-D445-BAC9-9F436F285716}" destId="{B884E890-81E2-F64C-B634-D5A76FD8A265}" srcOrd="1" destOrd="0" parTransId="{115795D6-0ADD-1F47-BBE3-8F58D365CEE9}" sibTransId="{BBECFF59-477F-7B46-A57B-45CB0C3FF062}"/>
    <dgm:cxn modelId="{4963AEC6-FB61-4FBF-B621-7CDAC31AC6BB}" type="presOf" srcId="{461378EA-8DF3-8B41-A5FC-D09BE1BEF4F9}" destId="{DC1C0604-B1CC-0A41-BB3A-4AD1E87CBE35}" srcOrd="0" destOrd="0" presId="urn:microsoft.com/office/officeart/2005/8/layout/default#8"/>
    <dgm:cxn modelId="{44EF04D9-DBD3-476D-8146-9346AAE27A1F}" type="presOf" srcId="{B884E890-81E2-F64C-B634-D5A76FD8A265}" destId="{9E8BD096-5E80-D744-B364-7416A19B78E6}" srcOrd="0" destOrd="0" presId="urn:microsoft.com/office/officeart/2005/8/layout/default#8"/>
    <dgm:cxn modelId="{61A328D2-7C69-4080-A603-AAED60CE511B}" type="presOf" srcId="{5C97B813-4177-D445-BAC9-9F436F285716}" destId="{C4EAFAFD-464B-5F4C-9195-15EDFB1B4BA3}" srcOrd="0" destOrd="0" presId="urn:microsoft.com/office/officeart/2005/8/layout/default#8"/>
    <dgm:cxn modelId="{9E3792C1-5506-804E-BAC3-E90B225F85AA}" srcId="{5C97B813-4177-D445-BAC9-9F436F285716}" destId="{93243CE7-DFD0-4847-94E0-596BF55C3BD4}" srcOrd="3" destOrd="0" parTransId="{4F2C951B-ECAE-8641-93AA-08766958107A}" sibTransId="{6130BCA6-D621-084C-B5DC-04BC3593B07A}"/>
    <dgm:cxn modelId="{CDB7C7B1-E2A5-4C8C-A53E-55A219C9CC05}" type="presOf" srcId="{40EC7620-E318-0C45-9E52-AA9C492AEBF4}" destId="{D7A5C607-804D-BE45-95FE-9F6833794980}" srcOrd="0" destOrd="0" presId="urn:microsoft.com/office/officeart/2005/8/layout/default#8"/>
    <dgm:cxn modelId="{86B6D1C1-B1E9-8141-B149-8C3953C2EE6C}" srcId="{5C97B813-4177-D445-BAC9-9F436F285716}" destId="{40EC7620-E318-0C45-9E52-AA9C492AEBF4}" srcOrd="2" destOrd="0" parTransId="{724AFA8E-262F-4047-BD8A-C4DECE3192CD}" sibTransId="{5A4E26CE-6139-1446-A04C-B67997800519}"/>
    <dgm:cxn modelId="{7A9258AB-60D0-4EAD-B79C-B748C5A26E9F}" type="presParOf" srcId="{C4EAFAFD-464B-5F4C-9195-15EDFB1B4BA3}" destId="{DC1C0604-B1CC-0A41-BB3A-4AD1E87CBE35}" srcOrd="0" destOrd="0" presId="urn:microsoft.com/office/officeart/2005/8/layout/default#8"/>
    <dgm:cxn modelId="{81EA022E-4ACF-4C7D-A9BD-2258DEE1B542}" type="presParOf" srcId="{C4EAFAFD-464B-5F4C-9195-15EDFB1B4BA3}" destId="{68DD9CBE-85D9-8A4F-9735-D85A6F242727}" srcOrd="1" destOrd="0" presId="urn:microsoft.com/office/officeart/2005/8/layout/default#8"/>
    <dgm:cxn modelId="{A1730E1C-0398-462C-9ACA-23AB025E9D9E}" type="presParOf" srcId="{C4EAFAFD-464B-5F4C-9195-15EDFB1B4BA3}" destId="{9E8BD096-5E80-D744-B364-7416A19B78E6}" srcOrd="2" destOrd="0" presId="urn:microsoft.com/office/officeart/2005/8/layout/default#8"/>
    <dgm:cxn modelId="{EE9965CE-D38F-4E55-BBBD-288EAB869E58}" type="presParOf" srcId="{C4EAFAFD-464B-5F4C-9195-15EDFB1B4BA3}" destId="{73CFDC1E-B9A9-274A-825B-F00F00BB194D}" srcOrd="3" destOrd="0" presId="urn:microsoft.com/office/officeart/2005/8/layout/default#8"/>
    <dgm:cxn modelId="{339BD350-CE8A-4922-AB92-22580CC11F4B}" type="presParOf" srcId="{C4EAFAFD-464B-5F4C-9195-15EDFB1B4BA3}" destId="{D7A5C607-804D-BE45-95FE-9F6833794980}" srcOrd="4" destOrd="0" presId="urn:microsoft.com/office/officeart/2005/8/layout/default#8"/>
    <dgm:cxn modelId="{E10A507E-EAE5-4101-98A9-2F21C049421A}" type="presParOf" srcId="{C4EAFAFD-464B-5F4C-9195-15EDFB1B4BA3}" destId="{D8870D35-8694-FD4D-8CC0-B0E4C5DCF10C}" srcOrd="5" destOrd="0" presId="urn:microsoft.com/office/officeart/2005/8/layout/default#8"/>
    <dgm:cxn modelId="{6DFB6541-D3DF-42CF-BC86-09C178A31CFC}" type="presParOf" srcId="{C4EAFAFD-464B-5F4C-9195-15EDFB1B4BA3}" destId="{A1D15761-4D65-B547-A5FE-2DDFE945B1BB}" srcOrd="6"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97B813-4177-D445-BAC9-9F436F285716}" type="doc">
      <dgm:prSet loTypeId="urn:microsoft.com/office/officeart/2005/8/layout/default#9" loCatId="" qsTypeId="urn:microsoft.com/office/officeart/2005/8/quickstyle/simple4" qsCatId="simple" csTypeId="urn:microsoft.com/office/officeart/2005/8/colors/colorful2" csCatId="colorful" phldr="1"/>
      <dgm:spPr/>
      <dgm:t>
        <a:bodyPr/>
        <a:lstStyle/>
        <a:p>
          <a:endParaRPr lang="en-US"/>
        </a:p>
      </dgm:t>
    </dgm:pt>
    <dgm:pt modelId="{921011AB-B9BA-7341-8BD2-35506FA2CB41}">
      <dgm:prSet custT="1"/>
      <dgm:spPr/>
      <dgm:t>
        <a:bodyPr/>
        <a:lstStyle/>
        <a:p>
          <a:r>
            <a:rPr lang="en-US" sz="2000" b="1" dirty="0" smtClean="0">
              <a:solidFill>
                <a:srgbClr val="000000"/>
              </a:solidFill>
              <a:latin typeface="Cambria"/>
              <a:cs typeface="Cambria"/>
            </a:rPr>
            <a:t>For Declaration by the Presiding Officer before commencement of poll and at end of poll (SE-7)-1</a:t>
          </a:r>
          <a:endParaRPr lang="en-US" sz="2000" b="1" dirty="0">
            <a:solidFill>
              <a:srgbClr val="000000"/>
            </a:solidFill>
            <a:latin typeface="Cambria"/>
            <a:cs typeface="Cambria"/>
          </a:endParaRPr>
        </a:p>
      </dgm:t>
    </dgm:pt>
    <dgm:pt modelId="{8D40C8D4-3A4E-C849-BE5C-C298E10437B6}" type="parTrans" cxnId="{3EFB2EBA-C84F-8749-95A4-A3B107808787}">
      <dgm:prSet/>
      <dgm:spPr/>
      <dgm:t>
        <a:bodyPr/>
        <a:lstStyle/>
        <a:p>
          <a:endParaRPr lang="en-US" sz="2000" b="1">
            <a:solidFill>
              <a:srgbClr val="000000"/>
            </a:solidFill>
            <a:latin typeface="Cambria"/>
            <a:cs typeface="Cambria"/>
          </a:endParaRPr>
        </a:p>
      </dgm:t>
    </dgm:pt>
    <dgm:pt modelId="{EE2D51C9-E191-054C-990A-D62F8475907D}" type="sibTrans" cxnId="{3EFB2EBA-C84F-8749-95A4-A3B107808787}">
      <dgm:prSet/>
      <dgm:spPr/>
      <dgm:t>
        <a:bodyPr/>
        <a:lstStyle/>
        <a:p>
          <a:endParaRPr lang="en-US" sz="2000" b="1">
            <a:solidFill>
              <a:srgbClr val="000000"/>
            </a:solidFill>
            <a:latin typeface="Cambria"/>
            <a:cs typeface="Cambria"/>
          </a:endParaRPr>
        </a:p>
      </dgm:t>
    </dgm:pt>
    <dgm:pt modelId="{4D5FA01A-7CF4-124B-86CC-F18EDC7850E0}">
      <dgm:prSet custT="1"/>
      <dgm:spPr/>
      <dgm:t>
        <a:bodyPr/>
        <a:lstStyle/>
        <a:p>
          <a:r>
            <a:rPr lang="en-US" sz="2000" b="1" dirty="0" smtClean="0">
              <a:solidFill>
                <a:srgbClr val="000000"/>
              </a:solidFill>
              <a:latin typeface="Cambria"/>
              <a:cs typeface="Cambria"/>
            </a:rPr>
            <a:t>For account of votes recorded (SE-5)-1</a:t>
          </a:r>
          <a:endParaRPr lang="en-US" sz="2000" b="1" dirty="0">
            <a:solidFill>
              <a:srgbClr val="000000"/>
            </a:solidFill>
            <a:latin typeface="Cambria"/>
            <a:cs typeface="Cambria"/>
          </a:endParaRPr>
        </a:p>
      </dgm:t>
    </dgm:pt>
    <dgm:pt modelId="{A9312E8B-245D-D946-A12D-FEC9740EDF08}" type="parTrans" cxnId="{6E20D0A0-EB23-E248-BC7A-549884C30BDE}">
      <dgm:prSet/>
      <dgm:spPr/>
      <dgm:t>
        <a:bodyPr/>
        <a:lstStyle/>
        <a:p>
          <a:endParaRPr lang="en-US" sz="2000" b="1">
            <a:solidFill>
              <a:srgbClr val="000000"/>
            </a:solidFill>
            <a:latin typeface="Cambria"/>
            <a:cs typeface="Cambria"/>
          </a:endParaRPr>
        </a:p>
      </dgm:t>
    </dgm:pt>
    <dgm:pt modelId="{FEA537BE-E92C-6F49-87DD-56A2BA679DE4}" type="sibTrans" cxnId="{6E20D0A0-EB23-E248-BC7A-549884C30BDE}">
      <dgm:prSet/>
      <dgm:spPr/>
      <dgm:t>
        <a:bodyPr/>
        <a:lstStyle/>
        <a:p>
          <a:endParaRPr lang="en-US" sz="2000" b="1">
            <a:solidFill>
              <a:srgbClr val="000000"/>
            </a:solidFill>
            <a:latin typeface="Cambria"/>
            <a:cs typeface="Cambria"/>
          </a:endParaRPr>
        </a:p>
      </dgm:t>
    </dgm:pt>
    <dgm:pt modelId="{69FD1C30-8E3D-FA42-8185-33599D4F7050}">
      <dgm:prSet custT="1"/>
      <dgm:spPr/>
      <dgm:t>
        <a:bodyPr/>
        <a:lstStyle/>
        <a:p>
          <a:r>
            <a:rPr lang="en-US" sz="2000" b="1" dirty="0" smtClean="0">
              <a:solidFill>
                <a:srgbClr val="000000"/>
              </a:solidFill>
              <a:latin typeface="Cambria"/>
              <a:cs typeface="Cambria"/>
            </a:rPr>
            <a:t>For list of challenged votes (SE-5) -1</a:t>
          </a:r>
          <a:endParaRPr lang="en-US" sz="2000" b="1" dirty="0">
            <a:solidFill>
              <a:srgbClr val="000000"/>
            </a:solidFill>
            <a:latin typeface="Cambria"/>
            <a:cs typeface="Cambria"/>
          </a:endParaRPr>
        </a:p>
      </dgm:t>
    </dgm:pt>
    <dgm:pt modelId="{2281C131-23B1-CD46-82D4-158B4BCF1536}" type="parTrans" cxnId="{A65E4AB3-FB01-E440-B9D0-C7D8A2D23D69}">
      <dgm:prSet/>
      <dgm:spPr/>
      <dgm:t>
        <a:bodyPr/>
        <a:lstStyle/>
        <a:p>
          <a:endParaRPr lang="en-US" sz="2000" b="1">
            <a:solidFill>
              <a:srgbClr val="000000"/>
            </a:solidFill>
            <a:latin typeface="Cambria"/>
            <a:cs typeface="Cambria"/>
          </a:endParaRPr>
        </a:p>
      </dgm:t>
    </dgm:pt>
    <dgm:pt modelId="{9FA38736-23EF-244C-A7F3-ECB3A192C01C}" type="sibTrans" cxnId="{A65E4AB3-FB01-E440-B9D0-C7D8A2D23D69}">
      <dgm:prSet/>
      <dgm:spPr/>
      <dgm:t>
        <a:bodyPr/>
        <a:lstStyle/>
        <a:p>
          <a:endParaRPr lang="en-US" sz="2000" b="1">
            <a:solidFill>
              <a:srgbClr val="000000"/>
            </a:solidFill>
            <a:latin typeface="Cambria"/>
            <a:cs typeface="Cambria"/>
          </a:endParaRPr>
        </a:p>
      </dgm:t>
    </dgm:pt>
    <dgm:pt modelId="{FD50ED9F-3920-8341-8F3B-F2D7A85414BF}">
      <dgm:prSet custT="1"/>
      <dgm:spPr/>
      <dgm:t>
        <a:bodyPr/>
        <a:lstStyle/>
        <a:p>
          <a:r>
            <a:rPr lang="en-US" sz="2000" b="1" dirty="0" smtClean="0">
              <a:solidFill>
                <a:srgbClr val="000000"/>
              </a:solidFill>
              <a:latin typeface="Cambria"/>
              <a:cs typeface="Cambria"/>
            </a:rPr>
            <a:t>For unused and spoiled paper seals (SE-5)-1</a:t>
          </a:r>
          <a:endParaRPr lang="en-US" sz="2000" b="1" dirty="0">
            <a:solidFill>
              <a:srgbClr val="000000"/>
            </a:solidFill>
            <a:latin typeface="Cambria"/>
            <a:cs typeface="Cambria"/>
          </a:endParaRPr>
        </a:p>
      </dgm:t>
    </dgm:pt>
    <dgm:pt modelId="{17E38F5F-D62A-084B-A3E6-06F42C3B2EFF}" type="parTrans" cxnId="{63BBE02A-1883-1A47-812A-19D3C2C6F08B}">
      <dgm:prSet/>
      <dgm:spPr/>
      <dgm:t>
        <a:bodyPr/>
        <a:lstStyle/>
        <a:p>
          <a:endParaRPr lang="en-US" sz="2000" b="1">
            <a:solidFill>
              <a:srgbClr val="000000"/>
            </a:solidFill>
            <a:latin typeface="Cambria"/>
            <a:cs typeface="Cambria"/>
          </a:endParaRPr>
        </a:p>
      </dgm:t>
    </dgm:pt>
    <dgm:pt modelId="{ABF71441-CA6D-864C-8C31-6E8529F4A8B3}" type="sibTrans" cxnId="{63BBE02A-1883-1A47-812A-19D3C2C6F08B}">
      <dgm:prSet/>
      <dgm:spPr/>
      <dgm:t>
        <a:bodyPr/>
        <a:lstStyle/>
        <a:p>
          <a:endParaRPr lang="en-US" sz="2000" b="1">
            <a:solidFill>
              <a:srgbClr val="000000"/>
            </a:solidFill>
            <a:latin typeface="Cambria"/>
            <a:cs typeface="Cambria"/>
          </a:endParaRPr>
        </a:p>
      </dgm:t>
    </dgm:pt>
    <dgm:pt modelId="{84409ABD-03FC-E64F-BAAE-425BE89D0F74}" type="pres">
      <dgm:prSet presAssocID="{5C97B813-4177-D445-BAC9-9F436F285716}" presName="diagram" presStyleCnt="0">
        <dgm:presLayoutVars>
          <dgm:dir/>
          <dgm:resizeHandles val="exact"/>
        </dgm:presLayoutVars>
      </dgm:prSet>
      <dgm:spPr/>
      <dgm:t>
        <a:bodyPr/>
        <a:lstStyle/>
        <a:p>
          <a:endParaRPr lang="en-US"/>
        </a:p>
      </dgm:t>
    </dgm:pt>
    <dgm:pt modelId="{01C99736-C91C-FC45-AB53-212C987091D5}" type="pres">
      <dgm:prSet presAssocID="{921011AB-B9BA-7341-8BD2-35506FA2CB41}" presName="node" presStyleLbl="node1" presStyleIdx="0" presStyleCnt="4">
        <dgm:presLayoutVars>
          <dgm:bulletEnabled val="1"/>
        </dgm:presLayoutVars>
      </dgm:prSet>
      <dgm:spPr/>
      <dgm:t>
        <a:bodyPr/>
        <a:lstStyle/>
        <a:p>
          <a:endParaRPr lang="en-US"/>
        </a:p>
      </dgm:t>
    </dgm:pt>
    <dgm:pt modelId="{0060E15A-6F50-1741-9AD4-651AC3554E5E}" type="pres">
      <dgm:prSet presAssocID="{EE2D51C9-E191-054C-990A-D62F8475907D}" presName="sibTrans" presStyleCnt="0"/>
      <dgm:spPr/>
      <dgm:t>
        <a:bodyPr/>
        <a:lstStyle/>
        <a:p>
          <a:endParaRPr lang="en-US"/>
        </a:p>
      </dgm:t>
    </dgm:pt>
    <dgm:pt modelId="{CD9F02ED-824D-7145-ABA6-43A1FF7D9C1B}" type="pres">
      <dgm:prSet presAssocID="{4D5FA01A-7CF4-124B-86CC-F18EDC7850E0}" presName="node" presStyleLbl="node1" presStyleIdx="1" presStyleCnt="4">
        <dgm:presLayoutVars>
          <dgm:bulletEnabled val="1"/>
        </dgm:presLayoutVars>
      </dgm:prSet>
      <dgm:spPr/>
      <dgm:t>
        <a:bodyPr/>
        <a:lstStyle/>
        <a:p>
          <a:endParaRPr lang="en-US"/>
        </a:p>
      </dgm:t>
    </dgm:pt>
    <dgm:pt modelId="{66BE0BB3-0873-E54A-B31D-280599D37064}" type="pres">
      <dgm:prSet presAssocID="{FEA537BE-E92C-6F49-87DD-56A2BA679DE4}" presName="sibTrans" presStyleCnt="0"/>
      <dgm:spPr/>
      <dgm:t>
        <a:bodyPr/>
        <a:lstStyle/>
        <a:p>
          <a:endParaRPr lang="en-US"/>
        </a:p>
      </dgm:t>
    </dgm:pt>
    <dgm:pt modelId="{67D04778-F4C1-7247-B631-FCF3D00AA7BE}" type="pres">
      <dgm:prSet presAssocID="{69FD1C30-8E3D-FA42-8185-33599D4F7050}" presName="node" presStyleLbl="node1" presStyleIdx="2" presStyleCnt="4">
        <dgm:presLayoutVars>
          <dgm:bulletEnabled val="1"/>
        </dgm:presLayoutVars>
      </dgm:prSet>
      <dgm:spPr/>
      <dgm:t>
        <a:bodyPr/>
        <a:lstStyle/>
        <a:p>
          <a:endParaRPr lang="en-US"/>
        </a:p>
      </dgm:t>
    </dgm:pt>
    <dgm:pt modelId="{B9EC5D8C-D526-6743-9F33-40389DC48E4D}" type="pres">
      <dgm:prSet presAssocID="{9FA38736-23EF-244C-A7F3-ECB3A192C01C}" presName="sibTrans" presStyleCnt="0"/>
      <dgm:spPr/>
      <dgm:t>
        <a:bodyPr/>
        <a:lstStyle/>
        <a:p>
          <a:endParaRPr lang="en-US"/>
        </a:p>
      </dgm:t>
    </dgm:pt>
    <dgm:pt modelId="{68B2D093-4C73-1F42-BC9F-2F19582286E7}" type="pres">
      <dgm:prSet presAssocID="{FD50ED9F-3920-8341-8F3B-F2D7A85414BF}" presName="node" presStyleLbl="node1" presStyleIdx="3" presStyleCnt="4">
        <dgm:presLayoutVars>
          <dgm:bulletEnabled val="1"/>
        </dgm:presLayoutVars>
      </dgm:prSet>
      <dgm:spPr/>
      <dgm:t>
        <a:bodyPr/>
        <a:lstStyle/>
        <a:p>
          <a:endParaRPr lang="en-US"/>
        </a:p>
      </dgm:t>
    </dgm:pt>
  </dgm:ptLst>
  <dgm:cxnLst>
    <dgm:cxn modelId="{3EFB2EBA-C84F-8749-95A4-A3B107808787}" srcId="{5C97B813-4177-D445-BAC9-9F436F285716}" destId="{921011AB-B9BA-7341-8BD2-35506FA2CB41}" srcOrd="0" destOrd="0" parTransId="{8D40C8D4-3A4E-C849-BE5C-C298E10437B6}" sibTransId="{EE2D51C9-E191-054C-990A-D62F8475907D}"/>
    <dgm:cxn modelId="{DFB432B2-F37B-4B94-90D7-8F701EB0E18C}" type="presOf" srcId="{921011AB-B9BA-7341-8BD2-35506FA2CB41}" destId="{01C99736-C91C-FC45-AB53-212C987091D5}" srcOrd="0" destOrd="0" presId="urn:microsoft.com/office/officeart/2005/8/layout/default#9"/>
    <dgm:cxn modelId="{EFCF5770-8852-4FDC-BF95-A863DC057ED2}" type="presOf" srcId="{5C97B813-4177-D445-BAC9-9F436F285716}" destId="{84409ABD-03FC-E64F-BAAE-425BE89D0F74}" srcOrd="0" destOrd="0" presId="urn:microsoft.com/office/officeart/2005/8/layout/default#9"/>
    <dgm:cxn modelId="{BD5514C6-7E42-4F0F-86B2-FE114095B36F}" type="presOf" srcId="{FD50ED9F-3920-8341-8F3B-F2D7A85414BF}" destId="{68B2D093-4C73-1F42-BC9F-2F19582286E7}" srcOrd="0" destOrd="0" presId="urn:microsoft.com/office/officeart/2005/8/layout/default#9"/>
    <dgm:cxn modelId="{63BBE02A-1883-1A47-812A-19D3C2C6F08B}" srcId="{5C97B813-4177-D445-BAC9-9F436F285716}" destId="{FD50ED9F-3920-8341-8F3B-F2D7A85414BF}" srcOrd="3" destOrd="0" parTransId="{17E38F5F-D62A-084B-A3E6-06F42C3B2EFF}" sibTransId="{ABF71441-CA6D-864C-8C31-6E8529F4A8B3}"/>
    <dgm:cxn modelId="{6E20D0A0-EB23-E248-BC7A-549884C30BDE}" srcId="{5C97B813-4177-D445-BAC9-9F436F285716}" destId="{4D5FA01A-7CF4-124B-86CC-F18EDC7850E0}" srcOrd="1" destOrd="0" parTransId="{A9312E8B-245D-D946-A12D-FEC9740EDF08}" sibTransId="{FEA537BE-E92C-6F49-87DD-56A2BA679DE4}"/>
    <dgm:cxn modelId="{A65E4AB3-FB01-E440-B9D0-C7D8A2D23D69}" srcId="{5C97B813-4177-D445-BAC9-9F436F285716}" destId="{69FD1C30-8E3D-FA42-8185-33599D4F7050}" srcOrd="2" destOrd="0" parTransId="{2281C131-23B1-CD46-82D4-158B4BCF1536}" sibTransId="{9FA38736-23EF-244C-A7F3-ECB3A192C01C}"/>
    <dgm:cxn modelId="{15F7F0F5-B3F6-4515-B640-4E110112DB53}" type="presOf" srcId="{4D5FA01A-7CF4-124B-86CC-F18EDC7850E0}" destId="{CD9F02ED-824D-7145-ABA6-43A1FF7D9C1B}" srcOrd="0" destOrd="0" presId="urn:microsoft.com/office/officeart/2005/8/layout/default#9"/>
    <dgm:cxn modelId="{55637E62-3702-44DA-A8AD-97D34D19E4DC}" type="presOf" srcId="{69FD1C30-8E3D-FA42-8185-33599D4F7050}" destId="{67D04778-F4C1-7247-B631-FCF3D00AA7BE}" srcOrd="0" destOrd="0" presId="urn:microsoft.com/office/officeart/2005/8/layout/default#9"/>
    <dgm:cxn modelId="{A476A923-D0DA-4500-8DA2-2C83FD89FFE9}" type="presParOf" srcId="{84409ABD-03FC-E64F-BAAE-425BE89D0F74}" destId="{01C99736-C91C-FC45-AB53-212C987091D5}" srcOrd="0" destOrd="0" presId="urn:microsoft.com/office/officeart/2005/8/layout/default#9"/>
    <dgm:cxn modelId="{FCB36EEC-8FE9-4850-A463-20E20DADBC54}" type="presParOf" srcId="{84409ABD-03FC-E64F-BAAE-425BE89D0F74}" destId="{0060E15A-6F50-1741-9AD4-651AC3554E5E}" srcOrd="1" destOrd="0" presId="urn:microsoft.com/office/officeart/2005/8/layout/default#9"/>
    <dgm:cxn modelId="{91F36994-B7A5-4468-84EE-E70CC9B0BFC4}" type="presParOf" srcId="{84409ABD-03FC-E64F-BAAE-425BE89D0F74}" destId="{CD9F02ED-824D-7145-ABA6-43A1FF7D9C1B}" srcOrd="2" destOrd="0" presId="urn:microsoft.com/office/officeart/2005/8/layout/default#9"/>
    <dgm:cxn modelId="{08BE0DB4-6DCA-488C-A6A8-F077C6454C83}" type="presParOf" srcId="{84409ABD-03FC-E64F-BAAE-425BE89D0F74}" destId="{66BE0BB3-0873-E54A-B31D-280599D37064}" srcOrd="3" destOrd="0" presId="urn:microsoft.com/office/officeart/2005/8/layout/default#9"/>
    <dgm:cxn modelId="{DD4A0C7A-D6DB-4C4B-8BCF-DAD89CB614AD}" type="presParOf" srcId="{84409ABD-03FC-E64F-BAAE-425BE89D0F74}" destId="{67D04778-F4C1-7247-B631-FCF3D00AA7BE}" srcOrd="4" destOrd="0" presId="urn:microsoft.com/office/officeart/2005/8/layout/default#9"/>
    <dgm:cxn modelId="{93F42B9F-4E5C-44C7-84E2-6012B98361F6}" type="presParOf" srcId="{84409ABD-03FC-E64F-BAAE-425BE89D0F74}" destId="{B9EC5D8C-D526-6743-9F33-40389DC48E4D}" srcOrd="5" destOrd="0" presId="urn:microsoft.com/office/officeart/2005/8/layout/default#9"/>
    <dgm:cxn modelId="{2720F4E5-FE43-4A3D-B406-8A18F2A8F4B5}" type="presParOf" srcId="{84409ABD-03FC-E64F-BAAE-425BE89D0F74}" destId="{68B2D093-4C73-1F42-BC9F-2F19582286E7}" srcOrd="6"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97B813-4177-D445-BAC9-9F436F285716}" type="doc">
      <dgm:prSet loTypeId="urn:microsoft.com/office/officeart/2005/8/layout/default#10" loCatId="" qsTypeId="urn:microsoft.com/office/officeart/2005/8/quickstyle/simple4" qsCatId="simple" csTypeId="urn:microsoft.com/office/officeart/2005/8/colors/colorful2" csCatId="colorful" phldr="1"/>
      <dgm:spPr/>
      <dgm:t>
        <a:bodyPr/>
        <a:lstStyle/>
        <a:p>
          <a:endParaRPr lang="en-US"/>
        </a:p>
      </dgm:t>
    </dgm:pt>
    <dgm:pt modelId="{B95DAFFB-CF1B-394B-BA35-14ADC684B238}">
      <dgm:prSet custT="1"/>
      <dgm:spPr/>
      <dgm:t>
        <a:bodyPr/>
        <a:lstStyle/>
        <a:p>
          <a:r>
            <a:rPr lang="en-US" sz="2300" b="1" dirty="0" smtClean="0">
              <a:solidFill>
                <a:srgbClr val="000000"/>
              </a:solidFill>
              <a:latin typeface="Cambria"/>
              <a:cs typeface="Cambria"/>
            </a:rPr>
            <a:t>For appointment letters of polling agents (SE-6)-1</a:t>
          </a:r>
          <a:endParaRPr lang="en-US" sz="2300" b="1" dirty="0">
            <a:solidFill>
              <a:srgbClr val="000000"/>
            </a:solidFill>
            <a:latin typeface="Cambria"/>
            <a:cs typeface="Cambria"/>
          </a:endParaRPr>
        </a:p>
      </dgm:t>
    </dgm:pt>
    <dgm:pt modelId="{06E7A680-178C-8941-8C20-8829B10E839E}" type="parTrans" cxnId="{5925A037-3D8A-0A48-BE43-115542343232}">
      <dgm:prSet/>
      <dgm:spPr/>
      <dgm:t>
        <a:bodyPr/>
        <a:lstStyle/>
        <a:p>
          <a:endParaRPr lang="en-US" sz="2300" b="1">
            <a:solidFill>
              <a:srgbClr val="000000"/>
            </a:solidFill>
            <a:latin typeface="Cambria"/>
            <a:cs typeface="Cambria"/>
          </a:endParaRPr>
        </a:p>
      </dgm:t>
    </dgm:pt>
    <dgm:pt modelId="{BDFE4792-DCEE-2848-B428-0406921AE423}" type="sibTrans" cxnId="{5925A037-3D8A-0A48-BE43-115542343232}">
      <dgm:prSet/>
      <dgm:spPr/>
      <dgm:t>
        <a:bodyPr/>
        <a:lstStyle/>
        <a:p>
          <a:endParaRPr lang="en-US" sz="2300" b="1">
            <a:solidFill>
              <a:srgbClr val="000000"/>
            </a:solidFill>
            <a:latin typeface="Cambria"/>
            <a:cs typeface="Cambria"/>
          </a:endParaRPr>
        </a:p>
      </dgm:t>
    </dgm:pt>
    <dgm:pt modelId="{0EB939CB-4318-1641-A3AA-A0630E05A634}">
      <dgm:prSet custT="1"/>
      <dgm:spPr/>
      <dgm:t>
        <a:bodyPr/>
        <a:lstStyle/>
        <a:p>
          <a:r>
            <a:rPr lang="en-US" sz="2300" b="1" dirty="0" smtClean="0">
              <a:solidFill>
                <a:srgbClr val="000000"/>
              </a:solidFill>
              <a:latin typeface="Cambria"/>
              <a:cs typeface="Cambria"/>
            </a:rPr>
            <a:t>For list of blind and infirm voters (SE-5) -1</a:t>
          </a:r>
          <a:endParaRPr lang="en-US" sz="2300" b="1" dirty="0">
            <a:solidFill>
              <a:srgbClr val="000000"/>
            </a:solidFill>
            <a:latin typeface="Cambria"/>
            <a:cs typeface="Cambria"/>
          </a:endParaRPr>
        </a:p>
      </dgm:t>
    </dgm:pt>
    <dgm:pt modelId="{51FCD651-A131-BD4E-AA88-A2275652A83E}" type="parTrans" cxnId="{E02AF2E4-5008-1243-9DA1-720E164C5027}">
      <dgm:prSet/>
      <dgm:spPr/>
      <dgm:t>
        <a:bodyPr/>
        <a:lstStyle/>
        <a:p>
          <a:endParaRPr lang="en-US" sz="2300" b="1">
            <a:solidFill>
              <a:srgbClr val="000000"/>
            </a:solidFill>
            <a:latin typeface="Cambria"/>
            <a:cs typeface="Cambria"/>
          </a:endParaRPr>
        </a:p>
      </dgm:t>
    </dgm:pt>
    <dgm:pt modelId="{FA999B00-9606-9F41-95E9-5CD058A5E745}" type="sibTrans" cxnId="{E02AF2E4-5008-1243-9DA1-720E164C5027}">
      <dgm:prSet/>
      <dgm:spPr/>
      <dgm:t>
        <a:bodyPr/>
        <a:lstStyle/>
        <a:p>
          <a:endParaRPr lang="en-US" sz="2300" b="1">
            <a:solidFill>
              <a:srgbClr val="000000"/>
            </a:solidFill>
            <a:latin typeface="Cambria"/>
            <a:cs typeface="Cambria"/>
          </a:endParaRPr>
        </a:p>
      </dgm:t>
    </dgm:pt>
    <dgm:pt modelId="{0357B11C-D0B6-D642-91D9-364B801792D9}">
      <dgm:prSet custT="1"/>
      <dgm:spPr/>
      <dgm:t>
        <a:bodyPr/>
        <a:lstStyle/>
        <a:p>
          <a:r>
            <a:rPr lang="en-US" sz="2300" b="1" dirty="0" smtClean="0">
              <a:solidFill>
                <a:srgbClr val="000000"/>
              </a:solidFill>
              <a:latin typeface="Cambria"/>
              <a:cs typeface="Cambria"/>
            </a:rPr>
            <a:t>For Presiding Officer’s Diary (SE-6)-1</a:t>
          </a:r>
          <a:endParaRPr lang="en-US" sz="2300" b="1" dirty="0">
            <a:solidFill>
              <a:srgbClr val="000000"/>
            </a:solidFill>
            <a:latin typeface="Cambria"/>
            <a:cs typeface="Cambria"/>
          </a:endParaRPr>
        </a:p>
      </dgm:t>
    </dgm:pt>
    <dgm:pt modelId="{753B4279-567D-9243-AE6A-8E1C237865D8}" type="parTrans" cxnId="{63AC22C8-8BE5-6646-BB7B-A87AEF493043}">
      <dgm:prSet/>
      <dgm:spPr/>
      <dgm:t>
        <a:bodyPr/>
        <a:lstStyle/>
        <a:p>
          <a:endParaRPr lang="en-US" sz="2300" b="1">
            <a:solidFill>
              <a:srgbClr val="000000"/>
            </a:solidFill>
            <a:latin typeface="Cambria"/>
            <a:cs typeface="Cambria"/>
          </a:endParaRPr>
        </a:p>
      </dgm:t>
    </dgm:pt>
    <dgm:pt modelId="{7F534392-ADBE-B942-8686-16CDFDEE1FF2}" type="sibTrans" cxnId="{63AC22C8-8BE5-6646-BB7B-A87AEF493043}">
      <dgm:prSet/>
      <dgm:spPr/>
      <dgm:t>
        <a:bodyPr/>
        <a:lstStyle/>
        <a:p>
          <a:endParaRPr lang="en-US" sz="2300" b="1">
            <a:solidFill>
              <a:srgbClr val="000000"/>
            </a:solidFill>
            <a:latin typeface="Cambria"/>
            <a:cs typeface="Cambria"/>
          </a:endParaRPr>
        </a:p>
      </dgm:t>
    </dgm:pt>
    <dgm:pt modelId="{3CF836E6-1E1B-E845-B5F2-F5308FE990E7}">
      <dgm:prSet custT="1"/>
      <dgm:spPr/>
      <dgm:t>
        <a:bodyPr/>
        <a:lstStyle/>
        <a:p>
          <a:r>
            <a:rPr lang="en-US" sz="2300" b="1" dirty="0" smtClean="0">
              <a:solidFill>
                <a:srgbClr val="000000"/>
              </a:solidFill>
              <a:latin typeface="Cambria"/>
              <a:cs typeface="Cambria"/>
            </a:rPr>
            <a:t>For Election Duty Certificate (SE-5) -1(in case of Parliament Election)</a:t>
          </a:r>
          <a:endParaRPr lang="en-US" sz="2300" b="1" dirty="0">
            <a:solidFill>
              <a:srgbClr val="000000"/>
            </a:solidFill>
            <a:latin typeface="Cambria"/>
            <a:cs typeface="Cambria"/>
          </a:endParaRPr>
        </a:p>
      </dgm:t>
    </dgm:pt>
    <dgm:pt modelId="{2B0C5861-AE7D-7E44-A14F-E1432510E09E}" type="parTrans" cxnId="{CB41C982-2B60-5542-87FB-93F4A777D325}">
      <dgm:prSet/>
      <dgm:spPr/>
      <dgm:t>
        <a:bodyPr/>
        <a:lstStyle/>
        <a:p>
          <a:endParaRPr lang="en-US" sz="2300" b="1">
            <a:solidFill>
              <a:srgbClr val="000000"/>
            </a:solidFill>
            <a:latin typeface="Cambria"/>
            <a:cs typeface="Cambria"/>
          </a:endParaRPr>
        </a:p>
      </dgm:t>
    </dgm:pt>
    <dgm:pt modelId="{319EABDC-9E91-F84A-91BA-F80809704C46}" type="sibTrans" cxnId="{CB41C982-2B60-5542-87FB-93F4A777D325}">
      <dgm:prSet/>
      <dgm:spPr/>
      <dgm:t>
        <a:bodyPr/>
        <a:lstStyle/>
        <a:p>
          <a:endParaRPr lang="en-US" sz="2300" b="1">
            <a:solidFill>
              <a:srgbClr val="000000"/>
            </a:solidFill>
            <a:latin typeface="Cambria"/>
            <a:cs typeface="Cambria"/>
          </a:endParaRPr>
        </a:p>
      </dgm:t>
    </dgm:pt>
    <dgm:pt modelId="{B49782B6-032D-9A47-AE3B-BFB3F79A2CD8}" type="pres">
      <dgm:prSet presAssocID="{5C97B813-4177-D445-BAC9-9F436F285716}" presName="diagram" presStyleCnt="0">
        <dgm:presLayoutVars>
          <dgm:dir/>
          <dgm:resizeHandles val="exact"/>
        </dgm:presLayoutVars>
      </dgm:prSet>
      <dgm:spPr/>
      <dgm:t>
        <a:bodyPr/>
        <a:lstStyle/>
        <a:p>
          <a:endParaRPr lang="en-US"/>
        </a:p>
      </dgm:t>
    </dgm:pt>
    <dgm:pt modelId="{6D07744E-1F8E-624E-8FD8-13E32F7FEC7A}" type="pres">
      <dgm:prSet presAssocID="{B95DAFFB-CF1B-394B-BA35-14ADC684B238}" presName="node" presStyleLbl="node1" presStyleIdx="0" presStyleCnt="4" custLinFactNeighborY="-21329">
        <dgm:presLayoutVars>
          <dgm:bulletEnabled val="1"/>
        </dgm:presLayoutVars>
      </dgm:prSet>
      <dgm:spPr/>
      <dgm:t>
        <a:bodyPr/>
        <a:lstStyle/>
        <a:p>
          <a:endParaRPr lang="en-US"/>
        </a:p>
      </dgm:t>
    </dgm:pt>
    <dgm:pt modelId="{972490FF-0D69-B444-A38E-CC943A85C65E}" type="pres">
      <dgm:prSet presAssocID="{BDFE4792-DCEE-2848-B428-0406921AE423}" presName="sibTrans" presStyleCnt="0"/>
      <dgm:spPr/>
      <dgm:t>
        <a:bodyPr/>
        <a:lstStyle/>
        <a:p>
          <a:endParaRPr lang="en-US"/>
        </a:p>
      </dgm:t>
    </dgm:pt>
    <dgm:pt modelId="{51CF1FD9-5BE2-684B-AE72-002B31C7ED33}" type="pres">
      <dgm:prSet presAssocID="{0EB939CB-4318-1641-A3AA-A0630E05A634}" presName="node" presStyleLbl="node1" presStyleIdx="1" presStyleCnt="4">
        <dgm:presLayoutVars>
          <dgm:bulletEnabled val="1"/>
        </dgm:presLayoutVars>
      </dgm:prSet>
      <dgm:spPr/>
      <dgm:t>
        <a:bodyPr/>
        <a:lstStyle/>
        <a:p>
          <a:endParaRPr lang="en-US"/>
        </a:p>
      </dgm:t>
    </dgm:pt>
    <dgm:pt modelId="{F636C242-F4E6-2043-AF7E-FB45A85F3A67}" type="pres">
      <dgm:prSet presAssocID="{FA999B00-9606-9F41-95E9-5CD058A5E745}" presName="sibTrans" presStyleCnt="0"/>
      <dgm:spPr/>
      <dgm:t>
        <a:bodyPr/>
        <a:lstStyle/>
        <a:p>
          <a:endParaRPr lang="en-US"/>
        </a:p>
      </dgm:t>
    </dgm:pt>
    <dgm:pt modelId="{11C804D4-605E-2F4B-B7D7-E26634A317F2}" type="pres">
      <dgm:prSet presAssocID="{0357B11C-D0B6-D642-91D9-364B801792D9}" presName="node" presStyleLbl="node1" presStyleIdx="2" presStyleCnt="4">
        <dgm:presLayoutVars>
          <dgm:bulletEnabled val="1"/>
        </dgm:presLayoutVars>
      </dgm:prSet>
      <dgm:spPr/>
      <dgm:t>
        <a:bodyPr/>
        <a:lstStyle/>
        <a:p>
          <a:endParaRPr lang="en-US"/>
        </a:p>
      </dgm:t>
    </dgm:pt>
    <dgm:pt modelId="{C1B679C3-6D2C-7D4C-A541-BB802A37DF38}" type="pres">
      <dgm:prSet presAssocID="{7F534392-ADBE-B942-8686-16CDFDEE1FF2}" presName="sibTrans" presStyleCnt="0"/>
      <dgm:spPr/>
      <dgm:t>
        <a:bodyPr/>
        <a:lstStyle/>
        <a:p>
          <a:endParaRPr lang="en-US"/>
        </a:p>
      </dgm:t>
    </dgm:pt>
    <dgm:pt modelId="{7D616E23-B6A0-4D4D-BE4D-0764C727755F}" type="pres">
      <dgm:prSet presAssocID="{3CF836E6-1E1B-E845-B5F2-F5308FE990E7}" presName="node" presStyleLbl="node1" presStyleIdx="3" presStyleCnt="4">
        <dgm:presLayoutVars>
          <dgm:bulletEnabled val="1"/>
        </dgm:presLayoutVars>
      </dgm:prSet>
      <dgm:spPr/>
      <dgm:t>
        <a:bodyPr/>
        <a:lstStyle/>
        <a:p>
          <a:endParaRPr lang="en-US"/>
        </a:p>
      </dgm:t>
    </dgm:pt>
  </dgm:ptLst>
  <dgm:cxnLst>
    <dgm:cxn modelId="{82136E1E-9046-46EF-9422-4760CB8AB9CF}" type="presOf" srcId="{0357B11C-D0B6-D642-91D9-364B801792D9}" destId="{11C804D4-605E-2F4B-B7D7-E26634A317F2}" srcOrd="0" destOrd="0" presId="urn:microsoft.com/office/officeart/2005/8/layout/default#10"/>
    <dgm:cxn modelId="{4FEF083D-C760-4DA9-AE94-5E49240BE31A}" type="presOf" srcId="{3CF836E6-1E1B-E845-B5F2-F5308FE990E7}" destId="{7D616E23-B6A0-4D4D-BE4D-0764C727755F}" srcOrd="0" destOrd="0" presId="urn:microsoft.com/office/officeart/2005/8/layout/default#10"/>
    <dgm:cxn modelId="{5BF8F913-9722-4D96-A652-2D072C9232F9}" type="presOf" srcId="{5C97B813-4177-D445-BAC9-9F436F285716}" destId="{B49782B6-032D-9A47-AE3B-BFB3F79A2CD8}" srcOrd="0" destOrd="0" presId="urn:microsoft.com/office/officeart/2005/8/layout/default#10"/>
    <dgm:cxn modelId="{6F9E5C2C-D207-47C5-B374-FF3D3B9C8650}" type="presOf" srcId="{B95DAFFB-CF1B-394B-BA35-14ADC684B238}" destId="{6D07744E-1F8E-624E-8FD8-13E32F7FEC7A}" srcOrd="0" destOrd="0" presId="urn:microsoft.com/office/officeart/2005/8/layout/default#10"/>
    <dgm:cxn modelId="{63AC22C8-8BE5-6646-BB7B-A87AEF493043}" srcId="{5C97B813-4177-D445-BAC9-9F436F285716}" destId="{0357B11C-D0B6-D642-91D9-364B801792D9}" srcOrd="2" destOrd="0" parTransId="{753B4279-567D-9243-AE6A-8E1C237865D8}" sibTransId="{7F534392-ADBE-B942-8686-16CDFDEE1FF2}"/>
    <dgm:cxn modelId="{5925A037-3D8A-0A48-BE43-115542343232}" srcId="{5C97B813-4177-D445-BAC9-9F436F285716}" destId="{B95DAFFB-CF1B-394B-BA35-14ADC684B238}" srcOrd="0" destOrd="0" parTransId="{06E7A680-178C-8941-8C20-8829B10E839E}" sibTransId="{BDFE4792-DCEE-2848-B428-0406921AE423}"/>
    <dgm:cxn modelId="{06FA5139-FC6C-483D-BD15-E1C67ED38875}" type="presOf" srcId="{0EB939CB-4318-1641-A3AA-A0630E05A634}" destId="{51CF1FD9-5BE2-684B-AE72-002B31C7ED33}" srcOrd="0" destOrd="0" presId="urn:microsoft.com/office/officeart/2005/8/layout/default#10"/>
    <dgm:cxn modelId="{E02AF2E4-5008-1243-9DA1-720E164C5027}" srcId="{5C97B813-4177-D445-BAC9-9F436F285716}" destId="{0EB939CB-4318-1641-A3AA-A0630E05A634}" srcOrd="1" destOrd="0" parTransId="{51FCD651-A131-BD4E-AA88-A2275652A83E}" sibTransId="{FA999B00-9606-9F41-95E9-5CD058A5E745}"/>
    <dgm:cxn modelId="{CB41C982-2B60-5542-87FB-93F4A777D325}" srcId="{5C97B813-4177-D445-BAC9-9F436F285716}" destId="{3CF836E6-1E1B-E845-B5F2-F5308FE990E7}" srcOrd="3" destOrd="0" parTransId="{2B0C5861-AE7D-7E44-A14F-E1432510E09E}" sibTransId="{319EABDC-9E91-F84A-91BA-F80809704C46}"/>
    <dgm:cxn modelId="{55C040C7-135F-417F-960F-B6F4FE92E930}" type="presParOf" srcId="{B49782B6-032D-9A47-AE3B-BFB3F79A2CD8}" destId="{6D07744E-1F8E-624E-8FD8-13E32F7FEC7A}" srcOrd="0" destOrd="0" presId="urn:microsoft.com/office/officeart/2005/8/layout/default#10"/>
    <dgm:cxn modelId="{4C0B833C-0303-4FC9-AEC6-C00585F5EA79}" type="presParOf" srcId="{B49782B6-032D-9A47-AE3B-BFB3F79A2CD8}" destId="{972490FF-0D69-B444-A38E-CC943A85C65E}" srcOrd="1" destOrd="0" presId="urn:microsoft.com/office/officeart/2005/8/layout/default#10"/>
    <dgm:cxn modelId="{B3ABD481-6738-4901-ABD5-D508E14D23B5}" type="presParOf" srcId="{B49782B6-032D-9A47-AE3B-BFB3F79A2CD8}" destId="{51CF1FD9-5BE2-684B-AE72-002B31C7ED33}" srcOrd="2" destOrd="0" presId="urn:microsoft.com/office/officeart/2005/8/layout/default#10"/>
    <dgm:cxn modelId="{F7945714-CED0-4E49-B566-4B97B5A6C904}" type="presParOf" srcId="{B49782B6-032D-9A47-AE3B-BFB3F79A2CD8}" destId="{F636C242-F4E6-2043-AF7E-FB45A85F3A67}" srcOrd="3" destOrd="0" presId="urn:microsoft.com/office/officeart/2005/8/layout/default#10"/>
    <dgm:cxn modelId="{3FB37A6F-D205-4998-82CA-63D032E0E333}" type="presParOf" srcId="{B49782B6-032D-9A47-AE3B-BFB3F79A2CD8}" destId="{11C804D4-605E-2F4B-B7D7-E26634A317F2}" srcOrd="4" destOrd="0" presId="urn:microsoft.com/office/officeart/2005/8/layout/default#10"/>
    <dgm:cxn modelId="{6CAA934B-4D5D-4FFA-BC76-4558BC65AAB6}" type="presParOf" srcId="{B49782B6-032D-9A47-AE3B-BFB3F79A2CD8}" destId="{C1B679C3-6D2C-7D4C-A541-BB802A37DF38}" srcOrd="5" destOrd="0" presId="urn:microsoft.com/office/officeart/2005/8/layout/default#10"/>
    <dgm:cxn modelId="{C90A76C0-A49E-4E10-BD26-738765E1612A}" type="presParOf" srcId="{B49782B6-032D-9A47-AE3B-BFB3F79A2CD8}" destId="{7D616E23-B6A0-4D4D-BE4D-0764C727755F}" srcOrd="6"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97B813-4177-D445-BAC9-9F436F285716}" type="doc">
      <dgm:prSet loTypeId="urn:microsoft.com/office/officeart/2005/8/layout/default#11" loCatId="" qsTypeId="urn:microsoft.com/office/officeart/2005/8/quickstyle/simple4" qsCatId="simple" csTypeId="urn:microsoft.com/office/officeart/2005/8/colors/colorful1#8" csCatId="colorful" phldr="1"/>
      <dgm:spPr/>
      <dgm:t>
        <a:bodyPr/>
        <a:lstStyle/>
        <a:p>
          <a:endParaRPr lang="en-US"/>
        </a:p>
      </dgm:t>
    </dgm:pt>
    <dgm:pt modelId="{50001250-D39E-C846-85DC-6F96C16FA47B}">
      <dgm:prSet custT="1"/>
      <dgm:spPr/>
      <dgm:t>
        <a:bodyPr/>
        <a:lstStyle/>
        <a:p>
          <a:r>
            <a:rPr lang="en-US" sz="2300" b="1" dirty="0" smtClean="0">
              <a:solidFill>
                <a:srgbClr val="000000"/>
              </a:solidFill>
              <a:latin typeface="Cambria"/>
              <a:cs typeface="Cambria"/>
            </a:rPr>
            <a:t>For receipt book and cash forfeited (SE-6)-1</a:t>
          </a:r>
          <a:endParaRPr lang="en-US" sz="2300" b="1" dirty="0">
            <a:solidFill>
              <a:srgbClr val="000000"/>
            </a:solidFill>
            <a:latin typeface="Cambria"/>
            <a:cs typeface="Cambria"/>
          </a:endParaRPr>
        </a:p>
      </dgm:t>
    </dgm:pt>
    <dgm:pt modelId="{2B261963-4537-CB44-9087-7299FE5C1397}" type="parTrans" cxnId="{BA9E2E7A-F27F-BE4C-BCEE-97F128F489DD}">
      <dgm:prSet/>
      <dgm:spPr/>
      <dgm:t>
        <a:bodyPr/>
        <a:lstStyle/>
        <a:p>
          <a:endParaRPr lang="en-US" sz="2300" b="1">
            <a:solidFill>
              <a:srgbClr val="000000"/>
            </a:solidFill>
            <a:latin typeface="Cambria"/>
            <a:cs typeface="Cambria"/>
          </a:endParaRPr>
        </a:p>
      </dgm:t>
    </dgm:pt>
    <dgm:pt modelId="{68EA854D-F170-E443-873A-F721DE2C59C3}" type="sibTrans" cxnId="{BA9E2E7A-F27F-BE4C-BCEE-97F128F489DD}">
      <dgm:prSet/>
      <dgm:spPr/>
      <dgm:t>
        <a:bodyPr/>
        <a:lstStyle/>
        <a:p>
          <a:endParaRPr lang="en-US" sz="2300" b="1">
            <a:solidFill>
              <a:srgbClr val="000000"/>
            </a:solidFill>
            <a:latin typeface="Cambria"/>
            <a:cs typeface="Cambria"/>
          </a:endParaRPr>
        </a:p>
      </dgm:t>
    </dgm:pt>
    <dgm:pt modelId="{8C0FA6E1-9F96-7F4C-B5DF-3AA247A9AB3A}">
      <dgm:prSet custT="1"/>
      <dgm:spPr/>
      <dgm:t>
        <a:bodyPr/>
        <a:lstStyle/>
        <a:p>
          <a:r>
            <a:rPr lang="en-US" sz="2300" b="1" dirty="0" smtClean="0">
              <a:solidFill>
                <a:srgbClr val="000000"/>
              </a:solidFill>
              <a:latin typeface="Cambria"/>
              <a:cs typeface="Cambria"/>
            </a:rPr>
            <a:t>For declaration of comparisons (SE-5) -1</a:t>
          </a:r>
          <a:endParaRPr lang="en-US" sz="2300" b="1" dirty="0">
            <a:solidFill>
              <a:srgbClr val="000000"/>
            </a:solidFill>
            <a:latin typeface="Cambria"/>
            <a:cs typeface="Cambria"/>
          </a:endParaRPr>
        </a:p>
      </dgm:t>
    </dgm:pt>
    <dgm:pt modelId="{E528E85C-83B1-794E-AF69-9FBC57B303F3}" type="parTrans" cxnId="{FA352E6D-F0CB-5449-BEE7-93089CB037F9}">
      <dgm:prSet/>
      <dgm:spPr/>
      <dgm:t>
        <a:bodyPr/>
        <a:lstStyle/>
        <a:p>
          <a:endParaRPr lang="en-US" sz="2300" b="1">
            <a:solidFill>
              <a:srgbClr val="000000"/>
            </a:solidFill>
            <a:latin typeface="Cambria"/>
            <a:cs typeface="Cambria"/>
          </a:endParaRPr>
        </a:p>
      </dgm:t>
    </dgm:pt>
    <dgm:pt modelId="{F10E078F-6B5E-314F-A712-446113C40DA2}" type="sibTrans" cxnId="{FA352E6D-F0CB-5449-BEE7-93089CB037F9}">
      <dgm:prSet/>
      <dgm:spPr/>
      <dgm:t>
        <a:bodyPr/>
        <a:lstStyle/>
        <a:p>
          <a:endParaRPr lang="en-US" sz="2300" b="1">
            <a:solidFill>
              <a:srgbClr val="000000"/>
            </a:solidFill>
            <a:latin typeface="Cambria"/>
            <a:cs typeface="Cambria"/>
          </a:endParaRPr>
        </a:p>
      </dgm:t>
    </dgm:pt>
    <dgm:pt modelId="{56C0CB83-1AF5-3F43-BC48-97C83BF7BCED}">
      <dgm:prSet custT="1"/>
      <dgm:spPr/>
      <dgm:t>
        <a:bodyPr/>
        <a:lstStyle/>
        <a:p>
          <a:r>
            <a:rPr lang="en-US" sz="2300" b="1" dirty="0" smtClean="0">
              <a:solidFill>
                <a:srgbClr val="000000"/>
              </a:solidFill>
              <a:latin typeface="Cambria"/>
              <a:cs typeface="Cambria"/>
            </a:rPr>
            <a:t>For smaller envelopes (others) (SE-7) -1</a:t>
          </a:r>
          <a:endParaRPr lang="en-US" sz="2300" b="1" dirty="0">
            <a:solidFill>
              <a:srgbClr val="000000"/>
            </a:solidFill>
            <a:latin typeface="Cambria"/>
            <a:cs typeface="Cambria"/>
          </a:endParaRPr>
        </a:p>
      </dgm:t>
    </dgm:pt>
    <dgm:pt modelId="{4894BCC2-062D-2140-AA9C-B5E92AFF19B1}" type="parTrans" cxnId="{077FEA74-A877-D348-9D20-4B76CD026842}">
      <dgm:prSet/>
      <dgm:spPr/>
      <dgm:t>
        <a:bodyPr/>
        <a:lstStyle/>
        <a:p>
          <a:endParaRPr lang="en-US" sz="2300" b="1">
            <a:solidFill>
              <a:srgbClr val="000000"/>
            </a:solidFill>
            <a:latin typeface="Cambria"/>
            <a:cs typeface="Cambria"/>
          </a:endParaRPr>
        </a:p>
      </dgm:t>
    </dgm:pt>
    <dgm:pt modelId="{22786255-5481-E348-B2EC-0D2C0B125850}" type="sibTrans" cxnId="{077FEA74-A877-D348-9D20-4B76CD026842}">
      <dgm:prSet/>
      <dgm:spPr/>
      <dgm:t>
        <a:bodyPr/>
        <a:lstStyle/>
        <a:p>
          <a:endParaRPr lang="en-US" sz="2300" b="1">
            <a:solidFill>
              <a:srgbClr val="000000"/>
            </a:solidFill>
            <a:latin typeface="Cambria"/>
            <a:cs typeface="Cambria"/>
          </a:endParaRPr>
        </a:p>
      </dgm:t>
    </dgm:pt>
    <dgm:pt modelId="{FF7D5FB3-9A5B-1B42-B32D-FFA3630F5F79}">
      <dgm:prSet custT="1"/>
      <dgm:spPr/>
      <dgm:t>
        <a:bodyPr/>
        <a:lstStyle/>
        <a:p>
          <a:r>
            <a:rPr lang="en-US" sz="2300" b="1" dirty="0" smtClean="0">
              <a:solidFill>
                <a:srgbClr val="000000"/>
              </a:solidFill>
              <a:latin typeface="Cambria"/>
              <a:cs typeface="Cambria"/>
            </a:rPr>
            <a:t>For Register of Voters (17A) containing signatures of voters (SE-8) - 1</a:t>
          </a:r>
          <a:endParaRPr lang="en-US" sz="2300" b="1" dirty="0">
            <a:solidFill>
              <a:srgbClr val="000000"/>
            </a:solidFill>
            <a:latin typeface="Cambria"/>
            <a:cs typeface="Cambria"/>
          </a:endParaRPr>
        </a:p>
      </dgm:t>
    </dgm:pt>
    <dgm:pt modelId="{4C45768C-3EC2-E04C-8B2D-B8565B424DC3}" type="parTrans" cxnId="{167F3C9E-51D3-7E4A-83AE-A1DCD5694FF0}">
      <dgm:prSet/>
      <dgm:spPr/>
      <dgm:t>
        <a:bodyPr/>
        <a:lstStyle/>
        <a:p>
          <a:endParaRPr lang="en-US" sz="2300" b="1">
            <a:solidFill>
              <a:srgbClr val="000000"/>
            </a:solidFill>
            <a:latin typeface="Cambria"/>
            <a:cs typeface="Cambria"/>
          </a:endParaRPr>
        </a:p>
      </dgm:t>
    </dgm:pt>
    <dgm:pt modelId="{4206D09B-DF3F-2942-8DE8-6CBF30A993BF}" type="sibTrans" cxnId="{167F3C9E-51D3-7E4A-83AE-A1DCD5694FF0}">
      <dgm:prSet/>
      <dgm:spPr/>
      <dgm:t>
        <a:bodyPr/>
        <a:lstStyle/>
        <a:p>
          <a:endParaRPr lang="en-US" sz="2300" b="1">
            <a:solidFill>
              <a:srgbClr val="000000"/>
            </a:solidFill>
            <a:latin typeface="Cambria"/>
            <a:cs typeface="Cambria"/>
          </a:endParaRPr>
        </a:p>
      </dgm:t>
    </dgm:pt>
    <dgm:pt modelId="{27CE9C23-5562-D642-A62B-D504DD71A313}" type="pres">
      <dgm:prSet presAssocID="{5C97B813-4177-D445-BAC9-9F436F285716}" presName="diagram" presStyleCnt="0">
        <dgm:presLayoutVars>
          <dgm:dir/>
          <dgm:resizeHandles val="exact"/>
        </dgm:presLayoutVars>
      </dgm:prSet>
      <dgm:spPr/>
      <dgm:t>
        <a:bodyPr/>
        <a:lstStyle/>
        <a:p>
          <a:endParaRPr lang="en-US"/>
        </a:p>
      </dgm:t>
    </dgm:pt>
    <dgm:pt modelId="{278E13B5-1734-7C45-9FCB-A8B29E0609FD}" type="pres">
      <dgm:prSet presAssocID="{50001250-D39E-C846-85DC-6F96C16FA47B}" presName="node" presStyleLbl="node1" presStyleIdx="0" presStyleCnt="4">
        <dgm:presLayoutVars>
          <dgm:bulletEnabled val="1"/>
        </dgm:presLayoutVars>
      </dgm:prSet>
      <dgm:spPr/>
      <dgm:t>
        <a:bodyPr/>
        <a:lstStyle/>
        <a:p>
          <a:endParaRPr lang="en-US"/>
        </a:p>
      </dgm:t>
    </dgm:pt>
    <dgm:pt modelId="{0FBD7ED8-AE33-1D40-AFCF-BE7EAF54C688}" type="pres">
      <dgm:prSet presAssocID="{68EA854D-F170-E443-873A-F721DE2C59C3}" presName="sibTrans" presStyleCnt="0"/>
      <dgm:spPr/>
      <dgm:t>
        <a:bodyPr/>
        <a:lstStyle/>
        <a:p>
          <a:endParaRPr lang="en-US"/>
        </a:p>
      </dgm:t>
    </dgm:pt>
    <dgm:pt modelId="{98956E75-C886-6D4C-B955-C938B8FE0726}" type="pres">
      <dgm:prSet presAssocID="{8C0FA6E1-9F96-7F4C-B5DF-3AA247A9AB3A}" presName="node" presStyleLbl="node1" presStyleIdx="1" presStyleCnt="4">
        <dgm:presLayoutVars>
          <dgm:bulletEnabled val="1"/>
        </dgm:presLayoutVars>
      </dgm:prSet>
      <dgm:spPr/>
      <dgm:t>
        <a:bodyPr/>
        <a:lstStyle/>
        <a:p>
          <a:endParaRPr lang="en-US"/>
        </a:p>
      </dgm:t>
    </dgm:pt>
    <dgm:pt modelId="{6234B316-9B70-6D4C-9DD0-F1E4DB43614C}" type="pres">
      <dgm:prSet presAssocID="{F10E078F-6B5E-314F-A712-446113C40DA2}" presName="sibTrans" presStyleCnt="0"/>
      <dgm:spPr/>
      <dgm:t>
        <a:bodyPr/>
        <a:lstStyle/>
        <a:p>
          <a:endParaRPr lang="en-US"/>
        </a:p>
      </dgm:t>
    </dgm:pt>
    <dgm:pt modelId="{567F787D-D801-BA4D-8B85-4038561EE54B}" type="pres">
      <dgm:prSet presAssocID="{56C0CB83-1AF5-3F43-BC48-97C83BF7BCED}" presName="node" presStyleLbl="node1" presStyleIdx="2" presStyleCnt="4">
        <dgm:presLayoutVars>
          <dgm:bulletEnabled val="1"/>
        </dgm:presLayoutVars>
      </dgm:prSet>
      <dgm:spPr/>
      <dgm:t>
        <a:bodyPr/>
        <a:lstStyle/>
        <a:p>
          <a:endParaRPr lang="en-US"/>
        </a:p>
      </dgm:t>
    </dgm:pt>
    <dgm:pt modelId="{C9D2C690-777E-354B-8169-4EB2AA1C15CF}" type="pres">
      <dgm:prSet presAssocID="{22786255-5481-E348-B2EC-0D2C0B125850}" presName="sibTrans" presStyleCnt="0"/>
      <dgm:spPr/>
      <dgm:t>
        <a:bodyPr/>
        <a:lstStyle/>
        <a:p>
          <a:endParaRPr lang="en-US"/>
        </a:p>
      </dgm:t>
    </dgm:pt>
    <dgm:pt modelId="{484B6562-3E25-FB43-8538-1DE273394346}" type="pres">
      <dgm:prSet presAssocID="{FF7D5FB3-9A5B-1B42-B32D-FFA3630F5F79}" presName="node" presStyleLbl="node1" presStyleIdx="3" presStyleCnt="4">
        <dgm:presLayoutVars>
          <dgm:bulletEnabled val="1"/>
        </dgm:presLayoutVars>
      </dgm:prSet>
      <dgm:spPr/>
      <dgm:t>
        <a:bodyPr/>
        <a:lstStyle/>
        <a:p>
          <a:endParaRPr lang="en-US"/>
        </a:p>
      </dgm:t>
    </dgm:pt>
  </dgm:ptLst>
  <dgm:cxnLst>
    <dgm:cxn modelId="{2435DA3D-D1EB-40E0-9401-7CE7E6DEF2E2}" type="presOf" srcId="{8C0FA6E1-9F96-7F4C-B5DF-3AA247A9AB3A}" destId="{98956E75-C886-6D4C-B955-C938B8FE0726}" srcOrd="0" destOrd="0" presId="urn:microsoft.com/office/officeart/2005/8/layout/default#11"/>
    <dgm:cxn modelId="{7ADBA9E0-D2FC-4D2D-9741-BE96A51FA3B3}" type="presOf" srcId="{50001250-D39E-C846-85DC-6F96C16FA47B}" destId="{278E13B5-1734-7C45-9FCB-A8B29E0609FD}" srcOrd="0" destOrd="0" presId="urn:microsoft.com/office/officeart/2005/8/layout/default#11"/>
    <dgm:cxn modelId="{F8663D02-E7EF-488F-BB21-4BA91B48E3FA}" type="presOf" srcId="{FF7D5FB3-9A5B-1B42-B32D-FFA3630F5F79}" destId="{484B6562-3E25-FB43-8538-1DE273394346}" srcOrd="0" destOrd="0" presId="urn:microsoft.com/office/officeart/2005/8/layout/default#11"/>
    <dgm:cxn modelId="{167F3C9E-51D3-7E4A-83AE-A1DCD5694FF0}" srcId="{5C97B813-4177-D445-BAC9-9F436F285716}" destId="{FF7D5FB3-9A5B-1B42-B32D-FFA3630F5F79}" srcOrd="3" destOrd="0" parTransId="{4C45768C-3EC2-E04C-8B2D-B8565B424DC3}" sibTransId="{4206D09B-DF3F-2942-8DE8-6CBF30A993BF}"/>
    <dgm:cxn modelId="{BA9E2E7A-F27F-BE4C-BCEE-97F128F489DD}" srcId="{5C97B813-4177-D445-BAC9-9F436F285716}" destId="{50001250-D39E-C846-85DC-6F96C16FA47B}" srcOrd="0" destOrd="0" parTransId="{2B261963-4537-CB44-9087-7299FE5C1397}" sibTransId="{68EA854D-F170-E443-873A-F721DE2C59C3}"/>
    <dgm:cxn modelId="{92A1CDFC-4EC6-4814-A4AA-29DAC5490378}" type="presOf" srcId="{5C97B813-4177-D445-BAC9-9F436F285716}" destId="{27CE9C23-5562-D642-A62B-D504DD71A313}" srcOrd="0" destOrd="0" presId="urn:microsoft.com/office/officeart/2005/8/layout/default#11"/>
    <dgm:cxn modelId="{9D91E3DF-2DDB-4407-9BD3-78F998F035BE}" type="presOf" srcId="{56C0CB83-1AF5-3F43-BC48-97C83BF7BCED}" destId="{567F787D-D801-BA4D-8B85-4038561EE54B}" srcOrd="0" destOrd="0" presId="urn:microsoft.com/office/officeart/2005/8/layout/default#11"/>
    <dgm:cxn modelId="{FA352E6D-F0CB-5449-BEE7-93089CB037F9}" srcId="{5C97B813-4177-D445-BAC9-9F436F285716}" destId="{8C0FA6E1-9F96-7F4C-B5DF-3AA247A9AB3A}" srcOrd="1" destOrd="0" parTransId="{E528E85C-83B1-794E-AF69-9FBC57B303F3}" sibTransId="{F10E078F-6B5E-314F-A712-446113C40DA2}"/>
    <dgm:cxn modelId="{077FEA74-A877-D348-9D20-4B76CD026842}" srcId="{5C97B813-4177-D445-BAC9-9F436F285716}" destId="{56C0CB83-1AF5-3F43-BC48-97C83BF7BCED}" srcOrd="2" destOrd="0" parTransId="{4894BCC2-062D-2140-AA9C-B5E92AFF19B1}" sibTransId="{22786255-5481-E348-B2EC-0D2C0B125850}"/>
    <dgm:cxn modelId="{89CC8015-A14D-42B0-AFE5-0AB0049D3A14}" type="presParOf" srcId="{27CE9C23-5562-D642-A62B-D504DD71A313}" destId="{278E13B5-1734-7C45-9FCB-A8B29E0609FD}" srcOrd="0" destOrd="0" presId="urn:microsoft.com/office/officeart/2005/8/layout/default#11"/>
    <dgm:cxn modelId="{F7221BEB-F961-46FA-A042-6E816A287E21}" type="presParOf" srcId="{27CE9C23-5562-D642-A62B-D504DD71A313}" destId="{0FBD7ED8-AE33-1D40-AFCF-BE7EAF54C688}" srcOrd="1" destOrd="0" presId="urn:microsoft.com/office/officeart/2005/8/layout/default#11"/>
    <dgm:cxn modelId="{AFE05C1B-6C4F-4607-9E6C-084AE29C57DF}" type="presParOf" srcId="{27CE9C23-5562-D642-A62B-D504DD71A313}" destId="{98956E75-C886-6D4C-B955-C938B8FE0726}" srcOrd="2" destOrd="0" presId="urn:microsoft.com/office/officeart/2005/8/layout/default#11"/>
    <dgm:cxn modelId="{C7FE60F0-272C-4C03-9F38-220EAC698F43}" type="presParOf" srcId="{27CE9C23-5562-D642-A62B-D504DD71A313}" destId="{6234B316-9B70-6D4C-9DD0-F1E4DB43614C}" srcOrd="3" destOrd="0" presId="urn:microsoft.com/office/officeart/2005/8/layout/default#11"/>
    <dgm:cxn modelId="{CC888FB4-D169-41BA-BC1D-8DE1A8037AA8}" type="presParOf" srcId="{27CE9C23-5562-D642-A62B-D504DD71A313}" destId="{567F787D-D801-BA4D-8B85-4038561EE54B}" srcOrd="4" destOrd="0" presId="urn:microsoft.com/office/officeart/2005/8/layout/default#11"/>
    <dgm:cxn modelId="{DEAD2772-1F41-4AB9-A6EF-B8B9A24ED9A5}" type="presParOf" srcId="{27CE9C23-5562-D642-A62B-D504DD71A313}" destId="{C9D2C690-777E-354B-8169-4EB2AA1C15CF}" srcOrd="5" destOrd="0" presId="urn:microsoft.com/office/officeart/2005/8/layout/default#11"/>
    <dgm:cxn modelId="{0BB10E05-F055-4FA0-9A55-F220EFBABCF4}" type="presParOf" srcId="{27CE9C23-5562-D642-A62B-D504DD71A313}" destId="{484B6562-3E25-FB43-8538-1DE273394346}" srcOrd="6"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97B813-4177-D445-BAC9-9F436F285716}" type="doc">
      <dgm:prSet loTypeId="urn:microsoft.com/office/officeart/2005/8/layout/default#12" loCatId="" qsTypeId="urn:microsoft.com/office/officeart/2005/8/quickstyle/simple4" qsCatId="simple" csTypeId="urn:microsoft.com/office/officeart/2005/8/colors/colorful1#9" csCatId="colorful" phldr="1"/>
      <dgm:spPr/>
      <dgm:t>
        <a:bodyPr/>
        <a:lstStyle/>
        <a:p>
          <a:endParaRPr lang="en-US"/>
        </a:p>
      </dgm:t>
    </dgm:pt>
    <dgm:pt modelId="{F8D04CBC-5DE8-A844-AE64-E7FF7F33622C}">
      <dgm:prSet custT="1"/>
      <dgm:spPr/>
      <dgm:t>
        <a:bodyPr/>
        <a:lstStyle/>
        <a:p>
          <a:r>
            <a:rPr lang="en-US" sz="2300" b="1" dirty="0" smtClean="0">
              <a:solidFill>
                <a:srgbClr val="000000"/>
              </a:solidFill>
              <a:latin typeface="Cambria"/>
              <a:cs typeface="Cambria"/>
            </a:rPr>
            <a:t>Cover for </a:t>
          </a:r>
          <a:r>
            <a:rPr lang="en-US" sz="2300" b="1" dirty="0" err="1" smtClean="0">
              <a:solidFill>
                <a:srgbClr val="000000"/>
              </a:solidFill>
              <a:latin typeface="Cambria"/>
              <a:cs typeface="Cambria"/>
            </a:rPr>
            <a:t>PrO’s</a:t>
          </a:r>
          <a:r>
            <a:rPr lang="en-US" sz="2300" b="1" dirty="0" smtClean="0">
              <a:solidFill>
                <a:srgbClr val="000000"/>
              </a:solidFill>
              <a:latin typeface="Cambria"/>
              <a:cs typeface="Cambria"/>
            </a:rPr>
            <a:t> brief record under Rule 40 (SE-6) -1</a:t>
          </a:r>
          <a:endParaRPr lang="en-US" sz="2300" b="1" dirty="0">
            <a:solidFill>
              <a:srgbClr val="000000"/>
            </a:solidFill>
            <a:latin typeface="Cambria"/>
            <a:cs typeface="Cambria"/>
          </a:endParaRPr>
        </a:p>
      </dgm:t>
    </dgm:pt>
    <dgm:pt modelId="{1FB45047-172E-534C-B82D-FBD26AA1E339}" type="parTrans" cxnId="{927C8D2D-FA5F-9F4A-9223-0F802339E6AC}">
      <dgm:prSet/>
      <dgm:spPr/>
      <dgm:t>
        <a:bodyPr/>
        <a:lstStyle/>
        <a:p>
          <a:endParaRPr lang="en-US" sz="2300" b="1">
            <a:solidFill>
              <a:srgbClr val="000000"/>
            </a:solidFill>
            <a:latin typeface="Cambria"/>
            <a:cs typeface="Cambria"/>
          </a:endParaRPr>
        </a:p>
      </dgm:t>
    </dgm:pt>
    <dgm:pt modelId="{E48339D0-D809-1644-BBC3-65DDA88A9A51}" type="sibTrans" cxnId="{927C8D2D-FA5F-9F4A-9223-0F802339E6AC}">
      <dgm:prSet/>
      <dgm:spPr/>
      <dgm:t>
        <a:bodyPr/>
        <a:lstStyle/>
        <a:p>
          <a:endParaRPr lang="en-US" sz="2300" b="1">
            <a:solidFill>
              <a:srgbClr val="000000"/>
            </a:solidFill>
            <a:latin typeface="Cambria"/>
            <a:cs typeface="Cambria"/>
          </a:endParaRPr>
        </a:p>
      </dgm:t>
    </dgm:pt>
    <dgm:pt modelId="{EFD32542-15B9-2C4D-8F7A-1F4AFA14245F}">
      <dgm:prSet custT="1"/>
      <dgm:spPr/>
      <dgm:t>
        <a:bodyPr/>
        <a:lstStyle/>
        <a:p>
          <a:r>
            <a:rPr lang="en-US" sz="2300" b="1" dirty="0" smtClean="0">
              <a:solidFill>
                <a:srgbClr val="000000"/>
              </a:solidFill>
              <a:latin typeface="Cambria"/>
              <a:cs typeface="Cambria"/>
            </a:rPr>
            <a:t>Plain Envelopes (SE-7)-2 (SE-8)-3</a:t>
          </a:r>
          <a:endParaRPr lang="en-US" sz="2300" b="1" dirty="0">
            <a:solidFill>
              <a:srgbClr val="000000"/>
            </a:solidFill>
            <a:latin typeface="Cambria"/>
            <a:cs typeface="Cambria"/>
          </a:endParaRPr>
        </a:p>
      </dgm:t>
    </dgm:pt>
    <dgm:pt modelId="{E801CB4B-F169-D94C-9D22-74C17B6AF735}" type="parTrans" cxnId="{20F486DE-8131-9541-B419-EB5D15909265}">
      <dgm:prSet/>
      <dgm:spPr/>
      <dgm:t>
        <a:bodyPr/>
        <a:lstStyle/>
        <a:p>
          <a:endParaRPr lang="en-US" sz="2300" b="1">
            <a:solidFill>
              <a:srgbClr val="000000"/>
            </a:solidFill>
            <a:latin typeface="Cambria"/>
            <a:cs typeface="Cambria"/>
          </a:endParaRPr>
        </a:p>
      </dgm:t>
    </dgm:pt>
    <dgm:pt modelId="{8A7F6924-4EE0-E043-A5E3-CD0F6114D39E}" type="sibTrans" cxnId="{20F486DE-8131-9541-B419-EB5D15909265}">
      <dgm:prSet/>
      <dgm:spPr/>
      <dgm:t>
        <a:bodyPr/>
        <a:lstStyle/>
        <a:p>
          <a:endParaRPr lang="en-US" sz="2300" b="1">
            <a:solidFill>
              <a:srgbClr val="000000"/>
            </a:solidFill>
            <a:latin typeface="Cambria"/>
            <a:cs typeface="Cambria"/>
          </a:endParaRPr>
        </a:p>
      </dgm:t>
    </dgm:pt>
    <dgm:pt modelId="{CF726C90-31ED-4743-9849-1DFCBE11AF3D}">
      <dgm:prSet custT="1"/>
      <dgm:spPr/>
      <dgm:t>
        <a:bodyPr/>
        <a:lstStyle/>
        <a:p>
          <a:r>
            <a:rPr lang="en-US" sz="2300" b="1" dirty="0" smtClean="0">
              <a:solidFill>
                <a:srgbClr val="000000"/>
              </a:solidFill>
              <a:latin typeface="Cambria"/>
              <a:cs typeface="Cambria"/>
            </a:rPr>
            <a:t>For unused ballot papers (SE-7) -5</a:t>
          </a:r>
          <a:endParaRPr lang="en-US" sz="2300" b="1" dirty="0">
            <a:solidFill>
              <a:srgbClr val="000000"/>
            </a:solidFill>
            <a:latin typeface="Cambria"/>
            <a:cs typeface="Cambria"/>
          </a:endParaRPr>
        </a:p>
      </dgm:t>
    </dgm:pt>
    <dgm:pt modelId="{1E0D6BEE-2EC6-6546-A63B-8089BA45240E}" type="parTrans" cxnId="{32BDB9F9-28FA-8D4E-8B6E-8B5371B16F51}">
      <dgm:prSet/>
      <dgm:spPr/>
      <dgm:t>
        <a:bodyPr/>
        <a:lstStyle/>
        <a:p>
          <a:endParaRPr lang="en-US" sz="2300" b="1">
            <a:solidFill>
              <a:srgbClr val="000000"/>
            </a:solidFill>
            <a:latin typeface="Cambria"/>
            <a:cs typeface="Cambria"/>
          </a:endParaRPr>
        </a:p>
      </dgm:t>
    </dgm:pt>
    <dgm:pt modelId="{12A99E96-AD26-8646-BFA8-B05A33F54695}" type="sibTrans" cxnId="{32BDB9F9-28FA-8D4E-8B6E-8B5371B16F51}">
      <dgm:prSet/>
      <dgm:spPr/>
      <dgm:t>
        <a:bodyPr/>
        <a:lstStyle/>
        <a:p>
          <a:endParaRPr lang="en-US" sz="2300" b="1">
            <a:solidFill>
              <a:srgbClr val="000000"/>
            </a:solidFill>
            <a:latin typeface="Cambria"/>
            <a:cs typeface="Cambria"/>
          </a:endParaRPr>
        </a:p>
      </dgm:t>
    </dgm:pt>
    <dgm:pt modelId="{AF2F96DC-0EB7-0648-A109-2CDBE679C73D}">
      <dgm:prSet custT="1"/>
      <dgm:spPr/>
      <dgm:t>
        <a:bodyPr/>
        <a:lstStyle/>
        <a:p>
          <a:r>
            <a:rPr lang="en-US" sz="2300" b="1" dirty="0" smtClean="0">
              <a:solidFill>
                <a:srgbClr val="000000"/>
              </a:solidFill>
              <a:latin typeface="Cambria"/>
              <a:cs typeface="Cambria"/>
            </a:rPr>
            <a:t>For any other paper that RO has decided to keep in sealed cover- 1</a:t>
          </a:r>
          <a:endParaRPr lang="en-US" sz="2300" b="1" dirty="0">
            <a:solidFill>
              <a:srgbClr val="000000"/>
            </a:solidFill>
            <a:latin typeface="Cambria"/>
            <a:cs typeface="Cambria"/>
          </a:endParaRPr>
        </a:p>
      </dgm:t>
    </dgm:pt>
    <dgm:pt modelId="{F2B5BC30-9AE6-8E49-B024-F661FA765A1A}" type="parTrans" cxnId="{5D818015-02D3-8544-BF95-11D35D0B351C}">
      <dgm:prSet/>
      <dgm:spPr/>
      <dgm:t>
        <a:bodyPr/>
        <a:lstStyle/>
        <a:p>
          <a:endParaRPr lang="en-US" sz="2300" b="1">
            <a:solidFill>
              <a:srgbClr val="000000"/>
            </a:solidFill>
            <a:latin typeface="Cambria"/>
            <a:cs typeface="Cambria"/>
          </a:endParaRPr>
        </a:p>
      </dgm:t>
    </dgm:pt>
    <dgm:pt modelId="{62AB00AD-FED1-2B46-AB5A-BB9E69283957}" type="sibTrans" cxnId="{5D818015-02D3-8544-BF95-11D35D0B351C}">
      <dgm:prSet/>
      <dgm:spPr/>
      <dgm:t>
        <a:bodyPr/>
        <a:lstStyle/>
        <a:p>
          <a:endParaRPr lang="en-US" sz="2300" b="1">
            <a:solidFill>
              <a:srgbClr val="000000"/>
            </a:solidFill>
            <a:latin typeface="Cambria"/>
            <a:cs typeface="Cambria"/>
          </a:endParaRPr>
        </a:p>
      </dgm:t>
    </dgm:pt>
    <dgm:pt modelId="{7A779511-882E-C541-AF63-506349D44BE2}" type="pres">
      <dgm:prSet presAssocID="{5C97B813-4177-D445-BAC9-9F436F285716}" presName="diagram" presStyleCnt="0">
        <dgm:presLayoutVars>
          <dgm:dir/>
          <dgm:resizeHandles val="exact"/>
        </dgm:presLayoutVars>
      </dgm:prSet>
      <dgm:spPr/>
      <dgm:t>
        <a:bodyPr/>
        <a:lstStyle/>
        <a:p>
          <a:endParaRPr lang="en-US"/>
        </a:p>
      </dgm:t>
    </dgm:pt>
    <dgm:pt modelId="{CFEF62F5-9C1F-074F-A9F5-20BDEAC7B673}" type="pres">
      <dgm:prSet presAssocID="{F8D04CBC-5DE8-A844-AE64-E7FF7F33622C}" presName="node" presStyleLbl="node1" presStyleIdx="0" presStyleCnt="4">
        <dgm:presLayoutVars>
          <dgm:bulletEnabled val="1"/>
        </dgm:presLayoutVars>
      </dgm:prSet>
      <dgm:spPr/>
      <dgm:t>
        <a:bodyPr/>
        <a:lstStyle/>
        <a:p>
          <a:endParaRPr lang="en-US"/>
        </a:p>
      </dgm:t>
    </dgm:pt>
    <dgm:pt modelId="{41168BDD-B170-2141-A370-D86EDF690DD1}" type="pres">
      <dgm:prSet presAssocID="{E48339D0-D809-1644-BBC3-65DDA88A9A51}" presName="sibTrans" presStyleCnt="0"/>
      <dgm:spPr/>
      <dgm:t>
        <a:bodyPr/>
        <a:lstStyle/>
        <a:p>
          <a:endParaRPr lang="en-US"/>
        </a:p>
      </dgm:t>
    </dgm:pt>
    <dgm:pt modelId="{E4974E46-F411-7E43-A12F-A76D51B609FE}" type="pres">
      <dgm:prSet presAssocID="{EFD32542-15B9-2C4D-8F7A-1F4AFA14245F}" presName="node" presStyleLbl="node1" presStyleIdx="1" presStyleCnt="4">
        <dgm:presLayoutVars>
          <dgm:bulletEnabled val="1"/>
        </dgm:presLayoutVars>
      </dgm:prSet>
      <dgm:spPr/>
      <dgm:t>
        <a:bodyPr/>
        <a:lstStyle/>
        <a:p>
          <a:endParaRPr lang="en-US"/>
        </a:p>
      </dgm:t>
    </dgm:pt>
    <dgm:pt modelId="{18C36238-7D55-C646-B8E8-D6964D9AFEC9}" type="pres">
      <dgm:prSet presAssocID="{8A7F6924-4EE0-E043-A5E3-CD0F6114D39E}" presName="sibTrans" presStyleCnt="0"/>
      <dgm:spPr/>
      <dgm:t>
        <a:bodyPr/>
        <a:lstStyle/>
        <a:p>
          <a:endParaRPr lang="en-US"/>
        </a:p>
      </dgm:t>
    </dgm:pt>
    <dgm:pt modelId="{F23E6F97-E485-AF44-B4E5-AD496C313959}" type="pres">
      <dgm:prSet presAssocID="{CF726C90-31ED-4743-9849-1DFCBE11AF3D}" presName="node" presStyleLbl="node1" presStyleIdx="2" presStyleCnt="4">
        <dgm:presLayoutVars>
          <dgm:bulletEnabled val="1"/>
        </dgm:presLayoutVars>
      </dgm:prSet>
      <dgm:spPr/>
      <dgm:t>
        <a:bodyPr/>
        <a:lstStyle/>
        <a:p>
          <a:endParaRPr lang="en-US"/>
        </a:p>
      </dgm:t>
    </dgm:pt>
    <dgm:pt modelId="{E471F6E1-ADFB-A946-80BA-7E7D5179DB4B}" type="pres">
      <dgm:prSet presAssocID="{12A99E96-AD26-8646-BFA8-B05A33F54695}" presName="sibTrans" presStyleCnt="0"/>
      <dgm:spPr/>
      <dgm:t>
        <a:bodyPr/>
        <a:lstStyle/>
        <a:p>
          <a:endParaRPr lang="en-US"/>
        </a:p>
      </dgm:t>
    </dgm:pt>
    <dgm:pt modelId="{426F9DC3-2F94-ED4B-A5FE-1E5FE6C97308}" type="pres">
      <dgm:prSet presAssocID="{AF2F96DC-0EB7-0648-A109-2CDBE679C73D}" presName="node" presStyleLbl="node1" presStyleIdx="3" presStyleCnt="4">
        <dgm:presLayoutVars>
          <dgm:bulletEnabled val="1"/>
        </dgm:presLayoutVars>
      </dgm:prSet>
      <dgm:spPr/>
      <dgm:t>
        <a:bodyPr/>
        <a:lstStyle/>
        <a:p>
          <a:endParaRPr lang="en-US"/>
        </a:p>
      </dgm:t>
    </dgm:pt>
  </dgm:ptLst>
  <dgm:cxnLst>
    <dgm:cxn modelId="{5D818015-02D3-8544-BF95-11D35D0B351C}" srcId="{5C97B813-4177-D445-BAC9-9F436F285716}" destId="{AF2F96DC-0EB7-0648-A109-2CDBE679C73D}" srcOrd="3" destOrd="0" parTransId="{F2B5BC30-9AE6-8E49-B024-F661FA765A1A}" sibTransId="{62AB00AD-FED1-2B46-AB5A-BB9E69283957}"/>
    <dgm:cxn modelId="{32BDB9F9-28FA-8D4E-8B6E-8B5371B16F51}" srcId="{5C97B813-4177-D445-BAC9-9F436F285716}" destId="{CF726C90-31ED-4743-9849-1DFCBE11AF3D}" srcOrd="2" destOrd="0" parTransId="{1E0D6BEE-2EC6-6546-A63B-8089BA45240E}" sibTransId="{12A99E96-AD26-8646-BFA8-B05A33F54695}"/>
    <dgm:cxn modelId="{93D1EE16-07C1-46F8-82A5-AD527C644F7E}" type="presOf" srcId="{5C97B813-4177-D445-BAC9-9F436F285716}" destId="{7A779511-882E-C541-AF63-506349D44BE2}" srcOrd="0" destOrd="0" presId="urn:microsoft.com/office/officeart/2005/8/layout/default#12"/>
    <dgm:cxn modelId="{04506C29-911C-43CC-940E-1E762E0F3138}" type="presOf" srcId="{EFD32542-15B9-2C4D-8F7A-1F4AFA14245F}" destId="{E4974E46-F411-7E43-A12F-A76D51B609FE}" srcOrd="0" destOrd="0" presId="urn:microsoft.com/office/officeart/2005/8/layout/default#12"/>
    <dgm:cxn modelId="{900D6C6B-5C2D-4AA0-9244-92868C2A284C}" type="presOf" srcId="{CF726C90-31ED-4743-9849-1DFCBE11AF3D}" destId="{F23E6F97-E485-AF44-B4E5-AD496C313959}" srcOrd="0" destOrd="0" presId="urn:microsoft.com/office/officeart/2005/8/layout/default#12"/>
    <dgm:cxn modelId="{D88E8C0D-D89D-4D62-B1E1-215F20435FAE}" type="presOf" srcId="{F8D04CBC-5DE8-A844-AE64-E7FF7F33622C}" destId="{CFEF62F5-9C1F-074F-A9F5-20BDEAC7B673}" srcOrd="0" destOrd="0" presId="urn:microsoft.com/office/officeart/2005/8/layout/default#12"/>
    <dgm:cxn modelId="{927C8D2D-FA5F-9F4A-9223-0F802339E6AC}" srcId="{5C97B813-4177-D445-BAC9-9F436F285716}" destId="{F8D04CBC-5DE8-A844-AE64-E7FF7F33622C}" srcOrd="0" destOrd="0" parTransId="{1FB45047-172E-534C-B82D-FBD26AA1E339}" sibTransId="{E48339D0-D809-1644-BBC3-65DDA88A9A51}"/>
    <dgm:cxn modelId="{A236172F-DD33-47AE-A8C6-487B2764BCBB}" type="presOf" srcId="{AF2F96DC-0EB7-0648-A109-2CDBE679C73D}" destId="{426F9DC3-2F94-ED4B-A5FE-1E5FE6C97308}" srcOrd="0" destOrd="0" presId="urn:microsoft.com/office/officeart/2005/8/layout/default#12"/>
    <dgm:cxn modelId="{20F486DE-8131-9541-B419-EB5D15909265}" srcId="{5C97B813-4177-D445-BAC9-9F436F285716}" destId="{EFD32542-15B9-2C4D-8F7A-1F4AFA14245F}" srcOrd="1" destOrd="0" parTransId="{E801CB4B-F169-D94C-9D22-74C17B6AF735}" sibTransId="{8A7F6924-4EE0-E043-A5E3-CD0F6114D39E}"/>
    <dgm:cxn modelId="{FDF40DD4-37EB-4CCF-B615-2F5E7A48076D}" type="presParOf" srcId="{7A779511-882E-C541-AF63-506349D44BE2}" destId="{CFEF62F5-9C1F-074F-A9F5-20BDEAC7B673}" srcOrd="0" destOrd="0" presId="urn:microsoft.com/office/officeart/2005/8/layout/default#12"/>
    <dgm:cxn modelId="{86B91355-5C54-4AEC-A49C-04A97AD73D9C}" type="presParOf" srcId="{7A779511-882E-C541-AF63-506349D44BE2}" destId="{41168BDD-B170-2141-A370-D86EDF690DD1}" srcOrd="1" destOrd="0" presId="urn:microsoft.com/office/officeart/2005/8/layout/default#12"/>
    <dgm:cxn modelId="{38D21473-2DF8-44CA-85BA-4BF7A7DECA2C}" type="presParOf" srcId="{7A779511-882E-C541-AF63-506349D44BE2}" destId="{E4974E46-F411-7E43-A12F-A76D51B609FE}" srcOrd="2" destOrd="0" presId="urn:microsoft.com/office/officeart/2005/8/layout/default#12"/>
    <dgm:cxn modelId="{0963BEF7-A5C9-454D-B3CD-717B7C012E4D}" type="presParOf" srcId="{7A779511-882E-C541-AF63-506349D44BE2}" destId="{18C36238-7D55-C646-B8E8-D6964D9AFEC9}" srcOrd="3" destOrd="0" presId="urn:microsoft.com/office/officeart/2005/8/layout/default#12"/>
    <dgm:cxn modelId="{59D7E502-CF65-42C3-851E-5CC95D1EFC8C}" type="presParOf" srcId="{7A779511-882E-C541-AF63-506349D44BE2}" destId="{F23E6F97-E485-AF44-B4E5-AD496C313959}" srcOrd="4" destOrd="0" presId="urn:microsoft.com/office/officeart/2005/8/layout/default#12"/>
    <dgm:cxn modelId="{1AEF1DF6-9424-47C0-AEE1-5F7AF1AAD6F5}" type="presParOf" srcId="{7A779511-882E-C541-AF63-506349D44BE2}" destId="{E471F6E1-ADFB-A946-80BA-7E7D5179DB4B}" srcOrd="5" destOrd="0" presId="urn:microsoft.com/office/officeart/2005/8/layout/default#12"/>
    <dgm:cxn modelId="{E4927714-20D2-42A8-9D27-0C79CBAE540C}" type="presParOf" srcId="{7A779511-882E-C541-AF63-506349D44BE2}" destId="{426F9DC3-2F94-ED4B-A5FE-1E5FE6C97308}" srcOrd="6" destOrd="0" presId="urn:microsoft.com/office/officeart/2005/8/layout/defaul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C97B813-4177-D445-BAC9-9F436F285716}" type="doc">
      <dgm:prSet loTypeId="urn:microsoft.com/office/officeart/2005/8/layout/default#13" loCatId="" qsTypeId="urn:microsoft.com/office/officeart/2005/8/quickstyle/simple4" qsCatId="simple" csTypeId="urn:microsoft.com/office/officeart/2005/8/colors/colorful2" csCatId="colorful" phldr="1"/>
      <dgm:spPr/>
      <dgm:t>
        <a:bodyPr/>
        <a:lstStyle/>
        <a:p>
          <a:endParaRPr lang="en-US"/>
        </a:p>
      </dgm:t>
    </dgm:pt>
    <dgm:pt modelId="{8F13A1AB-ADDC-F34C-B14C-AADE215AD19B}">
      <dgm:prSet custT="1"/>
      <dgm:spPr/>
      <dgm:t>
        <a:bodyPr/>
        <a:lstStyle/>
        <a:p>
          <a:r>
            <a:rPr lang="en-US" sz="2300" b="1" dirty="0" smtClean="0">
              <a:solidFill>
                <a:srgbClr val="000000"/>
              </a:solidFill>
              <a:latin typeface="Cambria"/>
              <a:cs typeface="Cambria"/>
            </a:rPr>
            <a:t>Cover for unused and damaged special tag (SE-7) -1</a:t>
          </a:r>
          <a:endParaRPr lang="en-US" sz="2300" b="1" dirty="0">
            <a:solidFill>
              <a:srgbClr val="000000"/>
            </a:solidFill>
            <a:latin typeface="Cambria"/>
            <a:cs typeface="Cambria"/>
          </a:endParaRPr>
        </a:p>
      </dgm:t>
    </dgm:pt>
    <dgm:pt modelId="{53A761FE-DAC1-9942-BC54-1824FFD9E6D2}" type="parTrans" cxnId="{BC8D0EE9-65CF-DF46-855D-235312F44AE5}">
      <dgm:prSet/>
      <dgm:spPr/>
      <dgm:t>
        <a:bodyPr/>
        <a:lstStyle/>
        <a:p>
          <a:endParaRPr lang="en-US" sz="2300" b="1">
            <a:solidFill>
              <a:srgbClr val="000000"/>
            </a:solidFill>
            <a:latin typeface="Cambria"/>
            <a:cs typeface="Cambria"/>
          </a:endParaRPr>
        </a:p>
      </dgm:t>
    </dgm:pt>
    <dgm:pt modelId="{3162EF5C-6297-AD4D-80F7-A4BE6A7035B0}" type="sibTrans" cxnId="{BC8D0EE9-65CF-DF46-855D-235312F44AE5}">
      <dgm:prSet/>
      <dgm:spPr/>
      <dgm:t>
        <a:bodyPr/>
        <a:lstStyle/>
        <a:p>
          <a:endParaRPr lang="en-US" sz="2300" b="1">
            <a:solidFill>
              <a:srgbClr val="000000"/>
            </a:solidFill>
            <a:latin typeface="Cambria"/>
            <a:cs typeface="Cambria"/>
          </a:endParaRPr>
        </a:p>
      </dgm:t>
    </dgm:pt>
    <dgm:pt modelId="{864F2A2B-9E8D-B34A-9135-5D0054535653}">
      <dgm:prSet custT="1"/>
      <dgm:spPr/>
      <dgm:t>
        <a:bodyPr/>
        <a:lstStyle/>
        <a:p>
          <a:r>
            <a:rPr lang="en-US" sz="2300" b="1" dirty="0" smtClean="0">
              <a:solidFill>
                <a:srgbClr val="000000"/>
              </a:solidFill>
              <a:latin typeface="Cambria"/>
              <a:cs typeface="Cambria"/>
            </a:rPr>
            <a:t>Cover for unused and damaged strip seal (SE-7)-1</a:t>
          </a:r>
          <a:endParaRPr lang="en-US" sz="2300" b="1" dirty="0">
            <a:solidFill>
              <a:srgbClr val="000000"/>
            </a:solidFill>
            <a:latin typeface="Cambria"/>
            <a:cs typeface="Cambria"/>
          </a:endParaRPr>
        </a:p>
      </dgm:t>
    </dgm:pt>
    <dgm:pt modelId="{BB5FF0EC-81F0-BD4A-977F-411401329210}" type="parTrans" cxnId="{3CA0A3A6-E3A0-6649-92FF-602CC78F5421}">
      <dgm:prSet/>
      <dgm:spPr/>
      <dgm:t>
        <a:bodyPr/>
        <a:lstStyle/>
        <a:p>
          <a:endParaRPr lang="en-US" sz="2300" b="1">
            <a:solidFill>
              <a:srgbClr val="000000"/>
            </a:solidFill>
            <a:latin typeface="Cambria"/>
            <a:cs typeface="Cambria"/>
          </a:endParaRPr>
        </a:p>
      </dgm:t>
    </dgm:pt>
    <dgm:pt modelId="{B3D91CC3-C759-A647-8F24-EEB316F70734}" type="sibTrans" cxnId="{3CA0A3A6-E3A0-6649-92FF-602CC78F5421}">
      <dgm:prSet/>
      <dgm:spPr/>
      <dgm:t>
        <a:bodyPr/>
        <a:lstStyle/>
        <a:p>
          <a:endParaRPr lang="en-US" sz="2300" b="1">
            <a:solidFill>
              <a:srgbClr val="000000"/>
            </a:solidFill>
            <a:latin typeface="Cambria"/>
            <a:cs typeface="Cambria"/>
          </a:endParaRPr>
        </a:p>
      </dgm:t>
    </dgm:pt>
    <dgm:pt modelId="{F31C1DEA-A55A-7E47-9A90-C39E5AE32A78}">
      <dgm:prSet custT="1"/>
      <dgm:spPr/>
      <dgm:t>
        <a:bodyPr/>
        <a:lstStyle/>
        <a:p>
          <a:r>
            <a:rPr lang="en-US" sz="2300" b="1" dirty="0" smtClean="0">
              <a:solidFill>
                <a:srgbClr val="000000"/>
              </a:solidFill>
              <a:latin typeface="Cambria"/>
              <a:cs typeface="Cambria"/>
            </a:rPr>
            <a:t>Wherever envelopes are smaller in size, packing paper to be used with purpose written in red ink</a:t>
          </a:r>
          <a:endParaRPr lang="en-US" sz="2300" b="1" dirty="0">
            <a:solidFill>
              <a:srgbClr val="000000"/>
            </a:solidFill>
            <a:latin typeface="Cambria"/>
            <a:cs typeface="Cambria"/>
          </a:endParaRPr>
        </a:p>
      </dgm:t>
    </dgm:pt>
    <dgm:pt modelId="{95ED62E3-7D70-FB46-9C9A-768591EDF798}" type="parTrans" cxnId="{560A74B9-3F6E-8241-A4F4-2CCCAB9BE274}">
      <dgm:prSet/>
      <dgm:spPr/>
      <dgm:t>
        <a:bodyPr/>
        <a:lstStyle/>
        <a:p>
          <a:endParaRPr lang="en-US" sz="2300" b="1">
            <a:solidFill>
              <a:srgbClr val="000000"/>
            </a:solidFill>
            <a:latin typeface="Cambria"/>
            <a:cs typeface="Cambria"/>
          </a:endParaRPr>
        </a:p>
      </dgm:t>
    </dgm:pt>
    <dgm:pt modelId="{9D2179A2-6BAD-4949-8D9E-C9D7AE8F364B}" type="sibTrans" cxnId="{560A74B9-3F6E-8241-A4F4-2CCCAB9BE274}">
      <dgm:prSet/>
      <dgm:spPr/>
      <dgm:t>
        <a:bodyPr/>
        <a:lstStyle/>
        <a:p>
          <a:endParaRPr lang="en-US" sz="2300" b="1">
            <a:solidFill>
              <a:srgbClr val="000000"/>
            </a:solidFill>
            <a:latin typeface="Cambria"/>
            <a:cs typeface="Cambria"/>
          </a:endParaRPr>
        </a:p>
      </dgm:t>
    </dgm:pt>
    <dgm:pt modelId="{7A5DB6C1-BD45-E342-99FA-CB072AB090B7}" type="pres">
      <dgm:prSet presAssocID="{5C97B813-4177-D445-BAC9-9F436F285716}" presName="diagram" presStyleCnt="0">
        <dgm:presLayoutVars>
          <dgm:dir/>
          <dgm:resizeHandles val="exact"/>
        </dgm:presLayoutVars>
      </dgm:prSet>
      <dgm:spPr/>
      <dgm:t>
        <a:bodyPr/>
        <a:lstStyle/>
        <a:p>
          <a:endParaRPr lang="en-US"/>
        </a:p>
      </dgm:t>
    </dgm:pt>
    <dgm:pt modelId="{8E0D255C-4BD4-9A42-A8A0-0F74B24ACABA}" type="pres">
      <dgm:prSet presAssocID="{8F13A1AB-ADDC-F34C-B14C-AADE215AD19B}" presName="node" presStyleLbl="node1" presStyleIdx="0" presStyleCnt="3">
        <dgm:presLayoutVars>
          <dgm:bulletEnabled val="1"/>
        </dgm:presLayoutVars>
      </dgm:prSet>
      <dgm:spPr/>
      <dgm:t>
        <a:bodyPr/>
        <a:lstStyle/>
        <a:p>
          <a:endParaRPr lang="en-US"/>
        </a:p>
      </dgm:t>
    </dgm:pt>
    <dgm:pt modelId="{C06F5CC9-4DD4-DF4B-89FE-DCE4F42D583C}" type="pres">
      <dgm:prSet presAssocID="{3162EF5C-6297-AD4D-80F7-A4BE6A7035B0}" presName="sibTrans" presStyleCnt="0"/>
      <dgm:spPr/>
      <dgm:t>
        <a:bodyPr/>
        <a:lstStyle/>
        <a:p>
          <a:endParaRPr lang="en-US"/>
        </a:p>
      </dgm:t>
    </dgm:pt>
    <dgm:pt modelId="{9022E2E9-A1B3-6844-81F4-0E13FAC27E2E}" type="pres">
      <dgm:prSet presAssocID="{864F2A2B-9E8D-B34A-9135-5D0054535653}" presName="node" presStyleLbl="node1" presStyleIdx="1" presStyleCnt="3">
        <dgm:presLayoutVars>
          <dgm:bulletEnabled val="1"/>
        </dgm:presLayoutVars>
      </dgm:prSet>
      <dgm:spPr/>
      <dgm:t>
        <a:bodyPr/>
        <a:lstStyle/>
        <a:p>
          <a:endParaRPr lang="en-US"/>
        </a:p>
      </dgm:t>
    </dgm:pt>
    <dgm:pt modelId="{CDF93185-1E55-BC40-A825-21F2E5E01210}" type="pres">
      <dgm:prSet presAssocID="{B3D91CC3-C759-A647-8F24-EEB316F70734}" presName="sibTrans" presStyleCnt="0"/>
      <dgm:spPr/>
      <dgm:t>
        <a:bodyPr/>
        <a:lstStyle/>
        <a:p>
          <a:endParaRPr lang="en-US"/>
        </a:p>
      </dgm:t>
    </dgm:pt>
    <dgm:pt modelId="{1134447A-1FEB-7743-8E38-8AC751D821FF}" type="pres">
      <dgm:prSet presAssocID="{F31C1DEA-A55A-7E47-9A90-C39E5AE32A78}" presName="node" presStyleLbl="node1" presStyleIdx="2" presStyleCnt="3">
        <dgm:presLayoutVars>
          <dgm:bulletEnabled val="1"/>
        </dgm:presLayoutVars>
      </dgm:prSet>
      <dgm:spPr/>
      <dgm:t>
        <a:bodyPr/>
        <a:lstStyle/>
        <a:p>
          <a:endParaRPr lang="en-US"/>
        </a:p>
      </dgm:t>
    </dgm:pt>
  </dgm:ptLst>
  <dgm:cxnLst>
    <dgm:cxn modelId="{2BBA71F7-78EF-4136-BF73-C566B51F7A27}" type="presOf" srcId="{5C97B813-4177-D445-BAC9-9F436F285716}" destId="{7A5DB6C1-BD45-E342-99FA-CB072AB090B7}" srcOrd="0" destOrd="0" presId="urn:microsoft.com/office/officeart/2005/8/layout/default#13"/>
    <dgm:cxn modelId="{560A74B9-3F6E-8241-A4F4-2CCCAB9BE274}" srcId="{5C97B813-4177-D445-BAC9-9F436F285716}" destId="{F31C1DEA-A55A-7E47-9A90-C39E5AE32A78}" srcOrd="2" destOrd="0" parTransId="{95ED62E3-7D70-FB46-9C9A-768591EDF798}" sibTransId="{9D2179A2-6BAD-4949-8D9E-C9D7AE8F364B}"/>
    <dgm:cxn modelId="{23FD726D-6FEE-4A10-B43A-993CE939A514}" type="presOf" srcId="{8F13A1AB-ADDC-F34C-B14C-AADE215AD19B}" destId="{8E0D255C-4BD4-9A42-A8A0-0F74B24ACABA}" srcOrd="0" destOrd="0" presId="urn:microsoft.com/office/officeart/2005/8/layout/default#13"/>
    <dgm:cxn modelId="{CB6E727A-8FE7-482A-833C-E0D63842D43B}" type="presOf" srcId="{864F2A2B-9E8D-B34A-9135-5D0054535653}" destId="{9022E2E9-A1B3-6844-81F4-0E13FAC27E2E}" srcOrd="0" destOrd="0" presId="urn:microsoft.com/office/officeart/2005/8/layout/default#13"/>
    <dgm:cxn modelId="{BC8D0EE9-65CF-DF46-855D-235312F44AE5}" srcId="{5C97B813-4177-D445-BAC9-9F436F285716}" destId="{8F13A1AB-ADDC-F34C-B14C-AADE215AD19B}" srcOrd="0" destOrd="0" parTransId="{53A761FE-DAC1-9942-BC54-1824FFD9E6D2}" sibTransId="{3162EF5C-6297-AD4D-80F7-A4BE6A7035B0}"/>
    <dgm:cxn modelId="{6A518B72-8631-4C8B-97F5-F698411FC79C}" type="presOf" srcId="{F31C1DEA-A55A-7E47-9A90-C39E5AE32A78}" destId="{1134447A-1FEB-7743-8E38-8AC751D821FF}" srcOrd="0" destOrd="0" presId="urn:microsoft.com/office/officeart/2005/8/layout/default#13"/>
    <dgm:cxn modelId="{3CA0A3A6-E3A0-6649-92FF-602CC78F5421}" srcId="{5C97B813-4177-D445-BAC9-9F436F285716}" destId="{864F2A2B-9E8D-B34A-9135-5D0054535653}" srcOrd="1" destOrd="0" parTransId="{BB5FF0EC-81F0-BD4A-977F-411401329210}" sibTransId="{B3D91CC3-C759-A647-8F24-EEB316F70734}"/>
    <dgm:cxn modelId="{3FA06088-730E-4390-8D20-83FFA9AB2FEE}" type="presParOf" srcId="{7A5DB6C1-BD45-E342-99FA-CB072AB090B7}" destId="{8E0D255C-4BD4-9A42-A8A0-0F74B24ACABA}" srcOrd="0" destOrd="0" presId="urn:microsoft.com/office/officeart/2005/8/layout/default#13"/>
    <dgm:cxn modelId="{1048E4E3-3130-45DE-B7DE-84D40C8ECCFE}" type="presParOf" srcId="{7A5DB6C1-BD45-E342-99FA-CB072AB090B7}" destId="{C06F5CC9-4DD4-DF4B-89FE-DCE4F42D583C}" srcOrd="1" destOrd="0" presId="urn:microsoft.com/office/officeart/2005/8/layout/default#13"/>
    <dgm:cxn modelId="{D71DD04A-292F-49F9-AB74-FA23B7286981}" type="presParOf" srcId="{7A5DB6C1-BD45-E342-99FA-CB072AB090B7}" destId="{9022E2E9-A1B3-6844-81F4-0E13FAC27E2E}" srcOrd="2" destOrd="0" presId="urn:microsoft.com/office/officeart/2005/8/layout/default#13"/>
    <dgm:cxn modelId="{2E24E454-2762-4E92-B38C-7A685FAB3695}" type="presParOf" srcId="{7A5DB6C1-BD45-E342-99FA-CB072AB090B7}" destId="{CDF93185-1E55-BC40-A825-21F2E5E01210}" srcOrd="3" destOrd="0" presId="urn:microsoft.com/office/officeart/2005/8/layout/default#13"/>
    <dgm:cxn modelId="{85175B03-1066-435A-88C9-3DB7B4317196}" type="presParOf" srcId="{7A5DB6C1-BD45-E342-99FA-CB072AB090B7}" destId="{1134447A-1FEB-7743-8E38-8AC751D821FF}" srcOrd="4" destOrd="0" presId="urn:microsoft.com/office/officeart/2005/8/layout/defaul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97CD83-22D0-924D-9F7C-CBDA0D7C3876}" type="doc">
      <dgm:prSet loTypeId="urn:microsoft.com/office/officeart/2008/layout/AlternatingPictureBlocks" loCatId="" qsTypeId="urn:microsoft.com/office/officeart/2005/8/quickstyle/simple4" qsCatId="simple" csTypeId="urn:microsoft.com/office/officeart/2005/8/colors/colorful2" csCatId="colorful" phldr="1"/>
      <dgm:spPr/>
    </dgm:pt>
    <dgm:pt modelId="{6B384C66-4635-3549-855D-17B236964725}">
      <dgm:prSet phldrT="[Text]" custT="1"/>
      <dgm:spPr/>
      <dgm:t>
        <a:bodyPr/>
        <a:lstStyle/>
        <a:p>
          <a:r>
            <a:rPr lang="en-US" sz="2300" b="1" dirty="0" smtClean="0">
              <a:solidFill>
                <a:srgbClr val="000000"/>
              </a:solidFill>
              <a:latin typeface="Cambria"/>
              <a:cs typeface="Cambria"/>
            </a:rPr>
            <a:t>Ordinary pencil -1</a:t>
          </a:r>
          <a:endParaRPr lang="en-US" sz="2300" b="1" dirty="0">
            <a:solidFill>
              <a:srgbClr val="000000"/>
            </a:solidFill>
            <a:latin typeface="Cambria"/>
            <a:cs typeface="Cambria"/>
          </a:endParaRPr>
        </a:p>
      </dgm:t>
    </dgm:pt>
    <dgm:pt modelId="{B0A25E32-5DC6-D844-9BC7-0E8B15DD7E53}" type="parTrans" cxnId="{14A9D9A2-DD2F-E045-B2E6-2DBB4D94A66F}">
      <dgm:prSet/>
      <dgm:spPr/>
      <dgm:t>
        <a:bodyPr/>
        <a:lstStyle/>
        <a:p>
          <a:endParaRPr lang="en-US" sz="2300" b="1">
            <a:solidFill>
              <a:srgbClr val="000000"/>
            </a:solidFill>
            <a:latin typeface="Cambria"/>
            <a:cs typeface="Cambria"/>
          </a:endParaRPr>
        </a:p>
      </dgm:t>
    </dgm:pt>
    <dgm:pt modelId="{64ADABF5-F6DC-6B42-BE49-1B23EA4A4664}" type="sibTrans" cxnId="{14A9D9A2-DD2F-E045-B2E6-2DBB4D94A66F}">
      <dgm:prSet/>
      <dgm:spPr/>
      <dgm:t>
        <a:bodyPr/>
        <a:lstStyle/>
        <a:p>
          <a:endParaRPr lang="en-US" sz="2300" b="1">
            <a:solidFill>
              <a:srgbClr val="000000"/>
            </a:solidFill>
            <a:latin typeface="Cambria"/>
            <a:cs typeface="Cambria"/>
          </a:endParaRPr>
        </a:p>
      </dgm:t>
    </dgm:pt>
    <dgm:pt modelId="{99E08B8D-7C4F-B544-B4E1-246F8A4242A1}">
      <dgm:prSet phldrT="[Text]" custT="1"/>
      <dgm:spPr/>
      <dgm:t>
        <a:bodyPr/>
        <a:lstStyle/>
        <a:p>
          <a:r>
            <a:rPr lang="en-US" sz="2300" b="1" dirty="0" smtClean="0">
              <a:solidFill>
                <a:srgbClr val="000000"/>
              </a:solidFill>
              <a:latin typeface="Cambria"/>
              <a:cs typeface="Cambria"/>
            </a:rPr>
            <a:t>Ball pen – 3 Blue +1 Red</a:t>
          </a:r>
          <a:endParaRPr lang="en-US" sz="2300" b="1" dirty="0">
            <a:solidFill>
              <a:srgbClr val="000000"/>
            </a:solidFill>
            <a:latin typeface="Cambria"/>
            <a:cs typeface="Cambria"/>
          </a:endParaRPr>
        </a:p>
      </dgm:t>
    </dgm:pt>
    <dgm:pt modelId="{988D1DFE-09E6-C94B-AE19-6D2CACA8C625}" type="parTrans" cxnId="{87294D3F-D142-E647-91C5-298207E91A4D}">
      <dgm:prSet/>
      <dgm:spPr/>
      <dgm:t>
        <a:bodyPr/>
        <a:lstStyle/>
        <a:p>
          <a:endParaRPr lang="en-US" sz="2300" b="1">
            <a:solidFill>
              <a:srgbClr val="000000"/>
            </a:solidFill>
            <a:latin typeface="Cambria"/>
            <a:cs typeface="Cambria"/>
          </a:endParaRPr>
        </a:p>
      </dgm:t>
    </dgm:pt>
    <dgm:pt modelId="{29C76766-55F7-EA46-A790-3E2DEFBC88AA}" type="sibTrans" cxnId="{87294D3F-D142-E647-91C5-298207E91A4D}">
      <dgm:prSet/>
      <dgm:spPr/>
      <dgm:t>
        <a:bodyPr/>
        <a:lstStyle/>
        <a:p>
          <a:endParaRPr lang="en-US" sz="2300" b="1">
            <a:solidFill>
              <a:srgbClr val="000000"/>
            </a:solidFill>
            <a:latin typeface="Cambria"/>
            <a:cs typeface="Cambria"/>
          </a:endParaRPr>
        </a:p>
      </dgm:t>
    </dgm:pt>
    <dgm:pt modelId="{ED526271-FC0E-184C-B96D-BD2C6EBB5039}">
      <dgm:prSet phldrT="[Text]" custT="1"/>
      <dgm:spPr/>
      <dgm:t>
        <a:bodyPr/>
        <a:lstStyle/>
        <a:p>
          <a:r>
            <a:rPr lang="en-US" sz="2300" b="1" dirty="0" smtClean="0">
              <a:solidFill>
                <a:srgbClr val="000000"/>
              </a:solidFill>
              <a:latin typeface="Cambria"/>
              <a:cs typeface="Cambria"/>
            </a:rPr>
            <a:t>Blank Paper – 8 sheets</a:t>
          </a:r>
          <a:endParaRPr lang="en-US" sz="2300" b="1" dirty="0">
            <a:solidFill>
              <a:srgbClr val="000000"/>
            </a:solidFill>
            <a:latin typeface="Cambria"/>
            <a:cs typeface="Cambria"/>
          </a:endParaRPr>
        </a:p>
      </dgm:t>
    </dgm:pt>
    <dgm:pt modelId="{A45DB1A2-1D48-EA41-99F6-EE8941B6479E}" type="parTrans" cxnId="{14636133-A2B1-0443-9023-2A2FBE80715C}">
      <dgm:prSet/>
      <dgm:spPr/>
      <dgm:t>
        <a:bodyPr/>
        <a:lstStyle/>
        <a:p>
          <a:endParaRPr lang="en-US" sz="2300" b="1">
            <a:solidFill>
              <a:srgbClr val="000000"/>
            </a:solidFill>
            <a:latin typeface="Cambria"/>
            <a:cs typeface="Cambria"/>
          </a:endParaRPr>
        </a:p>
      </dgm:t>
    </dgm:pt>
    <dgm:pt modelId="{61CC02AD-5EF7-5149-A747-6E72CFC527AC}" type="sibTrans" cxnId="{14636133-A2B1-0443-9023-2A2FBE80715C}">
      <dgm:prSet/>
      <dgm:spPr/>
      <dgm:t>
        <a:bodyPr/>
        <a:lstStyle/>
        <a:p>
          <a:endParaRPr lang="en-US" sz="2300" b="1">
            <a:solidFill>
              <a:srgbClr val="000000"/>
            </a:solidFill>
            <a:latin typeface="Cambria"/>
            <a:cs typeface="Cambria"/>
          </a:endParaRPr>
        </a:p>
      </dgm:t>
    </dgm:pt>
    <dgm:pt modelId="{67F5D46E-12E7-EE47-BBF5-09AF536C2C3A}">
      <dgm:prSet phldrT="[Text]" custT="1"/>
      <dgm:spPr/>
      <dgm:t>
        <a:bodyPr/>
        <a:lstStyle/>
        <a:p>
          <a:r>
            <a:rPr lang="en-US" sz="2300" b="1" dirty="0" smtClean="0">
              <a:solidFill>
                <a:srgbClr val="000000"/>
              </a:solidFill>
              <a:latin typeface="Cambria"/>
              <a:cs typeface="Cambria"/>
            </a:rPr>
            <a:t>Pins – 25 pieces</a:t>
          </a:r>
          <a:endParaRPr lang="en-US" sz="2300" b="1" dirty="0">
            <a:solidFill>
              <a:srgbClr val="000000"/>
            </a:solidFill>
            <a:latin typeface="Cambria"/>
            <a:cs typeface="Cambria"/>
          </a:endParaRPr>
        </a:p>
      </dgm:t>
    </dgm:pt>
    <dgm:pt modelId="{45213093-6EAC-B148-A146-8FEE6C7133C3}" type="parTrans" cxnId="{5D0BC4AD-2C6B-864B-8D0C-5027B7376A0F}">
      <dgm:prSet/>
      <dgm:spPr/>
      <dgm:t>
        <a:bodyPr/>
        <a:lstStyle/>
        <a:p>
          <a:endParaRPr lang="en-US" sz="2300" b="1">
            <a:solidFill>
              <a:srgbClr val="000000"/>
            </a:solidFill>
            <a:latin typeface="Cambria"/>
            <a:cs typeface="Cambria"/>
          </a:endParaRPr>
        </a:p>
      </dgm:t>
    </dgm:pt>
    <dgm:pt modelId="{F3052709-EBF7-E24C-8002-DDAAFCACFD3B}" type="sibTrans" cxnId="{5D0BC4AD-2C6B-864B-8D0C-5027B7376A0F}">
      <dgm:prSet/>
      <dgm:spPr/>
      <dgm:t>
        <a:bodyPr/>
        <a:lstStyle/>
        <a:p>
          <a:endParaRPr lang="en-US" sz="2300" b="1">
            <a:solidFill>
              <a:srgbClr val="000000"/>
            </a:solidFill>
            <a:latin typeface="Cambria"/>
            <a:cs typeface="Cambria"/>
          </a:endParaRPr>
        </a:p>
      </dgm:t>
    </dgm:pt>
    <dgm:pt modelId="{C75BCDEA-3DB8-564E-8104-E13D7D3F8A55}" type="pres">
      <dgm:prSet presAssocID="{B897CD83-22D0-924D-9F7C-CBDA0D7C3876}" presName="linearFlow" presStyleCnt="0">
        <dgm:presLayoutVars>
          <dgm:dir/>
          <dgm:resizeHandles val="exact"/>
        </dgm:presLayoutVars>
      </dgm:prSet>
      <dgm:spPr/>
    </dgm:pt>
    <dgm:pt modelId="{A11DC5B0-D06B-EB4D-B1F4-9AAD2941493C}" type="pres">
      <dgm:prSet presAssocID="{6B384C66-4635-3549-855D-17B236964725}" presName="comp" presStyleCnt="0"/>
      <dgm:spPr/>
    </dgm:pt>
    <dgm:pt modelId="{EAAE821B-5620-FB4A-9FC3-339B0B44CB67}" type="pres">
      <dgm:prSet presAssocID="{6B384C66-4635-3549-855D-17B236964725}" presName="rect2" presStyleLbl="node1" presStyleIdx="0" presStyleCnt="4">
        <dgm:presLayoutVars>
          <dgm:bulletEnabled val="1"/>
        </dgm:presLayoutVars>
      </dgm:prSet>
      <dgm:spPr/>
      <dgm:t>
        <a:bodyPr/>
        <a:lstStyle/>
        <a:p>
          <a:endParaRPr lang="en-US"/>
        </a:p>
      </dgm:t>
    </dgm:pt>
    <dgm:pt modelId="{9015994D-E604-CD45-8BE3-D49914C04A00}" type="pres">
      <dgm:prSet presAssocID="{6B384C66-4635-3549-855D-17B236964725}" presName="rect1" presStyleLbl="lnNode1" presStyleIdx="0" presStyleCnt="4"/>
      <dgm:spPr>
        <a:blipFill>
          <a:blip xmlns:r="http://schemas.openxmlformats.org/officeDocument/2006/relationships" r:embed="rId1">
            <a:extLst/>
          </a:blip>
          <a:srcRect/>
          <a:stretch>
            <a:fillRect l="-1000" r="-1000"/>
          </a:stretch>
        </a:blipFill>
      </dgm:spPr>
    </dgm:pt>
    <dgm:pt modelId="{B73789D6-99E3-4443-9322-6BC7355ECCB0}" type="pres">
      <dgm:prSet presAssocID="{64ADABF5-F6DC-6B42-BE49-1B23EA4A4664}" presName="sibTrans" presStyleCnt="0"/>
      <dgm:spPr/>
    </dgm:pt>
    <dgm:pt modelId="{07AF16E8-5719-DD40-A614-3EE9532B5EB3}" type="pres">
      <dgm:prSet presAssocID="{99E08B8D-7C4F-B544-B4E1-246F8A4242A1}" presName="comp" presStyleCnt="0"/>
      <dgm:spPr/>
    </dgm:pt>
    <dgm:pt modelId="{F12AD54A-59AF-B142-814E-E2766B8281C1}" type="pres">
      <dgm:prSet presAssocID="{99E08B8D-7C4F-B544-B4E1-246F8A4242A1}" presName="rect2" presStyleLbl="node1" presStyleIdx="1" presStyleCnt="4">
        <dgm:presLayoutVars>
          <dgm:bulletEnabled val="1"/>
        </dgm:presLayoutVars>
      </dgm:prSet>
      <dgm:spPr/>
      <dgm:t>
        <a:bodyPr/>
        <a:lstStyle/>
        <a:p>
          <a:endParaRPr lang="en-US"/>
        </a:p>
      </dgm:t>
    </dgm:pt>
    <dgm:pt modelId="{398F7970-6862-CB40-BEEB-469FABA25107}" type="pres">
      <dgm:prSet presAssocID="{99E08B8D-7C4F-B544-B4E1-246F8A4242A1}" presName="rect1" presStyleLbl="lnNode1" presStyleIdx="1" presStyleCnt="4"/>
      <dgm:spPr>
        <a:blipFill rotWithShape="1">
          <a:blip xmlns:r="http://schemas.openxmlformats.org/officeDocument/2006/relationships" r:embed="rId2"/>
          <a:stretch>
            <a:fillRect/>
          </a:stretch>
        </a:blipFill>
      </dgm:spPr>
      <dgm:t>
        <a:bodyPr/>
        <a:lstStyle/>
        <a:p>
          <a:endParaRPr lang="en-US"/>
        </a:p>
      </dgm:t>
    </dgm:pt>
    <dgm:pt modelId="{E1FC64B7-2C4D-AB43-930A-66C7F645838F}" type="pres">
      <dgm:prSet presAssocID="{29C76766-55F7-EA46-A790-3E2DEFBC88AA}" presName="sibTrans" presStyleCnt="0"/>
      <dgm:spPr/>
    </dgm:pt>
    <dgm:pt modelId="{C6102EF4-9060-B946-8200-77A813EFEA15}" type="pres">
      <dgm:prSet presAssocID="{ED526271-FC0E-184C-B96D-BD2C6EBB5039}" presName="comp" presStyleCnt="0"/>
      <dgm:spPr/>
    </dgm:pt>
    <dgm:pt modelId="{F512139C-F258-8643-97EC-9C16778C737E}" type="pres">
      <dgm:prSet presAssocID="{ED526271-FC0E-184C-B96D-BD2C6EBB5039}" presName="rect2" presStyleLbl="node1" presStyleIdx="2" presStyleCnt="4">
        <dgm:presLayoutVars>
          <dgm:bulletEnabled val="1"/>
        </dgm:presLayoutVars>
      </dgm:prSet>
      <dgm:spPr/>
      <dgm:t>
        <a:bodyPr/>
        <a:lstStyle/>
        <a:p>
          <a:endParaRPr lang="en-US"/>
        </a:p>
      </dgm:t>
    </dgm:pt>
    <dgm:pt modelId="{1C3F1498-1982-8844-8578-B3C272D070AA}" type="pres">
      <dgm:prSet presAssocID="{ED526271-FC0E-184C-B96D-BD2C6EBB5039}" presName="rect1" presStyleLbl="lnNode1" presStyleIdx="2" presStyleCnt="4"/>
      <dgm:spPr>
        <a:blipFill rotWithShape="1">
          <a:blip xmlns:r="http://schemas.openxmlformats.org/officeDocument/2006/relationships" r:embed="rId3"/>
          <a:stretch>
            <a:fillRect/>
          </a:stretch>
        </a:blipFill>
      </dgm:spPr>
    </dgm:pt>
    <dgm:pt modelId="{847A33E8-B85E-D14C-8315-19C05109432D}" type="pres">
      <dgm:prSet presAssocID="{61CC02AD-5EF7-5149-A747-6E72CFC527AC}" presName="sibTrans" presStyleCnt="0"/>
      <dgm:spPr/>
    </dgm:pt>
    <dgm:pt modelId="{6DA6373D-1707-D841-934A-CDB3514B820D}" type="pres">
      <dgm:prSet presAssocID="{67F5D46E-12E7-EE47-BBF5-09AF536C2C3A}" presName="comp" presStyleCnt="0"/>
      <dgm:spPr/>
    </dgm:pt>
    <dgm:pt modelId="{596217EA-D949-EC40-9801-07D70B0C5A32}" type="pres">
      <dgm:prSet presAssocID="{67F5D46E-12E7-EE47-BBF5-09AF536C2C3A}" presName="rect2" presStyleLbl="node1" presStyleIdx="3" presStyleCnt="4">
        <dgm:presLayoutVars>
          <dgm:bulletEnabled val="1"/>
        </dgm:presLayoutVars>
      </dgm:prSet>
      <dgm:spPr/>
      <dgm:t>
        <a:bodyPr/>
        <a:lstStyle/>
        <a:p>
          <a:endParaRPr lang="en-US"/>
        </a:p>
      </dgm:t>
    </dgm:pt>
    <dgm:pt modelId="{9BDDA1E7-3F9E-0D43-B7B4-84130C5956C5}" type="pres">
      <dgm:prSet presAssocID="{67F5D46E-12E7-EE47-BBF5-09AF536C2C3A}" presName="rect1" presStyleLbl="lnNode1" presStyleIdx="3" presStyleCnt="4"/>
      <dgm:spPr>
        <a:blipFill rotWithShape="1">
          <a:blip xmlns:r="http://schemas.openxmlformats.org/officeDocument/2006/relationships" r:embed="rId4"/>
          <a:stretch>
            <a:fillRect/>
          </a:stretch>
        </a:blipFill>
      </dgm:spPr>
      <dgm:t>
        <a:bodyPr/>
        <a:lstStyle/>
        <a:p>
          <a:endParaRPr lang="en-US"/>
        </a:p>
      </dgm:t>
    </dgm:pt>
  </dgm:ptLst>
  <dgm:cxnLst>
    <dgm:cxn modelId="{14636133-A2B1-0443-9023-2A2FBE80715C}" srcId="{B897CD83-22D0-924D-9F7C-CBDA0D7C3876}" destId="{ED526271-FC0E-184C-B96D-BD2C6EBB5039}" srcOrd="2" destOrd="0" parTransId="{A45DB1A2-1D48-EA41-99F6-EE8941B6479E}" sibTransId="{61CC02AD-5EF7-5149-A747-6E72CFC527AC}"/>
    <dgm:cxn modelId="{87294D3F-D142-E647-91C5-298207E91A4D}" srcId="{B897CD83-22D0-924D-9F7C-CBDA0D7C3876}" destId="{99E08B8D-7C4F-B544-B4E1-246F8A4242A1}" srcOrd="1" destOrd="0" parTransId="{988D1DFE-09E6-C94B-AE19-6D2CACA8C625}" sibTransId="{29C76766-55F7-EA46-A790-3E2DEFBC88AA}"/>
    <dgm:cxn modelId="{65B9B36C-9F9F-4E9F-B0B8-C0A765962B2D}" type="presOf" srcId="{67F5D46E-12E7-EE47-BBF5-09AF536C2C3A}" destId="{596217EA-D949-EC40-9801-07D70B0C5A32}" srcOrd="0" destOrd="0" presId="urn:microsoft.com/office/officeart/2008/layout/AlternatingPictureBlocks"/>
    <dgm:cxn modelId="{E651498C-743C-4C5E-A8D0-7A48381D0E4D}" type="presOf" srcId="{6B384C66-4635-3549-855D-17B236964725}" destId="{EAAE821B-5620-FB4A-9FC3-339B0B44CB67}" srcOrd="0" destOrd="0" presId="urn:microsoft.com/office/officeart/2008/layout/AlternatingPictureBlocks"/>
    <dgm:cxn modelId="{FEA2D26F-8BA9-4588-A0A9-5CDE88E2C836}" type="presOf" srcId="{B897CD83-22D0-924D-9F7C-CBDA0D7C3876}" destId="{C75BCDEA-3DB8-564E-8104-E13D7D3F8A55}" srcOrd="0" destOrd="0" presId="urn:microsoft.com/office/officeart/2008/layout/AlternatingPictureBlocks"/>
    <dgm:cxn modelId="{5D0BC4AD-2C6B-864B-8D0C-5027B7376A0F}" srcId="{B897CD83-22D0-924D-9F7C-CBDA0D7C3876}" destId="{67F5D46E-12E7-EE47-BBF5-09AF536C2C3A}" srcOrd="3" destOrd="0" parTransId="{45213093-6EAC-B148-A146-8FEE6C7133C3}" sibTransId="{F3052709-EBF7-E24C-8002-DDAAFCACFD3B}"/>
    <dgm:cxn modelId="{14A9D9A2-DD2F-E045-B2E6-2DBB4D94A66F}" srcId="{B897CD83-22D0-924D-9F7C-CBDA0D7C3876}" destId="{6B384C66-4635-3549-855D-17B236964725}" srcOrd="0" destOrd="0" parTransId="{B0A25E32-5DC6-D844-9BC7-0E8B15DD7E53}" sibTransId="{64ADABF5-F6DC-6B42-BE49-1B23EA4A4664}"/>
    <dgm:cxn modelId="{32280922-0282-4AA8-88A1-37DC9F739386}" type="presOf" srcId="{99E08B8D-7C4F-B544-B4E1-246F8A4242A1}" destId="{F12AD54A-59AF-B142-814E-E2766B8281C1}" srcOrd="0" destOrd="0" presId="urn:microsoft.com/office/officeart/2008/layout/AlternatingPictureBlocks"/>
    <dgm:cxn modelId="{17C198E6-6A4C-4379-AA5C-241625F85D9B}" type="presOf" srcId="{ED526271-FC0E-184C-B96D-BD2C6EBB5039}" destId="{F512139C-F258-8643-97EC-9C16778C737E}" srcOrd="0" destOrd="0" presId="urn:microsoft.com/office/officeart/2008/layout/AlternatingPictureBlocks"/>
    <dgm:cxn modelId="{B38F2752-10B6-4F01-A99D-D770F1E12C3F}" type="presParOf" srcId="{C75BCDEA-3DB8-564E-8104-E13D7D3F8A55}" destId="{A11DC5B0-D06B-EB4D-B1F4-9AAD2941493C}" srcOrd="0" destOrd="0" presId="urn:microsoft.com/office/officeart/2008/layout/AlternatingPictureBlocks"/>
    <dgm:cxn modelId="{1AF1F4E4-D616-47A9-9FDC-C2D377384770}" type="presParOf" srcId="{A11DC5B0-D06B-EB4D-B1F4-9AAD2941493C}" destId="{EAAE821B-5620-FB4A-9FC3-339B0B44CB67}" srcOrd="0" destOrd="0" presId="urn:microsoft.com/office/officeart/2008/layout/AlternatingPictureBlocks"/>
    <dgm:cxn modelId="{78BD9F38-8417-48D0-8567-A180CC3F0439}" type="presParOf" srcId="{A11DC5B0-D06B-EB4D-B1F4-9AAD2941493C}" destId="{9015994D-E604-CD45-8BE3-D49914C04A00}" srcOrd="1" destOrd="0" presId="urn:microsoft.com/office/officeart/2008/layout/AlternatingPictureBlocks"/>
    <dgm:cxn modelId="{78989DE5-1441-4EB6-8551-EFD8396AF429}" type="presParOf" srcId="{C75BCDEA-3DB8-564E-8104-E13D7D3F8A55}" destId="{B73789D6-99E3-4443-9322-6BC7355ECCB0}" srcOrd="1" destOrd="0" presId="urn:microsoft.com/office/officeart/2008/layout/AlternatingPictureBlocks"/>
    <dgm:cxn modelId="{DDB32679-0BE6-4982-8519-E98C5A577423}" type="presParOf" srcId="{C75BCDEA-3DB8-564E-8104-E13D7D3F8A55}" destId="{07AF16E8-5719-DD40-A614-3EE9532B5EB3}" srcOrd="2" destOrd="0" presId="urn:microsoft.com/office/officeart/2008/layout/AlternatingPictureBlocks"/>
    <dgm:cxn modelId="{3F1E50BE-183B-46CE-9672-B136C3FD7956}" type="presParOf" srcId="{07AF16E8-5719-DD40-A614-3EE9532B5EB3}" destId="{F12AD54A-59AF-B142-814E-E2766B8281C1}" srcOrd="0" destOrd="0" presId="urn:microsoft.com/office/officeart/2008/layout/AlternatingPictureBlocks"/>
    <dgm:cxn modelId="{F0F08410-84DD-4CD1-8E9B-E798E6B3958F}" type="presParOf" srcId="{07AF16E8-5719-DD40-A614-3EE9532B5EB3}" destId="{398F7970-6862-CB40-BEEB-469FABA25107}" srcOrd="1" destOrd="0" presId="urn:microsoft.com/office/officeart/2008/layout/AlternatingPictureBlocks"/>
    <dgm:cxn modelId="{E573CAB4-C7D2-49CD-A8DD-5FDC90F5E557}" type="presParOf" srcId="{C75BCDEA-3DB8-564E-8104-E13D7D3F8A55}" destId="{E1FC64B7-2C4D-AB43-930A-66C7F645838F}" srcOrd="3" destOrd="0" presId="urn:microsoft.com/office/officeart/2008/layout/AlternatingPictureBlocks"/>
    <dgm:cxn modelId="{5F997A02-5304-4AEF-B2FB-8F78BE226681}" type="presParOf" srcId="{C75BCDEA-3DB8-564E-8104-E13D7D3F8A55}" destId="{C6102EF4-9060-B946-8200-77A813EFEA15}" srcOrd="4" destOrd="0" presId="urn:microsoft.com/office/officeart/2008/layout/AlternatingPictureBlocks"/>
    <dgm:cxn modelId="{0580C3AC-D4EF-465B-BA9B-15059323A946}" type="presParOf" srcId="{C6102EF4-9060-B946-8200-77A813EFEA15}" destId="{F512139C-F258-8643-97EC-9C16778C737E}" srcOrd="0" destOrd="0" presId="urn:microsoft.com/office/officeart/2008/layout/AlternatingPictureBlocks"/>
    <dgm:cxn modelId="{278AD694-3B0E-45C8-A817-6E39F5D6E9EB}" type="presParOf" srcId="{C6102EF4-9060-B946-8200-77A813EFEA15}" destId="{1C3F1498-1982-8844-8578-B3C272D070AA}" srcOrd="1" destOrd="0" presId="urn:microsoft.com/office/officeart/2008/layout/AlternatingPictureBlocks"/>
    <dgm:cxn modelId="{AB7F73EF-DFDB-4FE7-A421-B2C4D6E34857}" type="presParOf" srcId="{C75BCDEA-3DB8-564E-8104-E13D7D3F8A55}" destId="{847A33E8-B85E-D14C-8315-19C05109432D}" srcOrd="5" destOrd="0" presId="urn:microsoft.com/office/officeart/2008/layout/AlternatingPictureBlocks"/>
    <dgm:cxn modelId="{5E78B8B6-9CBF-4C0D-9B28-51B626AAED64}" type="presParOf" srcId="{C75BCDEA-3DB8-564E-8104-E13D7D3F8A55}" destId="{6DA6373D-1707-D841-934A-CDB3514B820D}" srcOrd="6" destOrd="0" presId="urn:microsoft.com/office/officeart/2008/layout/AlternatingPictureBlocks"/>
    <dgm:cxn modelId="{321AFC49-52A5-444D-9CD5-3541730A973F}" type="presParOf" srcId="{6DA6373D-1707-D841-934A-CDB3514B820D}" destId="{596217EA-D949-EC40-9801-07D70B0C5A32}" srcOrd="0" destOrd="0" presId="urn:microsoft.com/office/officeart/2008/layout/AlternatingPictureBlocks"/>
    <dgm:cxn modelId="{FBCFB52B-CD09-4CB2-827D-B3EB85E92D18}" type="presParOf" srcId="{6DA6373D-1707-D841-934A-CDB3514B820D}" destId="{9BDDA1E7-3F9E-0D43-B7B4-84130C5956C5}"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1F8E5-274F-F54D-8CD7-EA758621CEEA}" type="doc">
      <dgm:prSet loTypeId="urn:microsoft.com/office/officeart/2005/8/layout/default#1" loCatId="" qsTypeId="urn:microsoft.com/office/officeart/2005/8/quickstyle/simple2" qsCatId="simple" csTypeId="urn:microsoft.com/office/officeart/2005/8/colors/accent3_2" csCatId="accent3" phldr="1"/>
      <dgm:spPr/>
      <dgm:t>
        <a:bodyPr/>
        <a:lstStyle/>
        <a:p>
          <a:endParaRPr lang="en-US"/>
        </a:p>
      </dgm:t>
    </dgm:pt>
    <dgm:pt modelId="{FA947FA8-2FFF-4742-B733-ADBA97B80BB6}">
      <dgm:prSet custT="1"/>
      <dgm:spPr/>
      <dgm:t>
        <a:bodyPr/>
        <a:lstStyle/>
        <a:p>
          <a:pPr rtl="0"/>
          <a:r>
            <a:rPr lang="en-US" sz="2200" b="1" dirty="0" smtClean="0">
              <a:solidFill>
                <a:srgbClr val="000000"/>
              </a:solidFill>
              <a:latin typeface="Cambria"/>
              <a:cs typeface="Cambria"/>
            </a:rPr>
            <a:t>Please check from address tags attached in the CU and BU that they pertain to your polling station.</a:t>
          </a:r>
        </a:p>
        <a:p>
          <a:pPr rtl="0"/>
          <a:endParaRPr lang="en-US" sz="2200" b="1" dirty="0">
            <a:solidFill>
              <a:srgbClr val="000000"/>
            </a:solidFill>
            <a:latin typeface="Cambria"/>
            <a:cs typeface="Cambria"/>
          </a:endParaRPr>
        </a:p>
      </dgm:t>
    </dgm:pt>
    <dgm:pt modelId="{692C3333-866A-7E46-B8DC-183B29C2BA68}" type="parTrans" cxnId="{19D5AD8A-9378-F842-8D48-8D701250ABB4}">
      <dgm:prSet/>
      <dgm:spPr/>
      <dgm:t>
        <a:bodyPr/>
        <a:lstStyle/>
        <a:p>
          <a:endParaRPr lang="en-US" sz="2200" b="1">
            <a:solidFill>
              <a:srgbClr val="000000"/>
            </a:solidFill>
            <a:latin typeface="Cambria"/>
            <a:cs typeface="Cambria"/>
          </a:endParaRPr>
        </a:p>
      </dgm:t>
    </dgm:pt>
    <dgm:pt modelId="{A0632C78-D2AB-D14E-A417-7E81399E1AF6}" type="sibTrans" cxnId="{19D5AD8A-9378-F842-8D48-8D701250ABB4}">
      <dgm:prSet/>
      <dgm:spPr/>
      <dgm:t>
        <a:bodyPr/>
        <a:lstStyle/>
        <a:p>
          <a:endParaRPr lang="en-US" sz="2200" b="1">
            <a:solidFill>
              <a:srgbClr val="000000"/>
            </a:solidFill>
            <a:latin typeface="Cambria"/>
            <a:cs typeface="Cambria"/>
          </a:endParaRPr>
        </a:p>
      </dgm:t>
    </dgm:pt>
    <dgm:pt modelId="{3C37D37C-1743-344E-8765-FAF466887AB2}">
      <dgm:prSet custT="1"/>
      <dgm:spPr/>
      <dgm:t>
        <a:bodyPr/>
        <a:lstStyle/>
        <a:p>
          <a:pPr rtl="0"/>
          <a:r>
            <a:rPr lang="en-US" sz="2200" b="1" dirty="0" smtClean="0">
              <a:solidFill>
                <a:srgbClr val="000000"/>
              </a:solidFill>
              <a:latin typeface="Cambria"/>
              <a:cs typeface="Cambria"/>
            </a:rPr>
            <a:t>If not, bring to notice of concerned officer in-charge  immediately  </a:t>
          </a:r>
          <a:endParaRPr lang="en-US" sz="2200" b="1" dirty="0">
            <a:solidFill>
              <a:srgbClr val="000000"/>
            </a:solidFill>
            <a:latin typeface="Cambria"/>
            <a:cs typeface="Cambria"/>
          </a:endParaRPr>
        </a:p>
      </dgm:t>
    </dgm:pt>
    <dgm:pt modelId="{299AB46B-6CDD-024B-8FE2-44758F6BAB5E}" type="parTrans" cxnId="{6F777886-0670-494A-8846-ED7ABEAAC6FF}">
      <dgm:prSet/>
      <dgm:spPr/>
      <dgm:t>
        <a:bodyPr/>
        <a:lstStyle/>
        <a:p>
          <a:endParaRPr lang="en-US" sz="2200" b="1">
            <a:solidFill>
              <a:srgbClr val="000000"/>
            </a:solidFill>
            <a:latin typeface="Cambria"/>
            <a:cs typeface="Cambria"/>
          </a:endParaRPr>
        </a:p>
      </dgm:t>
    </dgm:pt>
    <dgm:pt modelId="{7C9BAD9D-BA78-C743-9B19-B9C4B8B7CC85}" type="sibTrans" cxnId="{6F777886-0670-494A-8846-ED7ABEAAC6FF}">
      <dgm:prSet/>
      <dgm:spPr/>
      <dgm:t>
        <a:bodyPr/>
        <a:lstStyle/>
        <a:p>
          <a:endParaRPr lang="en-US" sz="2200" b="1">
            <a:solidFill>
              <a:srgbClr val="000000"/>
            </a:solidFill>
            <a:latin typeface="Cambria"/>
            <a:cs typeface="Cambria"/>
          </a:endParaRPr>
        </a:p>
      </dgm:t>
    </dgm:pt>
    <dgm:pt modelId="{E806754A-5C4F-9F43-900F-6DFBD4F7197E}">
      <dgm:prSet custT="1"/>
      <dgm:spPr/>
      <dgm:t>
        <a:bodyPr/>
        <a:lstStyle/>
        <a:p>
          <a:pPr rtl="0"/>
          <a:r>
            <a:rPr lang="en-US" sz="2200" b="1" dirty="0" smtClean="0">
              <a:solidFill>
                <a:srgbClr val="000000"/>
              </a:solidFill>
              <a:latin typeface="Cambria"/>
              <a:cs typeface="Cambria"/>
            </a:rPr>
            <a:t>Please also check that all seals and tags are intact</a:t>
          </a:r>
          <a:endParaRPr lang="en-US" sz="2200" b="1" dirty="0">
            <a:solidFill>
              <a:srgbClr val="000000"/>
            </a:solidFill>
            <a:latin typeface="Cambria"/>
            <a:cs typeface="Cambria"/>
          </a:endParaRPr>
        </a:p>
      </dgm:t>
    </dgm:pt>
    <dgm:pt modelId="{8CB541ED-99E0-434D-B571-F1E3DC864FA9}" type="parTrans" cxnId="{A9993B12-D58F-4744-AC1B-FAA412B3893D}">
      <dgm:prSet/>
      <dgm:spPr/>
      <dgm:t>
        <a:bodyPr/>
        <a:lstStyle/>
        <a:p>
          <a:endParaRPr lang="en-US" sz="2200" b="1">
            <a:solidFill>
              <a:srgbClr val="000000"/>
            </a:solidFill>
            <a:latin typeface="Cambria"/>
            <a:cs typeface="Cambria"/>
          </a:endParaRPr>
        </a:p>
      </dgm:t>
    </dgm:pt>
    <dgm:pt modelId="{B8E369C7-B146-8F49-AAED-4376F1A281DF}" type="sibTrans" cxnId="{A9993B12-D58F-4744-AC1B-FAA412B3893D}">
      <dgm:prSet/>
      <dgm:spPr/>
      <dgm:t>
        <a:bodyPr/>
        <a:lstStyle/>
        <a:p>
          <a:endParaRPr lang="en-US" sz="2200" b="1">
            <a:solidFill>
              <a:srgbClr val="000000"/>
            </a:solidFill>
            <a:latin typeface="Cambria"/>
            <a:cs typeface="Cambria"/>
          </a:endParaRPr>
        </a:p>
      </dgm:t>
    </dgm:pt>
    <dgm:pt modelId="{2EC442FA-B011-FE4A-8E2E-74E34062FC34}" type="pres">
      <dgm:prSet presAssocID="{C1A1F8E5-274F-F54D-8CD7-EA758621CEEA}" presName="diagram" presStyleCnt="0">
        <dgm:presLayoutVars>
          <dgm:dir/>
          <dgm:resizeHandles val="exact"/>
        </dgm:presLayoutVars>
      </dgm:prSet>
      <dgm:spPr/>
      <dgm:t>
        <a:bodyPr/>
        <a:lstStyle/>
        <a:p>
          <a:endParaRPr lang="en-US"/>
        </a:p>
      </dgm:t>
    </dgm:pt>
    <dgm:pt modelId="{8043B03D-9CDE-DF41-92FF-1C2500164C1A}" type="pres">
      <dgm:prSet presAssocID="{FA947FA8-2FFF-4742-B733-ADBA97B80BB6}" presName="node" presStyleLbl="node1" presStyleIdx="0" presStyleCnt="3" custScaleX="80448" custScaleY="182546">
        <dgm:presLayoutVars>
          <dgm:bulletEnabled val="1"/>
        </dgm:presLayoutVars>
      </dgm:prSet>
      <dgm:spPr/>
      <dgm:t>
        <a:bodyPr/>
        <a:lstStyle/>
        <a:p>
          <a:endParaRPr lang="en-US"/>
        </a:p>
      </dgm:t>
    </dgm:pt>
    <dgm:pt modelId="{A69E66BB-3D07-404C-9539-0940564536FA}" type="pres">
      <dgm:prSet presAssocID="{A0632C78-D2AB-D14E-A417-7E81399E1AF6}" presName="sibTrans" presStyleCnt="0"/>
      <dgm:spPr/>
    </dgm:pt>
    <dgm:pt modelId="{A638C1F4-B34A-B34C-8EE9-C9356EFF8A2D}" type="pres">
      <dgm:prSet presAssocID="{3C37D37C-1743-344E-8765-FAF466887AB2}" presName="node" presStyleLbl="node1" presStyleIdx="1" presStyleCnt="3" custScaleY="147574">
        <dgm:presLayoutVars>
          <dgm:bulletEnabled val="1"/>
        </dgm:presLayoutVars>
      </dgm:prSet>
      <dgm:spPr/>
      <dgm:t>
        <a:bodyPr/>
        <a:lstStyle/>
        <a:p>
          <a:endParaRPr lang="en-US"/>
        </a:p>
      </dgm:t>
    </dgm:pt>
    <dgm:pt modelId="{EC163426-FBA0-0148-8874-21120BA98989}" type="pres">
      <dgm:prSet presAssocID="{7C9BAD9D-BA78-C743-9B19-B9C4B8B7CC85}" presName="sibTrans" presStyleCnt="0"/>
      <dgm:spPr/>
    </dgm:pt>
    <dgm:pt modelId="{60D723E7-E690-894A-B642-BFF7A92D234F}" type="pres">
      <dgm:prSet presAssocID="{E806754A-5C4F-9F43-900F-6DFBD4F7197E}" presName="node" presStyleLbl="node1" presStyleIdx="2" presStyleCnt="3">
        <dgm:presLayoutVars>
          <dgm:bulletEnabled val="1"/>
        </dgm:presLayoutVars>
      </dgm:prSet>
      <dgm:spPr/>
      <dgm:t>
        <a:bodyPr/>
        <a:lstStyle/>
        <a:p>
          <a:endParaRPr lang="en-US"/>
        </a:p>
      </dgm:t>
    </dgm:pt>
  </dgm:ptLst>
  <dgm:cxnLst>
    <dgm:cxn modelId="{6F777886-0670-494A-8846-ED7ABEAAC6FF}" srcId="{C1A1F8E5-274F-F54D-8CD7-EA758621CEEA}" destId="{3C37D37C-1743-344E-8765-FAF466887AB2}" srcOrd="1" destOrd="0" parTransId="{299AB46B-6CDD-024B-8FE2-44758F6BAB5E}" sibTransId="{7C9BAD9D-BA78-C743-9B19-B9C4B8B7CC85}"/>
    <dgm:cxn modelId="{D8845A21-FE4E-4128-9CB5-D5BA4EE2E5C2}" type="presOf" srcId="{C1A1F8E5-274F-F54D-8CD7-EA758621CEEA}" destId="{2EC442FA-B011-FE4A-8E2E-74E34062FC34}" srcOrd="0" destOrd="0" presId="urn:microsoft.com/office/officeart/2005/8/layout/default#1"/>
    <dgm:cxn modelId="{2DF57D6F-AC10-4458-B3E1-910D2564C748}" type="presOf" srcId="{FA947FA8-2FFF-4742-B733-ADBA97B80BB6}" destId="{8043B03D-9CDE-DF41-92FF-1C2500164C1A}" srcOrd="0" destOrd="0" presId="urn:microsoft.com/office/officeart/2005/8/layout/default#1"/>
    <dgm:cxn modelId="{E2E230CF-49AA-4DB8-AEA5-5472231F328B}" type="presOf" srcId="{3C37D37C-1743-344E-8765-FAF466887AB2}" destId="{A638C1F4-B34A-B34C-8EE9-C9356EFF8A2D}" srcOrd="0" destOrd="0" presId="urn:microsoft.com/office/officeart/2005/8/layout/default#1"/>
    <dgm:cxn modelId="{AAA596AE-C6B3-4D08-91A9-F3F4B85B61BF}" type="presOf" srcId="{E806754A-5C4F-9F43-900F-6DFBD4F7197E}" destId="{60D723E7-E690-894A-B642-BFF7A92D234F}" srcOrd="0" destOrd="0" presId="urn:microsoft.com/office/officeart/2005/8/layout/default#1"/>
    <dgm:cxn modelId="{19D5AD8A-9378-F842-8D48-8D701250ABB4}" srcId="{C1A1F8E5-274F-F54D-8CD7-EA758621CEEA}" destId="{FA947FA8-2FFF-4742-B733-ADBA97B80BB6}" srcOrd="0" destOrd="0" parTransId="{692C3333-866A-7E46-B8DC-183B29C2BA68}" sibTransId="{A0632C78-D2AB-D14E-A417-7E81399E1AF6}"/>
    <dgm:cxn modelId="{A9993B12-D58F-4744-AC1B-FAA412B3893D}" srcId="{C1A1F8E5-274F-F54D-8CD7-EA758621CEEA}" destId="{E806754A-5C4F-9F43-900F-6DFBD4F7197E}" srcOrd="2" destOrd="0" parTransId="{8CB541ED-99E0-434D-B571-F1E3DC864FA9}" sibTransId="{B8E369C7-B146-8F49-AAED-4376F1A281DF}"/>
    <dgm:cxn modelId="{2378D5D3-8753-46EE-82F4-03B0F953EDD6}" type="presParOf" srcId="{2EC442FA-B011-FE4A-8E2E-74E34062FC34}" destId="{8043B03D-9CDE-DF41-92FF-1C2500164C1A}" srcOrd="0" destOrd="0" presId="urn:microsoft.com/office/officeart/2005/8/layout/default#1"/>
    <dgm:cxn modelId="{6503391E-E034-43DE-828B-A65D6B25F258}" type="presParOf" srcId="{2EC442FA-B011-FE4A-8E2E-74E34062FC34}" destId="{A69E66BB-3D07-404C-9539-0940564536FA}" srcOrd="1" destOrd="0" presId="urn:microsoft.com/office/officeart/2005/8/layout/default#1"/>
    <dgm:cxn modelId="{8700CC7D-DC92-4DB7-9B79-9C75CE243D10}" type="presParOf" srcId="{2EC442FA-B011-FE4A-8E2E-74E34062FC34}" destId="{A638C1F4-B34A-B34C-8EE9-C9356EFF8A2D}" srcOrd="2" destOrd="0" presId="urn:microsoft.com/office/officeart/2005/8/layout/default#1"/>
    <dgm:cxn modelId="{92A7DC3E-8CB6-463A-A1EB-FEEFD6A50DCF}" type="presParOf" srcId="{2EC442FA-B011-FE4A-8E2E-74E34062FC34}" destId="{EC163426-FBA0-0148-8874-21120BA98989}" srcOrd="3" destOrd="0" presId="urn:microsoft.com/office/officeart/2005/8/layout/default#1"/>
    <dgm:cxn modelId="{73927716-E5C4-44DD-804A-6CF055099184}" type="presParOf" srcId="{2EC442FA-B011-FE4A-8E2E-74E34062FC34}" destId="{60D723E7-E690-894A-B642-BFF7A92D234F}"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97CD83-22D0-924D-9F7C-CBDA0D7C3876}" type="doc">
      <dgm:prSet loTypeId="urn:microsoft.com/office/officeart/2008/layout/AlternatingPictureBlocks" loCatId="" qsTypeId="urn:microsoft.com/office/officeart/2005/8/quickstyle/simple4" qsCatId="simple" csTypeId="urn:microsoft.com/office/officeart/2005/8/colors/colorful2" csCatId="colorful" phldr="1"/>
      <dgm:spPr/>
    </dgm:pt>
    <dgm:pt modelId="{6B384C66-4635-3549-855D-17B236964725}">
      <dgm:prSet phldrT="[Text]" custT="1"/>
      <dgm:spPr/>
      <dgm:t>
        <a:bodyPr/>
        <a:lstStyle/>
        <a:p>
          <a:r>
            <a:rPr lang="en-US" sz="2300" b="1" dirty="0" smtClean="0">
              <a:solidFill>
                <a:srgbClr val="000000"/>
              </a:solidFill>
              <a:latin typeface="Cambria"/>
              <a:cs typeface="Cambria"/>
            </a:rPr>
            <a:t>Material for voting compartment – 2+2=4</a:t>
          </a:r>
          <a:endParaRPr lang="en-US" sz="2300" b="1" dirty="0">
            <a:solidFill>
              <a:srgbClr val="000000"/>
            </a:solidFill>
            <a:latin typeface="Cambria"/>
            <a:cs typeface="Cambria"/>
          </a:endParaRPr>
        </a:p>
      </dgm:t>
    </dgm:pt>
    <dgm:pt modelId="{B0A25E32-5DC6-D844-9BC7-0E8B15DD7E53}" type="parTrans" cxnId="{14A9D9A2-DD2F-E045-B2E6-2DBB4D94A66F}">
      <dgm:prSet/>
      <dgm:spPr/>
      <dgm:t>
        <a:bodyPr/>
        <a:lstStyle/>
        <a:p>
          <a:endParaRPr lang="en-US" sz="2300" b="1">
            <a:solidFill>
              <a:srgbClr val="000000"/>
            </a:solidFill>
            <a:latin typeface="Cambria"/>
            <a:cs typeface="Cambria"/>
          </a:endParaRPr>
        </a:p>
      </dgm:t>
    </dgm:pt>
    <dgm:pt modelId="{64ADABF5-F6DC-6B42-BE49-1B23EA4A4664}" type="sibTrans" cxnId="{14A9D9A2-DD2F-E045-B2E6-2DBB4D94A66F}">
      <dgm:prSet/>
      <dgm:spPr/>
      <dgm:t>
        <a:bodyPr/>
        <a:lstStyle/>
        <a:p>
          <a:endParaRPr lang="en-US" sz="2300" b="1">
            <a:solidFill>
              <a:srgbClr val="000000"/>
            </a:solidFill>
            <a:latin typeface="Cambria"/>
            <a:cs typeface="Cambria"/>
          </a:endParaRPr>
        </a:p>
      </dgm:t>
    </dgm:pt>
    <dgm:pt modelId="{AFEFE1D5-804C-7F4F-91CD-E92EB2B86F85}">
      <dgm:prSet phldrT="[Text]" custT="1"/>
      <dgm:spPr/>
      <dgm:t>
        <a:bodyPr/>
        <a:lstStyle/>
        <a:p>
          <a:r>
            <a:rPr lang="en-US" sz="2300" b="1" dirty="0" smtClean="0">
              <a:solidFill>
                <a:srgbClr val="000000"/>
              </a:solidFill>
              <a:latin typeface="Cambria"/>
              <a:cs typeface="Cambria"/>
            </a:rPr>
            <a:t>Gum Paste- 1 bottle</a:t>
          </a:r>
          <a:endParaRPr lang="en-US" sz="2300" b="1" dirty="0">
            <a:solidFill>
              <a:srgbClr val="000000"/>
            </a:solidFill>
            <a:latin typeface="Cambria"/>
            <a:cs typeface="Cambria"/>
          </a:endParaRPr>
        </a:p>
      </dgm:t>
    </dgm:pt>
    <dgm:pt modelId="{06085336-4CB6-BC41-9103-72FA2EC5D7E5}" type="parTrans" cxnId="{1A249D17-B6E5-FB48-A1B2-65BEA946FD1F}">
      <dgm:prSet/>
      <dgm:spPr/>
      <dgm:t>
        <a:bodyPr/>
        <a:lstStyle/>
        <a:p>
          <a:endParaRPr lang="en-US" sz="2300" b="1">
            <a:solidFill>
              <a:srgbClr val="000000"/>
            </a:solidFill>
            <a:latin typeface="Cambria"/>
            <a:cs typeface="Cambria"/>
          </a:endParaRPr>
        </a:p>
      </dgm:t>
    </dgm:pt>
    <dgm:pt modelId="{8728A590-C0D1-DB45-BBE1-B47029115AFC}" type="sibTrans" cxnId="{1A249D17-B6E5-FB48-A1B2-65BEA946FD1F}">
      <dgm:prSet/>
      <dgm:spPr/>
      <dgm:t>
        <a:bodyPr/>
        <a:lstStyle/>
        <a:p>
          <a:endParaRPr lang="en-US" sz="2300" b="1">
            <a:solidFill>
              <a:srgbClr val="000000"/>
            </a:solidFill>
            <a:latin typeface="Cambria"/>
            <a:cs typeface="Cambria"/>
          </a:endParaRPr>
        </a:p>
      </dgm:t>
    </dgm:pt>
    <dgm:pt modelId="{40905679-C74E-AE4C-9CB0-7077968B36B7}">
      <dgm:prSet phldrT="[Text]" custT="1"/>
      <dgm:spPr/>
      <dgm:t>
        <a:bodyPr/>
        <a:lstStyle/>
        <a:p>
          <a:r>
            <a:rPr lang="en-US" sz="2300" b="1" dirty="0" smtClean="0">
              <a:solidFill>
                <a:srgbClr val="000000"/>
              </a:solidFill>
              <a:latin typeface="Cambria"/>
              <a:cs typeface="Cambria"/>
            </a:rPr>
            <a:t>Blade - 1</a:t>
          </a:r>
          <a:endParaRPr lang="en-US" sz="2300" b="1" dirty="0">
            <a:solidFill>
              <a:srgbClr val="000000"/>
            </a:solidFill>
            <a:latin typeface="Cambria"/>
            <a:cs typeface="Cambria"/>
          </a:endParaRPr>
        </a:p>
      </dgm:t>
    </dgm:pt>
    <dgm:pt modelId="{28B11BF0-C880-8C4D-9878-63601EB94E0F}" type="parTrans" cxnId="{EBCD0DA1-FEE5-9A4B-A1B2-7B3D5B989D81}">
      <dgm:prSet/>
      <dgm:spPr/>
      <dgm:t>
        <a:bodyPr/>
        <a:lstStyle/>
        <a:p>
          <a:endParaRPr lang="en-US" sz="2300" b="1">
            <a:solidFill>
              <a:srgbClr val="000000"/>
            </a:solidFill>
            <a:latin typeface="Cambria"/>
            <a:cs typeface="Cambria"/>
          </a:endParaRPr>
        </a:p>
      </dgm:t>
    </dgm:pt>
    <dgm:pt modelId="{B17AB770-F401-DC40-95E9-EE85BC46996A}" type="sibTrans" cxnId="{EBCD0DA1-FEE5-9A4B-A1B2-7B3D5B989D81}">
      <dgm:prSet/>
      <dgm:spPr/>
      <dgm:t>
        <a:bodyPr/>
        <a:lstStyle/>
        <a:p>
          <a:endParaRPr lang="en-US" sz="2300" b="1">
            <a:solidFill>
              <a:srgbClr val="000000"/>
            </a:solidFill>
            <a:latin typeface="Cambria"/>
            <a:cs typeface="Cambria"/>
          </a:endParaRPr>
        </a:p>
      </dgm:t>
    </dgm:pt>
    <dgm:pt modelId="{77BBCE1F-1FF6-054D-B58B-0DE246314BFE}">
      <dgm:prSet phldrT="[Text]" custT="1"/>
      <dgm:spPr/>
      <dgm:t>
        <a:bodyPr/>
        <a:lstStyle/>
        <a:p>
          <a:r>
            <a:rPr lang="en-US" sz="2300" b="1" dirty="0" smtClean="0">
              <a:solidFill>
                <a:srgbClr val="000000"/>
              </a:solidFill>
              <a:latin typeface="Cambria"/>
              <a:cs typeface="Cambria"/>
            </a:rPr>
            <a:t>Sealing Wax – 6 sticks</a:t>
          </a:r>
          <a:endParaRPr lang="en-US" sz="2300" b="1" dirty="0">
            <a:solidFill>
              <a:srgbClr val="000000"/>
            </a:solidFill>
            <a:latin typeface="Cambria"/>
            <a:cs typeface="Cambria"/>
          </a:endParaRPr>
        </a:p>
      </dgm:t>
    </dgm:pt>
    <dgm:pt modelId="{E3D9A5DC-8EFE-0441-8196-8F7CBB8D2C36}" type="parTrans" cxnId="{A6252092-12CC-6F4B-8CE0-976EF3626253}">
      <dgm:prSet/>
      <dgm:spPr/>
      <dgm:t>
        <a:bodyPr/>
        <a:lstStyle/>
        <a:p>
          <a:endParaRPr lang="en-US" sz="2300" b="1">
            <a:solidFill>
              <a:srgbClr val="000000"/>
            </a:solidFill>
            <a:latin typeface="Cambria"/>
            <a:cs typeface="Cambria"/>
          </a:endParaRPr>
        </a:p>
      </dgm:t>
    </dgm:pt>
    <dgm:pt modelId="{2A82BE6F-FFA1-0E45-B18B-77564373DAA8}" type="sibTrans" cxnId="{A6252092-12CC-6F4B-8CE0-976EF3626253}">
      <dgm:prSet/>
      <dgm:spPr/>
      <dgm:t>
        <a:bodyPr/>
        <a:lstStyle/>
        <a:p>
          <a:endParaRPr lang="en-US" sz="2300" b="1">
            <a:solidFill>
              <a:srgbClr val="000000"/>
            </a:solidFill>
            <a:latin typeface="Cambria"/>
            <a:cs typeface="Cambria"/>
          </a:endParaRPr>
        </a:p>
      </dgm:t>
    </dgm:pt>
    <dgm:pt modelId="{C75BCDEA-3DB8-564E-8104-E13D7D3F8A55}" type="pres">
      <dgm:prSet presAssocID="{B897CD83-22D0-924D-9F7C-CBDA0D7C3876}" presName="linearFlow" presStyleCnt="0">
        <dgm:presLayoutVars>
          <dgm:dir/>
          <dgm:resizeHandles val="exact"/>
        </dgm:presLayoutVars>
      </dgm:prSet>
      <dgm:spPr/>
    </dgm:pt>
    <dgm:pt modelId="{5BC773FF-5406-E246-B0A5-A6D775ACA240}" type="pres">
      <dgm:prSet presAssocID="{77BBCE1F-1FF6-054D-B58B-0DE246314BFE}" presName="comp" presStyleCnt="0"/>
      <dgm:spPr/>
    </dgm:pt>
    <dgm:pt modelId="{FBD65839-8816-5E42-B485-45D9F660ABDB}" type="pres">
      <dgm:prSet presAssocID="{77BBCE1F-1FF6-054D-B58B-0DE246314BFE}" presName="rect2" presStyleLbl="node1" presStyleIdx="0" presStyleCnt="4" custScaleX="209917" custLinFactNeighborX="5364">
        <dgm:presLayoutVars>
          <dgm:bulletEnabled val="1"/>
        </dgm:presLayoutVars>
      </dgm:prSet>
      <dgm:spPr/>
      <dgm:t>
        <a:bodyPr/>
        <a:lstStyle/>
        <a:p>
          <a:endParaRPr lang="en-US"/>
        </a:p>
      </dgm:t>
    </dgm:pt>
    <dgm:pt modelId="{BF7800F1-B0D7-4448-BBA8-829EB6DF4508}" type="pres">
      <dgm:prSet presAssocID="{77BBCE1F-1FF6-054D-B58B-0DE246314BFE}" presName="rect1" presStyleLbl="lnNode1" presStyleIdx="0" presStyleCnt="4" custLinFactX="-2553" custLinFactNeighborX="-100000" custLinFactNeighborY="-61"/>
      <dgm:spPr>
        <a:blipFill rotWithShape="1">
          <a:blip xmlns:r="http://schemas.openxmlformats.org/officeDocument/2006/relationships" r:embed="rId1"/>
          <a:stretch>
            <a:fillRect/>
          </a:stretch>
        </a:blipFill>
      </dgm:spPr>
    </dgm:pt>
    <dgm:pt modelId="{45F39076-0555-4F42-8E36-511C7B70337E}" type="pres">
      <dgm:prSet presAssocID="{2A82BE6F-FFA1-0E45-B18B-77564373DAA8}" presName="sibTrans" presStyleCnt="0"/>
      <dgm:spPr/>
    </dgm:pt>
    <dgm:pt modelId="{A11DC5B0-D06B-EB4D-B1F4-9AAD2941493C}" type="pres">
      <dgm:prSet presAssocID="{6B384C66-4635-3549-855D-17B236964725}" presName="comp" presStyleCnt="0"/>
      <dgm:spPr/>
    </dgm:pt>
    <dgm:pt modelId="{EAAE821B-5620-FB4A-9FC3-339B0B44CB67}" type="pres">
      <dgm:prSet presAssocID="{6B384C66-4635-3549-855D-17B236964725}" presName="rect2" presStyleLbl="node1" presStyleIdx="1" presStyleCnt="4" custScaleX="206815" custLinFactNeighborX="-42222">
        <dgm:presLayoutVars>
          <dgm:bulletEnabled val="1"/>
        </dgm:presLayoutVars>
      </dgm:prSet>
      <dgm:spPr/>
      <dgm:t>
        <a:bodyPr/>
        <a:lstStyle/>
        <a:p>
          <a:endParaRPr lang="en-US"/>
        </a:p>
      </dgm:t>
    </dgm:pt>
    <dgm:pt modelId="{9015994D-E604-CD45-8BE3-D49914C04A00}" type="pres">
      <dgm:prSet presAssocID="{6B384C66-4635-3549-855D-17B236964725}" presName="rect1" presStyleLbl="lnNode1" presStyleIdx="1" presStyleCnt="4" custLinFactNeighborX="27970" custLinFactNeighborY="-1319"/>
      <dgm:spPr>
        <a:blipFill>
          <a:blip xmlns:r="http://schemas.openxmlformats.org/officeDocument/2006/relationships" r:embed="rId2">
            <a:extLst/>
          </a:blip>
          <a:srcRect/>
          <a:stretch>
            <a:fillRect l="-15000" r="-15000"/>
          </a:stretch>
        </a:blipFill>
      </dgm:spPr>
    </dgm:pt>
    <dgm:pt modelId="{B73789D6-99E3-4443-9322-6BC7355ECCB0}" type="pres">
      <dgm:prSet presAssocID="{64ADABF5-F6DC-6B42-BE49-1B23EA4A4664}" presName="sibTrans" presStyleCnt="0"/>
      <dgm:spPr/>
    </dgm:pt>
    <dgm:pt modelId="{4D8BFEC9-D98E-0845-8118-BFC406D23F42}" type="pres">
      <dgm:prSet presAssocID="{AFEFE1D5-804C-7F4F-91CD-E92EB2B86F85}" presName="comp" presStyleCnt="0"/>
      <dgm:spPr/>
    </dgm:pt>
    <dgm:pt modelId="{D2CA31DB-ACC2-3749-89F4-D2E372F51ADF}" type="pres">
      <dgm:prSet presAssocID="{AFEFE1D5-804C-7F4F-91CD-E92EB2B86F85}" presName="rect2" presStyleLbl="node1" presStyleIdx="2" presStyleCnt="4" custScaleX="195106" custLinFactNeighborX="14314">
        <dgm:presLayoutVars>
          <dgm:bulletEnabled val="1"/>
        </dgm:presLayoutVars>
      </dgm:prSet>
      <dgm:spPr/>
      <dgm:t>
        <a:bodyPr/>
        <a:lstStyle/>
        <a:p>
          <a:endParaRPr lang="en-US"/>
        </a:p>
      </dgm:t>
    </dgm:pt>
    <dgm:pt modelId="{5826DCBB-902E-404C-961A-9047D4D6F5CE}" type="pres">
      <dgm:prSet presAssocID="{AFEFE1D5-804C-7F4F-91CD-E92EB2B86F85}" presName="rect1" presStyleLbl="lnNode1" presStyleIdx="2" presStyleCnt="4" custLinFactX="-5217" custLinFactNeighborX="-100000" custLinFactNeighborY="-1319"/>
      <dgm:spPr>
        <a:blipFill>
          <a:blip xmlns:r="http://schemas.openxmlformats.org/officeDocument/2006/relationships" r:embed="rId3">
            <a:extLst/>
          </a:blip>
          <a:srcRect/>
          <a:stretch>
            <a:fillRect l="-25000" r="-25000"/>
          </a:stretch>
        </a:blipFill>
      </dgm:spPr>
    </dgm:pt>
    <dgm:pt modelId="{37213DC6-5545-D744-B99A-D74FB15B9A07}" type="pres">
      <dgm:prSet presAssocID="{8728A590-C0D1-DB45-BBE1-B47029115AFC}" presName="sibTrans" presStyleCnt="0"/>
      <dgm:spPr/>
    </dgm:pt>
    <dgm:pt modelId="{46D46E32-5B8C-CF4D-BEE3-A767E314D5BD}" type="pres">
      <dgm:prSet presAssocID="{40905679-C74E-AE4C-9CB0-7077968B36B7}" presName="comp" presStyleCnt="0"/>
      <dgm:spPr/>
    </dgm:pt>
    <dgm:pt modelId="{DAD8D1A1-1EFC-DE4F-84BC-514088C990CC}" type="pres">
      <dgm:prSet presAssocID="{40905679-C74E-AE4C-9CB0-7077968B36B7}" presName="rect2" presStyleLbl="node1" presStyleIdx="3" presStyleCnt="4" custScaleX="189737" custLinFactNeighborX="-47717" custLinFactNeighborY="61">
        <dgm:presLayoutVars>
          <dgm:bulletEnabled val="1"/>
        </dgm:presLayoutVars>
      </dgm:prSet>
      <dgm:spPr/>
      <dgm:t>
        <a:bodyPr/>
        <a:lstStyle/>
        <a:p>
          <a:endParaRPr lang="en-US"/>
        </a:p>
      </dgm:t>
    </dgm:pt>
    <dgm:pt modelId="{480FDEC5-6ED4-AD44-BCE2-04A4A66E13FE}" type="pres">
      <dgm:prSet presAssocID="{40905679-C74E-AE4C-9CB0-7077968B36B7}" presName="rect1" presStyleLbl="lnNode1" presStyleIdx="3" presStyleCnt="4" custScaleX="118851" custLinFactNeighborX="29304"/>
      <dgm:spPr>
        <a:blipFill>
          <a:blip xmlns:r="http://schemas.openxmlformats.org/officeDocument/2006/relationships" r:embed="rId4">
            <a:extLst/>
          </a:blip>
          <a:srcRect/>
          <a:stretch>
            <a:fillRect l="-1000" r="-1000"/>
          </a:stretch>
        </a:blipFill>
      </dgm:spPr>
    </dgm:pt>
  </dgm:ptLst>
  <dgm:cxnLst>
    <dgm:cxn modelId="{53A5E182-19FF-406F-B30F-E88A2EC0EF8E}" type="presOf" srcId="{6B384C66-4635-3549-855D-17B236964725}" destId="{EAAE821B-5620-FB4A-9FC3-339B0B44CB67}" srcOrd="0" destOrd="0" presId="urn:microsoft.com/office/officeart/2008/layout/AlternatingPictureBlocks"/>
    <dgm:cxn modelId="{A6252092-12CC-6F4B-8CE0-976EF3626253}" srcId="{B897CD83-22D0-924D-9F7C-CBDA0D7C3876}" destId="{77BBCE1F-1FF6-054D-B58B-0DE246314BFE}" srcOrd="0" destOrd="0" parTransId="{E3D9A5DC-8EFE-0441-8196-8F7CBB8D2C36}" sibTransId="{2A82BE6F-FFA1-0E45-B18B-77564373DAA8}"/>
    <dgm:cxn modelId="{C6BFF278-27C3-4BAE-B0A4-90E1CDB79255}" type="presOf" srcId="{B897CD83-22D0-924D-9F7C-CBDA0D7C3876}" destId="{C75BCDEA-3DB8-564E-8104-E13D7D3F8A55}" srcOrd="0" destOrd="0" presId="urn:microsoft.com/office/officeart/2008/layout/AlternatingPictureBlocks"/>
    <dgm:cxn modelId="{EBCD0DA1-FEE5-9A4B-A1B2-7B3D5B989D81}" srcId="{B897CD83-22D0-924D-9F7C-CBDA0D7C3876}" destId="{40905679-C74E-AE4C-9CB0-7077968B36B7}" srcOrd="3" destOrd="0" parTransId="{28B11BF0-C880-8C4D-9878-63601EB94E0F}" sibTransId="{B17AB770-F401-DC40-95E9-EE85BC46996A}"/>
    <dgm:cxn modelId="{14A9D9A2-DD2F-E045-B2E6-2DBB4D94A66F}" srcId="{B897CD83-22D0-924D-9F7C-CBDA0D7C3876}" destId="{6B384C66-4635-3549-855D-17B236964725}" srcOrd="1" destOrd="0" parTransId="{B0A25E32-5DC6-D844-9BC7-0E8B15DD7E53}" sibTransId="{64ADABF5-F6DC-6B42-BE49-1B23EA4A4664}"/>
    <dgm:cxn modelId="{6E617647-280F-492F-B10A-4C29F6FAA17F}" type="presOf" srcId="{AFEFE1D5-804C-7F4F-91CD-E92EB2B86F85}" destId="{D2CA31DB-ACC2-3749-89F4-D2E372F51ADF}" srcOrd="0" destOrd="0" presId="urn:microsoft.com/office/officeart/2008/layout/AlternatingPictureBlocks"/>
    <dgm:cxn modelId="{77D2DA15-614B-435F-9FB7-EFA0B50D863D}" type="presOf" srcId="{77BBCE1F-1FF6-054D-B58B-0DE246314BFE}" destId="{FBD65839-8816-5E42-B485-45D9F660ABDB}" srcOrd="0" destOrd="0" presId="urn:microsoft.com/office/officeart/2008/layout/AlternatingPictureBlocks"/>
    <dgm:cxn modelId="{1A249D17-B6E5-FB48-A1B2-65BEA946FD1F}" srcId="{B897CD83-22D0-924D-9F7C-CBDA0D7C3876}" destId="{AFEFE1D5-804C-7F4F-91CD-E92EB2B86F85}" srcOrd="2" destOrd="0" parTransId="{06085336-4CB6-BC41-9103-72FA2EC5D7E5}" sibTransId="{8728A590-C0D1-DB45-BBE1-B47029115AFC}"/>
    <dgm:cxn modelId="{5699378C-32DB-43EE-8DCA-2D947817EA69}" type="presOf" srcId="{40905679-C74E-AE4C-9CB0-7077968B36B7}" destId="{DAD8D1A1-1EFC-DE4F-84BC-514088C990CC}" srcOrd="0" destOrd="0" presId="urn:microsoft.com/office/officeart/2008/layout/AlternatingPictureBlocks"/>
    <dgm:cxn modelId="{71133AE0-5D84-45B7-9942-EE0AADE36187}" type="presParOf" srcId="{C75BCDEA-3DB8-564E-8104-E13D7D3F8A55}" destId="{5BC773FF-5406-E246-B0A5-A6D775ACA240}" srcOrd="0" destOrd="0" presId="urn:microsoft.com/office/officeart/2008/layout/AlternatingPictureBlocks"/>
    <dgm:cxn modelId="{3793BACC-92E3-481A-84E4-80886F501517}" type="presParOf" srcId="{5BC773FF-5406-E246-B0A5-A6D775ACA240}" destId="{FBD65839-8816-5E42-B485-45D9F660ABDB}" srcOrd="0" destOrd="0" presId="urn:microsoft.com/office/officeart/2008/layout/AlternatingPictureBlocks"/>
    <dgm:cxn modelId="{971A5EC7-82F9-490E-AB3C-6DC3B6461A51}" type="presParOf" srcId="{5BC773FF-5406-E246-B0A5-A6D775ACA240}" destId="{BF7800F1-B0D7-4448-BBA8-829EB6DF4508}" srcOrd="1" destOrd="0" presId="urn:microsoft.com/office/officeart/2008/layout/AlternatingPictureBlocks"/>
    <dgm:cxn modelId="{897E97AB-9FF4-404A-BD0A-CE3225818D62}" type="presParOf" srcId="{C75BCDEA-3DB8-564E-8104-E13D7D3F8A55}" destId="{45F39076-0555-4F42-8E36-511C7B70337E}" srcOrd="1" destOrd="0" presId="urn:microsoft.com/office/officeart/2008/layout/AlternatingPictureBlocks"/>
    <dgm:cxn modelId="{4B31A39C-AE14-4013-A458-721D7C30B10A}" type="presParOf" srcId="{C75BCDEA-3DB8-564E-8104-E13D7D3F8A55}" destId="{A11DC5B0-D06B-EB4D-B1F4-9AAD2941493C}" srcOrd="2" destOrd="0" presId="urn:microsoft.com/office/officeart/2008/layout/AlternatingPictureBlocks"/>
    <dgm:cxn modelId="{F7536FA2-80FC-42B0-B218-03EEC7F8F607}" type="presParOf" srcId="{A11DC5B0-D06B-EB4D-B1F4-9AAD2941493C}" destId="{EAAE821B-5620-FB4A-9FC3-339B0B44CB67}" srcOrd="0" destOrd="0" presId="urn:microsoft.com/office/officeart/2008/layout/AlternatingPictureBlocks"/>
    <dgm:cxn modelId="{03877C7D-FAB1-4D10-86C5-72D6E5671F3F}" type="presParOf" srcId="{A11DC5B0-D06B-EB4D-B1F4-9AAD2941493C}" destId="{9015994D-E604-CD45-8BE3-D49914C04A00}" srcOrd="1" destOrd="0" presId="urn:microsoft.com/office/officeart/2008/layout/AlternatingPictureBlocks"/>
    <dgm:cxn modelId="{7F3C8DDF-A471-46C7-BF74-60EB7D0502B7}" type="presParOf" srcId="{C75BCDEA-3DB8-564E-8104-E13D7D3F8A55}" destId="{B73789D6-99E3-4443-9322-6BC7355ECCB0}" srcOrd="3" destOrd="0" presId="urn:microsoft.com/office/officeart/2008/layout/AlternatingPictureBlocks"/>
    <dgm:cxn modelId="{BE0136AE-A6E7-46A6-AB05-5F6784913A12}" type="presParOf" srcId="{C75BCDEA-3DB8-564E-8104-E13D7D3F8A55}" destId="{4D8BFEC9-D98E-0845-8118-BFC406D23F42}" srcOrd="4" destOrd="0" presId="urn:microsoft.com/office/officeart/2008/layout/AlternatingPictureBlocks"/>
    <dgm:cxn modelId="{8B6B8E40-DD45-4C4D-95DB-B7DE80C025FC}" type="presParOf" srcId="{4D8BFEC9-D98E-0845-8118-BFC406D23F42}" destId="{D2CA31DB-ACC2-3749-89F4-D2E372F51ADF}" srcOrd="0" destOrd="0" presId="urn:microsoft.com/office/officeart/2008/layout/AlternatingPictureBlocks"/>
    <dgm:cxn modelId="{C26C0C0C-E9C9-472F-9EB4-25944FFE10FE}" type="presParOf" srcId="{4D8BFEC9-D98E-0845-8118-BFC406D23F42}" destId="{5826DCBB-902E-404C-961A-9047D4D6F5CE}" srcOrd="1" destOrd="0" presId="urn:microsoft.com/office/officeart/2008/layout/AlternatingPictureBlocks"/>
    <dgm:cxn modelId="{7B85AFC9-0166-4945-BFD8-FB9A5B5BD929}" type="presParOf" srcId="{C75BCDEA-3DB8-564E-8104-E13D7D3F8A55}" destId="{37213DC6-5545-D744-B99A-D74FB15B9A07}" srcOrd="5" destOrd="0" presId="urn:microsoft.com/office/officeart/2008/layout/AlternatingPictureBlocks"/>
    <dgm:cxn modelId="{47A8F478-18EC-4D47-AB11-5D5F7674D43A}" type="presParOf" srcId="{C75BCDEA-3DB8-564E-8104-E13D7D3F8A55}" destId="{46D46E32-5B8C-CF4D-BEE3-A767E314D5BD}" srcOrd="6" destOrd="0" presId="urn:microsoft.com/office/officeart/2008/layout/AlternatingPictureBlocks"/>
    <dgm:cxn modelId="{1EBBA4EE-15CC-4750-99D2-56FA918CF124}" type="presParOf" srcId="{46D46E32-5B8C-CF4D-BEE3-A767E314D5BD}" destId="{DAD8D1A1-1EFC-DE4F-84BC-514088C990CC}" srcOrd="0" destOrd="0" presId="urn:microsoft.com/office/officeart/2008/layout/AlternatingPictureBlocks"/>
    <dgm:cxn modelId="{DBFB8B47-97F1-42D7-8C40-2536844ADCC9}" type="presParOf" srcId="{46D46E32-5B8C-CF4D-BEE3-A767E314D5BD}" destId="{480FDEC5-6ED4-AD44-BCE2-04A4A66E13F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97CD83-22D0-924D-9F7C-CBDA0D7C3876}" type="doc">
      <dgm:prSet loTypeId="urn:microsoft.com/office/officeart/2008/layout/AlternatingPictureBlocks" loCatId="" qsTypeId="urn:microsoft.com/office/officeart/2005/8/quickstyle/simple4" qsCatId="simple" csTypeId="urn:microsoft.com/office/officeart/2005/8/colors/colorful2" csCatId="colorful" phldr="1"/>
      <dgm:spPr/>
    </dgm:pt>
    <dgm:pt modelId="{DB6DA11F-C67F-8E47-97C6-337E8B902761}">
      <dgm:prSet custT="1"/>
      <dgm:spPr/>
      <dgm:t>
        <a:bodyPr/>
        <a:lstStyle/>
        <a:p>
          <a:r>
            <a:rPr lang="en-US" sz="2300" b="1" dirty="0" smtClean="0">
              <a:solidFill>
                <a:srgbClr val="000000"/>
              </a:solidFill>
              <a:latin typeface="Cambria"/>
              <a:cs typeface="Cambria"/>
            </a:rPr>
            <a:t>Thin Twine thread – 20 m</a:t>
          </a:r>
          <a:endParaRPr lang="en-US" sz="2300" b="1" dirty="0">
            <a:solidFill>
              <a:srgbClr val="000000"/>
            </a:solidFill>
            <a:latin typeface="Cambria"/>
            <a:cs typeface="Cambria"/>
          </a:endParaRPr>
        </a:p>
      </dgm:t>
    </dgm:pt>
    <dgm:pt modelId="{B4B3DDE4-C15B-6349-9C18-A4D6D3892C51}" type="parTrans" cxnId="{766A3A0B-C84E-A647-B084-06F8848BCD7A}">
      <dgm:prSet/>
      <dgm:spPr/>
      <dgm:t>
        <a:bodyPr/>
        <a:lstStyle/>
        <a:p>
          <a:endParaRPr lang="en-US" sz="2300" b="1">
            <a:solidFill>
              <a:srgbClr val="000000"/>
            </a:solidFill>
            <a:latin typeface="Cambria"/>
            <a:cs typeface="Cambria"/>
          </a:endParaRPr>
        </a:p>
      </dgm:t>
    </dgm:pt>
    <dgm:pt modelId="{3F8B774B-1EFD-9B4F-8363-1357D2596158}" type="sibTrans" cxnId="{766A3A0B-C84E-A647-B084-06F8848BCD7A}">
      <dgm:prSet/>
      <dgm:spPr/>
      <dgm:t>
        <a:bodyPr/>
        <a:lstStyle/>
        <a:p>
          <a:endParaRPr lang="en-US" sz="2300" b="1">
            <a:solidFill>
              <a:srgbClr val="000000"/>
            </a:solidFill>
            <a:latin typeface="Cambria"/>
            <a:cs typeface="Cambria"/>
          </a:endParaRPr>
        </a:p>
      </dgm:t>
    </dgm:pt>
    <dgm:pt modelId="{108400C1-88A2-4F4C-8086-9AA57D2555B2}">
      <dgm:prSet custT="1"/>
      <dgm:spPr/>
      <dgm:t>
        <a:bodyPr/>
        <a:lstStyle/>
        <a:p>
          <a:r>
            <a:rPr lang="en-US" sz="2300" b="1" dirty="0" smtClean="0">
              <a:solidFill>
                <a:srgbClr val="000000"/>
              </a:solidFill>
              <a:latin typeface="Cambria"/>
              <a:cs typeface="Cambria"/>
            </a:rPr>
            <a:t>Metal rule – 1</a:t>
          </a:r>
          <a:endParaRPr lang="en-US" sz="2300" b="1" dirty="0">
            <a:solidFill>
              <a:srgbClr val="000000"/>
            </a:solidFill>
            <a:latin typeface="Cambria"/>
            <a:cs typeface="Cambria"/>
          </a:endParaRPr>
        </a:p>
      </dgm:t>
    </dgm:pt>
    <dgm:pt modelId="{037351FF-B150-ED4E-8265-22BDA6E846DB}" type="parTrans" cxnId="{27940A6C-5B43-D545-B1E6-BB147CE2DA27}">
      <dgm:prSet/>
      <dgm:spPr/>
      <dgm:t>
        <a:bodyPr/>
        <a:lstStyle/>
        <a:p>
          <a:endParaRPr lang="en-US" sz="2300" b="1">
            <a:solidFill>
              <a:srgbClr val="000000"/>
            </a:solidFill>
            <a:latin typeface="Cambria"/>
            <a:cs typeface="Cambria"/>
          </a:endParaRPr>
        </a:p>
      </dgm:t>
    </dgm:pt>
    <dgm:pt modelId="{29725BAC-2DF2-8741-8090-64A1E8763C90}" type="sibTrans" cxnId="{27940A6C-5B43-D545-B1E6-BB147CE2DA27}">
      <dgm:prSet/>
      <dgm:spPr/>
      <dgm:t>
        <a:bodyPr/>
        <a:lstStyle/>
        <a:p>
          <a:endParaRPr lang="en-US" sz="2300" b="1">
            <a:solidFill>
              <a:srgbClr val="000000"/>
            </a:solidFill>
            <a:latin typeface="Cambria"/>
            <a:cs typeface="Cambria"/>
          </a:endParaRPr>
        </a:p>
      </dgm:t>
    </dgm:pt>
    <dgm:pt modelId="{630854C8-C37B-CB4C-8A61-7AB31CFDB525}">
      <dgm:prSet custT="1"/>
      <dgm:spPr/>
      <dgm:t>
        <a:bodyPr/>
        <a:lstStyle/>
        <a:p>
          <a:r>
            <a:rPr lang="en-US" sz="2300" b="1" dirty="0" smtClean="0">
              <a:solidFill>
                <a:srgbClr val="000000"/>
              </a:solidFill>
              <a:latin typeface="Cambria"/>
              <a:cs typeface="Cambria"/>
            </a:rPr>
            <a:t>Carbon Paper – 3</a:t>
          </a:r>
          <a:endParaRPr lang="en-US" sz="2300" b="1" dirty="0">
            <a:solidFill>
              <a:srgbClr val="000000"/>
            </a:solidFill>
            <a:latin typeface="Cambria"/>
            <a:cs typeface="Cambria"/>
          </a:endParaRPr>
        </a:p>
      </dgm:t>
    </dgm:pt>
    <dgm:pt modelId="{564D4F79-F54F-0346-996B-11D08288A29C}" type="parTrans" cxnId="{E5BA476B-F197-BA42-B4C6-5CDF2D6FCA6A}">
      <dgm:prSet/>
      <dgm:spPr/>
      <dgm:t>
        <a:bodyPr/>
        <a:lstStyle/>
        <a:p>
          <a:endParaRPr lang="en-US" sz="2300" b="1">
            <a:solidFill>
              <a:srgbClr val="000000"/>
            </a:solidFill>
            <a:latin typeface="Cambria"/>
            <a:cs typeface="Cambria"/>
          </a:endParaRPr>
        </a:p>
      </dgm:t>
    </dgm:pt>
    <dgm:pt modelId="{09A443B4-1525-744B-8CEE-A4A3183F17F8}" type="sibTrans" cxnId="{E5BA476B-F197-BA42-B4C6-5CDF2D6FCA6A}">
      <dgm:prSet/>
      <dgm:spPr/>
      <dgm:t>
        <a:bodyPr/>
        <a:lstStyle/>
        <a:p>
          <a:endParaRPr lang="en-US" sz="2300" b="1">
            <a:solidFill>
              <a:srgbClr val="000000"/>
            </a:solidFill>
            <a:latin typeface="Cambria"/>
            <a:cs typeface="Cambria"/>
          </a:endParaRPr>
        </a:p>
      </dgm:t>
    </dgm:pt>
    <dgm:pt modelId="{B47E6117-51CB-4B4F-A517-7345E524D437}">
      <dgm:prSet phldrT="[Text]" custT="1"/>
      <dgm:spPr/>
      <dgm:t>
        <a:bodyPr/>
        <a:lstStyle/>
        <a:p>
          <a:r>
            <a:rPr lang="en-US" sz="2300" b="1" dirty="0" smtClean="0">
              <a:solidFill>
                <a:srgbClr val="000000"/>
              </a:solidFill>
              <a:latin typeface="Cambria"/>
              <a:cs typeface="Cambria"/>
            </a:rPr>
            <a:t>Candles – 4 sticks</a:t>
          </a:r>
          <a:endParaRPr lang="en-US" sz="2300" b="1" dirty="0">
            <a:solidFill>
              <a:srgbClr val="000000"/>
            </a:solidFill>
            <a:latin typeface="Cambria"/>
            <a:cs typeface="Cambria"/>
          </a:endParaRPr>
        </a:p>
      </dgm:t>
    </dgm:pt>
    <dgm:pt modelId="{9444CD78-DE53-DC45-BAA1-A7B4995F4660}" type="parTrans" cxnId="{36CAF685-9558-0A41-86A7-E90FBF2886E1}">
      <dgm:prSet/>
      <dgm:spPr/>
      <dgm:t>
        <a:bodyPr/>
        <a:lstStyle/>
        <a:p>
          <a:endParaRPr lang="en-US" sz="2300" b="1">
            <a:solidFill>
              <a:srgbClr val="000000"/>
            </a:solidFill>
            <a:latin typeface="Cambria"/>
            <a:cs typeface="Cambria"/>
          </a:endParaRPr>
        </a:p>
      </dgm:t>
    </dgm:pt>
    <dgm:pt modelId="{6D92B17E-CCA6-AB43-95C9-4C45AB70BFCD}" type="sibTrans" cxnId="{36CAF685-9558-0A41-86A7-E90FBF2886E1}">
      <dgm:prSet/>
      <dgm:spPr/>
      <dgm:t>
        <a:bodyPr/>
        <a:lstStyle/>
        <a:p>
          <a:endParaRPr lang="en-US" sz="2300" b="1">
            <a:solidFill>
              <a:srgbClr val="000000"/>
            </a:solidFill>
            <a:latin typeface="Cambria"/>
            <a:cs typeface="Cambria"/>
          </a:endParaRPr>
        </a:p>
      </dgm:t>
    </dgm:pt>
    <dgm:pt modelId="{C75BCDEA-3DB8-564E-8104-E13D7D3F8A55}" type="pres">
      <dgm:prSet presAssocID="{B897CD83-22D0-924D-9F7C-CBDA0D7C3876}" presName="linearFlow" presStyleCnt="0">
        <dgm:presLayoutVars>
          <dgm:dir/>
          <dgm:resizeHandles val="exact"/>
        </dgm:presLayoutVars>
      </dgm:prSet>
      <dgm:spPr/>
    </dgm:pt>
    <dgm:pt modelId="{12C80D6F-DEB2-AE40-A7F1-BB473292A955}" type="pres">
      <dgm:prSet presAssocID="{B47E6117-51CB-4B4F-A517-7345E524D437}" presName="comp" presStyleCnt="0"/>
      <dgm:spPr/>
    </dgm:pt>
    <dgm:pt modelId="{6E2D1885-E4B9-7B48-86B8-081F1FB62E49}" type="pres">
      <dgm:prSet presAssocID="{B47E6117-51CB-4B4F-A517-7345E524D437}" presName="rect2" presStyleLbl="node1" presStyleIdx="0" presStyleCnt="4" custScaleX="175787">
        <dgm:presLayoutVars>
          <dgm:bulletEnabled val="1"/>
        </dgm:presLayoutVars>
      </dgm:prSet>
      <dgm:spPr/>
      <dgm:t>
        <a:bodyPr/>
        <a:lstStyle/>
        <a:p>
          <a:endParaRPr lang="en-US"/>
        </a:p>
      </dgm:t>
    </dgm:pt>
    <dgm:pt modelId="{987CAA2B-6E89-1248-ACEF-592007385CBB}" type="pres">
      <dgm:prSet presAssocID="{B47E6117-51CB-4B4F-A517-7345E524D437}" presName="rect1" presStyleLbl="lnNode1" presStyleIdx="0" presStyleCnt="4" custLinFactX="-2082" custLinFactNeighborX="-100000" custLinFactNeighborY="-89"/>
      <dgm:spPr>
        <a:blipFill rotWithShape="1">
          <a:blip xmlns:r="http://schemas.openxmlformats.org/officeDocument/2006/relationships" r:embed="rId1"/>
          <a:stretch>
            <a:fillRect/>
          </a:stretch>
        </a:blipFill>
      </dgm:spPr>
    </dgm:pt>
    <dgm:pt modelId="{81EC15D2-2D1D-CC41-AC8D-95C7076B0475}" type="pres">
      <dgm:prSet presAssocID="{6D92B17E-CCA6-AB43-95C9-4C45AB70BFCD}" presName="sibTrans" presStyleCnt="0"/>
      <dgm:spPr/>
    </dgm:pt>
    <dgm:pt modelId="{EDEB7606-057A-BC4E-B775-1DA4AFBCD77D}" type="pres">
      <dgm:prSet presAssocID="{DB6DA11F-C67F-8E47-97C6-337E8B902761}" presName="comp" presStyleCnt="0"/>
      <dgm:spPr/>
    </dgm:pt>
    <dgm:pt modelId="{AF6CD608-F605-FF43-AA36-FD0C1B980377}" type="pres">
      <dgm:prSet presAssocID="{DB6DA11F-C67F-8E47-97C6-337E8B902761}" presName="rect2" presStyleLbl="node1" presStyleIdx="1" presStyleCnt="4" custScaleX="188775" custLinFactNeighborX="-41067" custLinFactNeighborY="-4347">
        <dgm:presLayoutVars>
          <dgm:bulletEnabled val="1"/>
        </dgm:presLayoutVars>
      </dgm:prSet>
      <dgm:spPr/>
      <dgm:t>
        <a:bodyPr/>
        <a:lstStyle/>
        <a:p>
          <a:endParaRPr lang="en-US"/>
        </a:p>
      </dgm:t>
    </dgm:pt>
    <dgm:pt modelId="{7FAF1EAA-3711-354D-92B0-52A6A9D1AC23}" type="pres">
      <dgm:prSet presAssocID="{DB6DA11F-C67F-8E47-97C6-337E8B902761}" presName="rect1" presStyleLbl="lnNode1" presStyleIdx="1" presStyleCnt="4"/>
      <dgm:spPr>
        <a:blipFill>
          <a:blip xmlns:r="http://schemas.openxmlformats.org/officeDocument/2006/relationships" r:embed="rId2">
            <a:extLst/>
          </a:blip>
          <a:srcRect/>
          <a:stretch>
            <a:fillRect l="-1000" r="-1000"/>
          </a:stretch>
        </a:blipFill>
      </dgm:spPr>
    </dgm:pt>
    <dgm:pt modelId="{A6B565F0-D9EE-3146-AA12-2B73505A6790}" type="pres">
      <dgm:prSet presAssocID="{3F8B774B-1EFD-9B4F-8363-1357D2596158}" presName="sibTrans" presStyleCnt="0"/>
      <dgm:spPr/>
    </dgm:pt>
    <dgm:pt modelId="{D57F4F95-2B99-AA42-851C-DC25D68A36D0}" type="pres">
      <dgm:prSet presAssocID="{108400C1-88A2-4F4C-8086-9AA57D2555B2}" presName="comp" presStyleCnt="0"/>
      <dgm:spPr/>
    </dgm:pt>
    <dgm:pt modelId="{846C93F4-8C4D-3F4B-A26A-AAF46FEEE56B}" type="pres">
      <dgm:prSet presAssocID="{108400C1-88A2-4F4C-8086-9AA57D2555B2}" presName="rect2" presStyleLbl="node1" presStyleIdx="2" presStyleCnt="4" custScaleX="189598" custLinFactNeighborY="-2174">
        <dgm:presLayoutVars>
          <dgm:bulletEnabled val="1"/>
        </dgm:presLayoutVars>
      </dgm:prSet>
      <dgm:spPr/>
      <dgm:t>
        <a:bodyPr/>
        <a:lstStyle/>
        <a:p>
          <a:endParaRPr lang="en-US"/>
        </a:p>
      </dgm:t>
    </dgm:pt>
    <dgm:pt modelId="{620D9357-3532-9E4E-B1A4-DEBA5794930F}" type="pres">
      <dgm:prSet presAssocID="{108400C1-88A2-4F4C-8086-9AA57D2555B2}" presName="rect1" presStyleLbl="lnNode1" presStyleIdx="2" presStyleCnt="4" custLinFactNeighborX="-93301" custLinFactNeighborY="-4347"/>
      <dgm:spPr>
        <a:blipFill>
          <a:blip xmlns:r="http://schemas.openxmlformats.org/officeDocument/2006/relationships" r:embed="rId3">
            <a:extLst/>
          </a:blip>
          <a:srcRect/>
          <a:stretch>
            <a:fillRect l="-1000" r="-1000"/>
          </a:stretch>
        </a:blipFill>
      </dgm:spPr>
    </dgm:pt>
    <dgm:pt modelId="{64997434-8758-F143-9D69-2E44E82C17EA}" type="pres">
      <dgm:prSet presAssocID="{29725BAC-2DF2-8741-8090-64A1E8763C90}" presName="sibTrans" presStyleCnt="0"/>
      <dgm:spPr/>
    </dgm:pt>
    <dgm:pt modelId="{690C04A6-2A95-BB46-B3C1-177DEC5D5C7E}" type="pres">
      <dgm:prSet presAssocID="{630854C8-C37B-CB4C-8A61-7AB31CFDB525}" presName="comp" presStyleCnt="0"/>
      <dgm:spPr/>
    </dgm:pt>
    <dgm:pt modelId="{5392ADF7-6C7D-A04D-95B8-88F16FDD843E}" type="pres">
      <dgm:prSet presAssocID="{630854C8-C37B-CB4C-8A61-7AB31CFDB525}" presName="rect2" presStyleLbl="node1" presStyleIdx="3" presStyleCnt="4" custScaleX="213351" custLinFactNeighborX="-31959" custLinFactNeighborY="-10866">
        <dgm:presLayoutVars>
          <dgm:bulletEnabled val="1"/>
        </dgm:presLayoutVars>
      </dgm:prSet>
      <dgm:spPr/>
      <dgm:t>
        <a:bodyPr/>
        <a:lstStyle/>
        <a:p>
          <a:endParaRPr lang="en-US"/>
        </a:p>
      </dgm:t>
    </dgm:pt>
    <dgm:pt modelId="{5EF42CD8-AA4E-8249-BB21-8A102CD25CBE}" type="pres">
      <dgm:prSet presAssocID="{630854C8-C37B-CB4C-8A61-7AB31CFDB525}" presName="rect1" presStyleLbl="lnNode1" presStyleIdx="3" presStyleCnt="4" custLinFactNeighborX="-8018" custLinFactNeighborY="-14127"/>
      <dgm:spPr>
        <a:blipFill>
          <a:blip xmlns:r="http://schemas.openxmlformats.org/officeDocument/2006/relationships" r:embed="rId4">
            <a:extLst/>
          </a:blip>
          <a:srcRect/>
          <a:stretch>
            <a:fillRect l="-6000" r="-6000"/>
          </a:stretch>
        </a:blipFill>
      </dgm:spPr>
    </dgm:pt>
  </dgm:ptLst>
  <dgm:cxnLst>
    <dgm:cxn modelId="{5E526678-380D-49BA-891A-DFF1DF10E854}" type="presOf" srcId="{108400C1-88A2-4F4C-8086-9AA57D2555B2}" destId="{846C93F4-8C4D-3F4B-A26A-AAF46FEEE56B}" srcOrd="0" destOrd="0" presId="urn:microsoft.com/office/officeart/2008/layout/AlternatingPictureBlocks"/>
    <dgm:cxn modelId="{9126DC56-C598-4C5F-9D1C-9D5B5C995242}" type="presOf" srcId="{630854C8-C37B-CB4C-8A61-7AB31CFDB525}" destId="{5392ADF7-6C7D-A04D-95B8-88F16FDD843E}" srcOrd="0" destOrd="0" presId="urn:microsoft.com/office/officeart/2008/layout/AlternatingPictureBlocks"/>
    <dgm:cxn modelId="{36CAF685-9558-0A41-86A7-E90FBF2886E1}" srcId="{B897CD83-22D0-924D-9F7C-CBDA0D7C3876}" destId="{B47E6117-51CB-4B4F-A517-7345E524D437}" srcOrd="0" destOrd="0" parTransId="{9444CD78-DE53-DC45-BAA1-A7B4995F4660}" sibTransId="{6D92B17E-CCA6-AB43-95C9-4C45AB70BFCD}"/>
    <dgm:cxn modelId="{766A3A0B-C84E-A647-B084-06F8848BCD7A}" srcId="{B897CD83-22D0-924D-9F7C-CBDA0D7C3876}" destId="{DB6DA11F-C67F-8E47-97C6-337E8B902761}" srcOrd="1" destOrd="0" parTransId="{B4B3DDE4-C15B-6349-9C18-A4D6D3892C51}" sibTransId="{3F8B774B-1EFD-9B4F-8363-1357D2596158}"/>
    <dgm:cxn modelId="{2B1BD57E-5780-4356-A173-5627FD0C198B}" type="presOf" srcId="{B897CD83-22D0-924D-9F7C-CBDA0D7C3876}" destId="{C75BCDEA-3DB8-564E-8104-E13D7D3F8A55}" srcOrd="0" destOrd="0" presId="urn:microsoft.com/office/officeart/2008/layout/AlternatingPictureBlocks"/>
    <dgm:cxn modelId="{27940A6C-5B43-D545-B1E6-BB147CE2DA27}" srcId="{B897CD83-22D0-924D-9F7C-CBDA0D7C3876}" destId="{108400C1-88A2-4F4C-8086-9AA57D2555B2}" srcOrd="2" destOrd="0" parTransId="{037351FF-B150-ED4E-8265-22BDA6E846DB}" sibTransId="{29725BAC-2DF2-8741-8090-64A1E8763C90}"/>
    <dgm:cxn modelId="{E5BA476B-F197-BA42-B4C6-5CDF2D6FCA6A}" srcId="{B897CD83-22D0-924D-9F7C-CBDA0D7C3876}" destId="{630854C8-C37B-CB4C-8A61-7AB31CFDB525}" srcOrd="3" destOrd="0" parTransId="{564D4F79-F54F-0346-996B-11D08288A29C}" sibTransId="{09A443B4-1525-744B-8CEE-A4A3183F17F8}"/>
    <dgm:cxn modelId="{C9462746-59D7-4265-ADBC-523EF3E6772F}" type="presOf" srcId="{B47E6117-51CB-4B4F-A517-7345E524D437}" destId="{6E2D1885-E4B9-7B48-86B8-081F1FB62E49}" srcOrd="0" destOrd="0" presId="urn:microsoft.com/office/officeart/2008/layout/AlternatingPictureBlocks"/>
    <dgm:cxn modelId="{872861D2-D213-4013-91C8-D94E9A653005}" type="presOf" srcId="{DB6DA11F-C67F-8E47-97C6-337E8B902761}" destId="{AF6CD608-F605-FF43-AA36-FD0C1B980377}" srcOrd="0" destOrd="0" presId="urn:microsoft.com/office/officeart/2008/layout/AlternatingPictureBlocks"/>
    <dgm:cxn modelId="{339AFEF7-4B44-4619-A46B-F41F8524995E}" type="presParOf" srcId="{C75BCDEA-3DB8-564E-8104-E13D7D3F8A55}" destId="{12C80D6F-DEB2-AE40-A7F1-BB473292A955}" srcOrd="0" destOrd="0" presId="urn:microsoft.com/office/officeart/2008/layout/AlternatingPictureBlocks"/>
    <dgm:cxn modelId="{7A638551-C465-4E61-9241-FFF147895F27}" type="presParOf" srcId="{12C80D6F-DEB2-AE40-A7F1-BB473292A955}" destId="{6E2D1885-E4B9-7B48-86B8-081F1FB62E49}" srcOrd="0" destOrd="0" presId="urn:microsoft.com/office/officeart/2008/layout/AlternatingPictureBlocks"/>
    <dgm:cxn modelId="{B7A53674-8478-4A97-B47E-BE19BBBD535C}" type="presParOf" srcId="{12C80D6F-DEB2-AE40-A7F1-BB473292A955}" destId="{987CAA2B-6E89-1248-ACEF-592007385CBB}" srcOrd="1" destOrd="0" presId="urn:microsoft.com/office/officeart/2008/layout/AlternatingPictureBlocks"/>
    <dgm:cxn modelId="{E3B682C1-2780-496B-BF5C-B8BB05257339}" type="presParOf" srcId="{C75BCDEA-3DB8-564E-8104-E13D7D3F8A55}" destId="{81EC15D2-2D1D-CC41-AC8D-95C7076B0475}" srcOrd="1" destOrd="0" presId="urn:microsoft.com/office/officeart/2008/layout/AlternatingPictureBlocks"/>
    <dgm:cxn modelId="{412F2136-9557-47CA-8CB4-44903127CBD9}" type="presParOf" srcId="{C75BCDEA-3DB8-564E-8104-E13D7D3F8A55}" destId="{EDEB7606-057A-BC4E-B775-1DA4AFBCD77D}" srcOrd="2" destOrd="0" presId="urn:microsoft.com/office/officeart/2008/layout/AlternatingPictureBlocks"/>
    <dgm:cxn modelId="{425CB0B8-E258-47AD-850B-6514FCEB46BE}" type="presParOf" srcId="{EDEB7606-057A-BC4E-B775-1DA4AFBCD77D}" destId="{AF6CD608-F605-FF43-AA36-FD0C1B980377}" srcOrd="0" destOrd="0" presId="urn:microsoft.com/office/officeart/2008/layout/AlternatingPictureBlocks"/>
    <dgm:cxn modelId="{24EC67EF-B922-408B-9D37-76BB9A9BDBFD}" type="presParOf" srcId="{EDEB7606-057A-BC4E-B775-1DA4AFBCD77D}" destId="{7FAF1EAA-3711-354D-92B0-52A6A9D1AC23}" srcOrd="1" destOrd="0" presId="urn:microsoft.com/office/officeart/2008/layout/AlternatingPictureBlocks"/>
    <dgm:cxn modelId="{27FCBE36-DB72-41D1-AF19-BF8297903A64}" type="presParOf" srcId="{C75BCDEA-3DB8-564E-8104-E13D7D3F8A55}" destId="{A6B565F0-D9EE-3146-AA12-2B73505A6790}" srcOrd="3" destOrd="0" presId="urn:microsoft.com/office/officeart/2008/layout/AlternatingPictureBlocks"/>
    <dgm:cxn modelId="{E9F1E4F7-C80F-4E55-B131-D2333FE0BF67}" type="presParOf" srcId="{C75BCDEA-3DB8-564E-8104-E13D7D3F8A55}" destId="{D57F4F95-2B99-AA42-851C-DC25D68A36D0}" srcOrd="4" destOrd="0" presId="urn:microsoft.com/office/officeart/2008/layout/AlternatingPictureBlocks"/>
    <dgm:cxn modelId="{203880A1-6E45-484F-91DA-44674180A58D}" type="presParOf" srcId="{D57F4F95-2B99-AA42-851C-DC25D68A36D0}" destId="{846C93F4-8C4D-3F4B-A26A-AAF46FEEE56B}" srcOrd="0" destOrd="0" presId="urn:microsoft.com/office/officeart/2008/layout/AlternatingPictureBlocks"/>
    <dgm:cxn modelId="{C5C424E3-E35A-475C-BBDC-FC13AF873A9C}" type="presParOf" srcId="{D57F4F95-2B99-AA42-851C-DC25D68A36D0}" destId="{620D9357-3532-9E4E-B1A4-DEBA5794930F}" srcOrd="1" destOrd="0" presId="urn:microsoft.com/office/officeart/2008/layout/AlternatingPictureBlocks"/>
    <dgm:cxn modelId="{A61C54BE-28DE-4EEE-9432-564FEB41B5EF}" type="presParOf" srcId="{C75BCDEA-3DB8-564E-8104-E13D7D3F8A55}" destId="{64997434-8758-F143-9D69-2E44E82C17EA}" srcOrd="5" destOrd="0" presId="urn:microsoft.com/office/officeart/2008/layout/AlternatingPictureBlocks"/>
    <dgm:cxn modelId="{D3CC839B-A650-4F53-9BA8-4BE2EED82256}" type="presParOf" srcId="{C75BCDEA-3DB8-564E-8104-E13D7D3F8A55}" destId="{690C04A6-2A95-BB46-B3C1-177DEC5D5C7E}" srcOrd="6" destOrd="0" presId="urn:microsoft.com/office/officeart/2008/layout/AlternatingPictureBlocks"/>
    <dgm:cxn modelId="{6C6293CB-4A07-479E-BB17-28401A7B3F53}" type="presParOf" srcId="{690C04A6-2A95-BB46-B3C1-177DEC5D5C7E}" destId="{5392ADF7-6C7D-A04D-95B8-88F16FDD843E}" srcOrd="0" destOrd="0" presId="urn:microsoft.com/office/officeart/2008/layout/AlternatingPictureBlocks"/>
    <dgm:cxn modelId="{ACB1A465-776E-4A80-8DBE-B931C00A5B65}" type="presParOf" srcId="{690C04A6-2A95-BB46-B3C1-177DEC5D5C7E}" destId="{5EF42CD8-AA4E-8249-BB21-8A102CD25CB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97CD83-22D0-924D-9F7C-CBDA0D7C3876}" type="doc">
      <dgm:prSet loTypeId="urn:microsoft.com/office/officeart/2008/layout/AlternatingPictureBlocks" loCatId="" qsTypeId="urn:microsoft.com/office/officeart/2005/8/quickstyle/simple4" qsCatId="simple" csTypeId="urn:microsoft.com/office/officeart/2005/8/colors/colorful2" csCatId="colorful" phldr="1"/>
      <dgm:spPr/>
    </dgm:pt>
    <dgm:pt modelId="{F99C4C26-72CF-1545-B1FC-BA7FD6D339EF}">
      <dgm:prSet custT="1"/>
      <dgm:spPr/>
      <dgm:t>
        <a:bodyPr/>
        <a:lstStyle/>
        <a:p>
          <a:r>
            <a:rPr lang="en-US" sz="2300" b="1" dirty="0" smtClean="0">
              <a:solidFill>
                <a:srgbClr val="000000"/>
              </a:solidFill>
              <a:latin typeface="Cambria"/>
              <a:cs typeface="Cambria"/>
            </a:rPr>
            <a:t>Cloth of rag for removing oil etc. - 3</a:t>
          </a:r>
          <a:endParaRPr lang="en-US" sz="2300" b="1" dirty="0">
            <a:solidFill>
              <a:srgbClr val="000000"/>
            </a:solidFill>
            <a:latin typeface="Cambria"/>
            <a:cs typeface="Cambria"/>
          </a:endParaRPr>
        </a:p>
      </dgm:t>
    </dgm:pt>
    <dgm:pt modelId="{0E3B68DF-2D56-E243-B22C-9317BA9ABDA8}" type="parTrans" cxnId="{03B3674B-0954-7D4E-A9C6-8D912B17D90A}">
      <dgm:prSet/>
      <dgm:spPr/>
      <dgm:t>
        <a:bodyPr/>
        <a:lstStyle/>
        <a:p>
          <a:endParaRPr lang="en-US" sz="2300" b="1">
            <a:solidFill>
              <a:srgbClr val="000000"/>
            </a:solidFill>
            <a:latin typeface="Cambria"/>
            <a:cs typeface="Cambria"/>
          </a:endParaRPr>
        </a:p>
      </dgm:t>
    </dgm:pt>
    <dgm:pt modelId="{00050670-0C64-2446-8FC9-C8385F84871D}" type="sibTrans" cxnId="{03B3674B-0954-7D4E-A9C6-8D912B17D90A}">
      <dgm:prSet/>
      <dgm:spPr/>
      <dgm:t>
        <a:bodyPr/>
        <a:lstStyle/>
        <a:p>
          <a:endParaRPr lang="en-US" sz="2300" b="1">
            <a:solidFill>
              <a:srgbClr val="000000"/>
            </a:solidFill>
            <a:latin typeface="Cambria"/>
            <a:cs typeface="Cambria"/>
          </a:endParaRPr>
        </a:p>
      </dgm:t>
    </dgm:pt>
    <dgm:pt modelId="{89AF704A-99ED-A540-BDAE-7487557A9418}">
      <dgm:prSet custT="1"/>
      <dgm:spPr/>
      <dgm:t>
        <a:bodyPr/>
        <a:lstStyle/>
        <a:p>
          <a:r>
            <a:rPr lang="en-US" sz="2300" b="1" dirty="0" smtClean="0">
              <a:solidFill>
                <a:srgbClr val="000000"/>
              </a:solidFill>
              <a:latin typeface="Cambria"/>
              <a:cs typeface="Cambria"/>
            </a:rPr>
            <a:t>Cup/Empty tin/plastic box for holding indelible ink bottle – 1</a:t>
          </a:r>
          <a:endParaRPr lang="en-US" sz="2300" b="1" dirty="0">
            <a:solidFill>
              <a:srgbClr val="000000"/>
            </a:solidFill>
            <a:latin typeface="Cambria"/>
            <a:cs typeface="Cambria"/>
          </a:endParaRPr>
        </a:p>
      </dgm:t>
    </dgm:pt>
    <dgm:pt modelId="{A21F82C1-D951-984E-9F37-E211BC9B2A76}" type="parTrans" cxnId="{2B23A8A7-5B73-F841-8E02-7480D917F456}">
      <dgm:prSet/>
      <dgm:spPr/>
      <dgm:t>
        <a:bodyPr/>
        <a:lstStyle/>
        <a:p>
          <a:endParaRPr lang="en-US" sz="2300" b="1">
            <a:solidFill>
              <a:srgbClr val="000000"/>
            </a:solidFill>
            <a:latin typeface="Cambria"/>
            <a:cs typeface="Cambria"/>
          </a:endParaRPr>
        </a:p>
      </dgm:t>
    </dgm:pt>
    <dgm:pt modelId="{AE178FB4-D5E6-3640-BF62-08B6B8ADC562}" type="sibTrans" cxnId="{2B23A8A7-5B73-F841-8E02-7480D917F456}">
      <dgm:prSet/>
      <dgm:spPr/>
      <dgm:t>
        <a:bodyPr/>
        <a:lstStyle/>
        <a:p>
          <a:endParaRPr lang="en-US" sz="2300" b="1">
            <a:solidFill>
              <a:srgbClr val="000000"/>
            </a:solidFill>
            <a:latin typeface="Cambria"/>
            <a:cs typeface="Cambria"/>
          </a:endParaRPr>
        </a:p>
      </dgm:t>
    </dgm:pt>
    <dgm:pt modelId="{8A03DDC3-AFCF-644F-BD02-19A182DDE2AB}">
      <dgm:prSet custT="1"/>
      <dgm:spPr/>
      <dgm:t>
        <a:bodyPr/>
        <a:lstStyle/>
        <a:p>
          <a:r>
            <a:rPr lang="en-US" sz="2300" b="1" dirty="0" smtClean="0">
              <a:solidFill>
                <a:srgbClr val="000000"/>
              </a:solidFill>
              <a:latin typeface="Cambria"/>
              <a:cs typeface="Cambria"/>
            </a:rPr>
            <a:t>Drawing pins- 24 pieces</a:t>
          </a:r>
          <a:endParaRPr lang="en-US" sz="2300" b="1" dirty="0">
            <a:solidFill>
              <a:srgbClr val="000000"/>
            </a:solidFill>
            <a:latin typeface="Cambria"/>
            <a:cs typeface="Cambria"/>
          </a:endParaRPr>
        </a:p>
      </dgm:t>
    </dgm:pt>
    <dgm:pt modelId="{D84345F9-66CF-6844-9845-01CC3A907188}" type="parTrans" cxnId="{D972D392-FFD0-0E4C-8F2B-65546FF176F6}">
      <dgm:prSet/>
      <dgm:spPr/>
      <dgm:t>
        <a:bodyPr/>
        <a:lstStyle/>
        <a:p>
          <a:endParaRPr lang="en-US" sz="2300" b="1">
            <a:solidFill>
              <a:srgbClr val="000000"/>
            </a:solidFill>
            <a:latin typeface="Cambria"/>
            <a:cs typeface="Cambria"/>
          </a:endParaRPr>
        </a:p>
      </dgm:t>
    </dgm:pt>
    <dgm:pt modelId="{17F888AD-06A8-FC4B-98F9-130A10B7CE1E}" type="sibTrans" cxnId="{D972D392-FFD0-0E4C-8F2B-65546FF176F6}">
      <dgm:prSet/>
      <dgm:spPr/>
      <dgm:t>
        <a:bodyPr/>
        <a:lstStyle/>
        <a:p>
          <a:endParaRPr lang="en-US" sz="2300" b="1">
            <a:solidFill>
              <a:srgbClr val="000000"/>
            </a:solidFill>
            <a:latin typeface="Cambria"/>
            <a:cs typeface="Cambria"/>
          </a:endParaRPr>
        </a:p>
      </dgm:t>
    </dgm:pt>
    <dgm:pt modelId="{2DBFA044-E3CF-9E49-BD41-A8F5C8F03FE6}">
      <dgm:prSet custT="1"/>
      <dgm:spPr/>
      <dgm:t>
        <a:bodyPr/>
        <a:lstStyle/>
        <a:p>
          <a:r>
            <a:rPr lang="en-US" sz="2300" b="1" dirty="0" smtClean="0">
              <a:solidFill>
                <a:srgbClr val="000000"/>
              </a:solidFill>
              <a:latin typeface="Cambria"/>
              <a:cs typeface="Cambria"/>
            </a:rPr>
            <a:t>Packing paper – 2 sheets</a:t>
          </a:r>
          <a:endParaRPr lang="en-US" sz="2300" b="1" dirty="0">
            <a:solidFill>
              <a:srgbClr val="000000"/>
            </a:solidFill>
            <a:latin typeface="Cambria"/>
            <a:cs typeface="Cambria"/>
          </a:endParaRPr>
        </a:p>
      </dgm:t>
    </dgm:pt>
    <dgm:pt modelId="{4FA90F4D-CCEC-1E44-A257-69DFE34E2F74}" type="parTrans" cxnId="{E7B52B95-A2C2-064A-8304-DFDBA7F08023}">
      <dgm:prSet/>
      <dgm:spPr/>
      <dgm:t>
        <a:bodyPr/>
        <a:lstStyle/>
        <a:p>
          <a:endParaRPr lang="en-US" sz="2300" b="1">
            <a:solidFill>
              <a:srgbClr val="000000"/>
            </a:solidFill>
            <a:latin typeface="Cambria"/>
            <a:cs typeface="Cambria"/>
          </a:endParaRPr>
        </a:p>
      </dgm:t>
    </dgm:pt>
    <dgm:pt modelId="{55670667-E969-DB42-AACD-BF857B248C9F}" type="sibTrans" cxnId="{E7B52B95-A2C2-064A-8304-DFDBA7F08023}">
      <dgm:prSet/>
      <dgm:spPr/>
      <dgm:t>
        <a:bodyPr/>
        <a:lstStyle/>
        <a:p>
          <a:endParaRPr lang="en-US" sz="2300" b="1">
            <a:solidFill>
              <a:srgbClr val="000000"/>
            </a:solidFill>
            <a:latin typeface="Cambria"/>
            <a:cs typeface="Cambria"/>
          </a:endParaRPr>
        </a:p>
      </dgm:t>
    </dgm:pt>
    <dgm:pt modelId="{C75BCDEA-3DB8-564E-8104-E13D7D3F8A55}" type="pres">
      <dgm:prSet presAssocID="{B897CD83-22D0-924D-9F7C-CBDA0D7C3876}" presName="linearFlow" presStyleCnt="0">
        <dgm:presLayoutVars>
          <dgm:dir/>
          <dgm:resizeHandles val="exact"/>
        </dgm:presLayoutVars>
      </dgm:prSet>
      <dgm:spPr/>
    </dgm:pt>
    <dgm:pt modelId="{BC437172-6DA0-474D-94AF-9341501A287B}" type="pres">
      <dgm:prSet presAssocID="{F99C4C26-72CF-1545-B1FC-BA7FD6D339EF}" presName="comp" presStyleCnt="0"/>
      <dgm:spPr/>
    </dgm:pt>
    <dgm:pt modelId="{4C460530-ED29-B64E-819B-6ABED5E62297}" type="pres">
      <dgm:prSet presAssocID="{F99C4C26-72CF-1545-B1FC-BA7FD6D339EF}" presName="rect2" presStyleLbl="node1" presStyleIdx="0" presStyleCnt="4" custScaleX="198012">
        <dgm:presLayoutVars>
          <dgm:bulletEnabled val="1"/>
        </dgm:presLayoutVars>
      </dgm:prSet>
      <dgm:spPr/>
      <dgm:t>
        <a:bodyPr/>
        <a:lstStyle/>
        <a:p>
          <a:endParaRPr lang="en-US"/>
        </a:p>
      </dgm:t>
    </dgm:pt>
    <dgm:pt modelId="{67EE2723-EEFF-2241-8FC8-F71F5890A4CD}" type="pres">
      <dgm:prSet presAssocID="{F99C4C26-72CF-1545-B1FC-BA7FD6D339EF}" presName="rect1" presStyleLbl="lnNode1" presStyleIdx="0" presStyleCnt="4" custLinFactX="-4330" custLinFactNeighborX="-100000" custLinFactNeighborY="-202"/>
      <dgm:spPr>
        <a:blipFill>
          <a:blip xmlns:r="http://schemas.openxmlformats.org/officeDocument/2006/relationships" r:embed="rId1">
            <a:extLst/>
          </a:blip>
          <a:srcRect/>
          <a:stretch>
            <a:fillRect l="-1000" r="-1000"/>
          </a:stretch>
        </a:blipFill>
      </dgm:spPr>
    </dgm:pt>
    <dgm:pt modelId="{4244B457-6D1A-8C49-8A37-E4C4527B7BCF}" type="pres">
      <dgm:prSet presAssocID="{00050670-0C64-2446-8FC9-C8385F84871D}" presName="sibTrans" presStyleCnt="0"/>
      <dgm:spPr/>
    </dgm:pt>
    <dgm:pt modelId="{936806E0-42B6-664C-883B-D8A4AE26FA2E}" type="pres">
      <dgm:prSet presAssocID="{2DBFA044-E3CF-9E49-BD41-A8F5C8F03FE6}" presName="comp" presStyleCnt="0"/>
      <dgm:spPr/>
    </dgm:pt>
    <dgm:pt modelId="{94EAA4BE-858B-004D-A7A1-3E236522A4F2}" type="pres">
      <dgm:prSet presAssocID="{2DBFA044-E3CF-9E49-BD41-A8F5C8F03FE6}" presName="rect2" presStyleLbl="node1" presStyleIdx="1" presStyleCnt="4" custScaleX="239474" custLinFactNeighborX="-25079" custLinFactNeighborY="-2174">
        <dgm:presLayoutVars>
          <dgm:bulletEnabled val="1"/>
        </dgm:presLayoutVars>
      </dgm:prSet>
      <dgm:spPr/>
      <dgm:t>
        <a:bodyPr/>
        <a:lstStyle/>
        <a:p>
          <a:endParaRPr lang="en-US"/>
        </a:p>
      </dgm:t>
    </dgm:pt>
    <dgm:pt modelId="{5CBD82ED-30E6-684A-9ED6-42590B45D1FA}" type="pres">
      <dgm:prSet presAssocID="{2DBFA044-E3CF-9E49-BD41-A8F5C8F03FE6}" presName="rect1" presStyleLbl="lnNode1" presStyleIdx="1" presStyleCnt="4" custScaleY="101070" custLinFactNeighborX="5838" custLinFactNeighborY="-2175"/>
      <dgm:spPr>
        <a:blipFill>
          <a:blip xmlns:r="http://schemas.openxmlformats.org/officeDocument/2006/relationships" r:embed="rId2">
            <a:extLst/>
          </a:blip>
          <a:srcRect/>
          <a:stretch>
            <a:fillRect l="-13000" r="-13000"/>
          </a:stretch>
        </a:blipFill>
      </dgm:spPr>
    </dgm:pt>
    <dgm:pt modelId="{B8A7CBDC-A8F2-9241-AF24-317AD979980B}" type="pres">
      <dgm:prSet presAssocID="{55670667-E969-DB42-AACD-BF857B248C9F}" presName="sibTrans" presStyleCnt="0"/>
      <dgm:spPr/>
    </dgm:pt>
    <dgm:pt modelId="{15F34436-3402-0846-B6D7-B5B8D173174F}" type="pres">
      <dgm:prSet presAssocID="{89AF704A-99ED-A540-BDAE-7487557A9418}" presName="comp" presStyleCnt="0"/>
      <dgm:spPr/>
    </dgm:pt>
    <dgm:pt modelId="{9E8404A3-C7A0-124B-AEC7-DD14765097E5}" type="pres">
      <dgm:prSet presAssocID="{89AF704A-99ED-A540-BDAE-7487557A9418}" presName="rect2" presStyleLbl="node1" presStyleIdx="2" presStyleCnt="4" custScaleX="204976">
        <dgm:presLayoutVars>
          <dgm:bulletEnabled val="1"/>
        </dgm:presLayoutVars>
      </dgm:prSet>
      <dgm:spPr/>
      <dgm:t>
        <a:bodyPr/>
        <a:lstStyle/>
        <a:p>
          <a:endParaRPr lang="en-US"/>
        </a:p>
      </dgm:t>
    </dgm:pt>
    <dgm:pt modelId="{86A727BF-6577-5B4E-B489-361683253531}" type="pres">
      <dgm:prSet presAssocID="{89AF704A-99ED-A540-BDAE-7487557A9418}" presName="rect1" presStyleLbl="lnNode1" presStyleIdx="2" presStyleCnt="4" custLinFactNeighborX="-97277" custLinFactNeighborY="1087"/>
      <dgm:spPr>
        <a:blipFill rotWithShape="1">
          <a:blip xmlns:r="http://schemas.openxmlformats.org/officeDocument/2006/relationships" r:embed="rId3"/>
          <a:stretch>
            <a:fillRect/>
          </a:stretch>
        </a:blipFill>
      </dgm:spPr>
    </dgm:pt>
    <dgm:pt modelId="{E59729B7-0269-E24E-BBFA-B955082A2FFD}" type="pres">
      <dgm:prSet presAssocID="{AE178FB4-D5E6-3640-BF62-08B6B8ADC562}" presName="sibTrans" presStyleCnt="0"/>
      <dgm:spPr/>
    </dgm:pt>
    <dgm:pt modelId="{9FFA10A2-25DE-454C-9AB0-F42E3AF2F580}" type="pres">
      <dgm:prSet presAssocID="{8A03DDC3-AFCF-644F-BD02-19A182DDE2AB}" presName="comp" presStyleCnt="0"/>
      <dgm:spPr/>
    </dgm:pt>
    <dgm:pt modelId="{5CCFBC99-44DE-CB4C-8DFD-179416A90453}" type="pres">
      <dgm:prSet presAssocID="{8A03DDC3-AFCF-644F-BD02-19A182DDE2AB}" presName="rect2" presStyleLbl="node1" presStyleIdx="3" presStyleCnt="4" custScaleX="246361" custLinFactNeighborX="-18647" custLinFactNeighborY="-2471">
        <dgm:presLayoutVars>
          <dgm:bulletEnabled val="1"/>
        </dgm:presLayoutVars>
      </dgm:prSet>
      <dgm:spPr/>
      <dgm:t>
        <a:bodyPr/>
        <a:lstStyle/>
        <a:p>
          <a:endParaRPr lang="en-US"/>
        </a:p>
      </dgm:t>
    </dgm:pt>
    <dgm:pt modelId="{CA5B263F-578B-614F-83D1-43501EA1532E}" type="pres">
      <dgm:prSet presAssocID="{8A03DDC3-AFCF-644F-BD02-19A182DDE2AB}" presName="rect1" presStyleLbl="lnNode1" presStyleIdx="3" presStyleCnt="4" custLinFactNeighborX="9882" custLinFactNeighborY="-4348"/>
      <dgm:spPr>
        <a:blipFill rotWithShape="1">
          <a:blip xmlns:r="http://schemas.openxmlformats.org/officeDocument/2006/relationships" r:embed="rId4"/>
          <a:stretch>
            <a:fillRect/>
          </a:stretch>
        </a:blipFill>
      </dgm:spPr>
    </dgm:pt>
  </dgm:ptLst>
  <dgm:cxnLst>
    <dgm:cxn modelId="{D27D6FF1-1D75-40DD-8287-E0754FB2C441}" type="presOf" srcId="{2DBFA044-E3CF-9E49-BD41-A8F5C8F03FE6}" destId="{94EAA4BE-858B-004D-A7A1-3E236522A4F2}" srcOrd="0" destOrd="0" presId="urn:microsoft.com/office/officeart/2008/layout/AlternatingPictureBlocks"/>
    <dgm:cxn modelId="{03B3674B-0954-7D4E-A9C6-8D912B17D90A}" srcId="{B897CD83-22D0-924D-9F7C-CBDA0D7C3876}" destId="{F99C4C26-72CF-1545-B1FC-BA7FD6D339EF}" srcOrd="0" destOrd="0" parTransId="{0E3B68DF-2D56-E243-B22C-9317BA9ABDA8}" sibTransId="{00050670-0C64-2446-8FC9-C8385F84871D}"/>
    <dgm:cxn modelId="{20D860C1-C912-426F-884F-C350A1E5DE31}" type="presOf" srcId="{89AF704A-99ED-A540-BDAE-7487557A9418}" destId="{9E8404A3-C7A0-124B-AEC7-DD14765097E5}" srcOrd="0" destOrd="0" presId="urn:microsoft.com/office/officeart/2008/layout/AlternatingPictureBlocks"/>
    <dgm:cxn modelId="{E7B52B95-A2C2-064A-8304-DFDBA7F08023}" srcId="{B897CD83-22D0-924D-9F7C-CBDA0D7C3876}" destId="{2DBFA044-E3CF-9E49-BD41-A8F5C8F03FE6}" srcOrd="1" destOrd="0" parTransId="{4FA90F4D-CCEC-1E44-A257-69DFE34E2F74}" sibTransId="{55670667-E969-DB42-AACD-BF857B248C9F}"/>
    <dgm:cxn modelId="{2B23A8A7-5B73-F841-8E02-7480D917F456}" srcId="{B897CD83-22D0-924D-9F7C-CBDA0D7C3876}" destId="{89AF704A-99ED-A540-BDAE-7487557A9418}" srcOrd="2" destOrd="0" parTransId="{A21F82C1-D951-984E-9F37-E211BC9B2A76}" sibTransId="{AE178FB4-D5E6-3640-BF62-08B6B8ADC562}"/>
    <dgm:cxn modelId="{FFFD467B-701C-4E7C-BBFA-A7874DC3AE29}" type="presOf" srcId="{B897CD83-22D0-924D-9F7C-CBDA0D7C3876}" destId="{C75BCDEA-3DB8-564E-8104-E13D7D3F8A55}" srcOrd="0" destOrd="0" presId="urn:microsoft.com/office/officeart/2008/layout/AlternatingPictureBlocks"/>
    <dgm:cxn modelId="{C5964C29-E1BA-4309-91E6-E9C07E4516B0}" type="presOf" srcId="{8A03DDC3-AFCF-644F-BD02-19A182DDE2AB}" destId="{5CCFBC99-44DE-CB4C-8DFD-179416A90453}" srcOrd="0" destOrd="0" presId="urn:microsoft.com/office/officeart/2008/layout/AlternatingPictureBlocks"/>
    <dgm:cxn modelId="{D972D392-FFD0-0E4C-8F2B-65546FF176F6}" srcId="{B897CD83-22D0-924D-9F7C-CBDA0D7C3876}" destId="{8A03DDC3-AFCF-644F-BD02-19A182DDE2AB}" srcOrd="3" destOrd="0" parTransId="{D84345F9-66CF-6844-9845-01CC3A907188}" sibTransId="{17F888AD-06A8-FC4B-98F9-130A10B7CE1E}"/>
    <dgm:cxn modelId="{610F1CFE-366E-4D92-8790-3BC4D41F2BAD}" type="presOf" srcId="{F99C4C26-72CF-1545-B1FC-BA7FD6D339EF}" destId="{4C460530-ED29-B64E-819B-6ABED5E62297}" srcOrd="0" destOrd="0" presId="urn:microsoft.com/office/officeart/2008/layout/AlternatingPictureBlocks"/>
    <dgm:cxn modelId="{483A1D3F-7F54-4D90-9B30-46885E2926F1}" type="presParOf" srcId="{C75BCDEA-3DB8-564E-8104-E13D7D3F8A55}" destId="{BC437172-6DA0-474D-94AF-9341501A287B}" srcOrd="0" destOrd="0" presId="urn:microsoft.com/office/officeart/2008/layout/AlternatingPictureBlocks"/>
    <dgm:cxn modelId="{7CC83A57-9C1D-46E3-B011-3286B46148E9}" type="presParOf" srcId="{BC437172-6DA0-474D-94AF-9341501A287B}" destId="{4C460530-ED29-B64E-819B-6ABED5E62297}" srcOrd="0" destOrd="0" presId="urn:microsoft.com/office/officeart/2008/layout/AlternatingPictureBlocks"/>
    <dgm:cxn modelId="{820A189E-2FA5-486A-836E-3143758B4549}" type="presParOf" srcId="{BC437172-6DA0-474D-94AF-9341501A287B}" destId="{67EE2723-EEFF-2241-8FC8-F71F5890A4CD}" srcOrd="1" destOrd="0" presId="urn:microsoft.com/office/officeart/2008/layout/AlternatingPictureBlocks"/>
    <dgm:cxn modelId="{40A06AFC-53A6-4F4E-BCB4-67C77657B234}" type="presParOf" srcId="{C75BCDEA-3DB8-564E-8104-E13D7D3F8A55}" destId="{4244B457-6D1A-8C49-8A37-E4C4527B7BCF}" srcOrd="1" destOrd="0" presId="urn:microsoft.com/office/officeart/2008/layout/AlternatingPictureBlocks"/>
    <dgm:cxn modelId="{53E1825A-B96A-4B11-8669-DA004A46C67D}" type="presParOf" srcId="{C75BCDEA-3DB8-564E-8104-E13D7D3F8A55}" destId="{936806E0-42B6-664C-883B-D8A4AE26FA2E}" srcOrd="2" destOrd="0" presId="urn:microsoft.com/office/officeart/2008/layout/AlternatingPictureBlocks"/>
    <dgm:cxn modelId="{DDCCFF50-0561-4331-B870-4B9955BBF1B0}" type="presParOf" srcId="{936806E0-42B6-664C-883B-D8A4AE26FA2E}" destId="{94EAA4BE-858B-004D-A7A1-3E236522A4F2}" srcOrd="0" destOrd="0" presId="urn:microsoft.com/office/officeart/2008/layout/AlternatingPictureBlocks"/>
    <dgm:cxn modelId="{59CDBD40-B5CA-4AAD-A990-154711C3B734}" type="presParOf" srcId="{936806E0-42B6-664C-883B-D8A4AE26FA2E}" destId="{5CBD82ED-30E6-684A-9ED6-42590B45D1FA}" srcOrd="1" destOrd="0" presId="urn:microsoft.com/office/officeart/2008/layout/AlternatingPictureBlocks"/>
    <dgm:cxn modelId="{085A1C4C-B75D-44B9-B497-6E0113679F65}" type="presParOf" srcId="{C75BCDEA-3DB8-564E-8104-E13D7D3F8A55}" destId="{B8A7CBDC-A8F2-9241-AF24-317AD979980B}" srcOrd="3" destOrd="0" presId="urn:microsoft.com/office/officeart/2008/layout/AlternatingPictureBlocks"/>
    <dgm:cxn modelId="{231ABDD9-2C0C-4FE8-98E0-AAB2C31D7B61}" type="presParOf" srcId="{C75BCDEA-3DB8-564E-8104-E13D7D3F8A55}" destId="{15F34436-3402-0846-B6D7-B5B8D173174F}" srcOrd="4" destOrd="0" presId="urn:microsoft.com/office/officeart/2008/layout/AlternatingPictureBlocks"/>
    <dgm:cxn modelId="{CF431C79-A547-45B7-B24A-ACBC23825985}" type="presParOf" srcId="{15F34436-3402-0846-B6D7-B5B8D173174F}" destId="{9E8404A3-C7A0-124B-AEC7-DD14765097E5}" srcOrd="0" destOrd="0" presId="urn:microsoft.com/office/officeart/2008/layout/AlternatingPictureBlocks"/>
    <dgm:cxn modelId="{D937035E-D783-4C8A-8EC2-75F1A64E2F13}" type="presParOf" srcId="{15F34436-3402-0846-B6D7-B5B8D173174F}" destId="{86A727BF-6577-5B4E-B489-361683253531}" srcOrd="1" destOrd="0" presId="urn:microsoft.com/office/officeart/2008/layout/AlternatingPictureBlocks"/>
    <dgm:cxn modelId="{98A12271-A08C-4CE0-8158-8975823FAD66}" type="presParOf" srcId="{C75BCDEA-3DB8-564E-8104-E13D7D3F8A55}" destId="{E59729B7-0269-E24E-BBFA-B955082A2FFD}" srcOrd="5" destOrd="0" presId="urn:microsoft.com/office/officeart/2008/layout/AlternatingPictureBlocks"/>
    <dgm:cxn modelId="{740F8D58-CF59-425A-BB99-368D62FDF3FF}" type="presParOf" srcId="{C75BCDEA-3DB8-564E-8104-E13D7D3F8A55}" destId="{9FFA10A2-25DE-454C-9AB0-F42E3AF2F580}" srcOrd="6" destOrd="0" presId="urn:microsoft.com/office/officeart/2008/layout/AlternatingPictureBlocks"/>
    <dgm:cxn modelId="{DCEBC829-1312-43FC-898D-4FED93EEA2B0}" type="presParOf" srcId="{9FFA10A2-25DE-454C-9AB0-F42E3AF2F580}" destId="{5CCFBC99-44DE-CB4C-8DFD-179416A90453}" srcOrd="0" destOrd="0" presId="urn:microsoft.com/office/officeart/2008/layout/AlternatingPictureBlocks"/>
    <dgm:cxn modelId="{C54AC276-3E4A-49AE-8ADC-EB5A6F1CF2A6}" type="presParOf" srcId="{9FFA10A2-25DE-454C-9AB0-F42E3AF2F580}" destId="{CA5B263F-578B-614F-83D1-43501EA1532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97CD83-22D0-924D-9F7C-CBDA0D7C3876}" type="doc">
      <dgm:prSet loTypeId="urn:microsoft.com/office/officeart/2008/layout/AlternatingPictureBlocks" loCatId="" qsTypeId="urn:microsoft.com/office/officeart/2005/8/quickstyle/simple4" qsCatId="simple" csTypeId="urn:microsoft.com/office/officeart/2005/8/colors/colorful2" csCatId="colorful" phldr="1"/>
      <dgm:spPr/>
    </dgm:pt>
    <dgm:pt modelId="{A48E5A57-8B28-6340-8723-38E8C30953DD}">
      <dgm:prSet custT="1"/>
      <dgm:spPr/>
      <dgm:t>
        <a:bodyPr/>
        <a:lstStyle/>
        <a:p>
          <a:r>
            <a:rPr lang="en-US" sz="2300" b="1" dirty="0" smtClean="0">
              <a:solidFill>
                <a:srgbClr val="000000"/>
              </a:solidFill>
              <a:latin typeface="Cambria"/>
              <a:cs typeface="Cambria"/>
            </a:rPr>
            <a:t>Rubber Bands – 20 pieces</a:t>
          </a:r>
          <a:endParaRPr lang="en-US" sz="2300" b="1" dirty="0">
            <a:solidFill>
              <a:srgbClr val="000000"/>
            </a:solidFill>
            <a:latin typeface="Cambria"/>
            <a:cs typeface="Cambria"/>
          </a:endParaRPr>
        </a:p>
      </dgm:t>
    </dgm:pt>
    <dgm:pt modelId="{07028EA5-B3FC-4C43-AD27-A118E3837FBE}" type="parTrans" cxnId="{580D1387-D848-8647-ACA9-E34AB52452CE}">
      <dgm:prSet/>
      <dgm:spPr/>
      <dgm:t>
        <a:bodyPr/>
        <a:lstStyle/>
        <a:p>
          <a:endParaRPr lang="en-US" sz="2300" b="1">
            <a:solidFill>
              <a:srgbClr val="000000"/>
            </a:solidFill>
            <a:latin typeface="Cambria"/>
            <a:cs typeface="Cambria"/>
          </a:endParaRPr>
        </a:p>
      </dgm:t>
    </dgm:pt>
    <dgm:pt modelId="{E6E95ECC-47A6-6A48-A759-BC1211C834AA}" type="sibTrans" cxnId="{580D1387-D848-8647-ACA9-E34AB52452CE}">
      <dgm:prSet/>
      <dgm:spPr/>
      <dgm:t>
        <a:bodyPr/>
        <a:lstStyle/>
        <a:p>
          <a:endParaRPr lang="en-US" sz="2300" b="1">
            <a:solidFill>
              <a:srgbClr val="000000"/>
            </a:solidFill>
            <a:latin typeface="Cambria"/>
            <a:cs typeface="Cambria"/>
          </a:endParaRPr>
        </a:p>
      </dgm:t>
    </dgm:pt>
    <dgm:pt modelId="{EB8AD21B-D19D-5841-9109-0E466FF106D7}">
      <dgm:prSet custT="1"/>
      <dgm:spPr/>
      <dgm:t>
        <a:bodyPr/>
        <a:lstStyle/>
        <a:p>
          <a:r>
            <a:rPr lang="en-US" sz="2300" b="1" dirty="0" smtClean="0">
              <a:solidFill>
                <a:srgbClr val="000000"/>
              </a:solidFill>
              <a:latin typeface="Cambria"/>
              <a:cs typeface="Cambria"/>
            </a:rPr>
            <a:t>Cello Tape - 1</a:t>
          </a:r>
          <a:endParaRPr lang="en-US" sz="2300" b="1" dirty="0">
            <a:solidFill>
              <a:srgbClr val="000000"/>
            </a:solidFill>
            <a:latin typeface="Cambria"/>
            <a:cs typeface="Cambria"/>
          </a:endParaRPr>
        </a:p>
      </dgm:t>
    </dgm:pt>
    <dgm:pt modelId="{AE0DA5B8-74FE-3544-BA7F-5A541288E18F}" type="parTrans" cxnId="{ABD15EEA-1998-4340-8791-A1E9C9953AE6}">
      <dgm:prSet/>
      <dgm:spPr/>
      <dgm:t>
        <a:bodyPr/>
        <a:lstStyle/>
        <a:p>
          <a:endParaRPr lang="en-US" sz="2300" b="1">
            <a:solidFill>
              <a:srgbClr val="000000"/>
            </a:solidFill>
            <a:latin typeface="Cambria"/>
            <a:cs typeface="Cambria"/>
          </a:endParaRPr>
        </a:p>
      </dgm:t>
    </dgm:pt>
    <dgm:pt modelId="{AEF90723-E9CB-4549-866D-8E364FC2655B}" type="sibTrans" cxnId="{ABD15EEA-1998-4340-8791-A1E9C9953AE6}">
      <dgm:prSet/>
      <dgm:spPr/>
      <dgm:t>
        <a:bodyPr/>
        <a:lstStyle/>
        <a:p>
          <a:endParaRPr lang="en-US" sz="2300" b="1">
            <a:solidFill>
              <a:srgbClr val="000000"/>
            </a:solidFill>
            <a:latin typeface="Cambria"/>
            <a:cs typeface="Cambria"/>
          </a:endParaRPr>
        </a:p>
      </dgm:t>
    </dgm:pt>
    <dgm:pt modelId="{5C2C514E-A172-9748-AC63-D7115D50E56F}">
      <dgm:prSet custT="1"/>
      <dgm:spPr/>
      <dgm:t>
        <a:bodyPr/>
        <a:lstStyle/>
        <a:p>
          <a:r>
            <a:rPr lang="en-US" sz="2300" b="1" dirty="0" smtClean="0">
              <a:solidFill>
                <a:srgbClr val="000000"/>
              </a:solidFill>
              <a:latin typeface="Cambria"/>
              <a:cs typeface="Cambria"/>
            </a:rPr>
            <a:t>Checklist – 2</a:t>
          </a:r>
          <a:endParaRPr lang="en-US" sz="2300" b="1" dirty="0">
            <a:solidFill>
              <a:srgbClr val="000000"/>
            </a:solidFill>
            <a:latin typeface="Cambria"/>
            <a:cs typeface="Cambria"/>
          </a:endParaRPr>
        </a:p>
      </dgm:t>
    </dgm:pt>
    <dgm:pt modelId="{9038C461-E9AE-9147-836F-5CE7D747F6C5}" type="parTrans" cxnId="{A07FC733-9CD4-F249-8F10-672DF2EDD10D}">
      <dgm:prSet/>
      <dgm:spPr/>
      <dgm:t>
        <a:bodyPr/>
        <a:lstStyle/>
        <a:p>
          <a:endParaRPr lang="en-US" sz="2300" b="1">
            <a:solidFill>
              <a:srgbClr val="000000"/>
            </a:solidFill>
            <a:latin typeface="Cambria"/>
            <a:cs typeface="Cambria"/>
          </a:endParaRPr>
        </a:p>
      </dgm:t>
    </dgm:pt>
    <dgm:pt modelId="{A1736DC3-FE1E-964A-8702-9DF8C1C052EF}" type="sibTrans" cxnId="{A07FC733-9CD4-F249-8F10-672DF2EDD10D}">
      <dgm:prSet/>
      <dgm:spPr/>
      <dgm:t>
        <a:bodyPr/>
        <a:lstStyle/>
        <a:p>
          <a:endParaRPr lang="en-US" sz="2300" b="1">
            <a:solidFill>
              <a:srgbClr val="000000"/>
            </a:solidFill>
            <a:latin typeface="Cambria"/>
            <a:cs typeface="Cambria"/>
          </a:endParaRPr>
        </a:p>
      </dgm:t>
    </dgm:pt>
    <dgm:pt modelId="{C75BCDEA-3DB8-564E-8104-E13D7D3F8A55}" type="pres">
      <dgm:prSet presAssocID="{B897CD83-22D0-924D-9F7C-CBDA0D7C3876}" presName="linearFlow" presStyleCnt="0">
        <dgm:presLayoutVars>
          <dgm:dir/>
          <dgm:resizeHandles val="exact"/>
        </dgm:presLayoutVars>
      </dgm:prSet>
      <dgm:spPr/>
    </dgm:pt>
    <dgm:pt modelId="{EA89BEA4-2D1F-5C43-BD0E-A10FBCEB0CCA}" type="pres">
      <dgm:prSet presAssocID="{5C2C514E-A172-9748-AC63-D7115D50E56F}" presName="comp" presStyleCnt="0"/>
      <dgm:spPr/>
    </dgm:pt>
    <dgm:pt modelId="{FE52A166-8D75-D84B-9F0B-BA755D0B4BAB}" type="pres">
      <dgm:prSet presAssocID="{5C2C514E-A172-9748-AC63-D7115D50E56F}" presName="rect2" presStyleLbl="node1" presStyleIdx="0" presStyleCnt="3">
        <dgm:presLayoutVars>
          <dgm:bulletEnabled val="1"/>
        </dgm:presLayoutVars>
      </dgm:prSet>
      <dgm:spPr/>
      <dgm:t>
        <a:bodyPr/>
        <a:lstStyle/>
        <a:p>
          <a:endParaRPr lang="en-US"/>
        </a:p>
      </dgm:t>
    </dgm:pt>
    <dgm:pt modelId="{B4E02BD5-2D01-2E49-BF5F-F7B83CCD94A0}" type="pres">
      <dgm:prSet presAssocID="{5C2C514E-A172-9748-AC63-D7115D50E56F}" presName="rect1" presStyleLbl="lnNode1" presStyleIdx="0" presStyleCnt="3"/>
      <dgm:spPr>
        <a:blipFill>
          <a:blip xmlns:r="http://schemas.openxmlformats.org/officeDocument/2006/relationships" r:embed="rId1">
            <a:extLst/>
          </a:blip>
          <a:srcRect/>
          <a:stretch>
            <a:fillRect l="-1000" r="-1000"/>
          </a:stretch>
        </a:blipFill>
      </dgm:spPr>
    </dgm:pt>
    <dgm:pt modelId="{002E4A71-056F-E74A-859F-D3335198A431}" type="pres">
      <dgm:prSet presAssocID="{A1736DC3-FE1E-964A-8702-9DF8C1C052EF}" presName="sibTrans" presStyleCnt="0"/>
      <dgm:spPr/>
    </dgm:pt>
    <dgm:pt modelId="{BF61FC7C-2244-0545-BB52-9CCDD7B40C96}" type="pres">
      <dgm:prSet presAssocID="{A48E5A57-8B28-6340-8723-38E8C30953DD}" presName="comp" presStyleCnt="0"/>
      <dgm:spPr/>
    </dgm:pt>
    <dgm:pt modelId="{AC8D1F79-5E55-5746-8F85-BADC67E250D3}" type="pres">
      <dgm:prSet presAssocID="{A48E5A57-8B28-6340-8723-38E8C30953DD}" presName="rect2" presStyleLbl="node1" presStyleIdx="1" presStyleCnt="3">
        <dgm:presLayoutVars>
          <dgm:bulletEnabled val="1"/>
        </dgm:presLayoutVars>
      </dgm:prSet>
      <dgm:spPr/>
      <dgm:t>
        <a:bodyPr/>
        <a:lstStyle/>
        <a:p>
          <a:endParaRPr lang="en-US"/>
        </a:p>
      </dgm:t>
    </dgm:pt>
    <dgm:pt modelId="{B8A50375-3416-6B42-B6DC-6949C4F0FE3E}" type="pres">
      <dgm:prSet presAssocID="{A48E5A57-8B28-6340-8723-38E8C30953DD}" presName="rect1" presStyleLbl="lnNode1" presStyleIdx="1" presStyleCnt="3"/>
      <dgm:spPr>
        <a:blipFill>
          <a:blip xmlns:r="http://schemas.openxmlformats.org/officeDocument/2006/relationships" r:embed="rId2">
            <a:extLst/>
          </a:blip>
          <a:srcRect/>
          <a:stretch>
            <a:fillRect l="-17000" r="-17000"/>
          </a:stretch>
        </a:blipFill>
      </dgm:spPr>
    </dgm:pt>
    <dgm:pt modelId="{BC777466-47F0-874C-B7D4-629B9912815E}" type="pres">
      <dgm:prSet presAssocID="{E6E95ECC-47A6-6A48-A759-BC1211C834AA}" presName="sibTrans" presStyleCnt="0"/>
      <dgm:spPr/>
    </dgm:pt>
    <dgm:pt modelId="{E07F1FF4-BA72-8444-A4BA-41497781882B}" type="pres">
      <dgm:prSet presAssocID="{EB8AD21B-D19D-5841-9109-0E466FF106D7}" presName="comp" presStyleCnt="0"/>
      <dgm:spPr/>
    </dgm:pt>
    <dgm:pt modelId="{5688DBD6-E504-7D43-90BE-B34517592C33}" type="pres">
      <dgm:prSet presAssocID="{EB8AD21B-D19D-5841-9109-0E466FF106D7}" presName="rect2" presStyleLbl="node1" presStyleIdx="2" presStyleCnt="3">
        <dgm:presLayoutVars>
          <dgm:bulletEnabled val="1"/>
        </dgm:presLayoutVars>
      </dgm:prSet>
      <dgm:spPr/>
      <dgm:t>
        <a:bodyPr/>
        <a:lstStyle/>
        <a:p>
          <a:endParaRPr lang="en-US"/>
        </a:p>
      </dgm:t>
    </dgm:pt>
    <dgm:pt modelId="{6E1E1CFA-C435-4346-8158-CF07F644B5E4}" type="pres">
      <dgm:prSet presAssocID="{EB8AD21B-D19D-5841-9109-0E466FF106D7}" presName="rect1" presStyleLbl="lnNode1" presStyleIdx="2" presStyleCnt="3" custScaleX="108154"/>
      <dgm:spPr>
        <a:blipFill>
          <a:blip xmlns:r="http://schemas.openxmlformats.org/officeDocument/2006/relationships" r:embed="rId3">
            <a:extLst/>
          </a:blip>
          <a:srcRect/>
          <a:stretch>
            <a:fillRect l="-27000" r="-27000"/>
          </a:stretch>
        </a:blipFill>
      </dgm:spPr>
    </dgm:pt>
  </dgm:ptLst>
  <dgm:cxnLst>
    <dgm:cxn modelId="{8A1E86DD-59BF-4565-AE42-B981B69A567C}" type="presOf" srcId="{EB8AD21B-D19D-5841-9109-0E466FF106D7}" destId="{5688DBD6-E504-7D43-90BE-B34517592C33}" srcOrd="0" destOrd="0" presId="urn:microsoft.com/office/officeart/2008/layout/AlternatingPictureBlocks"/>
    <dgm:cxn modelId="{580D1387-D848-8647-ACA9-E34AB52452CE}" srcId="{B897CD83-22D0-924D-9F7C-CBDA0D7C3876}" destId="{A48E5A57-8B28-6340-8723-38E8C30953DD}" srcOrd="1" destOrd="0" parTransId="{07028EA5-B3FC-4C43-AD27-A118E3837FBE}" sibTransId="{E6E95ECC-47A6-6A48-A759-BC1211C834AA}"/>
    <dgm:cxn modelId="{5310897C-1DDC-473F-A59D-BCDCF5443D19}" type="presOf" srcId="{B897CD83-22D0-924D-9F7C-CBDA0D7C3876}" destId="{C75BCDEA-3DB8-564E-8104-E13D7D3F8A55}" srcOrd="0" destOrd="0" presId="urn:microsoft.com/office/officeart/2008/layout/AlternatingPictureBlocks"/>
    <dgm:cxn modelId="{ABD15EEA-1998-4340-8791-A1E9C9953AE6}" srcId="{B897CD83-22D0-924D-9F7C-CBDA0D7C3876}" destId="{EB8AD21B-D19D-5841-9109-0E466FF106D7}" srcOrd="2" destOrd="0" parTransId="{AE0DA5B8-74FE-3544-BA7F-5A541288E18F}" sibTransId="{AEF90723-E9CB-4549-866D-8E364FC2655B}"/>
    <dgm:cxn modelId="{3778B159-8637-4730-8942-E9105CEC55D4}" type="presOf" srcId="{5C2C514E-A172-9748-AC63-D7115D50E56F}" destId="{FE52A166-8D75-D84B-9F0B-BA755D0B4BAB}" srcOrd="0" destOrd="0" presId="urn:microsoft.com/office/officeart/2008/layout/AlternatingPictureBlocks"/>
    <dgm:cxn modelId="{CB1AFEDD-6CD6-45FD-9944-1EFCB03D5CEC}" type="presOf" srcId="{A48E5A57-8B28-6340-8723-38E8C30953DD}" destId="{AC8D1F79-5E55-5746-8F85-BADC67E250D3}" srcOrd="0" destOrd="0" presId="urn:microsoft.com/office/officeart/2008/layout/AlternatingPictureBlocks"/>
    <dgm:cxn modelId="{A07FC733-9CD4-F249-8F10-672DF2EDD10D}" srcId="{B897CD83-22D0-924D-9F7C-CBDA0D7C3876}" destId="{5C2C514E-A172-9748-AC63-D7115D50E56F}" srcOrd="0" destOrd="0" parTransId="{9038C461-E9AE-9147-836F-5CE7D747F6C5}" sibTransId="{A1736DC3-FE1E-964A-8702-9DF8C1C052EF}"/>
    <dgm:cxn modelId="{63285832-9B18-4C64-84DA-FF9B7E8B4C30}" type="presParOf" srcId="{C75BCDEA-3DB8-564E-8104-E13D7D3F8A55}" destId="{EA89BEA4-2D1F-5C43-BD0E-A10FBCEB0CCA}" srcOrd="0" destOrd="0" presId="urn:microsoft.com/office/officeart/2008/layout/AlternatingPictureBlocks"/>
    <dgm:cxn modelId="{55341C3A-873A-430C-A917-889AF535D444}" type="presParOf" srcId="{EA89BEA4-2D1F-5C43-BD0E-A10FBCEB0CCA}" destId="{FE52A166-8D75-D84B-9F0B-BA755D0B4BAB}" srcOrd="0" destOrd="0" presId="urn:microsoft.com/office/officeart/2008/layout/AlternatingPictureBlocks"/>
    <dgm:cxn modelId="{CCF8432F-76F2-436E-85EB-712A229F0341}" type="presParOf" srcId="{EA89BEA4-2D1F-5C43-BD0E-A10FBCEB0CCA}" destId="{B4E02BD5-2D01-2E49-BF5F-F7B83CCD94A0}" srcOrd="1" destOrd="0" presId="urn:microsoft.com/office/officeart/2008/layout/AlternatingPictureBlocks"/>
    <dgm:cxn modelId="{62553524-562C-4BE7-BAE4-F30444D7A85C}" type="presParOf" srcId="{C75BCDEA-3DB8-564E-8104-E13D7D3F8A55}" destId="{002E4A71-056F-E74A-859F-D3335198A431}" srcOrd="1" destOrd="0" presId="urn:microsoft.com/office/officeart/2008/layout/AlternatingPictureBlocks"/>
    <dgm:cxn modelId="{EE4012B7-3058-4811-BCCA-B0E37EFB06FC}" type="presParOf" srcId="{C75BCDEA-3DB8-564E-8104-E13D7D3F8A55}" destId="{BF61FC7C-2244-0545-BB52-9CCDD7B40C96}" srcOrd="2" destOrd="0" presId="urn:microsoft.com/office/officeart/2008/layout/AlternatingPictureBlocks"/>
    <dgm:cxn modelId="{5123F546-4C62-44C1-9690-5A3CA1EE768A}" type="presParOf" srcId="{BF61FC7C-2244-0545-BB52-9CCDD7B40C96}" destId="{AC8D1F79-5E55-5746-8F85-BADC67E250D3}" srcOrd="0" destOrd="0" presId="urn:microsoft.com/office/officeart/2008/layout/AlternatingPictureBlocks"/>
    <dgm:cxn modelId="{BD283A29-3FD7-44B2-93E1-F086385926C7}" type="presParOf" srcId="{BF61FC7C-2244-0545-BB52-9CCDD7B40C96}" destId="{B8A50375-3416-6B42-B6DC-6949C4F0FE3E}" srcOrd="1" destOrd="0" presId="urn:microsoft.com/office/officeart/2008/layout/AlternatingPictureBlocks"/>
    <dgm:cxn modelId="{42DF24F3-8A13-4788-B329-DD00607B8868}" type="presParOf" srcId="{C75BCDEA-3DB8-564E-8104-E13D7D3F8A55}" destId="{BC777466-47F0-874C-B7D4-629B9912815E}" srcOrd="3" destOrd="0" presId="urn:microsoft.com/office/officeart/2008/layout/AlternatingPictureBlocks"/>
    <dgm:cxn modelId="{1C5AD798-31F1-4016-A059-F9271C7CDDCB}" type="presParOf" srcId="{C75BCDEA-3DB8-564E-8104-E13D7D3F8A55}" destId="{E07F1FF4-BA72-8444-A4BA-41497781882B}" srcOrd="4" destOrd="0" presId="urn:microsoft.com/office/officeart/2008/layout/AlternatingPictureBlocks"/>
    <dgm:cxn modelId="{C7CA4BB3-B676-46FE-8553-EAD93EE36872}" type="presParOf" srcId="{E07F1FF4-BA72-8444-A4BA-41497781882B}" destId="{5688DBD6-E504-7D43-90BE-B34517592C33}" srcOrd="0" destOrd="0" presId="urn:microsoft.com/office/officeart/2008/layout/AlternatingPictureBlocks"/>
    <dgm:cxn modelId="{C2F227B7-E058-48C5-9AB6-2A58324D3676}" type="presParOf" srcId="{E07F1FF4-BA72-8444-A4BA-41497781882B}" destId="{6E1E1CFA-C435-4346-8158-CF07F644B5E4}"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A91E4-29CD-2441-BFCA-081065D9FA37}" type="doc">
      <dgm:prSet loTypeId="urn:microsoft.com/office/officeart/2005/8/layout/default#2" loCatId="" qsTypeId="urn:microsoft.com/office/officeart/2005/8/quickstyle/simple2" qsCatId="simple" csTypeId="urn:microsoft.com/office/officeart/2005/8/colors/accent2_2" csCatId="accent2"/>
      <dgm:spPr/>
      <dgm:t>
        <a:bodyPr/>
        <a:lstStyle/>
        <a:p>
          <a:endParaRPr lang="en-US"/>
        </a:p>
      </dgm:t>
    </dgm:pt>
    <dgm:pt modelId="{F8639E04-6ADE-C146-A9AE-B24566518EAB}">
      <dgm:prSet custT="1"/>
      <dgm:spPr/>
      <dgm:t>
        <a:bodyPr/>
        <a:lstStyle/>
        <a:p>
          <a:pPr rtl="0"/>
          <a:r>
            <a:rPr lang="en-US" sz="2300" b="1" dirty="0" smtClean="0">
              <a:solidFill>
                <a:srgbClr val="000000"/>
              </a:solidFill>
              <a:latin typeface="Cambria"/>
              <a:cs typeface="Cambria"/>
            </a:rPr>
            <a:t>‘</a:t>
          </a:r>
          <a:r>
            <a:rPr lang="en-US" sz="2300" b="1" dirty="0" err="1" smtClean="0">
              <a:solidFill>
                <a:srgbClr val="000000"/>
              </a:solidFill>
              <a:latin typeface="Cambria"/>
              <a:cs typeface="Cambria"/>
            </a:rPr>
            <a:t>Cand</a:t>
          </a:r>
          <a:r>
            <a:rPr lang="en-US" sz="2300" b="1" dirty="0" smtClean="0">
              <a:solidFill>
                <a:srgbClr val="000000"/>
              </a:solidFill>
              <a:latin typeface="Cambria"/>
              <a:cs typeface="Cambria"/>
            </a:rPr>
            <a:t> Set Section’ of control unit is duly sealed and the address tag is firmly attached.</a:t>
          </a:r>
          <a:endParaRPr lang="en-US" sz="2300" b="1" dirty="0">
            <a:solidFill>
              <a:srgbClr val="000000"/>
            </a:solidFill>
            <a:latin typeface="Cambria"/>
            <a:cs typeface="Cambria"/>
          </a:endParaRPr>
        </a:p>
      </dgm:t>
    </dgm:pt>
    <dgm:pt modelId="{43AB68B1-D28F-764D-BB73-63B1EF8C176A}" type="parTrans" cxnId="{9F4082CC-8749-8246-B14D-3186FFFE86AE}">
      <dgm:prSet/>
      <dgm:spPr/>
      <dgm:t>
        <a:bodyPr/>
        <a:lstStyle/>
        <a:p>
          <a:endParaRPr lang="en-US" sz="2300" b="1">
            <a:solidFill>
              <a:srgbClr val="000000"/>
            </a:solidFill>
            <a:latin typeface="Cambria"/>
            <a:cs typeface="Cambria"/>
          </a:endParaRPr>
        </a:p>
      </dgm:t>
    </dgm:pt>
    <dgm:pt modelId="{5506F34F-2ABE-7446-8FD1-07649D023092}" type="sibTrans" cxnId="{9F4082CC-8749-8246-B14D-3186FFFE86AE}">
      <dgm:prSet/>
      <dgm:spPr/>
      <dgm:t>
        <a:bodyPr/>
        <a:lstStyle/>
        <a:p>
          <a:endParaRPr lang="en-US" sz="2300" b="1">
            <a:solidFill>
              <a:srgbClr val="000000"/>
            </a:solidFill>
            <a:latin typeface="Cambria"/>
            <a:cs typeface="Cambria"/>
          </a:endParaRPr>
        </a:p>
      </dgm:t>
    </dgm:pt>
    <dgm:pt modelId="{9614F796-95E3-6543-8C00-C66CBAB51251}">
      <dgm:prSet custT="1"/>
      <dgm:spPr/>
      <dgm:t>
        <a:bodyPr/>
        <a:lstStyle/>
        <a:p>
          <a:pPr rtl="0"/>
          <a:r>
            <a:rPr lang="en-US" sz="2300" b="1" dirty="0" smtClean="0">
              <a:solidFill>
                <a:srgbClr val="000000"/>
              </a:solidFill>
              <a:latin typeface="Cambria"/>
              <a:cs typeface="Cambria"/>
            </a:rPr>
            <a:t>battery installed in the ‘</a:t>
          </a:r>
          <a:r>
            <a:rPr lang="en-US" sz="2300" b="1" dirty="0" err="1" smtClean="0">
              <a:solidFill>
                <a:srgbClr val="000000"/>
              </a:solidFill>
              <a:latin typeface="Cambria"/>
              <a:cs typeface="Cambria"/>
            </a:rPr>
            <a:t>Cand</a:t>
          </a:r>
          <a:r>
            <a:rPr lang="en-US" sz="2300" b="1" dirty="0" smtClean="0">
              <a:solidFill>
                <a:srgbClr val="000000"/>
              </a:solidFill>
              <a:latin typeface="Cambria"/>
              <a:cs typeface="Cambria"/>
            </a:rPr>
            <a:t> Set Section’ of the control unit is fully operational. </a:t>
          </a:r>
          <a:endParaRPr lang="en-US" sz="2300" b="1" dirty="0">
            <a:solidFill>
              <a:srgbClr val="000000"/>
            </a:solidFill>
            <a:latin typeface="Cambria"/>
            <a:cs typeface="Cambria"/>
          </a:endParaRPr>
        </a:p>
      </dgm:t>
    </dgm:pt>
    <dgm:pt modelId="{D2A2228C-B412-8A4D-A144-92229F415E67}" type="parTrans" cxnId="{76D230D5-5A27-5547-9531-8E88A546FD47}">
      <dgm:prSet/>
      <dgm:spPr/>
      <dgm:t>
        <a:bodyPr/>
        <a:lstStyle/>
        <a:p>
          <a:endParaRPr lang="en-US" sz="2300" b="1">
            <a:solidFill>
              <a:srgbClr val="000000"/>
            </a:solidFill>
            <a:latin typeface="Cambria"/>
            <a:cs typeface="Cambria"/>
          </a:endParaRPr>
        </a:p>
      </dgm:t>
    </dgm:pt>
    <dgm:pt modelId="{A9DBDB4C-82A8-794F-B43B-2BEDC68C82B8}" type="sibTrans" cxnId="{76D230D5-5A27-5547-9531-8E88A546FD47}">
      <dgm:prSet/>
      <dgm:spPr/>
      <dgm:t>
        <a:bodyPr/>
        <a:lstStyle/>
        <a:p>
          <a:endParaRPr lang="en-US" sz="2300" b="1">
            <a:solidFill>
              <a:srgbClr val="000000"/>
            </a:solidFill>
            <a:latin typeface="Cambria"/>
            <a:cs typeface="Cambria"/>
          </a:endParaRPr>
        </a:p>
      </dgm:t>
    </dgm:pt>
    <dgm:pt modelId="{C574D472-40C2-9644-B779-3AFCD5A1F733}">
      <dgm:prSet custT="1"/>
      <dgm:spPr/>
      <dgm:t>
        <a:bodyPr/>
        <a:lstStyle/>
        <a:p>
          <a:pPr rtl="0"/>
          <a:r>
            <a:rPr lang="en-US" sz="2300" b="1" dirty="0" smtClean="0">
              <a:solidFill>
                <a:srgbClr val="000000"/>
              </a:solidFill>
              <a:latin typeface="Cambria"/>
              <a:cs typeface="Cambria"/>
            </a:rPr>
            <a:t>This can be checked by putting the Power Switch provided in the rear compartment to `ON' position</a:t>
          </a:r>
          <a:endParaRPr lang="en-US" sz="2300" b="1" dirty="0">
            <a:solidFill>
              <a:srgbClr val="000000"/>
            </a:solidFill>
            <a:latin typeface="Cambria"/>
            <a:cs typeface="Cambria"/>
          </a:endParaRPr>
        </a:p>
      </dgm:t>
    </dgm:pt>
    <dgm:pt modelId="{F19D6188-3160-CC43-B49C-1BD4AED22B33}" type="parTrans" cxnId="{8150D37C-E887-9142-A770-F13670FC2087}">
      <dgm:prSet/>
      <dgm:spPr/>
      <dgm:t>
        <a:bodyPr/>
        <a:lstStyle/>
        <a:p>
          <a:endParaRPr lang="en-US" sz="2300" b="1">
            <a:solidFill>
              <a:srgbClr val="000000"/>
            </a:solidFill>
            <a:latin typeface="Cambria"/>
            <a:cs typeface="Cambria"/>
          </a:endParaRPr>
        </a:p>
      </dgm:t>
    </dgm:pt>
    <dgm:pt modelId="{A6B6D3C5-6C5F-4040-A4C7-3D3762D2B665}" type="sibTrans" cxnId="{8150D37C-E887-9142-A770-F13670FC2087}">
      <dgm:prSet/>
      <dgm:spPr/>
      <dgm:t>
        <a:bodyPr/>
        <a:lstStyle/>
        <a:p>
          <a:endParaRPr lang="en-US" sz="2300" b="1">
            <a:solidFill>
              <a:srgbClr val="000000"/>
            </a:solidFill>
            <a:latin typeface="Cambria"/>
            <a:cs typeface="Cambria"/>
          </a:endParaRPr>
        </a:p>
      </dgm:t>
    </dgm:pt>
    <dgm:pt modelId="{29D7A01A-E583-5644-8DB0-3A7D33B6F506}">
      <dgm:prSet custT="1"/>
      <dgm:spPr/>
      <dgm:t>
        <a:bodyPr/>
        <a:lstStyle/>
        <a:p>
          <a:pPr rtl="0"/>
          <a:r>
            <a:rPr lang="en-US" sz="2300" b="1" dirty="0" smtClean="0">
              <a:solidFill>
                <a:srgbClr val="000000"/>
              </a:solidFill>
              <a:latin typeface="Cambria"/>
              <a:cs typeface="Cambria"/>
            </a:rPr>
            <a:t>The power switch must be put to `OFF' position. </a:t>
          </a:r>
          <a:endParaRPr lang="en-US" sz="2300" b="1" dirty="0">
            <a:solidFill>
              <a:srgbClr val="000000"/>
            </a:solidFill>
            <a:latin typeface="Cambria"/>
            <a:cs typeface="Cambria"/>
          </a:endParaRPr>
        </a:p>
      </dgm:t>
    </dgm:pt>
    <dgm:pt modelId="{4A2B5980-D57A-5B48-ADA0-B739971D18E8}" type="parTrans" cxnId="{765E9ABC-29A7-7846-B0ED-0630F508AF45}">
      <dgm:prSet/>
      <dgm:spPr/>
      <dgm:t>
        <a:bodyPr/>
        <a:lstStyle/>
        <a:p>
          <a:endParaRPr lang="en-US" sz="2300" b="1">
            <a:solidFill>
              <a:srgbClr val="000000"/>
            </a:solidFill>
            <a:latin typeface="Cambria"/>
            <a:cs typeface="Cambria"/>
          </a:endParaRPr>
        </a:p>
      </dgm:t>
    </dgm:pt>
    <dgm:pt modelId="{E0EA5E06-E57E-ED45-AD11-49954E0D7FAF}" type="sibTrans" cxnId="{765E9ABC-29A7-7846-B0ED-0630F508AF45}">
      <dgm:prSet/>
      <dgm:spPr/>
      <dgm:t>
        <a:bodyPr/>
        <a:lstStyle/>
        <a:p>
          <a:endParaRPr lang="en-US" sz="2300" b="1">
            <a:solidFill>
              <a:srgbClr val="000000"/>
            </a:solidFill>
            <a:latin typeface="Cambria"/>
            <a:cs typeface="Cambria"/>
          </a:endParaRPr>
        </a:p>
      </dgm:t>
    </dgm:pt>
    <dgm:pt modelId="{DF270DFC-7C60-2B47-838E-EDC56AD80282}" type="pres">
      <dgm:prSet presAssocID="{AD9A91E4-29CD-2441-BFCA-081065D9FA37}" presName="diagram" presStyleCnt="0">
        <dgm:presLayoutVars>
          <dgm:dir/>
          <dgm:resizeHandles val="exact"/>
        </dgm:presLayoutVars>
      </dgm:prSet>
      <dgm:spPr/>
      <dgm:t>
        <a:bodyPr/>
        <a:lstStyle/>
        <a:p>
          <a:endParaRPr lang="en-US"/>
        </a:p>
      </dgm:t>
    </dgm:pt>
    <dgm:pt modelId="{07E62A36-4BE3-3C4D-BC6D-E74B0C58316C}" type="pres">
      <dgm:prSet presAssocID="{F8639E04-6ADE-C146-A9AE-B24566518EAB}" presName="node" presStyleLbl="node1" presStyleIdx="0" presStyleCnt="4">
        <dgm:presLayoutVars>
          <dgm:bulletEnabled val="1"/>
        </dgm:presLayoutVars>
      </dgm:prSet>
      <dgm:spPr/>
      <dgm:t>
        <a:bodyPr/>
        <a:lstStyle/>
        <a:p>
          <a:endParaRPr lang="en-US"/>
        </a:p>
      </dgm:t>
    </dgm:pt>
    <dgm:pt modelId="{E7403A20-A2A0-8843-889B-FE15FBEB1824}" type="pres">
      <dgm:prSet presAssocID="{5506F34F-2ABE-7446-8FD1-07649D023092}" presName="sibTrans" presStyleCnt="0"/>
      <dgm:spPr/>
    </dgm:pt>
    <dgm:pt modelId="{805B5E7C-6F16-A545-A4C1-FFE652BA87D7}" type="pres">
      <dgm:prSet presAssocID="{9614F796-95E3-6543-8C00-C66CBAB51251}" presName="node" presStyleLbl="node1" presStyleIdx="1" presStyleCnt="4">
        <dgm:presLayoutVars>
          <dgm:bulletEnabled val="1"/>
        </dgm:presLayoutVars>
      </dgm:prSet>
      <dgm:spPr/>
      <dgm:t>
        <a:bodyPr/>
        <a:lstStyle/>
        <a:p>
          <a:endParaRPr lang="en-US"/>
        </a:p>
      </dgm:t>
    </dgm:pt>
    <dgm:pt modelId="{AF0CF6CF-2C81-AB4D-A214-C2EC31E3C936}" type="pres">
      <dgm:prSet presAssocID="{A9DBDB4C-82A8-794F-B43B-2BEDC68C82B8}" presName="sibTrans" presStyleCnt="0"/>
      <dgm:spPr/>
    </dgm:pt>
    <dgm:pt modelId="{02270FAF-44DA-4544-A5E0-6805774E7E57}" type="pres">
      <dgm:prSet presAssocID="{C574D472-40C2-9644-B779-3AFCD5A1F733}" presName="node" presStyleLbl="node1" presStyleIdx="2" presStyleCnt="4">
        <dgm:presLayoutVars>
          <dgm:bulletEnabled val="1"/>
        </dgm:presLayoutVars>
      </dgm:prSet>
      <dgm:spPr/>
      <dgm:t>
        <a:bodyPr/>
        <a:lstStyle/>
        <a:p>
          <a:endParaRPr lang="en-US"/>
        </a:p>
      </dgm:t>
    </dgm:pt>
    <dgm:pt modelId="{52945508-7DA7-3E48-B210-CD10D3A32EE0}" type="pres">
      <dgm:prSet presAssocID="{A6B6D3C5-6C5F-4040-A4C7-3D3762D2B665}" presName="sibTrans" presStyleCnt="0"/>
      <dgm:spPr/>
    </dgm:pt>
    <dgm:pt modelId="{D446DF06-CFB6-8749-8CDD-5D9C3E1B080F}" type="pres">
      <dgm:prSet presAssocID="{29D7A01A-E583-5644-8DB0-3A7D33B6F506}" presName="node" presStyleLbl="node1" presStyleIdx="3" presStyleCnt="4">
        <dgm:presLayoutVars>
          <dgm:bulletEnabled val="1"/>
        </dgm:presLayoutVars>
      </dgm:prSet>
      <dgm:spPr/>
      <dgm:t>
        <a:bodyPr/>
        <a:lstStyle/>
        <a:p>
          <a:endParaRPr lang="en-US"/>
        </a:p>
      </dgm:t>
    </dgm:pt>
  </dgm:ptLst>
  <dgm:cxnLst>
    <dgm:cxn modelId="{901011AD-2808-4199-B12A-8186D44AE39D}" type="presOf" srcId="{9614F796-95E3-6543-8C00-C66CBAB51251}" destId="{805B5E7C-6F16-A545-A4C1-FFE652BA87D7}" srcOrd="0" destOrd="0" presId="urn:microsoft.com/office/officeart/2005/8/layout/default#2"/>
    <dgm:cxn modelId="{1C5487FD-0B2E-48AF-8CC3-049859AFC1E1}" type="presOf" srcId="{29D7A01A-E583-5644-8DB0-3A7D33B6F506}" destId="{D446DF06-CFB6-8749-8CDD-5D9C3E1B080F}" srcOrd="0" destOrd="0" presId="urn:microsoft.com/office/officeart/2005/8/layout/default#2"/>
    <dgm:cxn modelId="{95008715-D3FC-4833-B97C-CBE4E0323821}" type="presOf" srcId="{F8639E04-6ADE-C146-A9AE-B24566518EAB}" destId="{07E62A36-4BE3-3C4D-BC6D-E74B0C58316C}" srcOrd="0" destOrd="0" presId="urn:microsoft.com/office/officeart/2005/8/layout/default#2"/>
    <dgm:cxn modelId="{8E752FA3-6A95-4D08-AACA-EA8F388850B9}" type="presOf" srcId="{C574D472-40C2-9644-B779-3AFCD5A1F733}" destId="{02270FAF-44DA-4544-A5E0-6805774E7E57}" srcOrd="0" destOrd="0" presId="urn:microsoft.com/office/officeart/2005/8/layout/default#2"/>
    <dgm:cxn modelId="{765E9ABC-29A7-7846-B0ED-0630F508AF45}" srcId="{AD9A91E4-29CD-2441-BFCA-081065D9FA37}" destId="{29D7A01A-E583-5644-8DB0-3A7D33B6F506}" srcOrd="3" destOrd="0" parTransId="{4A2B5980-D57A-5B48-ADA0-B739971D18E8}" sibTransId="{E0EA5E06-E57E-ED45-AD11-49954E0D7FAF}"/>
    <dgm:cxn modelId="{9F4082CC-8749-8246-B14D-3186FFFE86AE}" srcId="{AD9A91E4-29CD-2441-BFCA-081065D9FA37}" destId="{F8639E04-6ADE-C146-A9AE-B24566518EAB}" srcOrd="0" destOrd="0" parTransId="{43AB68B1-D28F-764D-BB73-63B1EF8C176A}" sibTransId="{5506F34F-2ABE-7446-8FD1-07649D023092}"/>
    <dgm:cxn modelId="{76D230D5-5A27-5547-9531-8E88A546FD47}" srcId="{AD9A91E4-29CD-2441-BFCA-081065D9FA37}" destId="{9614F796-95E3-6543-8C00-C66CBAB51251}" srcOrd="1" destOrd="0" parTransId="{D2A2228C-B412-8A4D-A144-92229F415E67}" sibTransId="{A9DBDB4C-82A8-794F-B43B-2BEDC68C82B8}"/>
    <dgm:cxn modelId="{8150D37C-E887-9142-A770-F13670FC2087}" srcId="{AD9A91E4-29CD-2441-BFCA-081065D9FA37}" destId="{C574D472-40C2-9644-B779-3AFCD5A1F733}" srcOrd="2" destOrd="0" parTransId="{F19D6188-3160-CC43-B49C-1BD4AED22B33}" sibTransId="{A6B6D3C5-6C5F-4040-A4C7-3D3762D2B665}"/>
    <dgm:cxn modelId="{4FD876A3-D0DB-4843-B8B2-3453AB98CCAA}" type="presOf" srcId="{AD9A91E4-29CD-2441-BFCA-081065D9FA37}" destId="{DF270DFC-7C60-2B47-838E-EDC56AD80282}" srcOrd="0" destOrd="0" presId="urn:microsoft.com/office/officeart/2005/8/layout/default#2"/>
    <dgm:cxn modelId="{FCE7CDB2-6183-421B-8088-25AA2AB99A76}" type="presParOf" srcId="{DF270DFC-7C60-2B47-838E-EDC56AD80282}" destId="{07E62A36-4BE3-3C4D-BC6D-E74B0C58316C}" srcOrd="0" destOrd="0" presId="urn:microsoft.com/office/officeart/2005/8/layout/default#2"/>
    <dgm:cxn modelId="{FCC0C4DB-E5F1-412B-8B0F-89B590D9C793}" type="presParOf" srcId="{DF270DFC-7C60-2B47-838E-EDC56AD80282}" destId="{E7403A20-A2A0-8843-889B-FE15FBEB1824}" srcOrd="1" destOrd="0" presId="urn:microsoft.com/office/officeart/2005/8/layout/default#2"/>
    <dgm:cxn modelId="{16FBFF08-C8C4-4575-9EBB-32DAFAA28C09}" type="presParOf" srcId="{DF270DFC-7C60-2B47-838E-EDC56AD80282}" destId="{805B5E7C-6F16-A545-A4C1-FFE652BA87D7}" srcOrd="2" destOrd="0" presId="urn:microsoft.com/office/officeart/2005/8/layout/default#2"/>
    <dgm:cxn modelId="{78B26684-AE6C-486D-B2D6-7F48942C893D}" type="presParOf" srcId="{DF270DFC-7C60-2B47-838E-EDC56AD80282}" destId="{AF0CF6CF-2C81-AB4D-A214-C2EC31E3C936}" srcOrd="3" destOrd="0" presId="urn:microsoft.com/office/officeart/2005/8/layout/default#2"/>
    <dgm:cxn modelId="{12EC196A-FB67-47B4-BC9C-34FFE59D18BC}" type="presParOf" srcId="{DF270DFC-7C60-2B47-838E-EDC56AD80282}" destId="{02270FAF-44DA-4544-A5E0-6805774E7E57}" srcOrd="4" destOrd="0" presId="urn:microsoft.com/office/officeart/2005/8/layout/default#2"/>
    <dgm:cxn modelId="{669B9094-5F0D-4107-AE21-B364654C55EE}" type="presParOf" srcId="{DF270DFC-7C60-2B47-838E-EDC56AD80282}" destId="{52945508-7DA7-3E48-B210-CD10D3A32EE0}" srcOrd="5" destOrd="0" presId="urn:microsoft.com/office/officeart/2005/8/layout/default#2"/>
    <dgm:cxn modelId="{25897237-BA7D-4C6E-B6A1-452F74F6CD85}" type="presParOf" srcId="{DF270DFC-7C60-2B47-838E-EDC56AD80282}" destId="{D446DF06-CFB6-8749-8CDD-5D9C3E1B080F}"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26E2E-F21A-6642-BF31-7E5624DA5D41}" type="doc">
      <dgm:prSet loTypeId="urn:microsoft.com/office/officeart/2005/8/layout/default#3" loCatId="" qsTypeId="urn:microsoft.com/office/officeart/2005/8/quickstyle/simple2" qsCatId="simple" csTypeId="urn:microsoft.com/office/officeart/2005/8/colors/accent4_2" csCatId="accent4"/>
      <dgm:spPr/>
      <dgm:t>
        <a:bodyPr/>
        <a:lstStyle/>
        <a:p>
          <a:endParaRPr lang="en-US"/>
        </a:p>
      </dgm:t>
    </dgm:pt>
    <dgm:pt modelId="{53A81BF0-DE67-D641-831A-CA84713642AB}">
      <dgm:prSet custT="1"/>
      <dgm:spPr/>
      <dgm:t>
        <a:bodyPr/>
        <a:lstStyle/>
        <a:p>
          <a:pPr rtl="0"/>
          <a:r>
            <a:rPr lang="en-US" sz="2300" b="1" dirty="0" smtClean="0">
              <a:solidFill>
                <a:srgbClr val="000000"/>
              </a:solidFill>
              <a:latin typeface="Cambria"/>
              <a:cs typeface="Cambria"/>
            </a:rPr>
            <a:t>Ballot paper and slide switches correctly fixed</a:t>
          </a:r>
          <a:endParaRPr lang="en-US" sz="2300" b="1" dirty="0">
            <a:solidFill>
              <a:srgbClr val="000000"/>
            </a:solidFill>
            <a:latin typeface="Cambria"/>
            <a:cs typeface="Cambria"/>
          </a:endParaRPr>
        </a:p>
      </dgm:t>
    </dgm:pt>
    <dgm:pt modelId="{C3E233BB-8953-9247-A3AA-550C86B989F6}" type="parTrans" cxnId="{58E71B0F-B102-C747-8FA6-8B4C513986E8}">
      <dgm:prSet/>
      <dgm:spPr/>
      <dgm:t>
        <a:bodyPr/>
        <a:lstStyle/>
        <a:p>
          <a:endParaRPr lang="en-US" sz="2300" b="1">
            <a:solidFill>
              <a:srgbClr val="000000"/>
            </a:solidFill>
            <a:latin typeface="Cambria"/>
            <a:cs typeface="Cambria"/>
          </a:endParaRPr>
        </a:p>
      </dgm:t>
    </dgm:pt>
    <dgm:pt modelId="{AF01548E-30B1-6D4A-BDB6-D72FD4A5E703}" type="sibTrans" cxnId="{58E71B0F-B102-C747-8FA6-8B4C513986E8}">
      <dgm:prSet/>
      <dgm:spPr/>
      <dgm:t>
        <a:bodyPr/>
        <a:lstStyle/>
        <a:p>
          <a:endParaRPr lang="en-US" sz="2300" b="1">
            <a:solidFill>
              <a:srgbClr val="000000"/>
            </a:solidFill>
            <a:latin typeface="Cambria"/>
            <a:cs typeface="Cambria"/>
          </a:endParaRPr>
        </a:p>
      </dgm:t>
    </dgm:pt>
    <dgm:pt modelId="{6E38558C-E922-454A-8F11-31813D28743F}">
      <dgm:prSet custT="1"/>
      <dgm:spPr/>
      <dgm:t>
        <a:bodyPr/>
        <a:lstStyle/>
        <a:p>
          <a:pPr rtl="0"/>
          <a:r>
            <a:rPr lang="en-US" sz="2300" b="1" dirty="0" smtClean="0">
              <a:solidFill>
                <a:srgbClr val="000000"/>
              </a:solidFill>
              <a:latin typeface="Cambria"/>
              <a:cs typeface="Cambria"/>
            </a:rPr>
            <a:t>Ballot papers fixed on units are properly aligned</a:t>
          </a:r>
          <a:endParaRPr lang="en-US" sz="2300" b="1" dirty="0">
            <a:solidFill>
              <a:srgbClr val="000000"/>
            </a:solidFill>
            <a:latin typeface="Cambria"/>
            <a:cs typeface="Cambria"/>
          </a:endParaRPr>
        </a:p>
      </dgm:t>
    </dgm:pt>
    <dgm:pt modelId="{F591BFC6-F6F6-0444-851E-282C966A7168}" type="parTrans" cxnId="{108A44B7-D277-5341-BDB5-B8AEFE6DBE51}">
      <dgm:prSet/>
      <dgm:spPr/>
      <dgm:t>
        <a:bodyPr/>
        <a:lstStyle/>
        <a:p>
          <a:endParaRPr lang="en-US" sz="2300" b="1">
            <a:solidFill>
              <a:srgbClr val="000000"/>
            </a:solidFill>
            <a:latin typeface="Cambria"/>
            <a:cs typeface="Cambria"/>
          </a:endParaRPr>
        </a:p>
      </dgm:t>
    </dgm:pt>
    <dgm:pt modelId="{B927BAB8-8F78-0244-AC28-7994B6171822}" type="sibTrans" cxnId="{108A44B7-D277-5341-BDB5-B8AEFE6DBE51}">
      <dgm:prSet/>
      <dgm:spPr/>
      <dgm:t>
        <a:bodyPr/>
        <a:lstStyle/>
        <a:p>
          <a:endParaRPr lang="en-US" sz="2300" b="1">
            <a:solidFill>
              <a:srgbClr val="000000"/>
            </a:solidFill>
            <a:latin typeface="Cambria"/>
            <a:cs typeface="Cambria"/>
          </a:endParaRPr>
        </a:p>
      </dgm:t>
    </dgm:pt>
    <dgm:pt modelId="{E60AD57A-B2DA-6147-8E3E-BFC0B97B2ED8}">
      <dgm:prSet custT="1"/>
      <dgm:spPr/>
      <dgm:t>
        <a:bodyPr/>
        <a:lstStyle/>
        <a:p>
          <a:pPr rtl="0"/>
          <a:r>
            <a:rPr lang="en-US" sz="2300" b="1" dirty="0" smtClean="0">
              <a:solidFill>
                <a:srgbClr val="000000"/>
              </a:solidFill>
              <a:latin typeface="Cambria"/>
              <a:cs typeface="Cambria"/>
            </a:rPr>
            <a:t>Name and symbol of each candidate in line with his corresponding lamp &amp; button</a:t>
          </a:r>
          <a:endParaRPr lang="en-US" sz="2300" b="1" dirty="0">
            <a:solidFill>
              <a:srgbClr val="000000"/>
            </a:solidFill>
            <a:latin typeface="Cambria"/>
            <a:cs typeface="Cambria"/>
          </a:endParaRPr>
        </a:p>
      </dgm:t>
    </dgm:pt>
    <dgm:pt modelId="{01126F01-D6A2-5B45-B9AF-E4C2AC1DBAE8}" type="parTrans" cxnId="{1635E3B0-F794-C644-AB8C-93E561B55CD1}">
      <dgm:prSet/>
      <dgm:spPr/>
      <dgm:t>
        <a:bodyPr/>
        <a:lstStyle/>
        <a:p>
          <a:endParaRPr lang="en-US" sz="2300" b="1">
            <a:solidFill>
              <a:srgbClr val="000000"/>
            </a:solidFill>
            <a:latin typeface="Cambria"/>
            <a:cs typeface="Cambria"/>
          </a:endParaRPr>
        </a:p>
      </dgm:t>
    </dgm:pt>
    <dgm:pt modelId="{223C7227-06EC-2F4C-A8BA-D0B6D775D014}" type="sibTrans" cxnId="{1635E3B0-F794-C644-AB8C-93E561B55CD1}">
      <dgm:prSet/>
      <dgm:spPr/>
      <dgm:t>
        <a:bodyPr/>
        <a:lstStyle/>
        <a:p>
          <a:endParaRPr lang="en-US" sz="2300" b="1">
            <a:solidFill>
              <a:srgbClr val="000000"/>
            </a:solidFill>
            <a:latin typeface="Cambria"/>
            <a:cs typeface="Cambria"/>
          </a:endParaRPr>
        </a:p>
      </dgm:t>
    </dgm:pt>
    <dgm:pt modelId="{8E75C94A-C74F-F744-9E51-53FA3787898F}" type="pres">
      <dgm:prSet presAssocID="{AF926E2E-F21A-6642-BF31-7E5624DA5D41}" presName="diagram" presStyleCnt="0">
        <dgm:presLayoutVars>
          <dgm:dir/>
          <dgm:resizeHandles val="exact"/>
        </dgm:presLayoutVars>
      </dgm:prSet>
      <dgm:spPr/>
      <dgm:t>
        <a:bodyPr/>
        <a:lstStyle/>
        <a:p>
          <a:endParaRPr lang="en-US"/>
        </a:p>
      </dgm:t>
    </dgm:pt>
    <dgm:pt modelId="{9663E795-AB2F-2D46-82CF-3AA3D6DC6A27}" type="pres">
      <dgm:prSet presAssocID="{53A81BF0-DE67-D641-831A-CA84713642AB}" presName="node" presStyleLbl="node1" presStyleIdx="0" presStyleCnt="3">
        <dgm:presLayoutVars>
          <dgm:bulletEnabled val="1"/>
        </dgm:presLayoutVars>
      </dgm:prSet>
      <dgm:spPr/>
      <dgm:t>
        <a:bodyPr/>
        <a:lstStyle/>
        <a:p>
          <a:endParaRPr lang="en-US"/>
        </a:p>
      </dgm:t>
    </dgm:pt>
    <dgm:pt modelId="{C0DDAD6F-6480-E745-8B79-EFF4F0099340}" type="pres">
      <dgm:prSet presAssocID="{AF01548E-30B1-6D4A-BDB6-D72FD4A5E703}" presName="sibTrans" presStyleCnt="0"/>
      <dgm:spPr/>
    </dgm:pt>
    <dgm:pt modelId="{B2BBECFD-5169-CC4A-A603-06ACBDB0B806}" type="pres">
      <dgm:prSet presAssocID="{6E38558C-E922-454A-8F11-31813D28743F}" presName="node" presStyleLbl="node1" presStyleIdx="1" presStyleCnt="3">
        <dgm:presLayoutVars>
          <dgm:bulletEnabled val="1"/>
        </dgm:presLayoutVars>
      </dgm:prSet>
      <dgm:spPr/>
      <dgm:t>
        <a:bodyPr/>
        <a:lstStyle/>
        <a:p>
          <a:endParaRPr lang="en-US"/>
        </a:p>
      </dgm:t>
    </dgm:pt>
    <dgm:pt modelId="{0CD878E3-FA98-EF48-8A3F-10BF5345AE20}" type="pres">
      <dgm:prSet presAssocID="{B927BAB8-8F78-0244-AC28-7994B6171822}" presName="sibTrans" presStyleCnt="0"/>
      <dgm:spPr/>
    </dgm:pt>
    <dgm:pt modelId="{0FFC3032-37C2-3A41-B7FB-2673125EA2BA}" type="pres">
      <dgm:prSet presAssocID="{E60AD57A-B2DA-6147-8E3E-BFC0B97B2ED8}" presName="node" presStyleLbl="node1" presStyleIdx="2" presStyleCnt="3">
        <dgm:presLayoutVars>
          <dgm:bulletEnabled val="1"/>
        </dgm:presLayoutVars>
      </dgm:prSet>
      <dgm:spPr/>
      <dgm:t>
        <a:bodyPr/>
        <a:lstStyle/>
        <a:p>
          <a:endParaRPr lang="en-US"/>
        </a:p>
      </dgm:t>
    </dgm:pt>
  </dgm:ptLst>
  <dgm:cxnLst>
    <dgm:cxn modelId="{108A44B7-D277-5341-BDB5-B8AEFE6DBE51}" srcId="{AF926E2E-F21A-6642-BF31-7E5624DA5D41}" destId="{6E38558C-E922-454A-8F11-31813D28743F}" srcOrd="1" destOrd="0" parTransId="{F591BFC6-F6F6-0444-851E-282C966A7168}" sibTransId="{B927BAB8-8F78-0244-AC28-7994B6171822}"/>
    <dgm:cxn modelId="{D2F0EE56-0C54-48AE-9916-CEE5A386E5FD}" type="presOf" srcId="{53A81BF0-DE67-D641-831A-CA84713642AB}" destId="{9663E795-AB2F-2D46-82CF-3AA3D6DC6A27}" srcOrd="0" destOrd="0" presId="urn:microsoft.com/office/officeart/2005/8/layout/default#3"/>
    <dgm:cxn modelId="{58E71B0F-B102-C747-8FA6-8B4C513986E8}" srcId="{AF926E2E-F21A-6642-BF31-7E5624DA5D41}" destId="{53A81BF0-DE67-D641-831A-CA84713642AB}" srcOrd="0" destOrd="0" parTransId="{C3E233BB-8953-9247-A3AA-550C86B989F6}" sibTransId="{AF01548E-30B1-6D4A-BDB6-D72FD4A5E703}"/>
    <dgm:cxn modelId="{1635E3B0-F794-C644-AB8C-93E561B55CD1}" srcId="{AF926E2E-F21A-6642-BF31-7E5624DA5D41}" destId="{E60AD57A-B2DA-6147-8E3E-BFC0B97B2ED8}" srcOrd="2" destOrd="0" parTransId="{01126F01-D6A2-5B45-B9AF-E4C2AC1DBAE8}" sibTransId="{223C7227-06EC-2F4C-A8BA-D0B6D775D014}"/>
    <dgm:cxn modelId="{4DBBC4F2-5FA5-45C1-BBE1-BEE8447FF42F}" type="presOf" srcId="{6E38558C-E922-454A-8F11-31813D28743F}" destId="{B2BBECFD-5169-CC4A-A603-06ACBDB0B806}" srcOrd="0" destOrd="0" presId="urn:microsoft.com/office/officeart/2005/8/layout/default#3"/>
    <dgm:cxn modelId="{5DF06495-3588-46BF-9742-F69BCD3DB1AC}" type="presOf" srcId="{E60AD57A-B2DA-6147-8E3E-BFC0B97B2ED8}" destId="{0FFC3032-37C2-3A41-B7FB-2673125EA2BA}" srcOrd="0" destOrd="0" presId="urn:microsoft.com/office/officeart/2005/8/layout/default#3"/>
    <dgm:cxn modelId="{653189DE-6BE8-4480-8376-74B18C5F17E2}" type="presOf" srcId="{AF926E2E-F21A-6642-BF31-7E5624DA5D41}" destId="{8E75C94A-C74F-F744-9E51-53FA3787898F}" srcOrd="0" destOrd="0" presId="urn:microsoft.com/office/officeart/2005/8/layout/default#3"/>
    <dgm:cxn modelId="{C2E39BDA-A73C-43F3-9353-ED6F74B22B6B}" type="presParOf" srcId="{8E75C94A-C74F-F744-9E51-53FA3787898F}" destId="{9663E795-AB2F-2D46-82CF-3AA3D6DC6A27}" srcOrd="0" destOrd="0" presId="urn:microsoft.com/office/officeart/2005/8/layout/default#3"/>
    <dgm:cxn modelId="{5AE1E07B-6A75-46D1-8234-CB55C9106313}" type="presParOf" srcId="{8E75C94A-C74F-F744-9E51-53FA3787898F}" destId="{C0DDAD6F-6480-E745-8B79-EFF4F0099340}" srcOrd="1" destOrd="0" presId="urn:microsoft.com/office/officeart/2005/8/layout/default#3"/>
    <dgm:cxn modelId="{5DB470CB-D57D-4152-B95E-C040F72F1753}" type="presParOf" srcId="{8E75C94A-C74F-F744-9E51-53FA3787898F}" destId="{B2BBECFD-5169-CC4A-A603-06ACBDB0B806}" srcOrd="2" destOrd="0" presId="urn:microsoft.com/office/officeart/2005/8/layout/default#3"/>
    <dgm:cxn modelId="{54C3AF40-EDD2-4676-94BA-D534D74E224A}" type="presParOf" srcId="{8E75C94A-C74F-F744-9E51-53FA3787898F}" destId="{0CD878E3-FA98-EF48-8A3F-10BF5345AE20}" srcOrd="3" destOrd="0" presId="urn:microsoft.com/office/officeart/2005/8/layout/default#3"/>
    <dgm:cxn modelId="{E90CA758-2D71-4F67-80B2-152B4DD5901D}" type="presParOf" srcId="{8E75C94A-C74F-F744-9E51-53FA3787898F}" destId="{0FFC3032-37C2-3A41-B7FB-2673125EA2BA}"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88F6F-C4A8-D848-8EF4-339CFF81C0EA}" type="doc">
      <dgm:prSet loTypeId="urn:microsoft.com/office/officeart/2005/8/layout/default#4" loCatId="" qsTypeId="urn:microsoft.com/office/officeart/2005/8/quickstyle/simple2" qsCatId="simple" csTypeId="urn:microsoft.com/office/officeart/2005/8/colors/accent5_2" csCatId="accent5"/>
      <dgm:spPr/>
      <dgm:t>
        <a:bodyPr/>
        <a:lstStyle/>
        <a:p>
          <a:endParaRPr lang="en-US"/>
        </a:p>
      </dgm:t>
    </dgm:pt>
    <dgm:pt modelId="{8AB105B8-0FC0-584E-BB2D-8C4648D73C16}">
      <dgm:prSet custT="1"/>
      <dgm:spPr/>
      <dgm:t>
        <a:bodyPr/>
        <a:lstStyle/>
        <a:p>
          <a:pPr rtl="0"/>
          <a:r>
            <a:rPr lang="en-US" sz="2300" b="1" dirty="0" smtClean="0">
              <a:solidFill>
                <a:srgbClr val="000000"/>
              </a:solidFill>
              <a:latin typeface="Cambria"/>
              <a:cs typeface="Cambria"/>
            </a:rPr>
            <a:t>Thick line are in line with corresponding grooves on the ballot unit</a:t>
          </a:r>
          <a:endParaRPr lang="en-US" sz="2300" b="1" dirty="0">
            <a:solidFill>
              <a:srgbClr val="000000"/>
            </a:solidFill>
            <a:latin typeface="Cambria"/>
            <a:cs typeface="Cambria"/>
          </a:endParaRPr>
        </a:p>
      </dgm:t>
    </dgm:pt>
    <dgm:pt modelId="{C5E943C5-CF06-6F41-ACAC-48730F9547C3}" type="parTrans" cxnId="{AF84027B-8554-DC48-980F-F5FD06A42249}">
      <dgm:prSet/>
      <dgm:spPr/>
      <dgm:t>
        <a:bodyPr/>
        <a:lstStyle/>
        <a:p>
          <a:endParaRPr lang="en-US" sz="2300" b="1">
            <a:solidFill>
              <a:srgbClr val="000000"/>
            </a:solidFill>
            <a:latin typeface="Cambria"/>
            <a:cs typeface="Cambria"/>
          </a:endParaRPr>
        </a:p>
      </dgm:t>
    </dgm:pt>
    <dgm:pt modelId="{E84D9933-0B6A-5C49-844E-7200C0F477E8}" type="sibTrans" cxnId="{AF84027B-8554-DC48-980F-F5FD06A42249}">
      <dgm:prSet/>
      <dgm:spPr/>
      <dgm:t>
        <a:bodyPr/>
        <a:lstStyle/>
        <a:p>
          <a:endParaRPr lang="en-US" sz="2300" b="1">
            <a:solidFill>
              <a:srgbClr val="000000"/>
            </a:solidFill>
            <a:latin typeface="Cambria"/>
            <a:cs typeface="Cambria"/>
          </a:endParaRPr>
        </a:p>
      </dgm:t>
    </dgm:pt>
    <dgm:pt modelId="{5C8EEE86-94A8-4D4E-B994-E1CD23EFFF2D}">
      <dgm:prSet custT="1"/>
      <dgm:spPr/>
      <dgm:t>
        <a:bodyPr/>
        <a:lstStyle/>
        <a:p>
          <a:pPr rtl="0"/>
          <a:r>
            <a:rPr lang="en-US" sz="2300" b="1" dirty="0" smtClean="0">
              <a:solidFill>
                <a:srgbClr val="000000"/>
              </a:solidFill>
              <a:latin typeface="Cambria"/>
              <a:cs typeface="Cambria"/>
            </a:rPr>
            <a:t>The candidates' blue buttons masked,  are visible on the ballot units = number of contesting candidates, </a:t>
          </a:r>
          <a:endParaRPr lang="en-US" sz="2300" b="1" dirty="0">
            <a:solidFill>
              <a:srgbClr val="000000"/>
            </a:solidFill>
            <a:latin typeface="Cambria"/>
            <a:cs typeface="Cambria"/>
          </a:endParaRPr>
        </a:p>
      </dgm:t>
    </dgm:pt>
    <dgm:pt modelId="{A7F0170E-8986-2843-8388-47E8E4E5206E}" type="parTrans" cxnId="{0BEF6F78-5663-8F45-A458-9C799DDDBA00}">
      <dgm:prSet/>
      <dgm:spPr/>
      <dgm:t>
        <a:bodyPr/>
        <a:lstStyle/>
        <a:p>
          <a:endParaRPr lang="en-US" sz="2300" b="1">
            <a:solidFill>
              <a:srgbClr val="000000"/>
            </a:solidFill>
            <a:latin typeface="Cambria"/>
            <a:cs typeface="Cambria"/>
          </a:endParaRPr>
        </a:p>
      </dgm:t>
    </dgm:pt>
    <dgm:pt modelId="{7C6D6BFA-1467-5C45-A26F-F3C7349AB750}" type="sibTrans" cxnId="{0BEF6F78-5663-8F45-A458-9C799DDDBA00}">
      <dgm:prSet/>
      <dgm:spPr/>
      <dgm:t>
        <a:bodyPr/>
        <a:lstStyle/>
        <a:p>
          <a:endParaRPr lang="en-US" sz="2300" b="1">
            <a:solidFill>
              <a:srgbClr val="000000"/>
            </a:solidFill>
            <a:latin typeface="Cambria"/>
            <a:cs typeface="Cambria"/>
          </a:endParaRPr>
        </a:p>
      </dgm:t>
    </dgm:pt>
    <dgm:pt modelId="{2478A198-342F-9C4E-B410-181492F71E78}">
      <dgm:prSet custT="1"/>
      <dgm:spPr/>
      <dgm:t>
        <a:bodyPr/>
        <a:lstStyle/>
        <a:p>
          <a:pPr rtl="0"/>
          <a:r>
            <a:rPr lang="en-US" sz="2300" b="1" dirty="0" smtClean="0">
              <a:solidFill>
                <a:srgbClr val="000000"/>
              </a:solidFill>
              <a:latin typeface="Cambria"/>
              <a:cs typeface="Cambria"/>
            </a:rPr>
            <a:t>Remaining buttons, if any, have been masked.</a:t>
          </a:r>
          <a:endParaRPr lang="en-US" sz="2300" b="1" dirty="0">
            <a:solidFill>
              <a:srgbClr val="000000"/>
            </a:solidFill>
            <a:latin typeface="Cambria"/>
            <a:cs typeface="Cambria"/>
          </a:endParaRPr>
        </a:p>
      </dgm:t>
    </dgm:pt>
    <dgm:pt modelId="{BDA26CBC-8C91-1241-AB91-0708A62B55FE}" type="parTrans" cxnId="{1824FA4F-12D5-C946-9B9F-6C4AA9B8C110}">
      <dgm:prSet/>
      <dgm:spPr/>
      <dgm:t>
        <a:bodyPr/>
        <a:lstStyle/>
        <a:p>
          <a:endParaRPr lang="en-US" sz="2300" b="1">
            <a:solidFill>
              <a:srgbClr val="000000"/>
            </a:solidFill>
            <a:latin typeface="Cambria"/>
            <a:cs typeface="Cambria"/>
          </a:endParaRPr>
        </a:p>
      </dgm:t>
    </dgm:pt>
    <dgm:pt modelId="{B402EF4A-08E7-1240-AEFE-8C6AA3A6E342}" type="sibTrans" cxnId="{1824FA4F-12D5-C946-9B9F-6C4AA9B8C110}">
      <dgm:prSet/>
      <dgm:spPr/>
      <dgm:t>
        <a:bodyPr/>
        <a:lstStyle/>
        <a:p>
          <a:endParaRPr lang="en-US" sz="2300" b="1">
            <a:solidFill>
              <a:srgbClr val="000000"/>
            </a:solidFill>
            <a:latin typeface="Cambria"/>
            <a:cs typeface="Cambria"/>
          </a:endParaRPr>
        </a:p>
      </dgm:t>
    </dgm:pt>
    <dgm:pt modelId="{94B808BC-365F-2C44-8727-871C98E5F1E0}" type="pres">
      <dgm:prSet presAssocID="{54288F6F-C4A8-D848-8EF4-339CFF81C0EA}" presName="diagram" presStyleCnt="0">
        <dgm:presLayoutVars>
          <dgm:dir/>
          <dgm:resizeHandles val="exact"/>
        </dgm:presLayoutVars>
      </dgm:prSet>
      <dgm:spPr/>
      <dgm:t>
        <a:bodyPr/>
        <a:lstStyle/>
        <a:p>
          <a:endParaRPr lang="en-US"/>
        </a:p>
      </dgm:t>
    </dgm:pt>
    <dgm:pt modelId="{E5EC8156-A690-8C4D-BF32-CE5806CAB2F1}" type="pres">
      <dgm:prSet presAssocID="{8AB105B8-0FC0-584E-BB2D-8C4648D73C16}" presName="node" presStyleLbl="node1" presStyleIdx="0" presStyleCnt="3">
        <dgm:presLayoutVars>
          <dgm:bulletEnabled val="1"/>
        </dgm:presLayoutVars>
      </dgm:prSet>
      <dgm:spPr/>
      <dgm:t>
        <a:bodyPr/>
        <a:lstStyle/>
        <a:p>
          <a:endParaRPr lang="en-US"/>
        </a:p>
      </dgm:t>
    </dgm:pt>
    <dgm:pt modelId="{FD6503C9-942E-224F-BF80-FB020F6F4EEE}" type="pres">
      <dgm:prSet presAssocID="{E84D9933-0B6A-5C49-844E-7200C0F477E8}" presName="sibTrans" presStyleCnt="0"/>
      <dgm:spPr/>
    </dgm:pt>
    <dgm:pt modelId="{0A13DF5B-CBFA-7A4D-BFB9-30F1ED33837D}" type="pres">
      <dgm:prSet presAssocID="{5C8EEE86-94A8-4D4E-B994-E1CD23EFFF2D}" presName="node" presStyleLbl="node1" presStyleIdx="1" presStyleCnt="3">
        <dgm:presLayoutVars>
          <dgm:bulletEnabled val="1"/>
        </dgm:presLayoutVars>
      </dgm:prSet>
      <dgm:spPr/>
      <dgm:t>
        <a:bodyPr/>
        <a:lstStyle/>
        <a:p>
          <a:endParaRPr lang="en-US"/>
        </a:p>
      </dgm:t>
    </dgm:pt>
    <dgm:pt modelId="{8DE56421-3E62-2045-B931-D4AB79B4B97A}" type="pres">
      <dgm:prSet presAssocID="{7C6D6BFA-1467-5C45-A26F-F3C7349AB750}" presName="sibTrans" presStyleCnt="0"/>
      <dgm:spPr/>
    </dgm:pt>
    <dgm:pt modelId="{FF30EE75-2516-4A44-8214-9711DE775C02}" type="pres">
      <dgm:prSet presAssocID="{2478A198-342F-9C4E-B410-181492F71E78}" presName="node" presStyleLbl="node1" presStyleIdx="2" presStyleCnt="3">
        <dgm:presLayoutVars>
          <dgm:bulletEnabled val="1"/>
        </dgm:presLayoutVars>
      </dgm:prSet>
      <dgm:spPr/>
      <dgm:t>
        <a:bodyPr/>
        <a:lstStyle/>
        <a:p>
          <a:endParaRPr lang="en-US"/>
        </a:p>
      </dgm:t>
    </dgm:pt>
  </dgm:ptLst>
  <dgm:cxnLst>
    <dgm:cxn modelId="{1D1E6C1A-1032-46C7-A33A-AE67A5BABC9D}" type="presOf" srcId="{54288F6F-C4A8-D848-8EF4-339CFF81C0EA}" destId="{94B808BC-365F-2C44-8727-871C98E5F1E0}" srcOrd="0" destOrd="0" presId="urn:microsoft.com/office/officeart/2005/8/layout/default#4"/>
    <dgm:cxn modelId="{1824FA4F-12D5-C946-9B9F-6C4AA9B8C110}" srcId="{54288F6F-C4A8-D848-8EF4-339CFF81C0EA}" destId="{2478A198-342F-9C4E-B410-181492F71E78}" srcOrd="2" destOrd="0" parTransId="{BDA26CBC-8C91-1241-AB91-0708A62B55FE}" sibTransId="{B402EF4A-08E7-1240-AEFE-8C6AA3A6E342}"/>
    <dgm:cxn modelId="{C0D8116A-C625-4541-ABB9-090E4014A985}" type="presOf" srcId="{8AB105B8-0FC0-584E-BB2D-8C4648D73C16}" destId="{E5EC8156-A690-8C4D-BF32-CE5806CAB2F1}" srcOrd="0" destOrd="0" presId="urn:microsoft.com/office/officeart/2005/8/layout/default#4"/>
    <dgm:cxn modelId="{AF84027B-8554-DC48-980F-F5FD06A42249}" srcId="{54288F6F-C4A8-D848-8EF4-339CFF81C0EA}" destId="{8AB105B8-0FC0-584E-BB2D-8C4648D73C16}" srcOrd="0" destOrd="0" parTransId="{C5E943C5-CF06-6F41-ACAC-48730F9547C3}" sibTransId="{E84D9933-0B6A-5C49-844E-7200C0F477E8}"/>
    <dgm:cxn modelId="{8CA5E402-4CF9-4FDD-9F44-439703A8322D}" type="presOf" srcId="{5C8EEE86-94A8-4D4E-B994-E1CD23EFFF2D}" destId="{0A13DF5B-CBFA-7A4D-BFB9-30F1ED33837D}" srcOrd="0" destOrd="0" presId="urn:microsoft.com/office/officeart/2005/8/layout/default#4"/>
    <dgm:cxn modelId="{0BEF6F78-5663-8F45-A458-9C799DDDBA00}" srcId="{54288F6F-C4A8-D848-8EF4-339CFF81C0EA}" destId="{5C8EEE86-94A8-4D4E-B994-E1CD23EFFF2D}" srcOrd="1" destOrd="0" parTransId="{A7F0170E-8986-2843-8388-47E8E4E5206E}" sibTransId="{7C6D6BFA-1467-5C45-A26F-F3C7349AB750}"/>
    <dgm:cxn modelId="{D653030A-56B8-4295-AFA6-2537422E42EC}" type="presOf" srcId="{2478A198-342F-9C4E-B410-181492F71E78}" destId="{FF30EE75-2516-4A44-8214-9711DE775C02}" srcOrd="0" destOrd="0" presId="urn:microsoft.com/office/officeart/2005/8/layout/default#4"/>
    <dgm:cxn modelId="{20FF2B09-FAFD-4413-847C-04FB952CB6C8}" type="presParOf" srcId="{94B808BC-365F-2C44-8727-871C98E5F1E0}" destId="{E5EC8156-A690-8C4D-BF32-CE5806CAB2F1}" srcOrd="0" destOrd="0" presId="urn:microsoft.com/office/officeart/2005/8/layout/default#4"/>
    <dgm:cxn modelId="{C37A546D-6FEA-4DF5-8CB4-3DCAB270B615}" type="presParOf" srcId="{94B808BC-365F-2C44-8727-871C98E5F1E0}" destId="{FD6503C9-942E-224F-BF80-FB020F6F4EEE}" srcOrd="1" destOrd="0" presId="urn:microsoft.com/office/officeart/2005/8/layout/default#4"/>
    <dgm:cxn modelId="{7F2D9914-4518-44FF-ADC4-E27061927A9C}" type="presParOf" srcId="{94B808BC-365F-2C44-8727-871C98E5F1E0}" destId="{0A13DF5B-CBFA-7A4D-BFB9-30F1ED33837D}" srcOrd="2" destOrd="0" presId="urn:microsoft.com/office/officeart/2005/8/layout/default#4"/>
    <dgm:cxn modelId="{80069DA6-D09E-4BB4-B9F7-152ACB7B5642}" type="presParOf" srcId="{94B808BC-365F-2C44-8727-871C98E5F1E0}" destId="{8DE56421-3E62-2045-B931-D4AB79B4B97A}" srcOrd="3" destOrd="0" presId="urn:microsoft.com/office/officeart/2005/8/layout/default#4"/>
    <dgm:cxn modelId="{57BFBF6F-5A95-4843-8304-DD470F18025C}" type="presParOf" srcId="{94B808BC-365F-2C44-8727-871C98E5F1E0}" destId="{FF30EE75-2516-4A44-8214-9711DE775C02}" srcOrd="4"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480364-51AD-844E-A105-35B84B7F233D}" type="doc">
      <dgm:prSet loTypeId="urn:microsoft.com/office/officeart/2005/8/layout/vProcess5" loCatId="" qsTypeId="urn:microsoft.com/office/officeart/2005/8/quickstyle/simple4" qsCatId="simple" csTypeId="urn:microsoft.com/office/officeart/2005/8/colors/colorful3" csCatId="colorful" phldr="1"/>
      <dgm:spPr/>
      <dgm:t>
        <a:bodyPr/>
        <a:lstStyle/>
        <a:p>
          <a:endParaRPr lang="en-US"/>
        </a:p>
      </dgm:t>
    </dgm:pt>
    <dgm:pt modelId="{95CACF13-0D4A-E042-82EF-F173DD18EA10}">
      <dgm:prSet phldrT="[Text]" custT="1"/>
      <dgm:spPr/>
      <dgm:t>
        <a:bodyPr/>
        <a:lstStyle/>
        <a:p>
          <a:r>
            <a:rPr lang="en-US" sz="2300" b="1" dirty="0" smtClean="0">
              <a:solidFill>
                <a:srgbClr val="000000"/>
              </a:solidFill>
              <a:latin typeface="Cambria"/>
              <a:cs typeface="Cambria"/>
            </a:rPr>
            <a:t>Collect sets of all statutory and non statutory election materials one day before the date of poll</a:t>
          </a:r>
          <a:endParaRPr lang="en-US" sz="2300" b="1" dirty="0">
            <a:solidFill>
              <a:srgbClr val="000000"/>
            </a:solidFill>
            <a:latin typeface="Cambria"/>
            <a:cs typeface="Cambria"/>
          </a:endParaRPr>
        </a:p>
      </dgm:t>
    </dgm:pt>
    <dgm:pt modelId="{EB4BA506-2504-4E49-837F-951455A72703}" type="parTrans" cxnId="{40C0CDC4-82A2-6548-B922-B31CC3B6BF4D}">
      <dgm:prSet/>
      <dgm:spPr/>
      <dgm:t>
        <a:bodyPr/>
        <a:lstStyle/>
        <a:p>
          <a:endParaRPr lang="en-US" sz="2300" b="1">
            <a:solidFill>
              <a:srgbClr val="000000"/>
            </a:solidFill>
            <a:latin typeface="Cambria"/>
            <a:cs typeface="Cambria"/>
          </a:endParaRPr>
        </a:p>
      </dgm:t>
    </dgm:pt>
    <dgm:pt modelId="{CF99092B-3C9D-8C45-9356-C6661B8CC083}" type="sibTrans" cxnId="{40C0CDC4-82A2-6548-B922-B31CC3B6BF4D}">
      <dgm:prSet custT="1"/>
      <dgm:spPr/>
      <dgm:t>
        <a:bodyPr/>
        <a:lstStyle/>
        <a:p>
          <a:endParaRPr lang="en-US" sz="2300" b="1">
            <a:solidFill>
              <a:srgbClr val="000000"/>
            </a:solidFill>
            <a:latin typeface="Cambria"/>
            <a:cs typeface="Cambria"/>
          </a:endParaRPr>
        </a:p>
      </dgm:t>
    </dgm:pt>
    <dgm:pt modelId="{FBBE5E51-05FE-6C40-AF92-9AB2F3234F8A}">
      <dgm:prSet phldrT="[Text]" custT="1"/>
      <dgm:spPr/>
      <dgm:t>
        <a:bodyPr/>
        <a:lstStyle/>
        <a:p>
          <a:pPr>
            <a:tabLst/>
          </a:pPr>
          <a:r>
            <a:rPr lang="en-US" sz="2300" b="1" dirty="0" smtClean="0">
              <a:solidFill>
                <a:srgbClr val="000000"/>
              </a:solidFill>
              <a:latin typeface="Cambria"/>
              <a:cs typeface="Cambria"/>
            </a:rPr>
            <a:t>Check to ensure that the polling materials given to you belong to the polling station assigned to you</a:t>
          </a:r>
          <a:endParaRPr lang="en-US" sz="2300" b="1" dirty="0">
            <a:solidFill>
              <a:srgbClr val="000000"/>
            </a:solidFill>
            <a:latin typeface="Cambria"/>
            <a:cs typeface="Cambria"/>
          </a:endParaRPr>
        </a:p>
      </dgm:t>
    </dgm:pt>
    <dgm:pt modelId="{10880C77-3461-1C46-86B4-12F8065DC204}" type="parTrans" cxnId="{61DF3FE2-FB01-994A-8915-44245D7B2E80}">
      <dgm:prSet/>
      <dgm:spPr/>
      <dgm:t>
        <a:bodyPr/>
        <a:lstStyle/>
        <a:p>
          <a:endParaRPr lang="en-US" sz="2300" b="1">
            <a:solidFill>
              <a:srgbClr val="000000"/>
            </a:solidFill>
            <a:latin typeface="Cambria"/>
            <a:cs typeface="Cambria"/>
          </a:endParaRPr>
        </a:p>
      </dgm:t>
    </dgm:pt>
    <dgm:pt modelId="{A3ACB8B2-FDAF-5643-8BFA-6F2157A4239F}" type="sibTrans" cxnId="{61DF3FE2-FB01-994A-8915-44245D7B2E80}">
      <dgm:prSet custT="1"/>
      <dgm:spPr/>
      <dgm:t>
        <a:bodyPr/>
        <a:lstStyle/>
        <a:p>
          <a:endParaRPr lang="en-US" sz="2300" b="1">
            <a:solidFill>
              <a:srgbClr val="000000"/>
            </a:solidFill>
            <a:latin typeface="Cambria"/>
            <a:cs typeface="Cambria"/>
          </a:endParaRPr>
        </a:p>
      </dgm:t>
    </dgm:pt>
    <dgm:pt modelId="{94995608-42DE-604C-A9A8-285D892A0231}">
      <dgm:prSet phldrT="[Text]" custT="1"/>
      <dgm:spPr/>
      <dgm:t>
        <a:bodyPr/>
        <a:lstStyle/>
        <a:p>
          <a:r>
            <a:rPr lang="en-US" sz="2300" b="1" dirty="0" smtClean="0">
              <a:solidFill>
                <a:srgbClr val="000000"/>
              </a:solidFill>
              <a:latin typeface="Cambria"/>
              <a:cs typeface="Cambria"/>
            </a:rPr>
            <a:t>Ensure that the EVM and the Electoral Roll given to you is in order and belongs to your polling station</a:t>
          </a:r>
          <a:endParaRPr lang="en-US" sz="2300" b="1" dirty="0">
            <a:solidFill>
              <a:srgbClr val="000000"/>
            </a:solidFill>
            <a:latin typeface="Cambria"/>
            <a:cs typeface="Cambria"/>
          </a:endParaRPr>
        </a:p>
      </dgm:t>
    </dgm:pt>
    <dgm:pt modelId="{DC5514F6-5FD6-FB42-8F0F-DF6DE2583E3B}" type="parTrans" cxnId="{6858B926-ED32-F648-A84A-2A2013AF8DE7}">
      <dgm:prSet/>
      <dgm:spPr/>
      <dgm:t>
        <a:bodyPr/>
        <a:lstStyle/>
        <a:p>
          <a:endParaRPr lang="en-US" sz="2300" b="1">
            <a:solidFill>
              <a:srgbClr val="000000"/>
            </a:solidFill>
            <a:latin typeface="Cambria"/>
            <a:cs typeface="Cambria"/>
          </a:endParaRPr>
        </a:p>
      </dgm:t>
    </dgm:pt>
    <dgm:pt modelId="{B44E6522-11E5-6447-8A8E-90DAA9876DEE}" type="sibTrans" cxnId="{6858B926-ED32-F648-A84A-2A2013AF8DE7}">
      <dgm:prSet/>
      <dgm:spPr/>
      <dgm:t>
        <a:bodyPr/>
        <a:lstStyle/>
        <a:p>
          <a:endParaRPr lang="en-US" sz="2300" b="1">
            <a:solidFill>
              <a:srgbClr val="000000"/>
            </a:solidFill>
            <a:latin typeface="Cambria"/>
            <a:cs typeface="Cambria"/>
          </a:endParaRPr>
        </a:p>
      </dgm:t>
    </dgm:pt>
    <dgm:pt modelId="{367D108A-B225-0246-8B14-1A076C64455E}" type="pres">
      <dgm:prSet presAssocID="{26480364-51AD-844E-A105-35B84B7F233D}" presName="outerComposite" presStyleCnt="0">
        <dgm:presLayoutVars>
          <dgm:chMax val="5"/>
          <dgm:dir/>
          <dgm:resizeHandles val="exact"/>
        </dgm:presLayoutVars>
      </dgm:prSet>
      <dgm:spPr/>
      <dgm:t>
        <a:bodyPr/>
        <a:lstStyle/>
        <a:p>
          <a:endParaRPr lang="en-US"/>
        </a:p>
      </dgm:t>
    </dgm:pt>
    <dgm:pt modelId="{1B3A2F66-878E-4D43-9B44-B00FFADEFF7D}" type="pres">
      <dgm:prSet presAssocID="{26480364-51AD-844E-A105-35B84B7F233D}" presName="dummyMaxCanvas" presStyleCnt="0">
        <dgm:presLayoutVars/>
      </dgm:prSet>
      <dgm:spPr/>
    </dgm:pt>
    <dgm:pt modelId="{CE66713E-A3D2-3347-8508-6F09AD22FCC6}" type="pres">
      <dgm:prSet presAssocID="{26480364-51AD-844E-A105-35B84B7F233D}" presName="ThreeNodes_1" presStyleLbl="node1" presStyleIdx="0" presStyleCnt="3" custScaleX="94648">
        <dgm:presLayoutVars>
          <dgm:bulletEnabled val="1"/>
        </dgm:presLayoutVars>
      </dgm:prSet>
      <dgm:spPr/>
      <dgm:t>
        <a:bodyPr/>
        <a:lstStyle/>
        <a:p>
          <a:endParaRPr lang="en-US"/>
        </a:p>
      </dgm:t>
    </dgm:pt>
    <dgm:pt modelId="{8544D14D-2CAA-054E-BDCD-62D4CB72B7CC}" type="pres">
      <dgm:prSet presAssocID="{26480364-51AD-844E-A105-35B84B7F233D}" presName="ThreeNodes_2" presStyleLbl="node1" presStyleIdx="1" presStyleCnt="3">
        <dgm:presLayoutVars>
          <dgm:bulletEnabled val="1"/>
        </dgm:presLayoutVars>
      </dgm:prSet>
      <dgm:spPr/>
      <dgm:t>
        <a:bodyPr/>
        <a:lstStyle/>
        <a:p>
          <a:endParaRPr lang="en-US"/>
        </a:p>
      </dgm:t>
    </dgm:pt>
    <dgm:pt modelId="{88F4AC5C-D349-704D-9771-59540C6CACFB}" type="pres">
      <dgm:prSet presAssocID="{26480364-51AD-844E-A105-35B84B7F233D}" presName="ThreeNodes_3" presStyleLbl="node1" presStyleIdx="2" presStyleCnt="3">
        <dgm:presLayoutVars>
          <dgm:bulletEnabled val="1"/>
        </dgm:presLayoutVars>
      </dgm:prSet>
      <dgm:spPr/>
      <dgm:t>
        <a:bodyPr/>
        <a:lstStyle/>
        <a:p>
          <a:endParaRPr lang="en-US"/>
        </a:p>
      </dgm:t>
    </dgm:pt>
    <dgm:pt modelId="{37477606-C62D-164E-94E8-3BEED9DAC0D6}" type="pres">
      <dgm:prSet presAssocID="{26480364-51AD-844E-A105-35B84B7F233D}" presName="ThreeConn_1-2" presStyleLbl="fgAccFollowNode1" presStyleIdx="0" presStyleCnt="2">
        <dgm:presLayoutVars>
          <dgm:bulletEnabled val="1"/>
        </dgm:presLayoutVars>
      </dgm:prSet>
      <dgm:spPr/>
      <dgm:t>
        <a:bodyPr/>
        <a:lstStyle/>
        <a:p>
          <a:endParaRPr lang="en-US"/>
        </a:p>
      </dgm:t>
    </dgm:pt>
    <dgm:pt modelId="{3FD5BAC7-3727-5449-911C-1E9CC392CDD6}" type="pres">
      <dgm:prSet presAssocID="{26480364-51AD-844E-A105-35B84B7F233D}" presName="ThreeConn_2-3" presStyleLbl="fgAccFollowNode1" presStyleIdx="1" presStyleCnt="2">
        <dgm:presLayoutVars>
          <dgm:bulletEnabled val="1"/>
        </dgm:presLayoutVars>
      </dgm:prSet>
      <dgm:spPr/>
      <dgm:t>
        <a:bodyPr/>
        <a:lstStyle/>
        <a:p>
          <a:endParaRPr lang="en-US"/>
        </a:p>
      </dgm:t>
    </dgm:pt>
    <dgm:pt modelId="{D5F036CB-D0C7-CA49-99DA-1B298C5DAB57}" type="pres">
      <dgm:prSet presAssocID="{26480364-51AD-844E-A105-35B84B7F233D}" presName="ThreeNodes_1_text" presStyleLbl="node1" presStyleIdx="2" presStyleCnt="3">
        <dgm:presLayoutVars>
          <dgm:bulletEnabled val="1"/>
        </dgm:presLayoutVars>
      </dgm:prSet>
      <dgm:spPr/>
      <dgm:t>
        <a:bodyPr/>
        <a:lstStyle/>
        <a:p>
          <a:endParaRPr lang="en-US"/>
        </a:p>
      </dgm:t>
    </dgm:pt>
    <dgm:pt modelId="{FF0739E5-50CF-4A4D-AFAE-615616B1F108}" type="pres">
      <dgm:prSet presAssocID="{26480364-51AD-844E-A105-35B84B7F233D}" presName="ThreeNodes_2_text" presStyleLbl="node1" presStyleIdx="2" presStyleCnt="3">
        <dgm:presLayoutVars>
          <dgm:bulletEnabled val="1"/>
        </dgm:presLayoutVars>
      </dgm:prSet>
      <dgm:spPr/>
      <dgm:t>
        <a:bodyPr/>
        <a:lstStyle/>
        <a:p>
          <a:endParaRPr lang="en-US"/>
        </a:p>
      </dgm:t>
    </dgm:pt>
    <dgm:pt modelId="{83C58104-F7C6-CA4A-9783-9F9A3B49FD22}" type="pres">
      <dgm:prSet presAssocID="{26480364-51AD-844E-A105-35B84B7F233D}" presName="ThreeNodes_3_text" presStyleLbl="node1" presStyleIdx="2" presStyleCnt="3">
        <dgm:presLayoutVars>
          <dgm:bulletEnabled val="1"/>
        </dgm:presLayoutVars>
      </dgm:prSet>
      <dgm:spPr/>
      <dgm:t>
        <a:bodyPr/>
        <a:lstStyle/>
        <a:p>
          <a:endParaRPr lang="en-US"/>
        </a:p>
      </dgm:t>
    </dgm:pt>
  </dgm:ptLst>
  <dgm:cxnLst>
    <dgm:cxn modelId="{61DF3FE2-FB01-994A-8915-44245D7B2E80}" srcId="{26480364-51AD-844E-A105-35B84B7F233D}" destId="{FBBE5E51-05FE-6C40-AF92-9AB2F3234F8A}" srcOrd="1" destOrd="0" parTransId="{10880C77-3461-1C46-86B4-12F8065DC204}" sibTransId="{A3ACB8B2-FDAF-5643-8BFA-6F2157A4239F}"/>
    <dgm:cxn modelId="{2457C54F-2DB3-40BC-A4F1-4CF1A9E7F72E}" type="presOf" srcId="{FBBE5E51-05FE-6C40-AF92-9AB2F3234F8A}" destId="{FF0739E5-50CF-4A4D-AFAE-615616B1F108}" srcOrd="1" destOrd="0" presId="urn:microsoft.com/office/officeart/2005/8/layout/vProcess5"/>
    <dgm:cxn modelId="{6858B926-ED32-F648-A84A-2A2013AF8DE7}" srcId="{26480364-51AD-844E-A105-35B84B7F233D}" destId="{94995608-42DE-604C-A9A8-285D892A0231}" srcOrd="2" destOrd="0" parTransId="{DC5514F6-5FD6-FB42-8F0F-DF6DE2583E3B}" sibTransId="{B44E6522-11E5-6447-8A8E-90DAA9876DEE}"/>
    <dgm:cxn modelId="{4E9995BD-A68B-4CBD-A62B-B2CB00FF6CB4}" type="presOf" srcId="{A3ACB8B2-FDAF-5643-8BFA-6F2157A4239F}" destId="{3FD5BAC7-3727-5449-911C-1E9CC392CDD6}" srcOrd="0" destOrd="0" presId="urn:microsoft.com/office/officeart/2005/8/layout/vProcess5"/>
    <dgm:cxn modelId="{8A649D8C-B64E-4C32-B52D-1C8F594D4ADB}" type="presOf" srcId="{94995608-42DE-604C-A9A8-285D892A0231}" destId="{83C58104-F7C6-CA4A-9783-9F9A3B49FD22}" srcOrd="1" destOrd="0" presId="urn:microsoft.com/office/officeart/2005/8/layout/vProcess5"/>
    <dgm:cxn modelId="{C99F14DE-4E29-40D3-BD95-47A7970CB47C}" type="presOf" srcId="{CF99092B-3C9D-8C45-9356-C6661B8CC083}" destId="{37477606-C62D-164E-94E8-3BEED9DAC0D6}" srcOrd="0" destOrd="0" presId="urn:microsoft.com/office/officeart/2005/8/layout/vProcess5"/>
    <dgm:cxn modelId="{87810D11-7547-4B7F-B530-3D965ADBE0B4}" type="presOf" srcId="{95CACF13-0D4A-E042-82EF-F173DD18EA10}" destId="{CE66713E-A3D2-3347-8508-6F09AD22FCC6}" srcOrd="0" destOrd="0" presId="urn:microsoft.com/office/officeart/2005/8/layout/vProcess5"/>
    <dgm:cxn modelId="{2A0280E4-2332-47AB-A922-DF4966364C88}" type="presOf" srcId="{FBBE5E51-05FE-6C40-AF92-9AB2F3234F8A}" destId="{8544D14D-2CAA-054E-BDCD-62D4CB72B7CC}" srcOrd="0" destOrd="0" presId="urn:microsoft.com/office/officeart/2005/8/layout/vProcess5"/>
    <dgm:cxn modelId="{5BB3060D-CC22-43E4-A55F-1C1F8DF49389}" type="presOf" srcId="{26480364-51AD-844E-A105-35B84B7F233D}" destId="{367D108A-B225-0246-8B14-1A076C64455E}" srcOrd="0" destOrd="0" presId="urn:microsoft.com/office/officeart/2005/8/layout/vProcess5"/>
    <dgm:cxn modelId="{5C50E862-900F-4BC4-9CFD-873815163289}" type="presOf" srcId="{95CACF13-0D4A-E042-82EF-F173DD18EA10}" destId="{D5F036CB-D0C7-CA49-99DA-1B298C5DAB57}" srcOrd="1" destOrd="0" presId="urn:microsoft.com/office/officeart/2005/8/layout/vProcess5"/>
    <dgm:cxn modelId="{40C0CDC4-82A2-6548-B922-B31CC3B6BF4D}" srcId="{26480364-51AD-844E-A105-35B84B7F233D}" destId="{95CACF13-0D4A-E042-82EF-F173DD18EA10}" srcOrd="0" destOrd="0" parTransId="{EB4BA506-2504-4E49-837F-951455A72703}" sibTransId="{CF99092B-3C9D-8C45-9356-C6661B8CC083}"/>
    <dgm:cxn modelId="{2CDBF0D5-DAF7-42DB-966B-809826A5F24F}" type="presOf" srcId="{94995608-42DE-604C-A9A8-285D892A0231}" destId="{88F4AC5C-D349-704D-9771-59540C6CACFB}" srcOrd="0" destOrd="0" presId="urn:microsoft.com/office/officeart/2005/8/layout/vProcess5"/>
    <dgm:cxn modelId="{BE6F0CA8-6C4C-41DA-ACD2-E4FF25A50106}" type="presParOf" srcId="{367D108A-B225-0246-8B14-1A076C64455E}" destId="{1B3A2F66-878E-4D43-9B44-B00FFADEFF7D}" srcOrd="0" destOrd="0" presId="urn:microsoft.com/office/officeart/2005/8/layout/vProcess5"/>
    <dgm:cxn modelId="{66A828AF-2755-4A5E-9C4D-413CC88A9048}" type="presParOf" srcId="{367D108A-B225-0246-8B14-1A076C64455E}" destId="{CE66713E-A3D2-3347-8508-6F09AD22FCC6}" srcOrd="1" destOrd="0" presId="urn:microsoft.com/office/officeart/2005/8/layout/vProcess5"/>
    <dgm:cxn modelId="{E71A354C-D528-42E6-A704-A29A9DFD628A}" type="presParOf" srcId="{367D108A-B225-0246-8B14-1A076C64455E}" destId="{8544D14D-2CAA-054E-BDCD-62D4CB72B7CC}" srcOrd="2" destOrd="0" presId="urn:microsoft.com/office/officeart/2005/8/layout/vProcess5"/>
    <dgm:cxn modelId="{C0F19484-172E-4A94-889D-11557C74F4ED}" type="presParOf" srcId="{367D108A-B225-0246-8B14-1A076C64455E}" destId="{88F4AC5C-D349-704D-9771-59540C6CACFB}" srcOrd="3" destOrd="0" presId="urn:microsoft.com/office/officeart/2005/8/layout/vProcess5"/>
    <dgm:cxn modelId="{6F8D9A28-5832-4619-8BE3-6E12DD446CBC}" type="presParOf" srcId="{367D108A-B225-0246-8B14-1A076C64455E}" destId="{37477606-C62D-164E-94E8-3BEED9DAC0D6}" srcOrd="4" destOrd="0" presId="urn:microsoft.com/office/officeart/2005/8/layout/vProcess5"/>
    <dgm:cxn modelId="{0F0423EE-D220-4A3C-87FC-1E750BDED3BA}" type="presParOf" srcId="{367D108A-B225-0246-8B14-1A076C64455E}" destId="{3FD5BAC7-3727-5449-911C-1E9CC392CDD6}" srcOrd="5" destOrd="0" presId="urn:microsoft.com/office/officeart/2005/8/layout/vProcess5"/>
    <dgm:cxn modelId="{9357254B-C4F7-4603-8473-073F9D1F0F68}" type="presParOf" srcId="{367D108A-B225-0246-8B14-1A076C64455E}" destId="{D5F036CB-D0C7-CA49-99DA-1B298C5DAB57}" srcOrd="6" destOrd="0" presId="urn:microsoft.com/office/officeart/2005/8/layout/vProcess5"/>
    <dgm:cxn modelId="{2C1759AF-E1A9-462D-96F5-2034665D0BCD}" type="presParOf" srcId="{367D108A-B225-0246-8B14-1A076C64455E}" destId="{FF0739E5-50CF-4A4D-AFAE-615616B1F108}" srcOrd="7" destOrd="0" presId="urn:microsoft.com/office/officeart/2005/8/layout/vProcess5"/>
    <dgm:cxn modelId="{7E81F587-8E2A-4E4B-9DE1-D8EE4644472B}" type="presParOf" srcId="{367D108A-B225-0246-8B14-1A076C64455E}" destId="{83C58104-F7C6-CA4A-9783-9F9A3B49FD2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73A241-35C6-E248-BDEC-D5124968EBAC}" type="doc">
      <dgm:prSet loTypeId="urn:microsoft.com/office/officeart/2005/8/layout/default#5" loCatId="" qsTypeId="urn:microsoft.com/office/officeart/2005/8/quickstyle/simple1" qsCatId="simple" csTypeId="urn:microsoft.com/office/officeart/2005/8/colors/colorful1#1" csCatId="colorful" phldr="1"/>
      <dgm:spPr/>
      <dgm:t>
        <a:bodyPr/>
        <a:lstStyle/>
        <a:p>
          <a:endParaRPr lang="en-US"/>
        </a:p>
      </dgm:t>
    </dgm:pt>
    <dgm:pt modelId="{DC4A604B-9FE8-9941-A344-8EDD6D787A66}">
      <dgm:prSet phldrT="[Text]" custT="1"/>
      <dgm:spPr/>
      <dgm:t>
        <a:bodyPr/>
        <a:lstStyle/>
        <a:p>
          <a:r>
            <a:rPr lang="en-US" sz="2300" b="1" dirty="0" smtClean="0">
              <a:solidFill>
                <a:srgbClr val="000000"/>
              </a:solidFill>
              <a:latin typeface="Cambria"/>
              <a:cs typeface="Cambria"/>
            </a:rPr>
            <a:t>Register of Voters (Form </a:t>
          </a:r>
          <a:r>
            <a:rPr lang="en-US" sz="2300" b="1" dirty="0" err="1" smtClean="0">
              <a:solidFill>
                <a:srgbClr val="000000"/>
              </a:solidFill>
              <a:latin typeface="Cambria"/>
              <a:cs typeface="Cambria"/>
            </a:rPr>
            <a:t>17A</a:t>
          </a:r>
          <a:r>
            <a:rPr lang="en-US" sz="2300" b="1" dirty="0" smtClean="0">
              <a:solidFill>
                <a:srgbClr val="000000"/>
              </a:solidFill>
              <a:latin typeface="Cambria"/>
              <a:cs typeface="Cambria"/>
            </a:rPr>
            <a:t>) - 1 Book</a:t>
          </a:r>
          <a:endParaRPr lang="en-US" sz="2300" b="1" dirty="0">
            <a:solidFill>
              <a:srgbClr val="000000"/>
            </a:solidFill>
            <a:latin typeface="Cambria"/>
            <a:cs typeface="Cambria"/>
          </a:endParaRPr>
        </a:p>
      </dgm:t>
    </dgm:pt>
    <dgm:pt modelId="{3DB4A353-7DD0-F44E-AF50-00CDD0B4E5D5}" type="parTrans" cxnId="{9A349CE2-099D-C241-9F8E-3D655AD2E2EC}">
      <dgm:prSet/>
      <dgm:spPr/>
      <dgm:t>
        <a:bodyPr/>
        <a:lstStyle/>
        <a:p>
          <a:endParaRPr lang="en-US" sz="2300" b="1">
            <a:solidFill>
              <a:srgbClr val="000000"/>
            </a:solidFill>
            <a:latin typeface="Cambria"/>
            <a:cs typeface="Cambria"/>
          </a:endParaRPr>
        </a:p>
      </dgm:t>
    </dgm:pt>
    <dgm:pt modelId="{C121B48E-EB54-F042-92F0-FBCF8A12ACE8}" type="sibTrans" cxnId="{9A349CE2-099D-C241-9F8E-3D655AD2E2EC}">
      <dgm:prSet/>
      <dgm:spPr/>
      <dgm:t>
        <a:bodyPr/>
        <a:lstStyle/>
        <a:p>
          <a:endParaRPr lang="en-US" sz="2300" b="1">
            <a:solidFill>
              <a:srgbClr val="000000"/>
            </a:solidFill>
            <a:latin typeface="Cambria"/>
            <a:cs typeface="Cambria"/>
          </a:endParaRPr>
        </a:p>
      </dgm:t>
    </dgm:pt>
    <dgm:pt modelId="{7C989327-F214-E148-BA8F-DDE0E01C22E1}">
      <dgm:prSet phldrT="[Text]" custT="1"/>
      <dgm:spPr/>
      <dgm:t>
        <a:bodyPr/>
        <a:lstStyle/>
        <a:p>
          <a:r>
            <a:rPr lang="en-US" sz="2300" b="1" dirty="0" smtClean="0">
              <a:solidFill>
                <a:srgbClr val="000000"/>
              </a:solidFill>
              <a:latin typeface="Cambria"/>
              <a:cs typeface="Cambria"/>
            </a:rPr>
            <a:t>Voter’s Slip - 1600</a:t>
          </a:r>
          <a:endParaRPr lang="en-US" sz="2300" b="1" dirty="0">
            <a:solidFill>
              <a:srgbClr val="000000"/>
            </a:solidFill>
            <a:latin typeface="Cambria"/>
            <a:cs typeface="Cambria"/>
          </a:endParaRPr>
        </a:p>
      </dgm:t>
    </dgm:pt>
    <dgm:pt modelId="{265809B7-1F90-3D4A-95FE-3918ADF39297}" type="parTrans" cxnId="{440A2393-C00F-AE46-B40E-E012AEBEAD0B}">
      <dgm:prSet/>
      <dgm:spPr/>
      <dgm:t>
        <a:bodyPr/>
        <a:lstStyle/>
        <a:p>
          <a:endParaRPr lang="en-US" sz="2300" b="1">
            <a:solidFill>
              <a:srgbClr val="000000"/>
            </a:solidFill>
            <a:latin typeface="Cambria"/>
            <a:cs typeface="Cambria"/>
          </a:endParaRPr>
        </a:p>
      </dgm:t>
    </dgm:pt>
    <dgm:pt modelId="{652D6FEF-4E63-C247-B295-ACB26249CA05}" type="sibTrans" cxnId="{440A2393-C00F-AE46-B40E-E012AEBEAD0B}">
      <dgm:prSet/>
      <dgm:spPr/>
      <dgm:t>
        <a:bodyPr/>
        <a:lstStyle/>
        <a:p>
          <a:endParaRPr lang="en-US" sz="2300" b="1">
            <a:solidFill>
              <a:srgbClr val="000000"/>
            </a:solidFill>
            <a:latin typeface="Cambria"/>
            <a:cs typeface="Cambria"/>
          </a:endParaRPr>
        </a:p>
      </dgm:t>
    </dgm:pt>
    <dgm:pt modelId="{38E67E2B-947D-324B-A12B-BD1E2E0CD8CD}">
      <dgm:prSet phldrT="[Text]" custT="1"/>
      <dgm:spPr/>
      <dgm:t>
        <a:bodyPr/>
        <a:lstStyle/>
        <a:p>
          <a:r>
            <a:rPr lang="en-US" sz="2300" b="1" dirty="0" smtClean="0">
              <a:solidFill>
                <a:srgbClr val="000000"/>
              </a:solidFill>
              <a:latin typeface="Cambria"/>
              <a:cs typeface="Cambria"/>
            </a:rPr>
            <a:t>Working Copies of Electoral Roll-3 for AC and 5 for PC</a:t>
          </a:r>
          <a:endParaRPr lang="en-US" sz="2300" b="1" dirty="0">
            <a:solidFill>
              <a:srgbClr val="000000"/>
            </a:solidFill>
            <a:latin typeface="Cambria"/>
            <a:cs typeface="Cambria"/>
          </a:endParaRPr>
        </a:p>
      </dgm:t>
    </dgm:pt>
    <dgm:pt modelId="{8FDCB864-9B95-D142-AF00-0E3292C196A7}" type="parTrans" cxnId="{4BAD02CB-E7A4-384F-99B7-FD3C8157F825}">
      <dgm:prSet/>
      <dgm:spPr/>
      <dgm:t>
        <a:bodyPr/>
        <a:lstStyle/>
        <a:p>
          <a:endParaRPr lang="en-US" sz="2300" b="1">
            <a:solidFill>
              <a:srgbClr val="000000"/>
            </a:solidFill>
            <a:latin typeface="Cambria"/>
            <a:cs typeface="Cambria"/>
          </a:endParaRPr>
        </a:p>
      </dgm:t>
    </dgm:pt>
    <dgm:pt modelId="{F52244DE-F289-2949-800C-7F83A680D314}" type="sibTrans" cxnId="{4BAD02CB-E7A4-384F-99B7-FD3C8157F825}">
      <dgm:prSet/>
      <dgm:spPr/>
      <dgm:t>
        <a:bodyPr/>
        <a:lstStyle/>
        <a:p>
          <a:endParaRPr lang="en-US" sz="2300" b="1">
            <a:solidFill>
              <a:srgbClr val="000000"/>
            </a:solidFill>
            <a:latin typeface="Cambria"/>
            <a:cs typeface="Cambria"/>
          </a:endParaRPr>
        </a:p>
      </dgm:t>
    </dgm:pt>
    <dgm:pt modelId="{D4B01F7B-F378-914A-8C10-07BA37A79757}">
      <dgm:prSet phldrT="[Text]" custT="1"/>
      <dgm:spPr/>
      <dgm:t>
        <a:bodyPr/>
        <a:lstStyle/>
        <a:p>
          <a:r>
            <a:rPr lang="en-US" sz="2300" b="1" dirty="0" smtClean="0">
              <a:solidFill>
                <a:srgbClr val="000000"/>
              </a:solidFill>
              <a:latin typeface="Cambria"/>
              <a:cs typeface="Cambria"/>
            </a:rPr>
            <a:t>List of Classified Service Voters(CSV), if any – 3</a:t>
          </a:r>
          <a:endParaRPr lang="en-US" sz="2300" b="1" dirty="0">
            <a:solidFill>
              <a:srgbClr val="000000"/>
            </a:solidFill>
            <a:latin typeface="Cambria"/>
            <a:cs typeface="Cambria"/>
          </a:endParaRPr>
        </a:p>
      </dgm:t>
    </dgm:pt>
    <dgm:pt modelId="{9B8406D1-1FE1-3542-B9BA-84366FE6595D}" type="parTrans" cxnId="{93146E40-FD7C-6545-A81C-417506229B94}">
      <dgm:prSet/>
      <dgm:spPr/>
      <dgm:t>
        <a:bodyPr/>
        <a:lstStyle/>
        <a:p>
          <a:endParaRPr lang="en-US" sz="2300" b="1">
            <a:solidFill>
              <a:srgbClr val="000000"/>
            </a:solidFill>
            <a:latin typeface="Cambria"/>
            <a:cs typeface="Cambria"/>
          </a:endParaRPr>
        </a:p>
      </dgm:t>
    </dgm:pt>
    <dgm:pt modelId="{DF0DA5B0-E2EB-BF45-A0D4-955191BCF3DB}" type="sibTrans" cxnId="{93146E40-FD7C-6545-A81C-417506229B94}">
      <dgm:prSet/>
      <dgm:spPr/>
      <dgm:t>
        <a:bodyPr/>
        <a:lstStyle/>
        <a:p>
          <a:endParaRPr lang="en-US" sz="2300" b="1">
            <a:solidFill>
              <a:srgbClr val="000000"/>
            </a:solidFill>
            <a:latin typeface="Cambria"/>
            <a:cs typeface="Cambria"/>
          </a:endParaRPr>
        </a:p>
      </dgm:t>
    </dgm:pt>
    <dgm:pt modelId="{28205281-9288-D847-96C3-E16C2A2A4401}" type="pres">
      <dgm:prSet presAssocID="{DE73A241-35C6-E248-BDEC-D5124968EBAC}" presName="diagram" presStyleCnt="0">
        <dgm:presLayoutVars>
          <dgm:dir/>
          <dgm:resizeHandles val="exact"/>
        </dgm:presLayoutVars>
      </dgm:prSet>
      <dgm:spPr/>
      <dgm:t>
        <a:bodyPr/>
        <a:lstStyle/>
        <a:p>
          <a:endParaRPr lang="en-US"/>
        </a:p>
      </dgm:t>
    </dgm:pt>
    <dgm:pt modelId="{96BFE19C-E671-654C-B578-FAC2FFF80032}" type="pres">
      <dgm:prSet presAssocID="{DC4A604B-9FE8-9941-A344-8EDD6D787A66}" presName="node" presStyleLbl="node1" presStyleIdx="0" presStyleCnt="4" custLinFactNeighborX="1463" custLinFactNeighborY="-3207">
        <dgm:presLayoutVars>
          <dgm:bulletEnabled val="1"/>
        </dgm:presLayoutVars>
      </dgm:prSet>
      <dgm:spPr/>
      <dgm:t>
        <a:bodyPr/>
        <a:lstStyle/>
        <a:p>
          <a:endParaRPr lang="en-US"/>
        </a:p>
      </dgm:t>
    </dgm:pt>
    <dgm:pt modelId="{2A08A482-3DC5-6740-8265-93208B7A6D57}" type="pres">
      <dgm:prSet presAssocID="{C121B48E-EB54-F042-92F0-FBCF8A12ACE8}" presName="sibTrans" presStyleCnt="0"/>
      <dgm:spPr/>
    </dgm:pt>
    <dgm:pt modelId="{725E9F56-F802-9A42-8BE2-33CE230646D0}" type="pres">
      <dgm:prSet presAssocID="{7C989327-F214-E148-BA8F-DDE0E01C22E1}" presName="node" presStyleLbl="node1" presStyleIdx="1" presStyleCnt="4" custLinFactNeighborX="-1912" custLinFactNeighborY="-3207">
        <dgm:presLayoutVars>
          <dgm:bulletEnabled val="1"/>
        </dgm:presLayoutVars>
      </dgm:prSet>
      <dgm:spPr/>
      <dgm:t>
        <a:bodyPr/>
        <a:lstStyle/>
        <a:p>
          <a:endParaRPr lang="en-US"/>
        </a:p>
      </dgm:t>
    </dgm:pt>
    <dgm:pt modelId="{C54FB41D-3F0B-004B-BAD2-3ED75D250084}" type="pres">
      <dgm:prSet presAssocID="{652D6FEF-4E63-C247-B295-ACB26249CA05}" presName="sibTrans" presStyleCnt="0"/>
      <dgm:spPr/>
    </dgm:pt>
    <dgm:pt modelId="{0FF0E2B9-3FF7-654C-87AE-3984DF96463A}" type="pres">
      <dgm:prSet presAssocID="{38E67E2B-947D-324B-A12B-BD1E2E0CD8CD}" presName="node" presStyleLbl="node1" presStyleIdx="2" presStyleCnt="4">
        <dgm:presLayoutVars>
          <dgm:bulletEnabled val="1"/>
        </dgm:presLayoutVars>
      </dgm:prSet>
      <dgm:spPr/>
      <dgm:t>
        <a:bodyPr/>
        <a:lstStyle/>
        <a:p>
          <a:endParaRPr lang="en-US"/>
        </a:p>
      </dgm:t>
    </dgm:pt>
    <dgm:pt modelId="{C2027AAB-CB07-7C45-A1F3-EB09BC6C65F0}" type="pres">
      <dgm:prSet presAssocID="{F52244DE-F289-2949-800C-7F83A680D314}" presName="sibTrans" presStyleCnt="0"/>
      <dgm:spPr/>
    </dgm:pt>
    <dgm:pt modelId="{AAC8149D-DDC8-2B43-8AF1-C839A622248C}" type="pres">
      <dgm:prSet presAssocID="{D4B01F7B-F378-914A-8C10-07BA37A79757}" presName="node" presStyleLbl="node1" presStyleIdx="3" presStyleCnt="4" custLinFactNeighborX="-1912" custLinFactNeighborY="-2662">
        <dgm:presLayoutVars>
          <dgm:bulletEnabled val="1"/>
        </dgm:presLayoutVars>
      </dgm:prSet>
      <dgm:spPr/>
      <dgm:t>
        <a:bodyPr/>
        <a:lstStyle/>
        <a:p>
          <a:endParaRPr lang="en-US"/>
        </a:p>
      </dgm:t>
    </dgm:pt>
  </dgm:ptLst>
  <dgm:cxnLst>
    <dgm:cxn modelId="{A74EC4C1-D825-4614-86CE-CA0D8842DB8C}" type="presOf" srcId="{DE73A241-35C6-E248-BDEC-D5124968EBAC}" destId="{28205281-9288-D847-96C3-E16C2A2A4401}" srcOrd="0" destOrd="0" presId="urn:microsoft.com/office/officeart/2005/8/layout/default#5"/>
    <dgm:cxn modelId="{3A5B29CE-03D5-45E3-83FA-AE06E73D3166}" type="presOf" srcId="{D4B01F7B-F378-914A-8C10-07BA37A79757}" destId="{AAC8149D-DDC8-2B43-8AF1-C839A622248C}" srcOrd="0" destOrd="0" presId="urn:microsoft.com/office/officeart/2005/8/layout/default#5"/>
    <dgm:cxn modelId="{4BAD02CB-E7A4-384F-99B7-FD3C8157F825}" srcId="{DE73A241-35C6-E248-BDEC-D5124968EBAC}" destId="{38E67E2B-947D-324B-A12B-BD1E2E0CD8CD}" srcOrd="2" destOrd="0" parTransId="{8FDCB864-9B95-D142-AF00-0E3292C196A7}" sibTransId="{F52244DE-F289-2949-800C-7F83A680D314}"/>
    <dgm:cxn modelId="{440A2393-C00F-AE46-B40E-E012AEBEAD0B}" srcId="{DE73A241-35C6-E248-BDEC-D5124968EBAC}" destId="{7C989327-F214-E148-BA8F-DDE0E01C22E1}" srcOrd="1" destOrd="0" parTransId="{265809B7-1F90-3D4A-95FE-3918ADF39297}" sibTransId="{652D6FEF-4E63-C247-B295-ACB26249CA05}"/>
    <dgm:cxn modelId="{BEF04F08-FB40-4B00-B03C-F86DF812F57F}" type="presOf" srcId="{7C989327-F214-E148-BA8F-DDE0E01C22E1}" destId="{725E9F56-F802-9A42-8BE2-33CE230646D0}" srcOrd="0" destOrd="0" presId="urn:microsoft.com/office/officeart/2005/8/layout/default#5"/>
    <dgm:cxn modelId="{0D874711-92ED-4073-8CB3-DF696485D385}" type="presOf" srcId="{38E67E2B-947D-324B-A12B-BD1E2E0CD8CD}" destId="{0FF0E2B9-3FF7-654C-87AE-3984DF96463A}" srcOrd="0" destOrd="0" presId="urn:microsoft.com/office/officeart/2005/8/layout/default#5"/>
    <dgm:cxn modelId="{93146E40-FD7C-6545-A81C-417506229B94}" srcId="{DE73A241-35C6-E248-BDEC-D5124968EBAC}" destId="{D4B01F7B-F378-914A-8C10-07BA37A79757}" srcOrd="3" destOrd="0" parTransId="{9B8406D1-1FE1-3542-B9BA-84366FE6595D}" sibTransId="{DF0DA5B0-E2EB-BF45-A0D4-955191BCF3DB}"/>
    <dgm:cxn modelId="{23636F10-F0A9-4484-9A67-676C245A8DFF}" type="presOf" srcId="{DC4A604B-9FE8-9941-A344-8EDD6D787A66}" destId="{96BFE19C-E671-654C-B578-FAC2FFF80032}" srcOrd="0" destOrd="0" presId="urn:microsoft.com/office/officeart/2005/8/layout/default#5"/>
    <dgm:cxn modelId="{9A349CE2-099D-C241-9F8E-3D655AD2E2EC}" srcId="{DE73A241-35C6-E248-BDEC-D5124968EBAC}" destId="{DC4A604B-9FE8-9941-A344-8EDD6D787A66}" srcOrd="0" destOrd="0" parTransId="{3DB4A353-7DD0-F44E-AF50-00CDD0B4E5D5}" sibTransId="{C121B48E-EB54-F042-92F0-FBCF8A12ACE8}"/>
    <dgm:cxn modelId="{85A43500-22BF-48BD-A2E1-D295303636E1}" type="presParOf" srcId="{28205281-9288-D847-96C3-E16C2A2A4401}" destId="{96BFE19C-E671-654C-B578-FAC2FFF80032}" srcOrd="0" destOrd="0" presId="urn:microsoft.com/office/officeart/2005/8/layout/default#5"/>
    <dgm:cxn modelId="{4654CDF1-A768-4365-9336-FC394187B664}" type="presParOf" srcId="{28205281-9288-D847-96C3-E16C2A2A4401}" destId="{2A08A482-3DC5-6740-8265-93208B7A6D57}" srcOrd="1" destOrd="0" presId="urn:microsoft.com/office/officeart/2005/8/layout/default#5"/>
    <dgm:cxn modelId="{9C94EE50-A042-441E-9C2A-7B6F7ADE3E9D}" type="presParOf" srcId="{28205281-9288-D847-96C3-E16C2A2A4401}" destId="{725E9F56-F802-9A42-8BE2-33CE230646D0}" srcOrd="2" destOrd="0" presId="urn:microsoft.com/office/officeart/2005/8/layout/default#5"/>
    <dgm:cxn modelId="{67A8A5FA-DF3C-457F-B1EB-8F967F46952C}" type="presParOf" srcId="{28205281-9288-D847-96C3-E16C2A2A4401}" destId="{C54FB41D-3F0B-004B-BAD2-3ED75D250084}" srcOrd="3" destOrd="0" presId="urn:microsoft.com/office/officeart/2005/8/layout/default#5"/>
    <dgm:cxn modelId="{C79E3610-DAA1-47C9-8593-B592BF5ADD34}" type="presParOf" srcId="{28205281-9288-D847-96C3-E16C2A2A4401}" destId="{0FF0E2B9-3FF7-654C-87AE-3984DF96463A}" srcOrd="4" destOrd="0" presId="urn:microsoft.com/office/officeart/2005/8/layout/default#5"/>
    <dgm:cxn modelId="{53962606-F3A3-4D5D-9BF9-D722595728B9}" type="presParOf" srcId="{28205281-9288-D847-96C3-E16C2A2A4401}" destId="{C2027AAB-CB07-7C45-A1F3-EB09BC6C65F0}" srcOrd="5" destOrd="0" presId="urn:microsoft.com/office/officeart/2005/8/layout/default#5"/>
    <dgm:cxn modelId="{C1FA582A-3763-41EF-8C6D-2CD44B3FDC2F}" type="presParOf" srcId="{28205281-9288-D847-96C3-E16C2A2A4401}" destId="{AAC8149D-DDC8-2B43-8AF1-C839A622248C}" srcOrd="6"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73A241-35C6-E248-BDEC-D5124968EBAC}" type="doc">
      <dgm:prSet loTypeId="urn:microsoft.com/office/officeart/2005/8/layout/default#6" loCatId="" qsTypeId="urn:microsoft.com/office/officeart/2005/8/quickstyle/simple1" qsCatId="simple" csTypeId="urn:microsoft.com/office/officeart/2005/8/colors/colorful1#2" csCatId="colorful" phldr="1"/>
      <dgm:spPr/>
      <dgm:t>
        <a:bodyPr/>
        <a:lstStyle/>
        <a:p>
          <a:endParaRPr lang="en-US"/>
        </a:p>
      </dgm:t>
    </dgm:pt>
    <dgm:pt modelId="{41EF403D-DE68-1640-AE1E-3E3C67D22E1E}">
      <dgm:prSet custT="1"/>
      <dgm:spPr/>
      <dgm:t>
        <a:bodyPr/>
        <a:lstStyle/>
        <a:p>
          <a:r>
            <a:rPr lang="en-US" sz="2300" b="1" dirty="0" smtClean="0">
              <a:solidFill>
                <a:srgbClr val="000000"/>
              </a:solidFill>
              <a:latin typeface="Cambria"/>
              <a:cs typeface="Cambria"/>
            </a:rPr>
            <a:t>Address tag for CU-5</a:t>
          </a:r>
          <a:endParaRPr lang="en-US" sz="2300" b="1" dirty="0">
            <a:solidFill>
              <a:srgbClr val="000000"/>
            </a:solidFill>
            <a:latin typeface="Cambria"/>
            <a:cs typeface="Cambria"/>
          </a:endParaRPr>
        </a:p>
      </dgm:t>
    </dgm:pt>
    <dgm:pt modelId="{5F0ED126-8939-9649-912B-61E5E2F7BB90}" type="parTrans" cxnId="{2B8AAD12-DE5E-1C4B-A6FD-C05A7CA2047F}">
      <dgm:prSet/>
      <dgm:spPr/>
      <dgm:t>
        <a:bodyPr/>
        <a:lstStyle/>
        <a:p>
          <a:endParaRPr lang="en-US" sz="2300" b="1">
            <a:solidFill>
              <a:srgbClr val="000000"/>
            </a:solidFill>
            <a:latin typeface="Cambria"/>
            <a:cs typeface="Cambria"/>
          </a:endParaRPr>
        </a:p>
      </dgm:t>
    </dgm:pt>
    <dgm:pt modelId="{3D4E8E98-FDCF-F340-9734-93A326D51528}" type="sibTrans" cxnId="{2B8AAD12-DE5E-1C4B-A6FD-C05A7CA2047F}">
      <dgm:prSet/>
      <dgm:spPr/>
      <dgm:t>
        <a:bodyPr/>
        <a:lstStyle/>
        <a:p>
          <a:endParaRPr lang="en-US" sz="2300" b="1">
            <a:solidFill>
              <a:srgbClr val="000000"/>
            </a:solidFill>
            <a:latin typeface="Cambria"/>
            <a:cs typeface="Cambria"/>
          </a:endParaRPr>
        </a:p>
      </dgm:t>
    </dgm:pt>
    <dgm:pt modelId="{5C82341C-D83D-EE4F-AE76-3BFAF2F01C0B}">
      <dgm:prSet custT="1"/>
      <dgm:spPr/>
      <dgm:t>
        <a:bodyPr/>
        <a:lstStyle/>
        <a:p>
          <a:r>
            <a:rPr lang="en-US" sz="2300" b="1" dirty="0" smtClean="0">
              <a:solidFill>
                <a:srgbClr val="000000"/>
              </a:solidFill>
              <a:latin typeface="Cambria"/>
              <a:cs typeface="Cambria"/>
            </a:rPr>
            <a:t>Address Tag for BU – 4</a:t>
          </a:r>
          <a:endParaRPr lang="en-US" sz="2300" b="1" dirty="0">
            <a:solidFill>
              <a:srgbClr val="000000"/>
            </a:solidFill>
            <a:latin typeface="Cambria"/>
            <a:cs typeface="Cambria"/>
          </a:endParaRPr>
        </a:p>
      </dgm:t>
    </dgm:pt>
    <dgm:pt modelId="{BEE213E3-4014-AE45-B888-EE540ED1F90F}" type="parTrans" cxnId="{890133C6-CB73-3040-895C-E2153BC77233}">
      <dgm:prSet/>
      <dgm:spPr/>
      <dgm:t>
        <a:bodyPr/>
        <a:lstStyle/>
        <a:p>
          <a:endParaRPr lang="en-US" sz="2300" b="1">
            <a:solidFill>
              <a:srgbClr val="000000"/>
            </a:solidFill>
            <a:latin typeface="Cambria"/>
            <a:cs typeface="Cambria"/>
          </a:endParaRPr>
        </a:p>
      </dgm:t>
    </dgm:pt>
    <dgm:pt modelId="{D0E20899-B727-5141-974B-F3EE7FE5CF2A}" type="sibTrans" cxnId="{890133C6-CB73-3040-895C-E2153BC77233}">
      <dgm:prSet/>
      <dgm:spPr/>
      <dgm:t>
        <a:bodyPr/>
        <a:lstStyle/>
        <a:p>
          <a:endParaRPr lang="en-US" sz="2300" b="1">
            <a:solidFill>
              <a:srgbClr val="000000"/>
            </a:solidFill>
            <a:latin typeface="Cambria"/>
            <a:cs typeface="Cambria"/>
          </a:endParaRPr>
        </a:p>
      </dgm:t>
    </dgm:pt>
    <dgm:pt modelId="{34455E05-A86B-1E4A-96E9-2BAC5CCE4056}">
      <dgm:prSet custT="1"/>
      <dgm:spPr/>
      <dgm:t>
        <a:bodyPr/>
        <a:lstStyle/>
        <a:p>
          <a:r>
            <a:rPr lang="en-US" sz="2300" b="1" dirty="0" smtClean="0">
              <a:solidFill>
                <a:srgbClr val="000000"/>
              </a:solidFill>
              <a:latin typeface="Cambria"/>
              <a:cs typeface="Cambria"/>
            </a:rPr>
            <a:t>Special Tag – 3</a:t>
          </a:r>
          <a:endParaRPr lang="en-US" sz="2300" b="1" dirty="0">
            <a:solidFill>
              <a:srgbClr val="000000"/>
            </a:solidFill>
            <a:latin typeface="Cambria"/>
            <a:cs typeface="Cambria"/>
          </a:endParaRPr>
        </a:p>
      </dgm:t>
    </dgm:pt>
    <dgm:pt modelId="{FA00A038-D639-484D-A787-2C308F730668}" type="parTrans" cxnId="{AFF16751-E94A-0D4A-A369-6AD960F9AA97}">
      <dgm:prSet/>
      <dgm:spPr/>
      <dgm:t>
        <a:bodyPr/>
        <a:lstStyle/>
        <a:p>
          <a:endParaRPr lang="en-US" sz="2300" b="1">
            <a:solidFill>
              <a:srgbClr val="000000"/>
            </a:solidFill>
            <a:latin typeface="Cambria"/>
            <a:cs typeface="Cambria"/>
          </a:endParaRPr>
        </a:p>
      </dgm:t>
    </dgm:pt>
    <dgm:pt modelId="{AA0170C1-7DAE-F349-94C4-20BC48ED0FF0}" type="sibTrans" cxnId="{AFF16751-E94A-0D4A-A369-6AD960F9AA97}">
      <dgm:prSet/>
      <dgm:spPr/>
      <dgm:t>
        <a:bodyPr/>
        <a:lstStyle/>
        <a:p>
          <a:endParaRPr lang="en-US" sz="2300" b="1">
            <a:solidFill>
              <a:srgbClr val="000000"/>
            </a:solidFill>
            <a:latin typeface="Cambria"/>
            <a:cs typeface="Cambria"/>
          </a:endParaRPr>
        </a:p>
      </dgm:t>
    </dgm:pt>
    <dgm:pt modelId="{78E1602F-411C-7A4F-B707-D9AED43B77C7}">
      <dgm:prSet custT="1"/>
      <dgm:spPr/>
      <dgm:t>
        <a:bodyPr/>
        <a:lstStyle/>
        <a:p>
          <a:r>
            <a:rPr lang="en-US" sz="2300" b="1" dirty="0" smtClean="0">
              <a:solidFill>
                <a:srgbClr val="000000"/>
              </a:solidFill>
              <a:latin typeface="Cambria"/>
              <a:cs typeface="Cambria"/>
            </a:rPr>
            <a:t>Green paper Seals for </a:t>
          </a:r>
          <a:r>
            <a:rPr lang="en-US" sz="2300" b="1" dirty="0" err="1" smtClean="0">
              <a:solidFill>
                <a:srgbClr val="000000"/>
              </a:solidFill>
              <a:latin typeface="Cambria"/>
              <a:cs typeface="Cambria"/>
            </a:rPr>
            <a:t>EVM</a:t>
          </a:r>
          <a:r>
            <a:rPr lang="en-US" sz="2300" b="1" dirty="0" smtClean="0">
              <a:solidFill>
                <a:srgbClr val="000000"/>
              </a:solidFill>
              <a:latin typeface="Cambria"/>
              <a:cs typeface="Cambria"/>
            </a:rPr>
            <a:t> -4</a:t>
          </a:r>
          <a:endParaRPr lang="en-US" sz="2300" b="1" dirty="0">
            <a:solidFill>
              <a:srgbClr val="000000"/>
            </a:solidFill>
            <a:latin typeface="Cambria"/>
            <a:cs typeface="Cambria"/>
          </a:endParaRPr>
        </a:p>
      </dgm:t>
    </dgm:pt>
    <dgm:pt modelId="{8F2A8293-CC78-0C4E-8276-C114BCA1B1A3}" type="parTrans" cxnId="{2BA60FB6-338F-A744-9D4D-C916C61CB206}">
      <dgm:prSet/>
      <dgm:spPr/>
      <dgm:t>
        <a:bodyPr/>
        <a:lstStyle/>
        <a:p>
          <a:endParaRPr lang="en-US" sz="2300" b="1">
            <a:solidFill>
              <a:srgbClr val="000000"/>
            </a:solidFill>
            <a:latin typeface="Cambria"/>
            <a:cs typeface="Cambria"/>
          </a:endParaRPr>
        </a:p>
      </dgm:t>
    </dgm:pt>
    <dgm:pt modelId="{FCDCD573-7662-9249-B2D4-C02C4E7126BD}" type="sibTrans" cxnId="{2BA60FB6-338F-A744-9D4D-C916C61CB206}">
      <dgm:prSet/>
      <dgm:spPr/>
      <dgm:t>
        <a:bodyPr/>
        <a:lstStyle/>
        <a:p>
          <a:endParaRPr lang="en-US" sz="2300" b="1">
            <a:solidFill>
              <a:srgbClr val="000000"/>
            </a:solidFill>
            <a:latin typeface="Cambria"/>
            <a:cs typeface="Cambria"/>
          </a:endParaRPr>
        </a:p>
      </dgm:t>
    </dgm:pt>
    <dgm:pt modelId="{638805A7-C1C6-3F4B-88FC-4E0180BA9215}">
      <dgm:prSet phldrT="[Text]" custT="1"/>
      <dgm:spPr/>
      <dgm:t>
        <a:bodyPr/>
        <a:lstStyle/>
        <a:p>
          <a:r>
            <a:rPr lang="en-US" sz="2300" b="1" dirty="0" smtClean="0">
              <a:solidFill>
                <a:srgbClr val="000000"/>
              </a:solidFill>
              <a:latin typeface="Cambria"/>
              <a:cs typeface="Cambria"/>
            </a:rPr>
            <a:t>Ballot Papers for Tendered Votes- 20</a:t>
          </a:r>
          <a:endParaRPr lang="en-US" sz="2300" b="1" dirty="0">
            <a:solidFill>
              <a:srgbClr val="000000"/>
            </a:solidFill>
            <a:latin typeface="Cambria"/>
            <a:cs typeface="Cambria"/>
          </a:endParaRPr>
        </a:p>
      </dgm:t>
    </dgm:pt>
    <dgm:pt modelId="{056C6340-4BE0-C748-B7CE-F731E309939E}" type="parTrans" cxnId="{22411382-F274-1748-8271-04B14F0B9CB0}">
      <dgm:prSet/>
      <dgm:spPr/>
      <dgm:t>
        <a:bodyPr/>
        <a:lstStyle/>
        <a:p>
          <a:endParaRPr lang="en-US" sz="2300">
            <a:latin typeface="Cambria"/>
            <a:cs typeface="Cambria"/>
          </a:endParaRPr>
        </a:p>
      </dgm:t>
    </dgm:pt>
    <dgm:pt modelId="{E5A9D8B0-210D-8E40-984B-1B6128467426}" type="sibTrans" cxnId="{22411382-F274-1748-8271-04B14F0B9CB0}">
      <dgm:prSet/>
      <dgm:spPr/>
      <dgm:t>
        <a:bodyPr/>
        <a:lstStyle/>
        <a:p>
          <a:endParaRPr lang="en-US" sz="2300">
            <a:latin typeface="Cambria"/>
            <a:cs typeface="Cambria"/>
          </a:endParaRPr>
        </a:p>
      </dgm:t>
    </dgm:pt>
    <dgm:pt modelId="{CDDC5BB3-6352-F441-8992-1242524E2093}">
      <dgm:prSet phldrT="[Text]" custT="1"/>
      <dgm:spPr/>
      <dgm:t>
        <a:bodyPr/>
        <a:lstStyle/>
        <a:p>
          <a:r>
            <a:rPr lang="en-US" sz="2300" b="1" dirty="0" smtClean="0">
              <a:solidFill>
                <a:srgbClr val="000000"/>
              </a:solidFill>
              <a:latin typeface="Cambria"/>
              <a:cs typeface="Cambria"/>
            </a:rPr>
            <a:t>Indelible Ink- 2 Phials of </a:t>
          </a:r>
          <a:r>
            <a:rPr lang="en-US" sz="2300" b="1" dirty="0" err="1" smtClean="0">
              <a:solidFill>
                <a:srgbClr val="000000"/>
              </a:solidFill>
              <a:latin typeface="Cambria"/>
              <a:cs typeface="Cambria"/>
            </a:rPr>
            <a:t>10CC</a:t>
          </a:r>
          <a:r>
            <a:rPr lang="en-US" sz="2300" b="1" dirty="0" smtClean="0">
              <a:solidFill>
                <a:srgbClr val="000000"/>
              </a:solidFill>
              <a:latin typeface="Cambria"/>
              <a:cs typeface="Cambria"/>
            </a:rPr>
            <a:t> each</a:t>
          </a:r>
          <a:endParaRPr lang="en-US" sz="2300" b="1" dirty="0">
            <a:solidFill>
              <a:srgbClr val="000000"/>
            </a:solidFill>
            <a:latin typeface="Cambria"/>
            <a:cs typeface="Cambria"/>
          </a:endParaRPr>
        </a:p>
      </dgm:t>
    </dgm:pt>
    <dgm:pt modelId="{BBD8B134-05B6-C24C-A40E-1353148179C2}" type="parTrans" cxnId="{387BDFDB-D605-E745-B231-02200BCF2661}">
      <dgm:prSet/>
      <dgm:spPr/>
      <dgm:t>
        <a:bodyPr/>
        <a:lstStyle/>
        <a:p>
          <a:endParaRPr lang="en-US" sz="2300">
            <a:latin typeface="Cambria"/>
            <a:cs typeface="Cambria"/>
          </a:endParaRPr>
        </a:p>
      </dgm:t>
    </dgm:pt>
    <dgm:pt modelId="{9294166D-434C-0249-9903-DEA8A891F50E}" type="sibTrans" cxnId="{387BDFDB-D605-E745-B231-02200BCF2661}">
      <dgm:prSet/>
      <dgm:spPr/>
      <dgm:t>
        <a:bodyPr/>
        <a:lstStyle/>
        <a:p>
          <a:endParaRPr lang="en-US" sz="2300">
            <a:latin typeface="Cambria"/>
            <a:cs typeface="Cambria"/>
          </a:endParaRPr>
        </a:p>
      </dgm:t>
    </dgm:pt>
    <dgm:pt modelId="{28205281-9288-D847-96C3-E16C2A2A4401}" type="pres">
      <dgm:prSet presAssocID="{DE73A241-35C6-E248-BDEC-D5124968EBAC}" presName="diagram" presStyleCnt="0">
        <dgm:presLayoutVars>
          <dgm:dir/>
          <dgm:resizeHandles val="exact"/>
        </dgm:presLayoutVars>
      </dgm:prSet>
      <dgm:spPr/>
      <dgm:t>
        <a:bodyPr/>
        <a:lstStyle/>
        <a:p>
          <a:endParaRPr lang="en-US"/>
        </a:p>
      </dgm:t>
    </dgm:pt>
    <dgm:pt modelId="{DA6D6AC1-D010-F64B-B1D0-972FB318CD8D}" type="pres">
      <dgm:prSet presAssocID="{638805A7-C1C6-3F4B-88FC-4E0180BA9215}" presName="node" presStyleLbl="node1" presStyleIdx="0" presStyleCnt="6">
        <dgm:presLayoutVars>
          <dgm:bulletEnabled val="1"/>
        </dgm:presLayoutVars>
      </dgm:prSet>
      <dgm:spPr/>
      <dgm:t>
        <a:bodyPr/>
        <a:lstStyle/>
        <a:p>
          <a:endParaRPr lang="en-US"/>
        </a:p>
      </dgm:t>
    </dgm:pt>
    <dgm:pt modelId="{8480251E-5A0D-2F43-B68F-7A58C2A58641}" type="pres">
      <dgm:prSet presAssocID="{E5A9D8B0-210D-8E40-984B-1B6128467426}" presName="sibTrans" presStyleCnt="0"/>
      <dgm:spPr/>
    </dgm:pt>
    <dgm:pt modelId="{55025F59-6F48-D24D-A039-290EA8A448DF}" type="pres">
      <dgm:prSet presAssocID="{CDDC5BB3-6352-F441-8992-1242524E2093}" presName="node" presStyleLbl="node1" presStyleIdx="1" presStyleCnt="6">
        <dgm:presLayoutVars>
          <dgm:bulletEnabled val="1"/>
        </dgm:presLayoutVars>
      </dgm:prSet>
      <dgm:spPr/>
      <dgm:t>
        <a:bodyPr/>
        <a:lstStyle/>
        <a:p>
          <a:endParaRPr lang="en-US"/>
        </a:p>
      </dgm:t>
    </dgm:pt>
    <dgm:pt modelId="{959C6371-F4F4-E941-AA30-8E244C44E4FE}" type="pres">
      <dgm:prSet presAssocID="{9294166D-434C-0249-9903-DEA8A891F50E}" presName="sibTrans" presStyleCnt="0"/>
      <dgm:spPr/>
    </dgm:pt>
    <dgm:pt modelId="{5CE51388-02F2-0541-B916-F9DFC257DBBB}" type="pres">
      <dgm:prSet presAssocID="{41EF403D-DE68-1640-AE1E-3E3C67D22E1E}" presName="node" presStyleLbl="node1" presStyleIdx="2" presStyleCnt="6">
        <dgm:presLayoutVars>
          <dgm:bulletEnabled val="1"/>
        </dgm:presLayoutVars>
      </dgm:prSet>
      <dgm:spPr/>
      <dgm:t>
        <a:bodyPr/>
        <a:lstStyle/>
        <a:p>
          <a:endParaRPr lang="en-US"/>
        </a:p>
      </dgm:t>
    </dgm:pt>
    <dgm:pt modelId="{67C1A59E-3E89-5F41-98F8-6FD6B1A22F0E}" type="pres">
      <dgm:prSet presAssocID="{3D4E8E98-FDCF-F340-9734-93A326D51528}" presName="sibTrans" presStyleCnt="0"/>
      <dgm:spPr/>
    </dgm:pt>
    <dgm:pt modelId="{B56A3608-85F8-7048-9B64-730286C8FC45}" type="pres">
      <dgm:prSet presAssocID="{5C82341C-D83D-EE4F-AE76-3BFAF2F01C0B}" presName="node" presStyleLbl="node1" presStyleIdx="3" presStyleCnt="6">
        <dgm:presLayoutVars>
          <dgm:bulletEnabled val="1"/>
        </dgm:presLayoutVars>
      </dgm:prSet>
      <dgm:spPr/>
      <dgm:t>
        <a:bodyPr/>
        <a:lstStyle/>
        <a:p>
          <a:endParaRPr lang="en-US"/>
        </a:p>
      </dgm:t>
    </dgm:pt>
    <dgm:pt modelId="{7865A890-8FA6-8E4A-A003-9C8E3C1FA330}" type="pres">
      <dgm:prSet presAssocID="{D0E20899-B727-5141-974B-F3EE7FE5CF2A}" presName="sibTrans" presStyleCnt="0"/>
      <dgm:spPr/>
    </dgm:pt>
    <dgm:pt modelId="{9D37E571-CB78-0A40-8B8C-3E337847BAFA}" type="pres">
      <dgm:prSet presAssocID="{34455E05-A86B-1E4A-96E9-2BAC5CCE4056}" presName="node" presStyleLbl="node1" presStyleIdx="4" presStyleCnt="6">
        <dgm:presLayoutVars>
          <dgm:bulletEnabled val="1"/>
        </dgm:presLayoutVars>
      </dgm:prSet>
      <dgm:spPr/>
      <dgm:t>
        <a:bodyPr/>
        <a:lstStyle/>
        <a:p>
          <a:endParaRPr lang="en-US"/>
        </a:p>
      </dgm:t>
    </dgm:pt>
    <dgm:pt modelId="{FE1199D0-2242-4547-A598-4E611AE27E52}" type="pres">
      <dgm:prSet presAssocID="{AA0170C1-7DAE-F349-94C4-20BC48ED0FF0}" presName="sibTrans" presStyleCnt="0"/>
      <dgm:spPr/>
    </dgm:pt>
    <dgm:pt modelId="{AB7FDB44-2D05-E643-8E93-508C71A3CB53}" type="pres">
      <dgm:prSet presAssocID="{78E1602F-411C-7A4F-B707-D9AED43B77C7}" presName="node" presStyleLbl="node1" presStyleIdx="5" presStyleCnt="6">
        <dgm:presLayoutVars>
          <dgm:bulletEnabled val="1"/>
        </dgm:presLayoutVars>
      </dgm:prSet>
      <dgm:spPr/>
      <dgm:t>
        <a:bodyPr/>
        <a:lstStyle/>
        <a:p>
          <a:endParaRPr lang="en-US"/>
        </a:p>
      </dgm:t>
    </dgm:pt>
  </dgm:ptLst>
  <dgm:cxnLst>
    <dgm:cxn modelId="{2B8AAD12-DE5E-1C4B-A6FD-C05A7CA2047F}" srcId="{DE73A241-35C6-E248-BDEC-D5124968EBAC}" destId="{41EF403D-DE68-1640-AE1E-3E3C67D22E1E}" srcOrd="2" destOrd="0" parTransId="{5F0ED126-8939-9649-912B-61E5E2F7BB90}" sibTransId="{3D4E8E98-FDCF-F340-9734-93A326D51528}"/>
    <dgm:cxn modelId="{74ED5D2E-2AFA-49CE-A9EE-9C86AF07E39E}" type="presOf" srcId="{DE73A241-35C6-E248-BDEC-D5124968EBAC}" destId="{28205281-9288-D847-96C3-E16C2A2A4401}" srcOrd="0" destOrd="0" presId="urn:microsoft.com/office/officeart/2005/8/layout/default#6"/>
    <dgm:cxn modelId="{1E695DE9-5424-4C26-90E6-7279C59A6144}" type="presOf" srcId="{638805A7-C1C6-3F4B-88FC-4E0180BA9215}" destId="{DA6D6AC1-D010-F64B-B1D0-972FB318CD8D}" srcOrd="0" destOrd="0" presId="urn:microsoft.com/office/officeart/2005/8/layout/default#6"/>
    <dgm:cxn modelId="{E1CCD971-FB0D-4ECD-B2B2-235E56FD849A}" type="presOf" srcId="{78E1602F-411C-7A4F-B707-D9AED43B77C7}" destId="{AB7FDB44-2D05-E643-8E93-508C71A3CB53}" srcOrd="0" destOrd="0" presId="urn:microsoft.com/office/officeart/2005/8/layout/default#6"/>
    <dgm:cxn modelId="{3E788FF6-B235-4067-B627-510E45D1E27D}" type="presOf" srcId="{5C82341C-D83D-EE4F-AE76-3BFAF2F01C0B}" destId="{B56A3608-85F8-7048-9B64-730286C8FC45}" srcOrd="0" destOrd="0" presId="urn:microsoft.com/office/officeart/2005/8/layout/default#6"/>
    <dgm:cxn modelId="{EB435762-94A6-447A-98DC-B0DF2E4869C6}" type="presOf" srcId="{CDDC5BB3-6352-F441-8992-1242524E2093}" destId="{55025F59-6F48-D24D-A039-290EA8A448DF}" srcOrd="0" destOrd="0" presId="urn:microsoft.com/office/officeart/2005/8/layout/default#6"/>
    <dgm:cxn modelId="{387BDFDB-D605-E745-B231-02200BCF2661}" srcId="{DE73A241-35C6-E248-BDEC-D5124968EBAC}" destId="{CDDC5BB3-6352-F441-8992-1242524E2093}" srcOrd="1" destOrd="0" parTransId="{BBD8B134-05B6-C24C-A40E-1353148179C2}" sibTransId="{9294166D-434C-0249-9903-DEA8A891F50E}"/>
    <dgm:cxn modelId="{06D0225D-0529-4874-A437-F5EAF01BFB7D}" type="presOf" srcId="{34455E05-A86B-1E4A-96E9-2BAC5CCE4056}" destId="{9D37E571-CB78-0A40-8B8C-3E337847BAFA}" srcOrd="0" destOrd="0" presId="urn:microsoft.com/office/officeart/2005/8/layout/default#6"/>
    <dgm:cxn modelId="{890133C6-CB73-3040-895C-E2153BC77233}" srcId="{DE73A241-35C6-E248-BDEC-D5124968EBAC}" destId="{5C82341C-D83D-EE4F-AE76-3BFAF2F01C0B}" srcOrd="3" destOrd="0" parTransId="{BEE213E3-4014-AE45-B888-EE540ED1F90F}" sibTransId="{D0E20899-B727-5141-974B-F3EE7FE5CF2A}"/>
    <dgm:cxn modelId="{22411382-F274-1748-8271-04B14F0B9CB0}" srcId="{DE73A241-35C6-E248-BDEC-D5124968EBAC}" destId="{638805A7-C1C6-3F4B-88FC-4E0180BA9215}" srcOrd="0" destOrd="0" parTransId="{056C6340-4BE0-C748-B7CE-F731E309939E}" sibTransId="{E5A9D8B0-210D-8E40-984B-1B6128467426}"/>
    <dgm:cxn modelId="{BB15F7B5-9E23-4623-8B87-C2A5749ECB84}" type="presOf" srcId="{41EF403D-DE68-1640-AE1E-3E3C67D22E1E}" destId="{5CE51388-02F2-0541-B916-F9DFC257DBBB}" srcOrd="0" destOrd="0" presId="urn:microsoft.com/office/officeart/2005/8/layout/default#6"/>
    <dgm:cxn modelId="{AFF16751-E94A-0D4A-A369-6AD960F9AA97}" srcId="{DE73A241-35C6-E248-BDEC-D5124968EBAC}" destId="{34455E05-A86B-1E4A-96E9-2BAC5CCE4056}" srcOrd="4" destOrd="0" parTransId="{FA00A038-D639-484D-A787-2C308F730668}" sibTransId="{AA0170C1-7DAE-F349-94C4-20BC48ED0FF0}"/>
    <dgm:cxn modelId="{2BA60FB6-338F-A744-9D4D-C916C61CB206}" srcId="{DE73A241-35C6-E248-BDEC-D5124968EBAC}" destId="{78E1602F-411C-7A4F-B707-D9AED43B77C7}" srcOrd="5" destOrd="0" parTransId="{8F2A8293-CC78-0C4E-8276-C114BCA1B1A3}" sibTransId="{FCDCD573-7662-9249-B2D4-C02C4E7126BD}"/>
    <dgm:cxn modelId="{A4838788-F2C5-420C-B7D9-0768A2555F3B}" type="presParOf" srcId="{28205281-9288-D847-96C3-E16C2A2A4401}" destId="{DA6D6AC1-D010-F64B-B1D0-972FB318CD8D}" srcOrd="0" destOrd="0" presId="urn:microsoft.com/office/officeart/2005/8/layout/default#6"/>
    <dgm:cxn modelId="{FAC1CFBE-2637-4EE9-B9B1-33C3F62CD4AF}" type="presParOf" srcId="{28205281-9288-D847-96C3-E16C2A2A4401}" destId="{8480251E-5A0D-2F43-B68F-7A58C2A58641}" srcOrd="1" destOrd="0" presId="urn:microsoft.com/office/officeart/2005/8/layout/default#6"/>
    <dgm:cxn modelId="{2D15FF38-0E99-460F-BC8B-6194C7C28F2E}" type="presParOf" srcId="{28205281-9288-D847-96C3-E16C2A2A4401}" destId="{55025F59-6F48-D24D-A039-290EA8A448DF}" srcOrd="2" destOrd="0" presId="urn:microsoft.com/office/officeart/2005/8/layout/default#6"/>
    <dgm:cxn modelId="{97B63015-239B-4059-83D0-5FE820DC2B4E}" type="presParOf" srcId="{28205281-9288-D847-96C3-E16C2A2A4401}" destId="{959C6371-F4F4-E941-AA30-8E244C44E4FE}" srcOrd="3" destOrd="0" presId="urn:microsoft.com/office/officeart/2005/8/layout/default#6"/>
    <dgm:cxn modelId="{D3046E8A-2728-46CB-A7A9-74CA5E209DA2}" type="presParOf" srcId="{28205281-9288-D847-96C3-E16C2A2A4401}" destId="{5CE51388-02F2-0541-B916-F9DFC257DBBB}" srcOrd="4" destOrd="0" presId="urn:microsoft.com/office/officeart/2005/8/layout/default#6"/>
    <dgm:cxn modelId="{74648407-90E2-4F48-AFF8-FA6AC8246476}" type="presParOf" srcId="{28205281-9288-D847-96C3-E16C2A2A4401}" destId="{67C1A59E-3E89-5F41-98F8-6FD6B1A22F0E}" srcOrd="5" destOrd="0" presId="urn:microsoft.com/office/officeart/2005/8/layout/default#6"/>
    <dgm:cxn modelId="{08DC1EB3-D3F2-4DC2-A423-473B402DA519}" type="presParOf" srcId="{28205281-9288-D847-96C3-E16C2A2A4401}" destId="{B56A3608-85F8-7048-9B64-730286C8FC45}" srcOrd="6" destOrd="0" presId="urn:microsoft.com/office/officeart/2005/8/layout/default#6"/>
    <dgm:cxn modelId="{0749073B-3650-4646-AB4E-63426EA0C837}" type="presParOf" srcId="{28205281-9288-D847-96C3-E16C2A2A4401}" destId="{7865A890-8FA6-8E4A-A003-9C8E3C1FA330}" srcOrd="7" destOrd="0" presId="urn:microsoft.com/office/officeart/2005/8/layout/default#6"/>
    <dgm:cxn modelId="{F66233BA-72A1-44D0-A5E0-3563E959DA02}" type="presParOf" srcId="{28205281-9288-D847-96C3-E16C2A2A4401}" destId="{9D37E571-CB78-0A40-8B8C-3E337847BAFA}" srcOrd="8" destOrd="0" presId="urn:microsoft.com/office/officeart/2005/8/layout/default#6"/>
    <dgm:cxn modelId="{50A5403C-A2E0-4B49-A7DF-C47A4981F85D}" type="presParOf" srcId="{28205281-9288-D847-96C3-E16C2A2A4401}" destId="{FE1199D0-2242-4547-A598-4E611AE27E52}" srcOrd="9" destOrd="0" presId="urn:microsoft.com/office/officeart/2005/8/layout/default#6"/>
    <dgm:cxn modelId="{811220E2-CFF7-44F8-AEC4-E994A947A467}" type="presParOf" srcId="{28205281-9288-D847-96C3-E16C2A2A4401}" destId="{AB7FDB44-2D05-E643-8E93-508C71A3CB53}" srcOrd="10"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73A241-35C6-E248-BDEC-D5124968EBAC}" type="doc">
      <dgm:prSet loTypeId="urn:microsoft.com/office/officeart/2005/8/layout/default#7" loCatId="" qsTypeId="urn:microsoft.com/office/officeart/2005/8/quickstyle/simple1" qsCatId="simple" csTypeId="urn:microsoft.com/office/officeart/2005/8/colors/colorful1#3" csCatId="colorful" phldr="1"/>
      <dgm:spPr/>
      <dgm:t>
        <a:bodyPr/>
        <a:lstStyle/>
        <a:p>
          <a:endParaRPr lang="en-US"/>
        </a:p>
      </dgm:t>
    </dgm:pt>
    <dgm:pt modelId="{0458E29B-959C-0B4C-B13A-52B9ED292237}">
      <dgm:prSet custT="1"/>
      <dgm:spPr/>
      <dgm:t>
        <a:bodyPr/>
        <a:lstStyle/>
        <a:p>
          <a:r>
            <a:rPr lang="en-US" sz="2300" b="1" dirty="0" smtClean="0">
              <a:solidFill>
                <a:srgbClr val="000000"/>
              </a:solidFill>
              <a:latin typeface="Cambria"/>
              <a:cs typeface="Cambria"/>
            </a:rPr>
            <a:t>Strip Seal -3</a:t>
          </a:r>
          <a:endParaRPr lang="en-US" sz="2300" b="1" dirty="0">
            <a:solidFill>
              <a:srgbClr val="000000"/>
            </a:solidFill>
            <a:latin typeface="Cambria"/>
            <a:cs typeface="Cambria"/>
          </a:endParaRPr>
        </a:p>
      </dgm:t>
    </dgm:pt>
    <dgm:pt modelId="{E4D8508D-1C34-8B4A-9827-08FEB8319B29}" type="parTrans" cxnId="{22BE95C3-884B-A943-B707-415E1E503FBC}">
      <dgm:prSet/>
      <dgm:spPr/>
      <dgm:t>
        <a:bodyPr/>
        <a:lstStyle/>
        <a:p>
          <a:endParaRPr lang="en-US" sz="2300" b="1">
            <a:solidFill>
              <a:srgbClr val="000000"/>
            </a:solidFill>
            <a:latin typeface="Cambria"/>
            <a:cs typeface="Cambria"/>
          </a:endParaRPr>
        </a:p>
      </dgm:t>
    </dgm:pt>
    <dgm:pt modelId="{621E96D9-215B-FE4A-9F20-9793242DD0AB}" type="sibTrans" cxnId="{22BE95C3-884B-A943-B707-415E1E503FBC}">
      <dgm:prSet/>
      <dgm:spPr/>
      <dgm:t>
        <a:bodyPr/>
        <a:lstStyle/>
        <a:p>
          <a:endParaRPr lang="en-US" sz="2300" b="1">
            <a:solidFill>
              <a:srgbClr val="000000"/>
            </a:solidFill>
            <a:latin typeface="Cambria"/>
            <a:cs typeface="Cambria"/>
          </a:endParaRPr>
        </a:p>
      </dgm:t>
    </dgm:pt>
    <dgm:pt modelId="{1AB9E5F6-2559-D34C-ADBF-D16599C6C3E1}">
      <dgm:prSet custT="1"/>
      <dgm:spPr/>
      <dgm:t>
        <a:bodyPr/>
        <a:lstStyle/>
        <a:p>
          <a:r>
            <a:rPr lang="en-US" sz="2300" b="1" dirty="0" smtClean="0">
              <a:solidFill>
                <a:srgbClr val="000000"/>
              </a:solidFill>
              <a:latin typeface="Cambria"/>
              <a:cs typeface="Cambria"/>
            </a:rPr>
            <a:t>Metal Seal for Presiding Officer -1</a:t>
          </a:r>
          <a:endParaRPr lang="en-US" sz="2300" b="1" dirty="0">
            <a:solidFill>
              <a:srgbClr val="000000"/>
            </a:solidFill>
            <a:latin typeface="Cambria"/>
            <a:cs typeface="Cambria"/>
          </a:endParaRPr>
        </a:p>
      </dgm:t>
    </dgm:pt>
    <dgm:pt modelId="{C2F09435-9CCA-4840-86B0-EF485CDAAF5F}" type="parTrans" cxnId="{E494D438-3458-D44A-A8C8-6274A34D6E47}">
      <dgm:prSet/>
      <dgm:spPr/>
      <dgm:t>
        <a:bodyPr/>
        <a:lstStyle/>
        <a:p>
          <a:endParaRPr lang="en-US" sz="2300" b="1">
            <a:solidFill>
              <a:srgbClr val="000000"/>
            </a:solidFill>
            <a:latin typeface="Cambria"/>
            <a:cs typeface="Cambria"/>
          </a:endParaRPr>
        </a:p>
      </dgm:t>
    </dgm:pt>
    <dgm:pt modelId="{5596998E-C515-1B4A-84AD-8102144885AD}" type="sibTrans" cxnId="{E494D438-3458-D44A-A8C8-6274A34D6E47}">
      <dgm:prSet/>
      <dgm:spPr/>
      <dgm:t>
        <a:bodyPr/>
        <a:lstStyle/>
        <a:p>
          <a:endParaRPr lang="en-US" sz="2300" b="1">
            <a:solidFill>
              <a:srgbClr val="000000"/>
            </a:solidFill>
            <a:latin typeface="Cambria"/>
            <a:cs typeface="Cambria"/>
          </a:endParaRPr>
        </a:p>
      </dgm:t>
    </dgm:pt>
    <dgm:pt modelId="{78ED2298-67C3-A440-9279-851E1B8CF15E}">
      <dgm:prSet custT="1"/>
      <dgm:spPr/>
      <dgm:t>
        <a:bodyPr/>
        <a:lstStyle/>
        <a:p>
          <a:r>
            <a:rPr lang="en-US" sz="2300" b="1" dirty="0" smtClean="0">
              <a:solidFill>
                <a:srgbClr val="000000"/>
              </a:solidFill>
              <a:latin typeface="Cambria"/>
              <a:cs typeface="Cambria"/>
            </a:rPr>
            <a:t>Match Box -1</a:t>
          </a:r>
        </a:p>
        <a:p>
          <a:r>
            <a:rPr lang="en-US" sz="2300" b="1" dirty="0" smtClean="0">
              <a:solidFill>
                <a:srgbClr val="000000"/>
              </a:solidFill>
              <a:latin typeface="Cambria"/>
              <a:cs typeface="Cambria"/>
            </a:rPr>
            <a:t>And sealing Wax</a:t>
          </a:r>
          <a:endParaRPr lang="en-US" sz="2300" b="1" dirty="0">
            <a:solidFill>
              <a:srgbClr val="000000"/>
            </a:solidFill>
            <a:latin typeface="Cambria"/>
            <a:cs typeface="Cambria"/>
          </a:endParaRPr>
        </a:p>
      </dgm:t>
    </dgm:pt>
    <dgm:pt modelId="{FCED7BA8-3B7A-6B41-9B38-025A19D06B54}" type="parTrans" cxnId="{D4296F52-1B86-2045-A5DC-5D8874F69AE0}">
      <dgm:prSet/>
      <dgm:spPr/>
      <dgm:t>
        <a:bodyPr/>
        <a:lstStyle/>
        <a:p>
          <a:endParaRPr lang="en-US" sz="2300" b="1">
            <a:solidFill>
              <a:srgbClr val="000000"/>
            </a:solidFill>
            <a:latin typeface="Cambria"/>
            <a:cs typeface="Cambria"/>
          </a:endParaRPr>
        </a:p>
      </dgm:t>
    </dgm:pt>
    <dgm:pt modelId="{72C6B9B9-680C-5A4A-BB50-E8ABC9608E07}" type="sibTrans" cxnId="{D4296F52-1B86-2045-A5DC-5D8874F69AE0}">
      <dgm:prSet/>
      <dgm:spPr/>
      <dgm:t>
        <a:bodyPr/>
        <a:lstStyle/>
        <a:p>
          <a:endParaRPr lang="en-US" sz="2300" b="1">
            <a:solidFill>
              <a:srgbClr val="000000"/>
            </a:solidFill>
            <a:latin typeface="Cambria"/>
            <a:cs typeface="Cambria"/>
          </a:endParaRPr>
        </a:p>
      </dgm:t>
    </dgm:pt>
    <dgm:pt modelId="{98C709DD-ADC6-EE4C-AB48-675D66326280}">
      <dgm:prSet custT="1"/>
      <dgm:spPr/>
      <dgm:t>
        <a:bodyPr/>
        <a:lstStyle/>
        <a:p>
          <a:r>
            <a:rPr lang="en-US" sz="2300" b="1" dirty="0" smtClean="0">
              <a:solidFill>
                <a:srgbClr val="000000"/>
              </a:solidFill>
              <a:latin typeface="Cambria"/>
              <a:cs typeface="Cambria"/>
            </a:rPr>
            <a:t>Presiding Officer’s Diary – 1</a:t>
          </a:r>
          <a:endParaRPr lang="en-US" sz="2300" b="1" dirty="0">
            <a:solidFill>
              <a:srgbClr val="000000"/>
            </a:solidFill>
            <a:latin typeface="Cambria"/>
            <a:cs typeface="Cambria"/>
          </a:endParaRPr>
        </a:p>
      </dgm:t>
    </dgm:pt>
    <dgm:pt modelId="{68C59CB4-B49D-0E4A-A4FF-3285FA14F2DA}" type="parTrans" cxnId="{CA83AA4F-80CE-184C-9C3C-6FC75C9AE2F4}">
      <dgm:prSet/>
      <dgm:spPr/>
      <dgm:t>
        <a:bodyPr/>
        <a:lstStyle/>
        <a:p>
          <a:endParaRPr lang="en-US" sz="2300" b="1">
            <a:solidFill>
              <a:srgbClr val="000000"/>
            </a:solidFill>
            <a:latin typeface="Cambria"/>
            <a:cs typeface="Cambria"/>
          </a:endParaRPr>
        </a:p>
      </dgm:t>
    </dgm:pt>
    <dgm:pt modelId="{16EF628F-470C-3F4E-B8B8-865027A29CDB}" type="sibTrans" cxnId="{CA83AA4F-80CE-184C-9C3C-6FC75C9AE2F4}">
      <dgm:prSet/>
      <dgm:spPr/>
      <dgm:t>
        <a:bodyPr/>
        <a:lstStyle/>
        <a:p>
          <a:endParaRPr lang="en-US" sz="2300" b="1">
            <a:solidFill>
              <a:srgbClr val="000000"/>
            </a:solidFill>
            <a:latin typeface="Cambria"/>
            <a:cs typeface="Cambria"/>
          </a:endParaRPr>
        </a:p>
      </dgm:t>
    </dgm:pt>
    <dgm:pt modelId="{9E8E0801-4DFD-E744-BC23-6636575CE6F2}">
      <dgm:prSet custT="1"/>
      <dgm:spPr/>
      <dgm:t>
        <a:bodyPr/>
        <a:lstStyle/>
        <a:p>
          <a:r>
            <a:rPr lang="en-US" sz="2300" b="1" dirty="0" smtClean="0">
              <a:solidFill>
                <a:srgbClr val="000000"/>
              </a:solidFill>
              <a:latin typeface="Cambria"/>
              <a:cs typeface="Cambria"/>
            </a:rPr>
            <a:t>Distinguishing Mark Rubber stamp-1</a:t>
          </a:r>
          <a:endParaRPr lang="en-US" sz="2300" b="1" dirty="0">
            <a:solidFill>
              <a:srgbClr val="000000"/>
            </a:solidFill>
            <a:latin typeface="Cambria"/>
            <a:cs typeface="Cambria"/>
          </a:endParaRPr>
        </a:p>
      </dgm:t>
    </dgm:pt>
    <dgm:pt modelId="{A12E27B4-3980-5546-B9C7-98B8C3066020}" type="parTrans" cxnId="{629C2986-584C-4846-9177-52D53C0C33B0}">
      <dgm:prSet/>
      <dgm:spPr/>
      <dgm:t>
        <a:bodyPr/>
        <a:lstStyle/>
        <a:p>
          <a:endParaRPr lang="en-US" sz="2300" b="1">
            <a:solidFill>
              <a:srgbClr val="000000"/>
            </a:solidFill>
            <a:latin typeface="Cambria"/>
            <a:cs typeface="Cambria"/>
          </a:endParaRPr>
        </a:p>
      </dgm:t>
    </dgm:pt>
    <dgm:pt modelId="{F789D1E3-DBDB-1248-80BC-657F8401F090}" type="sibTrans" cxnId="{629C2986-584C-4846-9177-52D53C0C33B0}">
      <dgm:prSet/>
      <dgm:spPr/>
      <dgm:t>
        <a:bodyPr/>
        <a:lstStyle/>
        <a:p>
          <a:endParaRPr lang="en-US" sz="2300" b="1">
            <a:solidFill>
              <a:srgbClr val="000000"/>
            </a:solidFill>
            <a:latin typeface="Cambria"/>
            <a:cs typeface="Cambria"/>
          </a:endParaRPr>
        </a:p>
      </dgm:t>
    </dgm:pt>
    <dgm:pt modelId="{53A1EF3D-F69E-204C-8D98-9418BC10373A}">
      <dgm:prSet custT="1"/>
      <dgm:spPr/>
      <dgm:t>
        <a:bodyPr/>
        <a:lstStyle/>
        <a:p>
          <a:r>
            <a:rPr lang="en-US" sz="2300" b="1" dirty="0" smtClean="0">
              <a:solidFill>
                <a:srgbClr val="000000"/>
              </a:solidFill>
              <a:latin typeface="Cambria"/>
              <a:cs typeface="Cambria"/>
            </a:rPr>
            <a:t>Rubber Stamp Arrow Cross Mark-1</a:t>
          </a:r>
          <a:endParaRPr lang="en-US" sz="2300" b="1" dirty="0">
            <a:solidFill>
              <a:srgbClr val="000000"/>
            </a:solidFill>
            <a:latin typeface="Cambria"/>
            <a:cs typeface="Cambria"/>
          </a:endParaRPr>
        </a:p>
      </dgm:t>
    </dgm:pt>
    <dgm:pt modelId="{18FE0D2D-910F-AB47-AF77-02624DF81F53}" type="parTrans" cxnId="{2934F363-6B33-3049-9CFB-B8CEE7A30B5A}">
      <dgm:prSet/>
      <dgm:spPr/>
      <dgm:t>
        <a:bodyPr/>
        <a:lstStyle/>
        <a:p>
          <a:endParaRPr lang="en-US" sz="2300" b="1">
            <a:solidFill>
              <a:srgbClr val="000000"/>
            </a:solidFill>
            <a:latin typeface="Cambria"/>
            <a:cs typeface="Cambria"/>
          </a:endParaRPr>
        </a:p>
      </dgm:t>
    </dgm:pt>
    <dgm:pt modelId="{2F0D9BB2-3910-6940-9229-FEB0364370C3}" type="sibTrans" cxnId="{2934F363-6B33-3049-9CFB-B8CEE7A30B5A}">
      <dgm:prSet/>
      <dgm:spPr/>
      <dgm:t>
        <a:bodyPr/>
        <a:lstStyle/>
        <a:p>
          <a:endParaRPr lang="en-US" sz="2300" b="1">
            <a:solidFill>
              <a:srgbClr val="000000"/>
            </a:solidFill>
            <a:latin typeface="Cambria"/>
            <a:cs typeface="Cambria"/>
          </a:endParaRPr>
        </a:p>
      </dgm:t>
    </dgm:pt>
    <dgm:pt modelId="{59903AD5-24EC-EC4E-AD49-6DDEBCF18EB9}">
      <dgm:prSet custT="1"/>
      <dgm:spPr/>
      <dgm:t>
        <a:bodyPr/>
        <a:lstStyle/>
        <a:p>
          <a:r>
            <a:rPr lang="en-US" sz="2300" b="1" dirty="0" smtClean="0">
              <a:solidFill>
                <a:srgbClr val="000000"/>
              </a:solidFill>
              <a:latin typeface="Cambria"/>
              <a:cs typeface="Cambria"/>
            </a:rPr>
            <a:t>Stamp Pad (purple)-1</a:t>
          </a:r>
          <a:endParaRPr lang="en-US" sz="2300" b="1" dirty="0">
            <a:solidFill>
              <a:srgbClr val="000000"/>
            </a:solidFill>
            <a:latin typeface="Cambria"/>
            <a:cs typeface="Cambria"/>
          </a:endParaRPr>
        </a:p>
      </dgm:t>
    </dgm:pt>
    <dgm:pt modelId="{4F13AA1E-5688-5F45-9FEE-D5F101A5AC6C}" type="parTrans" cxnId="{16E6AC53-7754-9D46-BCB9-0903EEF7BF3A}">
      <dgm:prSet/>
      <dgm:spPr/>
      <dgm:t>
        <a:bodyPr/>
        <a:lstStyle/>
        <a:p>
          <a:endParaRPr lang="en-US" sz="2300" b="1">
            <a:solidFill>
              <a:srgbClr val="000000"/>
            </a:solidFill>
            <a:latin typeface="Cambria"/>
            <a:cs typeface="Cambria"/>
          </a:endParaRPr>
        </a:p>
      </dgm:t>
    </dgm:pt>
    <dgm:pt modelId="{B8B586DF-FC78-BD45-A16E-F5267F1ED6D4}" type="sibTrans" cxnId="{16E6AC53-7754-9D46-BCB9-0903EEF7BF3A}">
      <dgm:prSet/>
      <dgm:spPr/>
      <dgm:t>
        <a:bodyPr/>
        <a:lstStyle/>
        <a:p>
          <a:endParaRPr lang="en-US" sz="2300" b="1">
            <a:solidFill>
              <a:srgbClr val="000000"/>
            </a:solidFill>
            <a:latin typeface="Cambria"/>
            <a:cs typeface="Cambria"/>
          </a:endParaRPr>
        </a:p>
      </dgm:t>
    </dgm:pt>
    <dgm:pt modelId="{28205281-9288-D847-96C3-E16C2A2A4401}" type="pres">
      <dgm:prSet presAssocID="{DE73A241-35C6-E248-BDEC-D5124968EBAC}" presName="diagram" presStyleCnt="0">
        <dgm:presLayoutVars>
          <dgm:dir/>
          <dgm:resizeHandles val="exact"/>
        </dgm:presLayoutVars>
      </dgm:prSet>
      <dgm:spPr/>
      <dgm:t>
        <a:bodyPr/>
        <a:lstStyle/>
        <a:p>
          <a:endParaRPr lang="en-US"/>
        </a:p>
      </dgm:t>
    </dgm:pt>
    <dgm:pt modelId="{3A5D533C-E96F-F64D-AB5E-15A70CDF21AB}" type="pres">
      <dgm:prSet presAssocID="{0458E29B-959C-0B4C-B13A-52B9ED292237}" presName="node" presStyleLbl="node1" presStyleIdx="0" presStyleCnt="7">
        <dgm:presLayoutVars>
          <dgm:bulletEnabled val="1"/>
        </dgm:presLayoutVars>
      </dgm:prSet>
      <dgm:spPr/>
      <dgm:t>
        <a:bodyPr/>
        <a:lstStyle/>
        <a:p>
          <a:endParaRPr lang="en-US"/>
        </a:p>
      </dgm:t>
    </dgm:pt>
    <dgm:pt modelId="{2A255239-1309-D447-AF7A-8E55235CAFE6}" type="pres">
      <dgm:prSet presAssocID="{621E96D9-215B-FE4A-9F20-9793242DD0AB}" presName="sibTrans" presStyleCnt="0"/>
      <dgm:spPr/>
    </dgm:pt>
    <dgm:pt modelId="{AE64C367-7F03-B049-910B-F42D45CADF51}" type="pres">
      <dgm:prSet presAssocID="{53A1EF3D-F69E-204C-8D98-9418BC10373A}" presName="node" presStyleLbl="node1" presStyleIdx="1" presStyleCnt="7">
        <dgm:presLayoutVars>
          <dgm:bulletEnabled val="1"/>
        </dgm:presLayoutVars>
      </dgm:prSet>
      <dgm:spPr/>
      <dgm:t>
        <a:bodyPr/>
        <a:lstStyle/>
        <a:p>
          <a:endParaRPr lang="en-US"/>
        </a:p>
      </dgm:t>
    </dgm:pt>
    <dgm:pt modelId="{4E2613DC-21A4-2144-A1C2-CA8C1E16DBD7}" type="pres">
      <dgm:prSet presAssocID="{2F0D9BB2-3910-6940-9229-FEB0364370C3}" presName="sibTrans" presStyleCnt="0"/>
      <dgm:spPr/>
    </dgm:pt>
    <dgm:pt modelId="{E4E822D9-6975-0A4D-83C4-AF5EB4756387}" type="pres">
      <dgm:prSet presAssocID="{59903AD5-24EC-EC4E-AD49-6DDEBCF18EB9}" presName="node" presStyleLbl="node1" presStyleIdx="2" presStyleCnt="7">
        <dgm:presLayoutVars>
          <dgm:bulletEnabled val="1"/>
        </dgm:presLayoutVars>
      </dgm:prSet>
      <dgm:spPr/>
      <dgm:t>
        <a:bodyPr/>
        <a:lstStyle/>
        <a:p>
          <a:endParaRPr lang="en-US"/>
        </a:p>
      </dgm:t>
    </dgm:pt>
    <dgm:pt modelId="{E65A1ED1-09FD-564C-AD2A-4CE635A00702}" type="pres">
      <dgm:prSet presAssocID="{B8B586DF-FC78-BD45-A16E-F5267F1ED6D4}" presName="sibTrans" presStyleCnt="0"/>
      <dgm:spPr/>
    </dgm:pt>
    <dgm:pt modelId="{FCACCC06-8633-7442-A69F-10F25832006E}" type="pres">
      <dgm:prSet presAssocID="{1AB9E5F6-2559-D34C-ADBF-D16599C6C3E1}" presName="node" presStyleLbl="node1" presStyleIdx="3" presStyleCnt="7">
        <dgm:presLayoutVars>
          <dgm:bulletEnabled val="1"/>
        </dgm:presLayoutVars>
      </dgm:prSet>
      <dgm:spPr/>
      <dgm:t>
        <a:bodyPr/>
        <a:lstStyle/>
        <a:p>
          <a:endParaRPr lang="en-US"/>
        </a:p>
      </dgm:t>
    </dgm:pt>
    <dgm:pt modelId="{2CE80645-CE7E-3647-84D2-F5E320F07306}" type="pres">
      <dgm:prSet presAssocID="{5596998E-C515-1B4A-84AD-8102144885AD}" presName="sibTrans" presStyleCnt="0"/>
      <dgm:spPr/>
    </dgm:pt>
    <dgm:pt modelId="{493E4C73-9B88-3E4B-9594-0684308C7A90}" type="pres">
      <dgm:prSet presAssocID="{78ED2298-67C3-A440-9279-851E1B8CF15E}" presName="node" presStyleLbl="node1" presStyleIdx="4" presStyleCnt="7">
        <dgm:presLayoutVars>
          <dgm:bulletEnabled val="1"/>
        </dgm:presLayoutVars>
      </dgm:prSet>
      <dgm:spPr/>
      <dgm:t>
        <a:bodyPr/>
        <a:lstStyle/>
        <a:p>
          <a:endParaRPr lang="en-US"/>
        </a:p>
      </dgm:t>
    </dgm:pt>
    <dgm:pt modelId="{BA2F016D-B657-1A41-B05F-ADD616FA0BB0}" type="pres">
      <dgm:prSet presAssocID="{72C6B9B9-680C-5A4A-BB50-E8ABC9608E07}" presName="sibTrans" presStyleCnt="0"/>
      <dgm:spPr/>
    </dgm:pt>
    <dgm:pt modelId="{8A5A5610-DF2B-914E-BB5A-B1BCEA8237A4}" type="pres">
      <dgm:prSet presAssocID="{98C709DD-ADC6-EE4C-AB48-675D66326280}" presName="node" presStyleLbl="node1" presStyleIdx="5" presStyleCnt="7">
        <dgm:presLayoutVars>
          <dgm:bulletEnabled val="1"/>
        </dgm:presLayoutVars>
      </dgm:prSet>
      <dgm:spPr/>
      <dgm:t>
        <a:bodyPr/>
        <a:lstStyle/>
        <a:p>
          <a:endParaRPr lang="en-US"/>
        </a:p>
      </dgm:t>
    </dgm:pt>
    <dgm:pt modelId="{52DCB568-E541-C04E-884C-9034BA242B1B}" type="pres">
      <dgm:prSet presAssocID="{16EF628F-470C-3F4E-B8B8-865027A29CDB}" presName="sibTrans" presStyleCnt="0"/>
      <dgm:spPr/>
    </dgm:pt>
    <dgm:pt modelId="{65711DE8-8F1E-8E43-99AF-316CC4457A0D}" type="pres">
      <dgm:prSet presAssocID="{9E8E0801-4DFD-E744-BC23-6636575CE6F2}" presName="node" presStyleLbl="node1" presStyleIdx="6" presStyleCnt="7">
        <dgm:presLayoutVars>
          <dgm:bulletEnabled val="1"/>
        </dgm:presLayoutVars>
      </dgm:prSet>
      <dgm:spPr/>
      <dgm:t>
        <a:bodyPr/>
        <a:lstStyle/>
        <a:p>
          <a:endParaRPr lang="en-US"/>
        </a:p>
      </dgm:t>
    </dgm:pt>
  </dgm:ptLst>
  <dgm:cxnLst>
    <dgm:cxn modelId="{629C2986-584C-4846-9177-52D53C0C33B0}" srcId="{DE73A241-35C6-E248-BDEC-D5124968EBAC}" destId="{9E8E0801-4DFD-E744-BC23-6636575CE6F2}" srcOrd="6" destOrd="0" parTransId="{A12E27B4-3980-5546-B9C7-98B8C3066020}" sibTransId="{F789D1E3-DBDB-1248-80BC-657F8401F090}"/>
    <dgm:cxn modelId="{54DBA918-1264-4D01-878C-86FB35B0E37D}" type="presOf" srcId="{1AB9E5F6-2559-D34C-ADBF-D16599C6C3E1}" destId="{FCACCC06-8633-7442-A69F-10F25832006E}" srcOrd="0" destOrd="0" presId="urn:microsoft.com/office/officeart/2005/8/layout/default#7"/>
    <dgm:cxn modelId="{22BE95C3-884B-A943-B707-415E1E503FBC}" srcId="{DE73A241-35C6-E248-BDEC-D5124968EBAC}" destId="{0458E29B-959C-0B4C-B13A-52B9ED292237}" srcOrd="0" destOrd="0" parTransId="{E4D8508D-1C34-8B4A-9827-08FEB8319B29}" sibTransId="{621E96D9-215B-FE4A-9F20-9793242DD0AB}"/>
    <dgm:cxn modelId="{2934F363-6B33-3049-9CFB-B8CEE7A30B5A}" srcId="{DE73A241-35C6-E248-BDEC-D5124968EBAC}" destId="{53A1EF3D-F69E-204C-8D98-9418BC10373A}" srcOrd="1" destOrd="0" parTransId="{18FE0D2D-910F-AB47-AF77-02624DF81F53}" sibTransId="{2F0D9BB2-3910-6940-9229-FEB0364370C3}"/>
    <dgm:cxn modelId="{E494D438-3458-D44A-A8C8-6274A34D6E47}" srcId="{DE73A241-35C6-E248-BDEC-D5124968EBAC}" destId="{1AB9E5F6-2559-D34C-ADBF-D16599C6C3E1}" srcOrd="3" destOrd="0" parTransId="{C2F09435-9CCA-4840-86B0-EF485CDAAF5F}" sibTransId="{5596998E-C515-1B4A-84AD-8102144885AD}"/>
    <dgm:cxn modelId="{B6E2D54A-4740-424A-9E69-14BFF902E3F0}" type="presOf" srcId="{DE73A241-35C6-E248-BDEC-D5124968EBAC}" destId="{28205281-9288-D847-96C3-E16C2A2A4401}" srcOrd="0" destOrd="0" presId="urn:microsoft.com/office/officeart/2005/8/layout/default#7"/>
    <dgm:cxn modelId="{16E6AC53-7754-9D46-BCB9-0903EEF7BF3A}" srcId="{DE73A241-35C6-E248-BDEC-D5124968EBAC}" destId="{59903AD5-24EC-EC4E-AD49-6DDEBCF18EB9}" srcOrd="2" destOrd="0" parTransId="{4F13AA1E-5688-5F45-9FEE-D5F101A5AC6C}" sibTransId="{B8B586DF-FC78-BD45-A16E-F5267F1ED6D4}"/>
    <dgm:cxn modelId="{D4296F52-1B86-2045-A5DC-5D8874F69AE0}" srcId="{DE73A241-35C6-E248-BDEC-D5124968EBAC}" destId="{78ED2298-67C3-A440-9279-851E1B8CF15E}" srcOrd="4" destOrd="0" parTransId="{FCED7BA8-3B7A-6B41-9B38-025A19D06B54}" sibTransId="{72C6B9B9-680C-5A4A-BB50-E8ABC9608E07}"/>
    <dgm:cxn modelId="{CA83AA4F-80CE-184C-9C3C-6FC75C9AE2F4}" srcId="{DE73A241-35C6-E248-BDEC-D5124968EBAC}" destId="{98C709DD-ADC6-EE4C-AB48-675D66326280}" srcOrd="5" destOrd="0" parTransId="{68C59CB4-B49D-0E4A-A4FF-3285FA14F2DA}" sibTransId="{16EF628F-470C-3F4E-B8B8-865027A29CDB}"/>
    <dgm:cxn modelId="{40FBB490-4CC5-41D3-B4C6-9D87FA67BA2B}" type="presOf" srcId="{59903AD5-24EC-EC4E-AD49-6DDEBCF18EB9}" destId="{E4E822D9-6975-0A4D-83C4-AF5EB4756387}" srcOrd="0" destOrd="0" presId="urn:microsoft.com/office/officeart/2005/8/layout/default#7"/>
    <dgm:cxn modelId="{C5427E5C-5CCC-46A9-958F-5382B6DCD2D7}" type="presOf" srcId="{9E8E0801-4DFD-E744-BC23-6636575CE6F2}" destId="{65711DE8-8F1E-8E43-99AF-316CC4457A0D}" srcOrd="0" destOrd="0" presId="urn:microsoft.com/office/officeart/2005/8/layout/default#7"/>
    <dgm:cxn modelId="{B5FDD382-BD9A-4110-B491-8219C9F10133}" type="presOf" srcId="{78ED2298-67C3-A440-9279-851E1B8CF15E}" destId="{493E4C73-9B88-3E4B-9594-0684308C7A90}" srcOrd="0" destOrd="0" presId="urn:microsoft.com/office/officeart/2005/8/layout/default#7"/>
    <dgm:cxn modelId="{F3297CF1-994B-45EE-89FB-5135F5A2C57F}" type="presOf" srcId="{53A1EF3D-F69E-204C-8D98-9418BC10373A}" destId="{AE64C367-7F03-B049-910B-F42D45CADF51}" srcOrd="0" destOrd="0" presId="urn:microsoft.com/office/officeart/2005/8/layout/default#7"/>
    <dgm:cxn modelId="{BDB9E83B-D4EB-4425-8432-E25228560397}" type="presOf" srcId="{98C709DD-ADC6-EE4C-AB48-675D66326280}" destId="{8A5A5610-DF2B-914E-BB5A-B1BCEA8237A4}" srcOrd="0" destOrd="0" presId="urn:microsoft.com/office/officeart/2005/8/layout/default#7"/>
    <dgm:cxn modelId="{5B1BA1FA-393A-4D9D-8199-151704BE605F}" type="presOf" srcId="{0458E29B-959C-0B4C-B13A-52B9ED292237}" destId="{3A5D533C-E96F-F64D-AB5E-15A70CDF21AB}" srcOrd="0" destOrd="0" presId="urn:microsoft.com/office/officeart/2005/8/layout/default#7"/>
    <dgm:cxn modelId="{3E23E83D-0CAE-4B8D-886D-10FCFEEF64AE}" type="presParOf" srcId="{28205281-9288-D847-96C3-E16C2A2A4401}" destId="{3A5D533C-E96F-F64D-AB5E-15A70CDF21AB}" srcOrd="0" destOrd="0" presId="urn:microsoft.com/office/officeart/2005/8/layout/default#7"/>
    <dgm:cxn modelId="{4D11876E-CD34-4F13-B211-8F0D38A99BDC}" type="presParOf" srcId="{28205281-9288-D847-96C3-E16C2A2A4401}" destId="{2A255239-1309-D447-AF7A-8E55235CAFE6}" srcOrd="1" destOrd="0" presId="urn:microsoft.com/office/officeart/2005/8/layout/default#7"/>
    <dgm:cxn modelId="{DC01C14C-BB70-45EA-8C6F-DC71F6FCA246}" type="presParOf" srcId="{28205281-9288-D847-96C3-E16C2A2A4401}" destId="{AE64C367-7F03-B049-910B-F42D45CADF51}" srcOrd="2" destOrd="0" presId="urn:microsoft.com/office/officeart/2005/8/layout/default#7"/>
    <dgm:cxn modelId="{DF58DAE5-7DCB-4B13-9114-97ADE0FF546E}" type="presParOf" srcId="{28205281-9288-D847-96C3-E16C2A2A4401}" destId="{4E2613DC-21A4-2144-A1C2-CA8C1E16DBD7}" srcOrd="3" destOrd="0" presId="urn:microsoft.com/office/officeart/2005/8/layout/default#7"/>
    <dgm:cxn modelId="{2EA4B14C-250B-4341-8E02-3D15B4038C36}" type="presParOf" srcId="{28205281-9288-D847-96C3-E16C2A2A4401}" destId="{E4E822D9-6975-0A4D-83C4-AF5EB4756387}" srcOrd="4" destOrd="0" presId="urn:microsoft.com/office/officeart/2005/8/layout/default#7"/>
    <dgm:cxn modelId="{A4E3D4A1-267C-4431-83A7-5695FC1A77C3}" type="presParOf" srcId="{28205281-9288-D847-96C3-E16C2A2A4401}" destId="{E65A1ED1-09FD-564C-AD2A-4CE635A00702}" srcOrd="5" destOrd="0" presId="urn:microsoft.com/office/officeart/2005/8/layout/default#7"/>
    <dgm:cxn modelId="{A26DD0BA-6661-4EA5-8576-B7EA18E13011}" type="presParOf" srcId="{28205281-9288-D847-96C3-E16C2A2A4401}" destId="{FCACCC06-8633-7442-A69F-10F25832006E}" srcOrd="6" destOrd="0" presId="urn:microsoft.com/office/officeart/2005/8/layout/default#7"/>
    <dgm:cxn modelId="{0F46DE17-CA9F-4B8F-9425-D904815EF572}" type="presParOf" srcId="{28205281-9288-D847-96C3-E16C2A2A4401}" destId="{2CE80645-CE7E-3647-84D2-F5E320F07306}" srcOrd="7" destOrd="0" presId="urn:microsoft.com/office/officeart/2005/8/layout/default#7"/>
    <dgm:cxn modelId="{F9F5BC07-7E11-4C70-AA15-651A7FE96E32}" type="presParOf" srcId="{28205281-9288-D847-96C3-E16C2A2A4401}" destId="{493E4C73-9B88-3E4B-9594-0684308C7A90}" srcOrd="8" destOrd="0" presId="urn:microsoft.com/office/officeart/2005/8/layout/default#7"/>
    <dgm:cxn modelId="{B15E741B-C8B3-43E9-94EA-BFD63CD639AD}" type="presParOf" srcId="{28205281-9288-D847-96C3-E16C2A2A4401}" destId="{BA2F016D-B657-1A41-B05F-ADD616FA0BB0}" srcOrd="9" destOrd="0" presId="urn:microsoft.com/office/officeart/2005/8/layout/default#7"/>
    <dgm:cxn modelId="{4ABAE34D-273A-4910-98E4-0AF0F3681485}" type="presParOf" srcId="{28205281-9288-D847-96C3-E16C2A2A4401}" destId="{8A5A5610-DF2B-914E-BB5A-B1BCEA8237A4}" srcOrd="10" destOrd="0" presId="urn:microsoft.com/office/officeart/2005/8/layout/default#7"/>
    <dgm:cxn modelId="{4D1F95D7-15A1-4712-9C77-0DF3D36BC476}" type="presParOf" srcId="{28205281-9288-D847-96C3-E16C2A2A4401}" destId="{52DCB568-E541-C04E-884C-9034BA242B1B}" srcOrd="11" destOrd="0" presId="urn:microsoft.com/office/officeart/2005/8/layout/default#7"/>
    <dgm:cxn modelId="{288CC6B6-CDFB-42CE-B29F-FCE5882CA58F}" type="presParOf" srcId="{28205281-9288-D847-96C3-E16C2A2A4401}" destId="{65711DE8-8F1E-8E43-99AF-316CC4457A0D}" srcOrd="12"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CD0EF-42FA-B941-8DAA-C25A40EC629F}">
      <dsp:nvSpPr>
        <dsp:cNvPr id="0" name=""/>
        <dsp:cNvSpPr/>
      </dsp:nvSpPr>
      <dsp:spPr>
        <a:xfrm>
          <a:off x="1414455" y="672"/>
          <a:ext cx="3987100" cy="23922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Control Unit - 1</a:t>
          </a:r>
          <a:endParaRPr lang="en-US" sz="2300" b="1" kern="1200" dirty="0">
            <a:solidFill>
              <a:srgbClr val="000000"/>
            </a:solidFill>
            <a:latin typeface="Cambria"/>
            <a:cs typeface="Cambria"/>
          </a:endParaRPr>
        </a:p>
      </dsp:txBody>
      <dsp:txXfrm>
        <a:off x="1414455" y="672"/>
        <a:ext cx="3987100" cy="2392260"/>
      </dsp:txXfrm>
    </dsp:sp>
    <dsp:sp modelId="{D752E588-8D34-8744-9B68-59B5C66425FA}">
      <dsp:nvSpPr>
        <dsp:cNvPr id="0" name=""/>
        <dsp:cNvSpPr/>
      </dsp:nvSpPr>
      <dsp:spPr>
        <a:xfrm>
          <a:off x="1414455" y="2791643"/>
          <a:ext cx="3987100" cy="23922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Ballot Unit (as per no. of candidates)</a:t>
          </a:r>
          <a:endParaRPr lang="en-US" sz="2300" b="1" kern="1200" dirty="0">
            <a:solidFill>
              <a:srgbClr val="000000"/>
            </a:solidFill>
            <a:latin typeface="Cambria"/>
            <a:cs typeface="Cambria"/>
          </a:endParaRPr>
        </a:p>
      </dsp:txBody>
      <dsp:txXfrm>
        <a:off x="1414455" y="2791643"/>
        <a:ext cx="3987100" cy="23922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5FFF3-1030-C041-9A26-EE28AC9B04F2}">
      <dsp:nvSpPr>
        <dsp:cNvPr id="0" name=""/>
        <dsp:cNvSpPr/>
      </dsp:nvSpPr>
      <dsp:spPr>
        <a:xfrm>
          <a:off x="0" y="0"/>
          <a:ext cx="8168087" cy="106935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List of Contesting Candidates (form 7-A)- 2</a:t>
          </a:r>
          <a:endParaRPr lang="en-US" sz="2300" b="1" kern="1200" dirty="0">
            <a:solidFill>
              <a:srgbClr val="000000"/>
            </a:solidFill>
            <a:latin typeface="Cambria"/>
            <a:cs typeface="Cambria"/>
          </a:endParaRPr>
        </a:p>
      </dsp:txBody>
      <dsp:txXfrm>
        <a:off x="1740552" y="0"/>
        <a:ext cx="6427534" cy="1069354"/>
      </dsp:txXfrm>
    </dsp:sp>
    <dsp:sp modelId="{6A6CF08D-417E-8342-8392-1CBC534015B3}">
      <dsp:nvSpPr>
        <dsp:cNvPr id="0" name=""/>
        <dsp:cNvSpPr/>
      </dsp:nvSpPr>
      <dsp:spPr>
        <a:xfrm>
          <a:off x="106935" y="106935"/>
          <a:ext cx="1633617" cy="855483"/>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8E175-81B5-EC44-880B-6E5923907E68}">
      <dsp:nvSpPr>
        <dsp:cNvPr id="0" name=""/>
        <dsp:cNvSpPr/>
      </dsp:nvSpPr>
      <dsp:spPr>
        <a:xfrm>
          <a:off x="0" y="1176290"/>
          <a:ext cx="8168087" cy="106935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List of Challenged Votes (Form 14) -2</a:t>
          </a:r>
          <a:endParaRPr lang="en-US" sz="2300" b="1" kern="1200" dirty="0">
            <a:solidFill>
              <a:srgbClr val="000000"/>
            </a:solidFill>
            <a:latin typeface="Cambria"/>
            <a:cs typeface="Cambria"/>
          </a:endParaRPr>
        </a:p>
      </dsp:txBody>
      <dsp:txXfrm>
        <a:off x="1740552" y="1176290"/>
        <a:ext cx="6427534" cy="1069354"/>
      </dsp:txXfrm>
    </dsp:sp>
    <dsp:sp modelId="{E2FE2011-A019-B841-BF42-6045BE55D256}">
      <dsp:nvSpPr>
        <dsp:cNvPr id="0" name=""/>
        <dsp:cNvSpPr/>
      </dsp:nvSpPr>
      <dsp:spPr>
        <a:xfrm>
          <a:off x="106935" y="1283225"/>
          <a:ext cx="1633617" cy="855483"/>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A0ED1-C0A9-EE43-9DFD-6D195ED9EF26}">
      <dsp:nvSpPr>
        <dsp:cNvPr id="0" name=""/>
        <dsp:cNvSpPr/>
      </dsp:nvSpPr>
      <dsp:spPr>
        <a:xfrm>
          <a:off x="0" y="2352580"/>
          <a:ext cx="8168087" cy="106935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List of Blind and Infirm Voters (Form </a:t>
          </a:r>
          <a:r>
            <a:rPr lang="en-US" sz="2300" b="1" kern="1200" dirty="0" err="1" smtClean="0">
              <a:solidFill>
                <a:srgbClr val="000000"/>
              </a:solidFill>
              <a:latin typeface="Cambria"/>
              <a:cs typeface="Cambria"/>
            </a:rPr>
            <a:t>14A</a:t>
          </a:r>
          <a:r>
            <a:rPr lang="en-US" sz="2300" b="1" kern="1200" dirty="0" smtClean="0">
              <a:solidFill>
                <a:srgbClr val="000000"/>
              </a:solidFill>
              <a:latin typeface="Cambria"/>
              <a:cs typeface="Cambria"/>
            </a:rPr>
            <a:t>)- 2</a:t>
          </a:r>
          <a:endParaRPr lang="en-US" sz="2300" b="1" kern="1200" dirty="0">
            <a:solidFill>
              <a:srgbClr val="000000"/>
            </a:solidFill>
            <a:latin typeface="Cambria"/>
            <a:cs typeface="Cambria"/>
          </a:endParaRPr>
        </a:p>
      </dsp:txBody>
      <dsp:txXfrm>
        <a:off x="1740552" y="2352580"/>
        <a:ext cx="6427534" cy="1069354"/>
      </dsp:txXfrm>
    </dsp:sp>
    <dsp:sp modelId="{CD6FC50D-4FAC-8D40-9E3E-27A970D41E95}">
      <dsp:nvSpPr>
        <dsp:cNvPr id="0" name=""/>
        <dsp:cNvSpPr/>
      </dsp:nvSpPr>
      <dsp:spPr>
        <a:xfrm>
          <a:off x="106935" y="2459516"/>
          <a:ext cx="1633617" cy="855483"/>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29BE2-406F-1A4F-BC34-93C8D779F429}">
      <dsp:nvSpPr>
        <dsp:cNvPr id="0" name=""/>
        <dsp:cNvSpPr/>
      </dsp:nvSpPr>
      <dsp:spPr>
        <a:xfrm>
          <a:off x="0" y="3528870"/>
          <a:ext cx="8168087" cy="10693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List of Tendered Votes (Form </a:t>
          </a:r>
          <a:r>
            <a:rPr lang="en-US" sz="2300" b="1" kern="1200" dirty="0" err="1" smtClean="0">
              <a:solidFill>
                <a:srgbClr val="000000"/>
              </a:solidFill>
              <a:latin typeface="Cambria"/>
              <a:cs typeface="Cambria"/>
            </a:rPr>
            <a:t>17B</a:t>
          </a:r>
          <a:r>
            <a:rPr lang="en-US" sz="2300" b="1" kern="1200" dirty="0" smtClean="0">
              <a:solidFill>
                <a:srgbClr val="000000"/>
              </a:solidFill>
              <a:latin typeface="Cambria"/>
              <a:cs typeface="Cambria"/>
            </a:rPr>
            <a:t>) -2</a:t>
          </a:r>
          <a:endParaRPr lang="en-US" sz="2300" b="1" kern="1200" dirty="0">
            <a:solidFill>
              <a:srgbClr val="000000"/>
            </a:solidFill>
            <a:latin typeface="Cambria"/>
            <a:cs typeface="Cambria"/>
          </a:endParaRPr>
        </a:p>
      </dsp:txBody>
      <dsp:txXfrm>
        <a:off x="1740552" y="3528870"/>
        <a:ext cx="6427534" cy="1069354"/>
      </dsp:txXfrm>
    </dsp:sp>
    <dsp:sp modelId="{BB2A24CD-82F1-8F4B-B99C-C7CC3B1455BD}">
      <dsp:nvSpPr>
        <dsp:cNvPr id="0" name=""/>
        <dsp:cNvSpPr/>
      </dsp:nvSpPr>
      <dsp:spPr>
        <a:xfrm>
          <a:off x="106935" y="3635806"/>
          <a:ext cx="1633617" cy="855483"/>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B0832-6158-BA41-90B4-08AFD5A3E16E}">
      <dsp:nvSpPr>
        <dsp:cNvPr id="0" name=""/>
        <dsp:cNvSpPr/>
      </dsp:nvSpPr>
      <dsp:spPr>
        <a:xfrm>
          <a:off x="0" y="4705161"/>
          <a:ext cx="8168087" cy="10693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Account of Votes Recorded (Form </a:t>
          </a:r>
          <a:r>
            <a:rPr lang="en-US" sz="2300" b="1" kern="1200" dirty="0" err="1" smtClean="0">
              <a:solidFill>
                <a:srgbClr val="000000"/>
              </a:solidFill>
              <a:latin typeface="Cambria"/>
              <a:cs typeface="Cambria"/>
            </a:rPr>
            <a:t>17C</a:t>
          </a:r>
          <a:r>
            <a:rPr lang="en-US" sz="2300" b="1" kern="1200" dirty="0" smtClean="0">
              <a:solidFill>
                <a:srgbClr val="000000"/>
              </a:solidFill>
              <a:latin typeface="Cambria"/>
              <a:cs typeface="Cambria"/>
            </a:rPr>
            <a:t>) -10</a:t>
          </a:r>
          <a:endParaRPr lang="en-US" sz="2300" b="1" kern="1200" dirty="0">
            <a:solidFill>
              <a:srgbClr val="000000"/>
            </a:solidFill>
            <a:latin typeface="Cambria"/>
            <a:cs typeface="Cambria"/>
          </a:endParaRPr>
        </a:p>
      </dsp:txBody>
      <dsp:txXfrm>
        <a:off x="1740552" y="4705161"/>
        <a:ext cx="6427534" cy="1069354"/>
      </dsp:txXfrm>
    </dsp:sp>
    <dsp:sp modelId="{4AF59F24-4B89-7D42-AB16-29A83D380DA3}">
      <dsp:nvSpPr>
        <dsp:cNvPr id="0" name=""/>
        <dsp:cNvSpPr/>
      </dsp:nvSpPr>
      <dsp:spPr>
        <a:xfrm>
          <a:off x="106935" y="4812096"/>
          <a:ext cx="1633617" cy="855483"/>
        </a:xfrm>
        <a:prstGeom prst="roundRect">
          <a:avLst>
            <a:gd name="adj" fmla="val 10000"/>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F00A2-EF5D-E04B-B073-72EB2D18A484}">
      <dsp:nvSpPr>
        <dsp:cNvPr id="0" name=""/>
        <dsp:cNvSpPr/>
      </dsp:nvSpPr>
      <dsp:spPr>
        <a:xfrm>
          <a:off x="0" y="0"/>
          <a:ext cx="8730904" cy="10082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Record of Paper Seals used -2</a:t>
          </a:r>
          <a:endParaRPr lang="en-US" sz="2300" b="1" kern="1200" dirty="0">
            <a:solidFill>
              <a:srgbClr val="000000"/>
            </a:solidFill>
            <a:latin typeface="Cambria"/>
            <a:cs typeface="Cambria"/>
          </a:endParaRPr>
        </a:p>
      </dsp:txBody>
      <dsp:txXfrm>
        <a:off x="1847001" y="0"/>
        <a:ext cx="6883902" cy="1008207"/>
      </dsp:txXfrm>
    </dsp:sp>
    <dsp:sp modelId="{8185D59B-8594-7844-B68A-4EC625E86E69}">
      <dsp:nvSpPr>
        <dsp:cNvPr id="0" name=""/>
        <dsp:cNvSpPr/>
      </dsp:nvSpPr>
      <dsp:spPr>
        <a:xfrm>
          <a:off x="100820" y="100820"/>
          <a:ext cx="1746180" cy="806565"/>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FC46E-CF8C-8E40-B212-BA88F3427F11}">
      <dsp:nvSpPr>
        <dsp:cNvPr id="0" name=""/>
        <dsp:cNvSpPr/>
      </dsp:nvSpPr>
      <dsp:spPr>
        <a:xfrm>
          <a:off x="0" y="1109028"/>
          <a:ext cx="8730904" cy="10082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Receipt Book for deposit of challenged votes fee- 1 book</a:t>
          </a:r>
          <a:endParaRPr lang="en-US" sz="2300" b="1" kern="1200" dirty="0">
            <a:solidFill>
              <a:srgbClr val="000000"/>
            </a:solidFill>
            <a:latin typeface="Cambria"/>
            <a:cs typeface="Cambria"/>
          </a:endParaRPr>
        </a:p>
      </dsp:txBody>
      <dsp:txXfrm>
        <a:off x="1847001" y="1109028"/>
        <a:ext cx="6883902" cy="1008207"/>
      </dsp:txXfrm>
    </dsp:sp>
    <dsp:sp modelId="{835427CC-90C8-C64F-AAC8-AC1120FA25B8}">
      <dsp:nvSpPr>
        <dsp:cNvPr id="0" name=""/>
        <dsp:cNvSpPr/>
      </dsp:nvSpPr>
      <dsp:spPr>
        <a:xfrm>
          <a:off x="100820" y="1209848"/>
          <a:ext cx="1746180" cy="806565"/>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F0033-58DF-DC41-81AD-29D7C1BCE0C8}">
      <dsp:nvSpPr>
        <dsp:cNvPr id="0" name=""/>
        <dsp:cNvSpPr/>
      </dsp:nvSpPr>
      <dsp:spPr>
        <a:xfrm>
          <a:off x="0" y="2218056"/>
          <a:ext cx="8730904" cy="100820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Letter to </a:t>
          </a:r>
          <a:r>
            <a:rPr lang="en-US" sz="2300" b="1" kern="1200" dirty="0" err="1" smtClean="0">
              <a:solidFill>
                <a:srgbClr val="000000"/>
              </a:solidFill>
              <a:latin typeface="Cambria"/>
              <a:cs typeface="Cambria"/>
            </a:rPr>
            <a:t>SHO</a:t>
          </a:r>
          <a:r>
            <a:rPr lang="en-US" sz="2300" b="1" kern="1200" dirty="0" smtClean="0">
              <a:solidFill>
                <a:srgbClr val="000000"/>
              </a:solidFill>
              <a:latin typeface="Cambria"/>
              <a:cs typeface="Cambria"/>
            </a:rPr>
            <a:t> – 4</a:t>
          </a:r>
          <a:endParaRPr lang="en-US" sz="2300" b="1" kern="1200" dirty="0">
            <a:solidFill>
              <a:srgbClr val="000000"/>
            </a:solidFill>
            <a:latin typeface="Cambria"/>
            <a:cs typeface="Cambria"/>
          </a:endParaRPr>
        </a:p>
      </dsp:txBody>
      <dsp:txXfrm>
        <a:off x="1847001" y="2218056"/>
        <a:ext cx="6883902" cy="1008207"/>
      </dsp:txXfrm>
    </dsp:sp>
    <dsp:sp modelId="{643104A1-8A51-6D4A-881F-BD703FFB2F27}">
      <dsp:nvSpPr>
        <dsp:cNvPr id="0" name=""/>
        <dsp:cNvSpPr/>
      </dsp:nvSpPr>
      <dsp:spPr>
        <a:xfrm>
          <a:off x="100820" y="2318876"/>
          <a:ext cx="1746180" cy="806565"/>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9F8B5-ACD2-B24F-A8F8-A5D4088763EF}">
      <dsp:nvSpPr>
        <dsp:cNvPr id="0" name=""/>
        <dsp:cNvSpPr/>
      </dsp:nvSpPr>
      <dsp:spPr>
        <a:xfrm>
          <a:off x="0" y="3327084"/>
          <a:ext cx="8730904" cy="10082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Declaration by the Presiding Officer before the Commencement of Poll &amp; End of Poll (Part I to IV) – 2</a:t>
          </a:r>
          <a:endParaRPr lang="en-US" sz="2300" b="1" kern="1200" dirty="0">
            <a:solidFill>
              <a:srgbClr val="000000"/>
            </a:solidFill>
            <a:latin typeface="Cambria"/>
            <a:cs typeface="Cambria"/>
          </a:endParaRPr>
        </a:p>
      </dsp:txBody>
      <dsp:txXfrm>
        <a:off x="1847001" y="3327084"/>
        <a:ext cx="6883902" cy="1008207"/>
      </dsp:txXfrm>
    </dsp:sp>
    <dsp:sp modelId="{FA71926A-1CD3-E64D-AFE9-B819DFC4BCE1}">
      <dsp:nvSpPr>
        <dsp:cNvPr id="0" name=""/>
        <dsp:cNvSpPr/>
      </dsp:nvSpPr>
      <dsp:spPr>
        <a:xfrm>
          <a:off x="100820" y="3427905"/>
          <a:ext cx="1746180" cy="806565"/>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E53EB-E2A5-FF4F-A90E-4626E9C62D43}">
      <dsp:nvSpPr>
        <dsp:cNvPr id="0" name=""/>
        <dsp:cNvSpPr/>
      </dsp:nvSpPr>
      <dsp:spPr>
        <a:xfrm>
          <a:off x="0" y="4436112"/>
          <a:ext cx="8730904" cy="100820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Declaration by Elector about his age – 2</a:t>
          </a:r>
          <a:endParaRPr lang="en-US" sz="2300" b="1" kern="1200" dirty="0">
            <a:solidFill>
              <a:srgbClr val="000000"/>
            </a:solidFill>
            <a:latin typeface="Cambria"/>
            <a:cs typeface="Cambria"/>
          </a:endParaRPr>
        </a:p>
      </dsp:txBody>
      <dsp:txXfrm>
        <a:off x="1847001" y="4436112"/>
        <a:ext cx="6883902" cy="1008207"/>
      </dsp:txXfrm>
    </dsp:sp>
    <dsp:sp modelId="{A6DE9158-E6FB-7245-8C9E-FF479EEC7C4C}">
      <dsp:nvSpPr>
        <dsp:cNvPr id="0" name=""/>
        <dsp:cNvSpPr/>
      </dsp:nvSpPr>
      <dsp:spPr>
        <a:xfrm>
          <a:off x="100820" y="4536933"/>
          <a:ext cx="1746180" cy="806565"/>
        </a:xfrm>
        <a:prstGeom prst="roundRect">
          <a:avLst>
            <a:gd name="adj" fmla="val 10000"/>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30D2A-3FDA-3F4B-B629-761EA95A15CA}">
      <dsp:nvSpPr>
        <dsp:cNvPr id="0" name=""/>
        <dsp:cNvSpPr/>
      </dsp:nvSpPr>
      <dsp:spPr>
        <a:xfrm>
          <a:off x="0" y="0"/>
          <a:ext cx="8730904" cy="10082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List of Electors who voted after giving declaration/refused to give declaration – 10</a:t>
          </a:r>
          <a:endParaRPr lang="en-US" sz="2300" b="1" kern="1200" dirty="0">
            <a:solidFill>
              <a:srgbClr val="000000"/>
            </a:solidFill>
            <a:latin typeface="Cambria"/>
            <a:cs typeface="Cambria"/>
          </a:endParaRPr>
        </a:p>
      </dsp:txBody>
      <dsp:txXfrm>
        <a:off x="1847001" y="0"/>
        <a:ext cx="6883902" cy="1008207"/>
      </dsp:txXfrm>
    </dsp:sp>
    <dsp:sp modelId="{96ECEE35-4A32-6C46-A53F-2FB81D281A5F}">
      <dsp:nvSpPr>
        <dsp:cNvPr id="0" name=""/>
        <dsp:cNvSpPr/>
      </dsp:nvSpPr>
      <dsp:spPr>
        <a:xfrm>
          <a:off x="100820" y="100820"/>
          <a:ext cx="1746180" cy="806565"/>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3C241-C33C-204B-8CFB-C693A0812E00}">
      <dsp:nvSpPr>
        <dsp:cNvPr id="0" name=""/>
        <dsp:cNvSpPr/>
      </dsp:nvSpPr>
      <dsp:spPr>
        <a:xfrm>
          <a:off x="0" y="1109028"/>
          <a:ext cx="8730904" cy="10082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Declaration by the companion of blind and infirm voters-10</a:t>
          </a:r>
          <a:endParaRPr lang="en-US" sz="2300" b="1" kern="1200" dirty="0">
            <a:solidFill>
              <a:srgbClr val="000000"/>
            </a:solidFill>
            <a:latin typeface="Cambria"/>
            <a:cs typeface="Cambria"/>
          </a:endParaRPr>
        </a:p>
      </dsp:txBody>
      <dsp:txXfrm>
        <a:off x="1847001" y="1109028"/>
        <a:ext cx="6883902" cy="1008207"/>
      </dsp:txXfrm>
    </dsp:sp>
    <dsp:sp modelId="{E0E46F68-5FE6-F444-8909-7CE61A4CE97E}">
      <dsp:nvSpPr>
        <dsp:cNvPr id="0" name=""/>
        <dsp:cNvSpPr/>
      </dsp:nvSpPr>
      <dsp:spPr>
        <a:xfrm>
          <a:off x="100820" y="1209848"/>
          <a:ext cx="1746180" cy="806565"/>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1DED6C-058A-A345-A1ED-9747C81B04B8}">
      <dsp:nvSpPr>
        <dsp:cNvPr id="0" name=""/>
        <dsp:cNvSpPr/>
      </dsp:nvSpPr>
      <dsp:spPr>
        <a:xfrm>
          <a:off x="0" y="2218056"/>
          <a:ext cx="8730904" cy="100820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Passes for Polling agents- @ 2 for each candidate</a:t>
          </a:r>
          <a:endParaRPr lang="en-US" sz="2300" b="1" kern="1200" dirty="0">
            <a:solidFill>
              <a:srgbClr val="000000"/>
            </a:solidFill>
            <a:latin typeface="Cambria"/>
            <a:cs typeface="Cambria"/>
          </a:endParaRPr>
        </a:p>
      </dsp:txBody>
      <dsp:txXfrm>
        <a:off x="1847001" y="2218056"/>
        <a:ext cx="6883902" cy="1008207"/>
      </dsp:txXfrm>
    </dsp:sp>
    <dsp:sp modelId="{521A2BBD-1832-1B4D-A8ED-8796D508495F}">
      <dsp:nvSpPr>
        <dsp:cNvPr id="0" name=""/>
        <dsp:cNvSpPr/>
      </dsp:nvSpPr>
      <dsp:spPr>
        <a:xfrm>
          <a:off x="100820" y="2318876"/>
          <a:ext cx="1746180" cy="806565"/>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48E57-BB76-AA42-86A1-C45F26AD9C57}">
      <dsp:nvSpPr>
        <dsp:cNvPr id="0" name=""/>
        <dsp:cNvSpPr/>
      </dsp:nvSpPr>
      <dsp:spPr>
        <a:xfrm>
          <a:off x="0" y="3327084"/>
          <a:ext cx="8730904" cy="10082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Visit Sheet – 2</a:t>
          </a:r>
          <a:endParaRPr lang="en-US" sz="2300" b="1" kern="1200" dirty="0">
            <a:solidFill>
              <a:srgbClr val="000000"/>
            </a:solidFill>
            <a:latin typeface="Cambria"/>
            <a:cs typeface="Cambria"/>
          </a:endParaRPr>
        </a:p>
      </dsp:txBody>
      <dsp:txXfrm>
        <a:off x="1847001" y="3327084"/>
        <a:ext cx="6883902" cy="1008207"/>
      </dsp:txXfrm>
    </dsp:sp>
    <dsp:sp modelId="{946F1FC6-1B79-B64B-8D89-29BCB3697183}">
      <dsp:nvSpPr>
        <dsp:cNvPr id="0" name=""/>
        <dsp:cNvSpPr/>
      </dsp:nvSpPr>
      <dsp:spPr>
        <a:xfrm>
          <a:off x="100820" y="3427905"/>
          <a:ext cx="1746180" cy="806565"/>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22AA6-36A9-2A42-960B-B5081C7CBC3D}">
      <dsp:nvSpPr>
        <dsp:cNvPr id="0" name=""/>
        <dsp:cNvSpPr/>
      </dsp:nvSpPr>
      <dsp:spPr>
        <a:xfrm>
          <a:off x="0" y="4436112"/>
          <a:ext cx="8730904" cy="100820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Format for Presiding Officer’s Additional 16-Point report to be submitted to Constituency Observer/ RO</a:t>
          </a:r>
          <a:endParaRPr lang="en-US" sz="2300" b="1" kern="1200" dirty="0">
            <a:solidFill>
              <a:srgbClr val="000000"/>
            </a:solidFill>
            <a:latin typeface="Cambria"/>
            <a:cs typeface="Cambria"/>
          </a:endParaRPr>
        </a:p>
      </dsp:txBody>
      <dsp:txXfrm>
        <a:off x="1847001" y="4436112"/>
        <a:ext cx="6883902" cy="1008207"/>
      </dsp:txXfrm>
    </dsp:sp>
    <dsp:sp modelId="{4E35F323-644B-574B-BECC-8B9D9FA1134D}">
      <dsp:nvSpPr>
        <dsp:cNvPr id="0" name=""/>
        <dsp:cNvSpPr/>
      </dsp:nvSpPr>
      <dsp:spPr>
        <a:xfrm>
          <a:off x="100820" y="4536933"/>
          <a:ext cx="1746180" cy="806565"/>
        </a:xfrm>
        <a:prstGeom prst="roundRect">
          <a:avLst>
            <a:gd name="adj" fmla="val 10000"/>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C0604-B1CC-0A41-BB3A-4AD1E87CBE35}">
      <dsp:nvSpPr>
        <dsp:cNvPr id="0" name=""/>
        <dsp:cNvSpPr/>
      </dsp:nvSpPr>
      <dsp:spPr>
        <a:xfrm>
          <a:off x="847" y="494357"/>
          <a:ext cx="3305224" cy="198313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smaller envelopes (Statutory Covers)(SE-8)- 1</a:t>
          </a:r>
          <a:endParaRPr lang="en-US" sz="2300" b="1" kern="1200" dirty="0">
            <a:solidFill>
              <a:srgbClr val="000000"/>
            </a:solidFill>
            <a:latin typeface="Cambria"/>
            <a:cs typeface="Cambria"/>
          </a:endParaRPr>
        </a:p>
      </dsp:txBody>
      <dsp:txXfrm>
        <a:off x="847" y="494357"/>
        <a:ext cx="3305224" cy="1983134"/>
      </dsp:txXfrm>
    </dsp:sp>
    <dsp:sp modelId="{9E8BD096-5E80-D744-B364-7416A19B78E6}">
      <dsp:nvSpPr>
        <dsp:cNvPr id="0" name=""/>
        <dsp:cNvSpPr/>
      </dsp:nvSpPr>
      <dsp:spPr>
        <a:xfrm>
          <a:off x="3636594" y="494357"/>
          <a:ext cx="3305224" cy="198313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marked copy of electoral rolls (SE-8)-1</a:t>
          </a:r>
          <a:endParaRPr lang="en-US" sz="2300" b="1" kern="1200" dirty="0">
            <a:solidFill>
              <a:srgbClr val="000000"/>
            </a:solidFill>
            <a:latin typeface="Cambria"/>
            <a:cs typeface="Cambria"/>
          </a:endParaRPr>
        </a:p>
      </dsp:txBody>
      <dsp:txXfrm>
        <a:off x="3636594" y="494357"/>
        <a:ext cx="3305224" cy="1983134"/>
      </dsp:txXfrm>
    </dsp:sp>
    <dsp:sp modelId="{D7A5C607-804D-BE45-95FE-9F6833794980}">
      <dsp:nvSpPr>
        <dsp:cNvPr id="0" name=""/>
        <dsp:cNvSpPr/>
      </dsp:nvSpPr>
      <dsp:spPr>
        <a:xfrm>
          <a:off x="847" y="2808014"/>
          <a:ext cx="3305224" cy="198313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other copies of electoral rolls (SE-8)-1</a:t>
          </a:r>
          <a:endParaRPr lang="en-US" sz="2300" b="1" kern="1200" dirty="0">
            <a:solidFill>
              <a:srgbClr val="000000"/>
            </a:solidFill>
            <a:latin typeface="Cambria"/>
            <a:cs typeface="Cambria"/>
          </a:endParaRPr>
        </a:p>
      </dsp:txBody>
      <dsp:txXfrm>
        <a:off x="847" y="2808014"/>
        <a:ext cx="3305224" cy="1983134"/>
      </dsp:txXfrm>
    </dsp:sp>
    <dsp:sp modelId="{A1D15761-4D65-B547-A5FE-2DDFE945B1BB}">
      <dsp:nvSpPr>
        <dsp:cNvPr id="0" name=""/>
        <dsp:cNvSpPr/>
      </dsp:nvSpPr>
      <dsp:spPr>
        <a:xfrm>
          <a:off x="3636594" y="2808014"/>
          <a:ext cx="3305224" cy="198313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tendered ballot paper &amp; Tendered Voters list-1</a:t>
          </a:r>
          <a:endParaRPr lang="en-US" sz="2300" b="1" kern="1200" dirty="0">
            <a:solidFill>
              <a:srgbClr val="000000"/>
            </a:solidFill>
            <a:latin typeface="Cambria"/>
            <a:cs typeface="Cambria"/>
          </a:endParaRPr>
        </a:p>
      </dsp:txBody>
      <dsp:txXfrm>
        <a:off x="3636594" y="2808014"/>
        <a:ext cx="3305224" cy="19831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9736-C91C-FC45-AB53-212C987091D5}">
      <dsp:nvSpPr>
        <dsp:cNvPr id="0" name=""/>
        <dsp:cNvSpPr/>
      </dsp:nvSpPr>
      <dsp:spPr>
        <a:xfrm>
          <a:off x="713705" y="285"/>
          <a:ext cx="3674566" cy="22047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Cambria"/>
              <a:cs typeface="Cambria"/>
            </a:rPr>
            <a:t>For Declaration by the Presiding Officer before commencement of poll and at end of poll (SE-7)-1</a:t>
          </a:r>
          <a:endParaRPr lang="en-US" sz="2000" b="1" kern="1200" dirty="0">
            <a:solidFill>
              <a:srgbClr val="000000"/>
            </a:solidFill>
            <a:latin typeface="Cambria"/>
            <a:cs typeface="Cambria"/>
          </a:endParaRPr>
        </a:p>
      </dsp:txBody>
      <dsp:txXfrm>
        <a:off x="713705" y="285"/>
        <a:ext cx="3674566" cy="2204739"/>
      </dsp:txXfrm>
    </dsp:sp>
    <dsp:sp modelId="{CD9F02ED-824D-7145-ABA6-43A1FF7D9C1B}">
      <dsp:nvSpPr>
        <dsp:cNvPr id="0" name=""/>
        <dsp:cNvSpPr/>
      </dsp:nvSpPr>
      <dsp:spPr>
        <a:xfrm>
          <a:off x="4755728" y="285"/>
          <a:ext cx="3674566" cy="2204739"/>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Cambria"/>
              <a:cs typeface="Cambria"/>
            </a:rPr>
            <a:t>For account of votes recorded (SE-5)-1</a:t>
          </a:r>
          <a:endParaRPr lang="en-US" sz="2000" b="1" kern="1200" dirty="0">
            <a:solidFill>
              <a:srgbClr val="000000"/>
            </a:solidFill>
            <a:latin typeface="Cambria"/>
            <a:cs typeface="Cambria"/>
          </a:endParaRPr>
        </a:p>
      </dsp:txBody>
      <dsp:txXfrm>
        <a:off x="4755728" y="285"/>
        <a:ext cx="3674566" cy="2204739"/>
      </dsp:txXfrm>
    </dsp:sp>
    <dsp:sp modelId="{67D04778-F4C1-7247-B631-FCF3D00AA7BE}">
      <dsp:nvSpPr>
        <dsp:cNvPr id="0" name=""/>
        <dsp:cNvSpPr/>
      </dsp:nvSpPr>
      <dsp:spPr>
        <a:xfrm>
          <a:off x="713705" y="2572481"/>
          <a:ext cx="3674566" cy="2204739"/>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Cambria"/>
              <a:cs typeface="Cambria"/>
            </a:rPr>
            <a:t>For list of challenged votes (SE-5) -1</a:t>
          </a:r>
          <a:endParaRPr lang="en-US" sz="2000" b="1" kern="1200" dirty="0">
            <a:solidFill>
              <a:srgbClr val="000000"/>
            </a:solidFill>
            <a:latin typeface="Cambria"/>
            <a:cs typeface="Cambria"/>
          </a:endParaRPr>
        </a:p>
      </dsp:txBody>
      <dsp:txXfrm>
        <a:off x="713705" y="2572481"/>
        <a:ext cx="3674566" cy="2204739"/>
      </dsp:txXfrm>
    </dsp:sp>
    <dsp:sp modelId="{68B2D093-4C73-1F42-BC9F-2F19582286E7}">
      <dsp:nvSpPr>
        <dsp:cNvPr id="0" name=""/>
        <dsp:cNvSpPr/>
      </dsp:nvSpPr>
      <dsp:spPr>
        <a:xfrm>
          <a:off x="4755728" y="2572481"/>
          <a:ext cx="3674566" cy="2204739"/>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Cambria"/>
              <a:cs typeface="Cambria"/>
            </a:rPr>
            <a:t>For unused and spoiled paper seals (SE-5)-1</a:t>
          </a:r>
          <a:endParaRPr lang="en-US" sz="2000" b="1" kern="1200" dirty="0">
            <a:solidFill>
              <a:srgbClr val="000000"/>
            </a:solidFill>
            <a:latin typeface="Cambria"/>
            <a:cs typeface="Cambria"/>
          </a:endParaRPr>
        </a:p>
      </dsp:txBody>
      <dsp:txXfrm>
        <a:off x="4755728" y="2572481"/>
        <a:ext cx="3674566" cy="22047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7744E-1F8E-624E-8FD8-13E32F7FEC7A}">
      <dsp:nvSpPr>
        <dsp:cNvPr id="0" name=""/>
        <dsp:cNvSpPr/>
      </dsp:nvSpPr>
      <dsp:spPr>
        <a:xfrm>
          <a:off x="615255" y="0"/>
          <a:ext cx="3768328" cy="22609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appointment letters of polling agents (SE-6)-1</a:t>
          </a:r>
          <a:endParaRPr lang="en-US" sz="2300" b="1" kern="1200" dirty="0">
            <a:solidFill>
              <a:srgbClr val="000000"/>
            </a:solidFill>
            <a:latin typeface="Cambria"/>
            <a:cs typeface="Cambria"/>
          </a:endParaRPr>
        </a:p>
      </dsp:txBody>
      <dsp:txXfrm>
        <a:off x="615255" y="0"/>
        <a:ext cx="3768328" cy="2260996"/>
      </dsp:txXfrm>
    </dsp:sp>
    <dsp:sp modelId="{51CF1FD9-5BE2-684B-AE72-002B31C7ED33}">
      <dsp:nvSpPr>
        <dsp:cNvPr id="0" name=""/>
        <dsp:cNvSpPr/>
      </dsp:nvSpPr>
      <dsp:spPr>
        <a:xfrm>
          <a:off x="4760416" y="2839"/>
          <a:ext cx="3768328" cy="2260996"/>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list of blind and infirm voters (SE-5) -1</a:t>
          </a:r>
          <a:endParaRPr lang="en-US" sz="2300" b="1" kern="1200" dirty="0">
            <a:solidFill>
              <a:srgbClr val="000000"/>
            </a:solidFill>
            <a:latin typeface="Cambria"/>
            <a:cs typeface="Cambria"/>
          </a:endParaRPr>
        </a:p>
      </dsp:txBody>
      <dsp:txXfrm>
        <a:off x="4760416" y="2839"/>
        <a:ext cx="3768328" cy="2260996"/>
      </dsp:txXfrm>
    </dsp:sp>
    <dsp:sp modelId="{11C804D4-605E-2F4B-B7D7-E26634A317F2}">
      <dsp:nvSpPr>
        <dsp:cNvPr id="0" name=""/>
        <dsp:cNvSpPr/>
      </dsp:nvSpPr>
      <dsp:spPr>
        <a:xfrm>
          <a:off x="615255" y="2640669"/>
          <a:ext cx="3768328" cy="2260996"/>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Presiding Officer’s Diary (SE-6)-1</a:t>
          </a:r>
          <a:endParaRPr lang="en-US" sz="2300" b="1" kern="1200" dirty="0">
            <a:solidFill>
              <a:srgbClr val="000000"/>
            </a:solidFill>
            <a:latin typeface="Cambria"/>
            <a:cs typeface="Cambria"/>
          </a:endParaRPr>
        </a:p>
      </dsp:txBody>
      <dsp:txXfrm>
        <a:off x="615255" y="2640669"/>
        <a:ext cx="3768328" cy="2260996"/>
      </dsp:txXfrm>
    </dsp:sp>
    <dsp:sp modelId="{7D616E23-B6A0-4D4D-BE4D-0764C727755F}">
      <dsp:nvSpPr>
        <dsp:cNvPr id="0" name=""/>
        <dsp:cNvSpPr/>
      </dsp:nvSpPr>
      <dsp:spPr>
        <a:xfrm>
          <a:off x="4760416" y="2640669"/>
          <a:ext cx="3768328" cy="2260996"/>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Election Duty Certificate (SE-5) -1(in case of Parliament Election)</a:t>
          </a:r>
          <a:endParaRPr lang="en-US" sz="2300" b="1" kern="1200" dirty="0">
            <a:solidFill>
              <a:srgbClr val="000000"/>
            </a:solidFill>
            <a:latin typeface="Cambria"/>
            <a:cs typeface="Cambria"/>
          </a:endParaRPr>
        </a:p>
      </dsp:txBody>
      <dsp:txXfrm>
        <a:off x="4760416" y="2640669"/>
        <a:ext cx="3768328" cy="22609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E13B5-1734-7C45-9FCB-A8B29E0609FD}">
      <dsp:nvSpPr>
        <dsp:cNvPr id="0" name=""/>
        <dsp:cNvSpPr/>
      </dsp:nvSpPr>
      <dsp:spPr>
        <a:xfrm>
          <a:off x="266111" y="385"/>
          <a:ext cx="3717830" cy="22306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receipt book and cash forfeited (SE-6)-1</a:t>
          </a:r>
          <a:endParaRPr lang="en-US" sz="2300" b="1" kern="1200" dirty="0">
            <a:solidFill>
              <a:srgbClr val="000000"/>
            </a:solidFill>
            <a:latin typeface="Cambria"/>
            <a:cs typeface="Cambria"/>
          </a:endParaRPr>
        </a:p>
      </dsp:txBody>
      <dsp:txXfrm>
        <a:off x="266111" y="385"/>
        <a:ext cx="3717830" cy="2230698"/>
      </dsp:txXfrm>
    </dsp:sp>
    <dsp:sp modelId="{98956E75-C886-6D4C-B955-C938B8FE0726}">
      <dsp:nvSpPr>
        <dsp:cNvPr id="0" name=""/>
        <dsp:cNvSpPr/>
      </dsp:nvSpPr>
      <dsp:spPr>
        <a:xfrm>
          <a:off x="4355725" y="385"/>
          <a:ext cx="3717830" cy="223069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declaration of comparisons (SE-5) -1</a:t>
          </a:r>
          <a:endParaRPr lang="en-US" sz="2300" b="1" kern="1200" dirty="0">
            <a:solidFill>
              <a:srgbClr val="000000"/>
            </a:solidFill>
            <a:latin typeface="Cambria"/>
            <a:cs typeface="Cambria"/>
          </a:endParaRPr>
        </a:p>
      </dsp:txBody>
      <dsp:txXfrm>
        <a:off x="4355725" y="385"/>
        <a:ext cx="3717830" cy="2230698"/>
      </dsp:txXfrm>
    </dsp:sp>
    <dsp:sp modelId="{567F787D-D801-BA4D-8B85-4038561EE54B}">
      <dsp:nvSpPr>
        <dsp:cNvPr id="0" name=""/>
        <dsp:cNvSpPr/>
      </dsp:nvSpPr>
      <dsp:spPr>
        <a:xfrm>
          <a:off x="266111" y="2602867"/>
          <a:ext cx="3717830" cy="22306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smaller envelopes (others) (SE-7) -1</a:t>
          </a:r>
          <a:endParaRPr lang="en-US" sz="2300" b="1" kern="1200" dirty="0">
            <a:solidFill>
              <a:srgbClr val="000000"/>
            </a:solidFill>
            <a:latin typeface="Cambria"/>
            <a:cs typeface="Cambria"/>
          </a:endParaRPr>
        </a:p>
      </dsp:txBody>
      <dsp:txXfrm>
        <a:off x="266111" y="2602867"/>
        <a:ext cx="3717830" cy="2230698"/>
      </dsp:txXfrm>
    </dsp:sp>
    <dsp:sp modelId="{484B6562-3E25-FB43-8538-1DE273394346}">
      <dsp:nvSpPr>
        <dsp:cNvPr id="0" name=""/>
        <dsp:cNvSpPr/>
      </dsp:nvSpPr>
      <dsp:spPr>
        <a:xfrm>
          <a:off x="4355725" y="2602867"/>
          <a:ext cx="3717830" cy="22306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Register of Voters (17A) containing signatures of voters (SE-8) - 1</a:t>
          </a:r>
          <a:endParaRPr lang="en-US" sz="2300" b="1" kern="1200" dirty="0">
            <a:solidFill>
              <a:srgbClr val="000000"/>
            </a:solidFill>
            <a:latin typeface="Cambria"/>
            <a:cs typeface="Cambria"/>
          </a:endParaRPr>
        </a:p>
      </dsp:txBody>
      <dsp:txXfrm>
        <a:off x="4355725" y="2602867"/>
        <a:ext cx="3717830" cy="22306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F62F5-9C1F-074F-A9F5-20BDEAC7B673}">
      <dsp:nvSpPr>
        <dsp:cNvPr id="0" name=""/>
        <dsp:cNvSpPr/>
      </dsp:nvSpPr>
      <dsp:spPr>
        <a:xfrm>
          <a:off x="171846" y="491"/>
          <a:ext cx="3706812" cy="22240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Cover for </a:t>
          </a:r>
          <a:r>
            <a:rPr lang="en-US" sz="2300" b="1" kern="1200" dirty="0" err="1" smtClean="0">
              <a:solidFill>
                <a:srgbClr val="000000"/>
              </a:solidFill>
              <a:latin typeface="Cambria"/>
              <a:cs typeface="Cambria"/>
            </a:rPr>
            <a:t>PrO’s</a:t>
          </a:r>
          <a:r>
            <a:rPr lang="en-US" sz="2300" b="1" kern="1200" dirty="0" smtClean="0">
              <a:solidFill>
                <a:srgbClr val="000000"/>
              </a:solidFill>
              <a:latin typeface="Cambria"/>
              <a:cs typeface="Cambria"/>
            </a:rPr>
            <a:t> brief record under Rule 40 (SE-6) -1</a:t>
          </a:r>
          <a:endParaRPr lang="en-US" sz="2300" b="1" kern="1200" dirty="0">
            <a:solidFill>
              <a:srgbClr val="000000"/>
            </a:solidFill>
            <a:latin typeface="Cambria"/>
            <a:cs typeface="Cambria"/>
          </a:endParaRPr>
        </a:p>
      </dsp:txBody>
      <dsp:txXfrm>
        <a:off x="171846" y="491"/>
        <a:ext cx="3706812" cy="2224087"/>
      </dsp:txXfrm>
    </dsp:sp>
    <dsp:sp modelId="{E4974E46-F411-7E43-A12F-A76D51B609FE}">
      <dsp:nvSpPr>
        <dsp:cNvPr id="0" name=""/>
        <dsp:cNvSpPr/>
      </dsp:nvSpPr>
      <dsp:spPr>
        <a:xfrm>
          <a:off x="4249340" y="491"/>
          <a:ext cx="3706812" cy="2224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Plain Envelopes (SE-7)-2 (SE-8)-3</a:t>
          </a:r>
          <a:endParaRPr lang="en-US" sz="2300" b="1" kern="1200" dirty="0">
            <a:solidFill>
              <a:srgbClr val="000000"/>
            </a:solidFill>
            <a:latin typeface="Cambria"/>
            <a:cs typeface="Cambria"/>
          </a:endParaRPr>
        </a:p>
      </dsp:txBody>
      <dsp:txXfrm>
        <a:off x="4249340" y="491"/>
        <a:ext cx="3706812" cy="2224087"/>
      </dsp:txXfrm>
    </dsp:sp>
    <dsp:sp modelId="{F23E6F97-E485-AF44-B4E5-AD496C313959}">
      <dsp:nvSpPr>
        <dsp:cNvPr id="0" name=""/>
        <dsp:cNvSpPr/>
      </dsp:nvSpPr>
      <dsp:spPr>
        <a:xfrm>
          <a:off x="171846" y="2595260"/>
          <a:ext cx="3706812" cy="222408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unused ballot papers (SE-7) -5</a:t>
          </a:r>
          <a:endParaRPr lang="en-US" sz="2300" b="1" kern="1200" dirty="0">
            <a:solidFill>
              <a:srgbClr val="000000"/>
            </a:solidFill>
            <a:latin typeface="Cambria"/>
            <a:cs typeface="Cambria"/>
          </a:endParaRPr>
        </a:p>
      </dsp:txBody>
      <dsp:txXfrm>
        <a:off x="171846" y="2595260"/>
        <a:ext cx="3706812" cy="2224087"/>
      </dsp:txXfrm>
    </dsp:sp>
    <dsp:sp modelId="{426F9DC3-2F94-ED4B-A5FE-1E5FE6C97308}">
      <dsp:nvSpPr>
        <dsp:cNvPr id="0" name=""/>
        <dsp:cNvSpPr/>
      </dsp:nvSpPr>
      <dsp:spPr>
        <a:xfrm>
          <a:off x="4249340" y="2595260"/>
          <a:ext cx="3706812" cy="2224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For any other paper that RO has decided to keep in sealed cover- 1</a:t>
          </a:r>
          <a:endParaRPr lang="en-US" sz="2300" b="1" kern="1200" dirty="0">
            <a:solidFill>
              <a:srgbClr val="000000"/>
            </a:solidFill>
            <a:latin typeface="Cambria"/>
            <a:cs typeface="Cambria"/>
          </a:endParaRPr>
        </a:p>
      </dsp:txBody>
      <dsp:txXfrm>
        <a:off x="4249340" y="2595260"/>
        <a:ext cx="3706812" cy="22240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D255C-4BD4-9A42-A8A0-0F74B24ACABA}">
      <dsp:nvSpPr>
        <dsp:cNvPr id="0" name=""/>
        <dsp:cNvSpPr/>
      </dsp:nvSpPr>
      <dsp:spPr>
        <a:xfrm>
          <a:off x="274397" y="1360"/>
          <a:ext cx="3586299" cy="215177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Cover for unused and damaged special tag (SE-7) -1</a:t>
          </a:r>
          <a:endParaRPr lang="en-US" sz="2300" b="1" kern="1200" dirty="0">
            <a:solidFill>
              <a:srgbClr val="000000"/>
            </a:solidFill>
            <a:latin typeface="Cambria"/>
            <a:cs typeface="Cambria"/>
          </a:endParaRPr>
        </a:p>
      </dsp:txBody>
      <dsp:txXfrm>
        <a:off x="274397" y="1360"/>
        <a:ext cx="3586299" cy="2151779"/>
      </dsp:txXfrm>
    </dsp:sp>
    <dsp:sp modelId="{9022E2E9-A1B3-6844-81F4-0E13FAC27E2E}">
      <dsp:nvSpPr>
        <dsp:cNvPr id="0" name=""/>
        <dsp:cNvSpPr/>
      </dsp:nvSpPr>
      <dsp:spPr>
        <a:xfrm>
          <a:off x="4219326" y="1360"/>
          <a:ext cx="3586299" cy="2151779"/>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Cover for unused and damaged strip seal (SE-7)-1</a:t>
          </a:r>
          <a:endParaRPr lang="en-US" sz="2300" b="1" kern="1200" dirty="0">
            <a:solidFill>
              <a:srgbClr val="000000"/>
            </a:solidFill>
            <a:latin typeface="Cambria"/>
            <a:cs typeface="Cambria"/>
          </a:endParaRPr>
        </a:p>
      </dsp:txBody>
      <dsp:txXfrm>
        <a:off x="4219326" y="1360"/>
        <a:ext cx="3586299" cy="2151779"/>
      </dsp:txXfrm>
    </dsp:sp>
    <dsp:sp modelId="{1134447A-1FEB-7743-8E38-8AC751D821FF}">
      <dsp:nvSpPr>
        <dsp:cNvPr id="0" name=""/>
        <dsp:cNvSpPr/>
      </dsp:nvSpPr>
      <dsp:spPr>
        <a:xfrm>
          <a:off x="2246861" y="2511770"/>
          <a:ext cx="3586299" cy="2151779"/>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Wherever envelopes are smaller in size, packing paper to be used with purpose written in red ink</a:t>
          </a:r>
          <a:endParaRPr lang="en-US" sz="2300" b="1" kern="1200" dirty="0">
            <a:solidFill>
              <a:srgbClr val="000000"/>
            </a:solidFill>
            <a:latin typeface="Cambria"/>
            <a:cs typeface="Cambria"/>
          </a:endParaRPr>
        </a:p>
      </dsp:txBody>
      <dsp:txXfrm>
        <a:off x="2246861" y="2511770"/>
        <a:ext cx="3586299" cy="21517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E821B-5620-FB4A-9FC3-339B0B44CB67}">
      <dsp:nvSpPr>
        <dsp:cNvPr id="0" name=""/>
        <dsp:cNvSpPr/>
      </dsp:nvSpPr>
      <dsp:spPr>
        <a:xfrm>
          <a:off x="3877443" y="2125"/>
          <a:ext cx="2538304" cy="114803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Ordinary pencil -1</a:t>
          </a:r>
          <a:endParaRPr lang="en-US" sz="2300" b="1" kern="1200" dirty="0">
            <a:solidFill>
              <a:srgbClr val="000000"/>
            </a:solidFill>
            <a:latin typeface="Cambria"/>
            <a:cs typeface="Cambria"/>
          </a:endParaRPr>
        </a:p>
      </dsp:txBody>
      <dsp:txXfrm>
        <a:off x="3877443" y="2125"/>
        <a:ext cx="2538304" cy="1148034"/>
      </dsp:txXfrm>
    </dsp:sp>
    <dsp:sp modelId="{9015994D-E604-CD45-8BE3-D49914C04A00}">
      <dsp:nvSpPr>
        <dsp:cNvPr id="0" name=""/>
        <dsp:cNvSpPr/>
      </dsp:nvSpPr>
      <dsp:spPr>
        <a:xfrm>
          <a:off x="2627233" y="2125"/>
          <a:ext cx="1136554" cy="1148034"/>
        </a:xfrm>
        <a:prstGeom prst="rect">
          <a:avLst/>
        </a:prstGeom>
        <a:blipFill>
          <a:blip xmlns:r="http://schemas.openxmlformats.org/officeDocument/2006/relationships" r:embed="rId1">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2AD54A-59AF-B142-814E-E2766B8281C1}">
      <dsp:nvSpPr>
        <dsp:cNvPr id="0" name=""/>
        <dsp:cNvSpPr/>
      </dsp:nvSpPr>
      <dsp:spPr>
        <a:xfrm>
          <a:off x="2627233" y="1339585"/>
          <a:ext cx="2538304" cy="1148034"/>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Ball pen – 3 Blue +1 Red</a:t>
          </a:r>
          <a:endParaRPr lang="en-US" sz="2300" b="1" kern="1200" dirty="0">
            <a:solidFill>
              <a:srgbClr val="000000"/>
            </a:solidFill>
            <a:latin typeface="Cambria"/>
            <a:cs typeface="Cambria"/>
          </a:endParaRPr>
        </a:p>
      </dsp:txBody>
      <dsp:txXfrm>
        <a:off x="2627233" y="1339585"/>
        <a:ext cx="2538304" cy="1148034"/>
      </dsp:txXfrm>
    </dsp:sp>
    <dsp:sp modelId="{398F7970-6862-CB40-BEEB-469FABA25107}">
      <dsp:nvSpPr>
        <dsp:cNvPr id="0" name=""/>
        <dsp:cNvSpPr/>
      </dsp:nvSpPr>
      <dsp:spPr>
        <a:xfrm>
          <a:off x="5279193" y="1339585"/>
          <a:ext cx="1136554" cy="1148034"/>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12139C-F258-8643-97EC-9C16778C737E}">
      <dsp:nvSpPr>
        <dsp:cNvPr id="0" name=""/>
        <dsp:cNvSpPr/>
      </dsp:nvSpPr>
      <dsp:spPr>
        <a:xfrm>
          <a:off x="3877443" y="2677046"/>
          <a:ext cx="2538304" cy="1148034"/>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Blank Paper – 8 sheets</a:t>
          </a:r>
          <a:endParaRPr lang="en-US" sz="2300" b="1" kern="1200" dirty="0">
            <a:solidFill>
              <a:srgbClr val="000000"/>
            </a:solidFill>
            <a:latin typeface="Cambria"/>
            <a:cs typeface="Cambria"/>
          </a:endParaRPr>
        </a:p>
      </dsp:txBody>
      <dsp:txXfrm>
        <a:off x="3877443" y="2677046"/>
        <a:ext cx="2538304" cy="1148034"/>
      </dsp:txXfrm>
    </dsp:sp>
    <dsp:sp modelId="{1C3F1498-1982-8844-8578-B3C272D070AA}">
      <dsp:nvSpPr>
        <dsp:cNvPr id="0" name=""/>
        <dsp:cNvSpPr/>
      </dsp:nvSpPr>
      <dsp:spPr>
        <a:xfrm>
          <a:off x="2627233" y="2677046"/>
          <a:ext cx="1136554" cy="1148034"/>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96217EA-D949-EC40-9801-07D70B0C5A32}">
      <dsp:nvSpPr>
        <dsp:cNvPr id="0" name=""/>
        <dsp:cNvSpPr/>
      </dsp:nvSpPr>
      <dsp:spPr>
        <a:xfrm>
          <a:off x="2627233" y="4014506"/>
          <a:ext cx="2538304" cy="114803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Pins – 25 pieces</a:t>
          </a:r>
          <a:endParaRPr lang="en-US" sz="2300" b="1" kern="1200" dirty="0">
            <a:solidFill>
              <a:srgbClr val="000000"/>
            </a:solidFill>
            <a:latin typeface="Cambria"/>
            <a:cs typeface="Cambria"/>
          </a:endParaRPr>
        </a:p>
      </dsp:txBody>
      <dsp:txXfrm>
        <a:off x="2627233" y="4014506"/>
        <a:ext cx="2538304" cy="1148034"/>
      </dsp:txXfrm>
    </dsp:sp>
    <dsp:sp modelId="{9BDDA1E7-3F9E-0D43-B7B4-84130C5956C5}">
      <dsp:nvSpPr>
        <dsp:cNvPr id="0" name=""/>
        <dsp:cNvSpPr/>
      </dsp:nvSpPr>
      <dsp:spPr>
        <a:xfrm>
          <a:off x="5279193" y="4014506"/>
          <a:ext cx="1136554" cy="1148034"/>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3B03D-9CDE-DF41-92FF-1C2500164C1A}">
      <dsp:nvSpPr>
        <dsp:cNvPr id="0" name=""/>
        <dsp:cNvSpPr/>
      </dsp:nvSpPr>
      <dsp:spPr>
        <a:xfrm>
          <a:off x="3916" y="647246"/>
          <a:ext cx="2201461" cy="299722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latin typeface="Cambria"/>
              <a:cs typeface="Cambria"/>
            </a:rPr>
            <a:t>Please check from address tags attached in the CU and BU that they pertain to your polling station.</a:t>
          </a:r>
        </a:p>
        <a:p>
          <a:pPr lvl="0" algn="ctr" defTabSz="977900" rtl="0">
            <a:lnSpc>
              <a:spcPct val="90000"/>
            </a:lnSpc>
            <a:spcBef>
              <a:spcPct val="0"/>
            </a:spcBef>
            <a:spcAft>
              <a:spcPct val="35000"/>
            </a:spcAft>
          </a:pPr>
          <a:endParaRPr lang="en-US" sz="2200" b="1" kern="1200" dirty="0">
            <a:solidFill>
              <a:srgbClr val="000000"/>
            </a:solidFill>
            <a:latin typeface="Cambria"/>
            <a:cs typeface="Cambria"/>
          </a:endParaRPr>
        </a:p>
      </dsp:txBody>
      <dsp:txXfrm>
        <a:off x="3916" y="647246"/>
        <a:ext cx="2201461" cy="2997225"/>
      </dsp:txXfrm>
    </dsp:sp>
    <dsp:sp modelId="{A638C1F4-B34A-B34C-8EE9-C9356EFF8A2D}">
      <dsp:nvSpPr>
        <dsp:cNvPr id="0" name=""/>
        <dsp:cNvSpPr/>
      </dsp:nvSpPr>
      <dsp:spPr>
        <a:xfrm>
          <a:off x="2479028" y="934349"/>
          <a:ext cx="2736502" cy="242301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latin typeface="Cambria"/>
              <a:cs typeface="Cambria"/>
            </a:rPr>
            <a:t>If not, bring to notice of concerned officer in-charge  immediately  </a:t>
          </a:r>
          <a:endParaRPr lang="en-US" sz="2200" b="1" kern="1200" dirty="0">
            <a:solidFill>
              <a:srgbClr val="000000"/>
            </a:solidFill>
            <a:latin typeface="Cambria"/>
            <a:cs typeface="Cambria"/>
          </a:endParaRPr>
        </a:p>
      </dsp:txBody>
      <dsp:txXfrm>
        <a:off x="2479028" y="934349"/>
        <a:ext cx="2736502" cy="2423019"/>
      </dsp:txXfrm>
    </dsp:sp>
    <dsp:sp modelId="{60D723E7-E690-894A-B642-BFF7A92D234F}">
      <dsp:nvSpPr>
        <dsp:cNvPr id="0" name=""/>
        <dsp:cNvSpPr/>
      </dsp:nvSpPr>
      <dsp:spPr>
        <a:xfrm>
          <a:off x="5489181" y="1324908"/>
          <a:ext cx="2736502" cy="164190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latin typeface="Cambria"/>
              <a:cs typeface="Cambria"/>
            </a:rPr>
            <a:t>Please also check that all seals and tags are intact</a:t>
          </a:r>
          <a:endParaRPr lang="en-US" sz="2200" b="1" kern="1200" dirty="0">
            <a:solidFill>
              <a:srgbClr val="000000"/>
            </a:solidFill>
            <a:latin typeface="Cambria"/>
            <a:cs typeface="Cambria"/>
          </a:endParaRPr>
        </a:p>
      </dsp:txBody>
      <dsp:txXfrm>
        <a:off x="5489181" y="1324908"/>
        <a:ext cx="2736502" cy="16419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5839-8816-5E42-B485-45D9F660ABDB}">
      <dsp:nvSpPr>
        <dsp:cNvPr id="0" name=""/>
        <dsp:cNvSpPr/>
      </dsp:nvSpPr>
      <dsp:spPr>
        <a:xfrm>
          <a:off x="2215361" y="648"/>
          <a:ext cx="4967125" cy="10702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Sealing Wax – 6 sticks</a:t>
          </a:r>
          <a:endParaRPr lang="en-US" sz="2300" b="1" kern="1200" dirty="0">
            <a:solidFill>
              <a:srgbClr val="000000"/>
            </a:solidFill>
            <a:latin typeface="Cambria"/>
            <a:cs typeface="Cambria"/>
          </a:endParaRPr>
        </a:p>
      </dsp:txBody>
      <dsp:txXfrm>
        <a:off x="2215361" y="648"/>
        <a:ext cx="4967125" cy="1070209"/>
      </dsp:txXfrm>
    </dsp:sp>
    <dsp:sp modelId="{BF7800F1-B0D7-4448-BBA8-829EB6DF4508}">
      <dsp:nvSpPr>
        <dsp:cNvPr id="0" name=""/>
        <dsp:cNvSpPr/>
      </dsp:nvSpPr>
      <dsp:spPr>
        <a:xfrm>
          <a:off x="1136868" y="0"/>
          <a:ext cx="1059507" cy="1070209"/>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AAE821B-5620-FB4A-9FC3-339B0B44CB67}">
      <dsp:nvSpPr>
        <dsp:cNvPr id="0" name=""/>
        <dsp:cNvSpPr/>
      </dsp:nvSpPr>
      <dsp:spPr>
        <a:xfrm>
          <a:off x="1126066" y="1247442"/>
          <a:ext cx="4893724" cy="1070209"/>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Material for voting compartment – 2+2=4</a:t>
          </a:r>
          <a:endParaRPr lang="en-US" sz="2300" b="1" kern="1200" dirty="0">
            <a:solidFill>
              <a:srgbClr val="000000"/>
            </a:solidFill>
            <a:latin typeface="Cambria"/>
            <a:cs typeface="Cambria"/>
          </a:endParaRPr>
        </a:p>
      </dsp:txBody>
      <dsp:txXfrm>
        <a:off x="1126066" y="1247442"/>
        <a:ext cx="4893724" cy="1070209"/>
      </dsp:txXfrm>
    </dsp:sp>
    <dsp:sp modelId="{9015994D-E604-CD45-8BE3-D49914C04A00}">
      <dsp:nvSpPr>
        <dsp:cNvPr id="0" name=""/>
        <dsp:cNvSpPr/>
      </dsp:nvSpPr>
      <dsp:spPr>
        <a:xfrm>
          <a:off x="6157410" y="1233326"/>
          <a:ext cx="1059507" cy="1070209"/>
        </a:xfrm>
        <a:prstGeom prst="rect">
          <a:avLst/>
        </a:prstGeom>
        <a:blipFill>
          <a:blip xmlns:r="http://schemas.openxmlformats.org/officeDocument/2006/relationships" r:embed="rId2">
            <a:extLst/>
          </a:blip>
          <a:srcRect/>
          <a:stretch>
            <a:fillRect l="-15000" r="-15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2CA31DB-ACC2-3749-89F4-D2E372F51ADF}">
      <dsp:nvSpPr>
        <dsp:cNvPr id="0" name=""/>
        <dsp:cNvSpPr/>
      </dsp:nvSpPr>
      <dsp:spPr>
        <a:xfrm>
          <a:off x="2622492" y="2494236"/>
          <a:ext cx="4616662" cy="1070209"/>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Gum Paste- 1 bottle</a:t>
          </a:r>
          <a:endParaRPr lang="en-US" sz="2300" b="1" kern="1200" dirty="0">
            <a:solidFill>
              <a:srgbClr val="000000"/>
            </a:solidFill>
            <a:latin typeface="Cambria"/>
            <a:cs typeface="Cambria"/>
          </a:endParaRPr>
        </a:p>
      </dsp:txBody>
      <dsp:txXfrm>
        <a:off x="2622492" y="2494236"/>
        <a:ext cx="4616662" cy="1070209"/>
      </dsp:txXfrm>
    </dsp:sp>
    <dsp:sp modelId="{5826DCBB-902E-404C-961A-9047D4D6F5CE}">
      <dsp:nvSpPr>
        <dsp:cNvPr id="0" name=""/>
        <dsp:cNvSpPr/>
      </dsp:nvSpPr>
      <dsp:spPr>
        <a:xfrm>
          <a:off x="1128764" y="2480120"/>
          <a:ext cx="1059507" cy="1070209"/>
        </a:xfrm>
        <a:prstGeom prst="rect">
          <a:avLst/>
        </a:prstGeom>
        <a:blipFill>
          <a:blip xmlns:r="http://schemas.openxmlformats.org/officeDocument/2006/relationships" r:embed="rId3">
            <a:extLst/>
          </a:blip>
          <a:srcRect/>
          <a:stretch>
            <a:fillRect l="-25000" r="-25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D8D1A1-1EFC-DE4F-84BC-514088C990CC}">
      <dsp:nvSpPr>
        <dsp:cNvPr id="0" name=""/>
        <dsp:cNvSpPr/>
      </dsp:nvSpPr>
      <dsp:spPr>
        <a:xfrm>
          <a:off x="1096280" y="3741678"/>
          <a:ext cx="4489619" cy="1070209"/>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Blade - 1</a:t>
          </a:r>
          <a:endParaRPr lang="en-US" sz="2300" b="1" kern="1200" dirty="0">
            <a:solidFill>
              <a:srgbClr val="000000"/>
            </a:solidFill>
            <a:latin typeface="Cambria"/>
            <a:cs typeface="Cambria"/>
          </a:endParaRPr>
        </a:p>
      </dsp:txBody>
      <dsp:txXfrm>
        <a:off x="1096280" y="3741678"/>
        <a:ext cx="4489619" cy="1070209"/>
      </dsp:txXfrm>
    </dsp:sp>
    <dsp:sp modelId="{480FDEC5-6ED4-AD44-BCE2-04A4A66E13FE}">
      <dsp:nvSpPr>
        <dsp:cNvPr id="0" name=""/>
        <dsp:cNvSpPr/>
      </dsp:nvSpPr>
      <dsp:spPr>
        <a:xfrm>
          <a:off x="5969866" y="3741030"/>
          <a:ext cx="1259235" cy="1070209"/>
        </a:xfrm>
        <a:prstGeom prst="rect">
          <a:avLst/>
        </a:prstGeom>
        <a:blipFill>
          <a:blip xmlns:r="http://schemas.openxmlformats.org/officeDocument/2006/relationships" r:embed="rId4">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D1885-E4B9-7B48-86B8-081F1FB62E49}">
      <dsp:nvSpPr>
        <dsp:cNvPr id="0" name=""/>
        <dsp:cNvSpPr/>
      </dsp:nvSpPr>
      <dsp:spPr>
        <a:xfrm>
          <a:off x="3287010" y="1158"/>
          <a:ext cx="5047002" cy="12985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Candles – 4 sticks</a:t>
          </a:r>
          <a:endParaRPr lang="en-US" sz="2300" b="1" kern="1200" dirty="0">
            <a:solidFill>
              <a:srgbClr val="000000"/>
            </a:solidFill>
            <a:latin typeface="Cambria"/>
            <a:cs typeface="Cambria"/>
          </a:endParaRPr>
        </a:p>
      </dsp:txBody>
      <dsp:txXfrm>
        <a:off x="3287010" y="1158"/>
        <a:ext cx="5047002" cy="1298548"/>
      </dsp:txXfrm>
    </dsp:sp>
    <dsp:sp modelId="{987CAA2B-6E89-1248-ACEF-592007385CBB}">
      <dsp:nvSpPr>
        <dsp:cNvPr id="0" name=""/>
        <dsp:cNvSpPr/>
      </dsp:nvSpPr>
      <dsp:spPr>
        <a:xfrm>
          <a:off x="1648520" y="2"/>
          <a:ext cx="1285562" cy="1298548"/>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6CD608-F605-FF43-AA36-FD0C1B980377}">
      <dsp:nvSpPr>
        <dsp:cNvPr id="0" name=""/>
        <dsp:cNvSpPr/>
      </dsp:nvSpPr>
      <dsp:spPr>
        <a:xfrm>
          <a:off x="1688553" y="1457518"/>
          <a:ext cx="5419900" cy="1298548"/>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Thin Twine thread – 20 m</a:t>
          </a:r>
          <a:endParaRPr lang="en-US" sz="2300" b="1" kern="1200" dirty="0">
            <a:solidFill>
              <a:srgbClr val="000000"/>
            </a:solidFill>
            <a:latin typeface="Cambria"/>
            <a:cs typeface="Cambria"/>
          </a:endParaRPr>
        </a:p>
      </dsp:txBody>
      <dsp:txXfrm>
        <a:off x="1688553" y="1457518"/>
        <a:ext cx="5419900" cy="1298548"/>
      </dsp:txXfrm>
    </dsp:sp>
    <dsp:sp modelId="{7FAF1EAA-3711-354D-92B0-52A6A9D1AC23}">
      <dsp:nvSpPr>
        <dsp:cNvPr id="0" name=""/>
        <dsp:cNvSpPr/>
      </dsp:nvSpPr>
      <dsp:spPr>
        <a:xfrm>
          <a:off x="7141675" y="1513966"/>
          <a:ext cx="1285562" cy="1298548"/>
        </a:xfrm>
        <a:prstGeom prst="rect">
          <a:avLst/>
        </a:prstGeom>
        <a:blipFill>
          <a:blip xmlns:r="http://schemas.openxmlformats.org/officeDocument/2006/relationships" r:embed="rId2">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46C93F4-8C4D-3F4B-A26A-AAF46FEEE56B}">
      <dsp:nvSpPr>
        <dsp:cNvPr id="0" name=""/>
        <dsp:cNvSpPr/>
      </dsp:nvSpPr>
      <dsp:spPr>
        <a:xfrm>
          <a:off x="2989616" y="2998544"/>
          <a:ext cx="5443529" cy="1298548"/>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Metal rule – 1</a:t>
          </a:r>
          <a:endParaRPr lang="en-US" sz="2300" b="1" kern="1200" dirty="0">
            <a:solidFill>
              <a:srgbClr val="000000"/>
            </a:solidFill>
            <a:latin typeface="Cambria"/>
            <a:cs typeface="Cambria"/>
          </a:endParaRPr>
        </a:p>
      </dsp:txBody>
      <dsp:txXfrm>
        <a:off x="2989616" y="2998544"/>
        <a:ext cx="5443529" cy="1298548"/>
      </dsp:txXfrm>
    </dsp:sp>
    <dsp:sp modelId="{620D9357-3532-9E4E-B1A4-DEBA5794930F}">
      <dsp:nvSpPr>
        <dsp:cNvPr id="0" name=""/>
        <dsp:cNvSpPr/>
      </dsp:nvSpPr>
      <dsp:spPr>
        <a:xfrm>
          <a:off x="1662273" y="2970327"/>
          <a:ext cx="1285562" cy="1298548"/>
        </a:xfrm>
        <a:prstGeom prst="rect">
          <a:avLst/>
        </a:prstGeom>
        <a:blipFill>
          <a:blip xmlns:r="http://schemas.openxmlformats.org/officeDocument/2006/relationships" r:embed="rId3">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392ADF7-6C7D-A04D-95B8-88F16FDD843E}">
      <dsp:nvSpPr>
        <dsp:cNvPr id="0" name=""/>
        <dsp:cNvSpPr/>
      </dsp:nvSpPr>
      <dsp:spPr>
        <a:xfrm>
          <a:off x="1667109" y="4398483"/>
          <a:ext cx="6125499" cy="1298548"/>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Carbon Paper – 3</a:t>
          </a:r>
          <a:endParaRPr lang="en-US" sz="2300" b="1" kern="1200" dirty="0">
            <a:solidFill>
              <a:srgbClr val="000000"/>
            </a:solidFill>
            <a:latin typeface="Cambria"/>
            <a:cs typeface="Cambria"/>
          </a:endParaRPr>
        </a:p>
      </dsp:txBody>
      <dsp:txXfrm>
        <a:off x="1667109" y="4398483"/>
        <a:ext cx="6125499" cy="1298548"/>
      </dsp:txXfrm>
    </dsp:sp>
    <dsp:sp modelId="{5EF42CD8-AA4E-8249-BB21-8A102CD25CBE}">
      <dsp:nvSpPr>
        <dsp:cNvPr id="0" name=""/>
        <dsp:cNvSpPr/>
      </dsp:nvSpPr>
      <dsp:spPr>
        <a:xfrm>
          <a:off x="7108455" y="4356137"/>
          <a:ext cx="1285562" cy="1298548"/>
        </a:xfrm>
        <a:prstGeom prst="rect">
          <a:avLst/>
        </a:prstGeom>
        <a:blipFill>
          <a:blip xmlns:r="http://schemas.openxmlformats.org/officeDocument/2006/relationships" r:embed="rId4">
            <a:extLst/>
          </a:blip>
          <a:srcRect/>
          <a:stretch>
            <a:fillRect l="-6000" r="-6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60530-ED29-B64E-819B-6ABED5E62297}">
      <dsp:nvSpPr>
        <dsp:cNvPr id="0" name=""/>
        <dsp:cNvSpPr/>
      </dsp:nvSpPr>
      <dsp:spPr>
        <a:xfrm>
          <a:off x="1689774" y="1711"/>
          <a:ext cx="5670525" cy="12952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Cloth of rag for removing oil etc. - 3</a:t>
          </a:r>
          <a:endParaRPr lang="en-US" sz="2300" b="1" kern="1200" dirty="0">
            <a:solidFill>
              <a:srgbClr val="000000"/>
            </a:solidFill>
            <a:latin typeface="Cambria"/>
            <a:cs typeface="Cambria"/>
          </a:endParaRPr>
        </a:p>
      </dsp:txBody>
      <dsp:txXfrm>
        <a:off x="1689774" y="1711"/>
        <a:ext cx="5670525" cy="1295218"/>
      </dsp:txXfrm>
    </dsp:sp>
    <dsp:sp modelId="{67EE2723-EEFF-2241-8FC8-F71F5890A4CD}">
      <dsp:nvSpPr>
        <dsp:cNvPr id="0" name=""/>
        <dsp:cNvSpPr/>
      </dsp:nvSpPr>
      <dsp:spPr>
        <a:xfrm>
          <a:off x="344891" y="0"/>
          <a:ext cx="1282266" cy="1295218"/>
        </a:xfrm>
        <a:prstGeom prst="rect">
          <a:avLst/>
        </a:prstGeom>
        <a:blipFill>
          <a:blip xmlns:r="http://schemas.openxmlformats.org/officeDocument/2006/relationships" r:embed="rId1">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4EAA4BE-858B-004D-A7A1-3E236522A4F2}">
      <dsp:nvSpPr>
        <dsp:cNvPr id="0" name=""/>
        <dsp:cNvSpPr/>
      </dsp:nvSpPr>
      <dsp:spPr>
        <a:xfrm>
          <a:off x="374353" y="1489412"/>
          <a:ext cx="6857884" cy="1295218"/>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Packing paper – 2 sheets</a:t>
          </a:r>
          <a:endParaRPr lang="en-US" sz="2300" b="1" kern="1200" dirty="0">
            <a:solidFill>
              <a:srgbClr val="000000"/>
            </a:solidFill>
            <a:latin typeface="Cambria"/>
            <a:cs typeface="Cambria"/>
          </a:endParaRPr>
        </a:p>
      </dsp:txBody>
      <dsp:txXfrm>
        <a:off x="374353" y="1489412"/>
        <a:ext cx="6857884" cy="1295218"/>
      </dsp:txXfrm>
    </dsp:sp>
    <dsp:sp modelId="{5CBD82ED-30E6-684A-9ED6-42590B45D1FA}">
      <dsp:nvSpPr>
        <dsp:cNvPr id="0" name=""/>
        <dsp:cNvSpPr/>
      </dsp:nvSpPr>
      <dsp:spPr>
        <a:xfrm>
          <a:off x="6156440" y="1482470"/>
          <a:ext cx="1282266" cy="1309077"/>
        </a:xfrm>
        <a:prstGeom prst="rect">
          <a:avLst/>
        </a:prstGeom>
        <a:blipFill>
          <a:blip xmlns:r="http://schemas.openxmlformats.org/officeDocument/2006/relationships" r:embed="rId2">
            <a:extLst/>
          </a:blip>
          <a:srcRect/>
          <a:stretch>
            <a:fillRect l="-13000" r="-13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8404A3-C7A0-124B-AEC7-DD14765097E5}">
      <dsp:nvSpPr>
        <dsp:cNvPr id="0" name=""/>
        <dsp:cNvSpPr/>
      </dsp:nvSpPr>
      <dsp:spPr>
        <a:xfrm>
          <a:off x="1586512" y="3033429"/>
          <a:ext cx="5869955" cy="1295218"/>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Cup/Empty tin/plastic box for holding indelible ink bottle – 1</a:t>
          </a:r>
          <a:endParaRPr lang="en-US" sz="2300" b="1" kern="1200" dirty="0">
            <a:solidFill>
              <a:srgbClr val="000000"/>
            </a:solidFill>
            <a:latin typeface="Cambria"/>
            <a:cs typeface="Cambria"/>
          </a:endParaRPr>
        </a:p>
      </dsp:txBody>
      <dsp:txXfrm>
        <a:off x="1586512" y="3033429"/>
        <a:ext cx="5869955" cy="1295218"/>
      </dsp:txXfrm>
    </dsp:sp>
    <dsp:sp modelId="{86A727BF-6577-5B4E-B489-361683253531}">
      <dsp:nvSpPr>
        <dsp:cNvPr id="0" name=""/>
        <dsp:cNvSpPr/>
      </dsp:nvSpPr>
      <dsp:spPr>
        <a:xfrm>
          <a:off x="431782" y="3047508"/>
          <a:ext cx="1282266" cy="1295218"/>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CFBC99-44DE-CB4C-8DFD-179416A90453}">
      <dsp:nvSpPr>
        <dsp:cNvPr id="0" name=""/>
        <dsp:cNvSpPr/>
      </dsp:nvSpPr>
      <dsp:spPr>
        <a:xfrm>
          <a:off x="459936" y="4510354"/>
          <a:ext cx="7055109" cy="1295218"/>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Drawing pins- 24 pieces</a:t>
          </a:r>
          <a:endParaRPr lang="en-US" sz="2300" b="1" kern="1200" dirty="0">
            <a:solidFill>
              <a:srgbClr val="000000"/>
            </a:solidFill>
            <a:latin typeface="Cambria"/>
            <a:cs typeface="Cambria"/>
          </a:endParaRPr>
        </a:p>
      </dsp:txBody>
      <dsp:txXfrm>
        <a:off x="459936" y="4510354"/>
        <a:ext cx="7055109" cy="1295218"/>
      </dsp:txXfrm>
    </dsp:sp>
    <dsp:sp modelId="{CA5B263F-578B-614F-83D1-43501EA1532E}">
      <dsp:nvSpPr>
        <dsp:cNvPr id="0" name=""/>
        <dsp:cNvSpPr/>
      </dsp:nvSpPr>
      <dsp:spPr>
        <a:xfrm>
          <a:off x="6208294" y="4486043"/>
          <a:ext cx="1282266" cy="1295218"/>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2A166-8D75-D84B-9F0B-BA755D0B4BAB}">
      <dsp:nvSpPr>
        <dsp:cNvPr id="0" name=""/>
        <dsp:cNvSpPr/>
      </dsp:nvSpPr>
      <dsp:spPr>
        <a:xfrm>
          <a:off x="3714303" y="985"/>
          <a:ext cx="3380333" cy="152887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Checklist – 2</a:t>
          </a:r>
          <a:endParaRPr lang="en-US" sz="2300" b="1" kern="1200" dirty="0">
            <a:solidFill>
              <a:srgbClr val="000000"/>
            </a:solidFill>
            <a:latin typeface="Cambria"/>
            <a:cs typeface="Cambria"/>
          </a:endParaRPr>
        </a:p>
      </dsp:txBody>
      <dsp:txXfrm>
        <a:off x="3714303" y="985"/>
        <a:ext cx="3380333" cy="1528870"/>
      </dsp:txXfrm>
    </dsp:sp>
    <dsp:sp modelId="{B4E02BD5-2D01-2E49-BF5F-F7B83CCD94A0}">
      <dsp:nvSpPr>
        <dsp:cNvPr id="0" name=""/>
        <dsp:cNvSpPr/>
      </dsp:nvSpPr>
      <dsp:spPr>
        <a:xfrm>
          <a:off x="2049363" y="985"/>
          <a:ext cx="1513582" cy="1528870"/>
        </a:xfrm>
        <a:prstGeom prst="rect">
          <a:avLst/>
        </a:prstGeom>
        <a:blipFill>
          <a:blip xmlns:r="http://schemas.openxmlformats.org/officeDocument/2006/relationships" r:embed="rId1">
            <a:extLst/>
          </a:blip>
          <a:srcRect/>
          <a:stretch>
            <a:fillRect l="-1000" r="-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C8D1F79-5E55-5746-8F85-BADC67E250D3}">
      <dsp:nvSpPr>
        <dsp:cNvPr id="0" name=""/>
        <dsp:cNvSpPr/>
      </dsp:nvSpPr>
      <dsp:spPr>
        <a:xfrm>
          <a:off x="2049363" y="1782120"/>
          <a:ext cx="3380333" cy="152887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Rubber Bands – 20 pieces</a:t>
          </a:r>
          <a:endParaRPr lang="en-US" sz="2300" b="1" kern="1200" dirty="0">
            <a:solidFill>
              <a:srgbClr val="000000"/>
            </a:solidFill>
            <a:latin typeface="Cambria"/>
            <a:cs typeface="Cambria"/>
          </a:endParaRPr>
        </a:p>
      </dsp:txBody>
      <dsp:txXfrm>
        <a:off x="2049363" y="1782120"/>
        <a:ext cx="3380333" cy="1528870"/>
      </dsp:txXfrm>
    </dsp:sp>
    <dsp:sp modelId="{B8A50375-3416-6B42-B6DC-6949C4F0FE3E}">
      <dsp:nvSpPr>
        <dsp:cNvPr id="0" name=""/>
        <dsp:cNvSpPr/>
      </dsp:nvSpPr>
      <dsp:spPr>
        <a:xfrm>
          <a:off x="5581054" y="1782120"/>
          <a:ext cx="1513582" cy="1528870"/>
        </a:xfrm>
        <a:prstGeom prst="rect">
          <a:avLst/>
        </a:prstGeom>
        <a:blipFill>
          <a:blip xmlns:r="http://schemas.openxmlformats.org/officeDocument/2006/relationships" r:embed="rId2">
            <a:extLst/>
          </a:blip>
          <a:srcRect/>
          <a:stretch>
            <a:fillRect l="-17000" r="-17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88DBD6-E504-7D43-90BE-B34517592C33}">
      <dsp:nvSpPr>
        <dsp:cNvPr id="0" name=""/>
        <dsp:cNvSpPr/>
      </dsp:nvSpPr>
      <dsp:spPr>
        <a:xfrm>
          <a:off x="3745157" y="3563254"/>
          <a:ext cx="3380333" cy="152887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Cello Tape - 1</a:t>
          </a:r>
          <a:endParaRPr lang="en-US" sz="2300" b="1" kern="1200" dirty="0">
            <a:solidFill>
              <a:srgbClr val="000000"/>
            </a:solidFill>
            <a:latin typeface="Cambria"/>
            <a:cs typeface="Cambria"/>
          </a:endParaRPr>
        </a:p>
      </dsp:txBody>
      <dsp:txXfrm>
        <a:off x="3745157" y="3563254"/>
        <a:ext cx="3380333" cy="1528870"/>
      </dsp:txXfrm>
    </dsp:sp>
    <dsp:sp modelId="{6E1E1CFA-C435-4346-8158-CF07F644B5E4}">
      <dsp:nvSpPr>
        <dsp:cNvPr id="0" name=""/>
        <dsp:cNvSpPr/>
      </dsp:nvSpPr>
      <dsp:spPr>
        <a:xfrm>
          <a:off x="2018508" y="3563254"/>
          <a:ext cx="1636999" cy="1528870"/>
        </a:xfrm>
        <a:prstGeom prst="rect">
          <a:avLst/>
        </a:prstGeom>
        <a:blipFill>
          <a:blip xmlns:r="http://schemas.openxmlformats.org/officeDocument/2006/relationships" r:embed="rId3">
            <a:extLst/>
          </a:blip>
          <a:srcRect/>
          <a:stretch>
            <a:fillRect l="-27000" r="-27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62A36-4BE3-3C4D-BC6D-E74B0C58316C}">
      <dsp:nvSpPr>
        <dsp:cNvPr id="0" name=""/>
        <dsp:cNvSpPr/>
      </dsp:nvSpPr>
      <dsp:spPr>
        <a:xfrm>
          <a:off x="460905" y="1047"/>
          <a:ext cx="3479899" cy="208793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a:t>
          </a:r>
          <a:r>
            <a:rPr lang="en-US" sz="2300" b="1" kern="1200" dirty="0" err="1" smtClean="0">
              <a:solidFill>
                <a:srgbClr val="000000"/>
              </a:solidFill>
              <a:latin typeface="Cambria"/>
              <a:cs typeface="Cambria"/>
            </a:rPr>
            <a:t>Cand</a:t>
          </a:r>
          <a:r>
            <a:rPr lang="en-US" sz="2300" b="1" kern="1200" dirty="0" smtClean="0">
              <a:solidFill>
                <a:srgbClr val="000000"/>
              </a:solidFill>
              <a:latin typeface="Cambria"/>
              <a:cs typeface="Cambria"/>
            </a:rPr>
            <a:t> Set Section’ of control unit is duly sealed and the address tag is firmly attached.</a:t>
          </a:r>
          <a:endParaRPr lang="en-US" sz="2300" b="1" kern="1200" dirty="0">
            <a:solidFill>
              <a:srgbClr val="000000"/>
            </a:solidFill>
            <a:latin typeface="Cambria"/>
            <a:cs typeface="Cambria"/>
          </a:endParaRPr>
        </a:p>
      </dsp:txBody>
      <dsp:txXfrm>
        <a:off x="460905" y="1047"/>
        <a:ext cx="3479899" cy="2087939"/>
      </dsp:txXfrm>
    </dsp:sp>
    <dsp:sp modelId="{805B5E7C-6F16-A545-A4C1-FFE652BA87D7}">
      <dsp:nvSpPr>
        <dsp:cNvPr id="0" name=""/>
        <dsp:cNvSpPr/>
      </dsp:nvSpPr>
      <dsp:spPr>
        <a:xfrm>
          <a:off x="4288794" y="1047"/>
          <a:ext cx="3479899" cy="208793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battery installed in the ‘</a:t>
          </a:r>
          <a:r>
            <a:rPr lang="en-US" sz="2300" b="1" kern="1200" dirty="0" err="1" smtClean="0">
              <a:solidFill>
                <a:srgbClr val="000000"/>
              </a:solidFill>
              <a:latin typeface="Cambria"/>
              <a:cs typeface="Cambria"/>
            </a:rPr>
            <a:t>Cand</a:t>
          </a:r>
          <a:r>
            <a:rPr lang="en-US" sz="2300" b="1" kern="1200" dirty="0" smtClean="0">
              <a:solidFill>
                <a:srgbClr val="000000"/>
              </a:solidFill>
              <a:latin typeface="Cambria"/>
              <a:cs typeface="Cambria"/>
            </a:rPr>
            <a:t> Set Section’ of the control unit is fully operational. </a:t>
          </a:r>
          <a:endParaRPr lang="en-US" sz="2300" b="1" kern="1200" dirty="0">
            <a:solidFill>
              <a:srgbClr val="000000"/>
            </a:solidFill>
            <a:latin typeface="Cambria"/>
            <a:cs typeface="Cambria"/>
          </a:endParaRPr>
        </a:p>
      </dsp:txBody>
      <dsp:txXfrm>
        <a:off x="4288794" y="1047"/>
        <a:ext cx="3479899" cy="2087939"/>
      </dsp:txXfrm>
    </dsp:sp>
    <dsp:sp modelId="{02270FAF-44DA-4544-A5E0-6805774E7E57}">
      <dsp:nvSpPr>
        <dsp:cNvPr id="0" name=""/>
        <dsp:cNvSpPr/>
      </dsp:nvSpPr>
      <dsp:spPr>
        <a:xfrm>
          <a:off x="460905" y="2436976"/>
          <a:ext cx="3479899" cy="208793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This can be checked by putting the Power Switch provided in the rear compartment to `ON' position</a:t>
          </a:r>
          <a:endParaRPr lang="en-US" sz="2300" b="1" kern="1200" dirty="0">
            <a:solidFill>
              <a:srgbClr val="000000"/>
            </a:solidFill>
            <a:latin typeface="Cambria"/>
            <a:cs typeface="Cambria"/>
          </a:endParaRPr>
        </a:p>
      </dsp:txBody>
      <dsp:txXfrm>
        <a:off x="460905" y="2436976"/>
        <a:ext cx="3479899" cy="2087939"/>
      </dsp:txXfrm>
    </dsp:sp>
    <dsp:sp modelId="{D446DF06-CFB6-8749-8CDD-5D9C3E1B080F}">
      <dsp:nvSpPr>
        <dsp:cNvPr id="0" name=""/>
        <dsp:cNvSpPr/>
      </dsp:nvSpPr>
      <dsp:spPr>
        <a:xfrm>
          <a:off x="4288794" y="2436976"/>
          <a:ext cx="3479899" cy="208793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The power switch must be put to `OFF' position. </a:t>
          </a:r>
          <a:endParaRPr lang="en-US" sz="2300" b="1" kern="1200" dirty="0">
            <a:solidFill>
              <a:srgbClr val="000000"/>
            </a:solidFill>
            <a:latin typeface="Cambria"/>
            <a:cs typeface="Cambria"/>
          </a:endParaRPr>
        </a:p>
      </dsp:txBody>
      <dsp:txXfrm>
        <a:off x="4288794"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3E795-AB2F-2D46-82CF-3AA3D6DC6A27}">
      <dsp:nvSpPr>
        <dsp:cNvPr id="0" name=""/>
        <dsp:cNvSpPr/>
      </dsp:nvSpPr>
      <dsp:spPr>
        <a:xfrm>
          <a:off x="460905" y="1047"/>
          <a:ext cx="3479899" cy="208793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Ballot paper and slide switches correctly fixed</a:t>
          </a:r>
          <a:endParaRPr lang="en-US" sz="2300" b="1" kern="1200" dirty="0">
            <a:solidFill>
              <a:srgbClr val="000000"/>
            </a:solidFill>
            <a:latin typeface="Cambria"/>
            <a:cs typeface="Cambria"/>
          </a:endParaRPr>
        </a:p>
      </dsp:txBody>
      <dsp:txXfrm>
        <a:off x="460905" y="1047"/>
        <a:ext cx="3479899" cy="2087939"/>
      </dsp:txXfrm>
    </dsp:sp>
    <dsp:sp modelId="{B2BBECFD-5169-CC4A-A603-06ACBDB0B806}">
      <dsp:nvSpPr>
        <dsp:cNvPr id="0" name=""/>
        <dsp:cNvSpPr/>
      </dsp:nvSpPr>
      <dsp:spPr>
        <a:xfrm>
          <a:off x="4288794" y="1047"/>
          <a:ext cx="3479899" cy="208793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Ballot papers fixed on units are properly aligned</a:t>
          </a:r>
          <a:endParaRPr lang="en-US" sz="2300" b="1" kern="1200" dirty="0">
            <a:solidFill>
              <a:srgbClr val="000000"/>
            </a:solidFill>
            <a:latin typeface="Cambria"/>
            <a:cs typeface="Cambria"/>
          </a:endParaRPr>
        </a:p>
      </dsp:txBody>
      <dsp:txXfrm>
        <a:off x="4288794" y="1047"/>
        <a:ext cx="3479899" cy="2087939"/>
      </dsp:txXfrm>
    </dsp:sp>
    <dsp:sp modelId="{0FFC3032-37C2-3A41-B7FB-2673125EA2BA}">
      <dsp:nvSpPr>
        <dsp:cNvPr id="0" name=""/>
        <dsp:cNvSpPr/>
      </dsp:nvSpPr>
      <dsp:spPr>
        <a:xfrm>
          <a:off x="2374850" y="2436976"/>
          <a:ext cx="3479899" cy="208793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Name and symbol of each candidate in line with his corresponding lamp &amp; button</a:t>
          </a:r>
          <a:endParaRPr lang="en-US" sz="2300" b="1" kern="1200" dirty="0">
            <a:solidFill>
              <a:srgbClr val="000000"/>
            </a:solidFill>
            <a:latin typeface="Cambria"/>
            <a:cs typeface="Cambria"/>
          </a:endParaRPr>
        </a:p>
      </dsp:txBody>
      <dsp:txXfrm>
        <a:off x="2374850" y="2436976"/>
        <a:ext cx="3479899" cy="2087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C8156-A690-8C4D-BF32-CE5806CAB2F1}">
      <dsp:nvSpPr>
        <dsp:cNvPr id="0" name=""/>
        <dsp:cNvSpPr/>
      </dsp:nvSpPr>
      <dsp:spPr>
        <a:xfrm>
          <a:off x="460905" y="1047"/>
          <a:ext cx="3479899" cy="208793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Thick line are in line with corresponding grooves on the ballot unit</a:t>
          </a:r>
          <a:endParaRPr lang="en-US" sz="2300" b="1" kern="1200" dirty="0">
            <a:solidFill>
              <a:srgbClr val="000000"/>
            </a:solidFill>
            <a:latin typeface="Cambria"/>
            <a:cs typeface="Cambria"/>
          </a:endParaRPr>
        </a:p>
      </dsp:txBody>
      <dsp:txXfrm>
        <a:off x="460905" y="1047"/>
        <a:ext cx="3479899" cy="2087939"/>
      </dsp:txXfrm>
    </dsp:sp>
    <dsp:sp modelId="{0A13DF5B-CBFA-7A4D-BFB9-30F1ED33837D}">
      <dsp:nvSpPr>
        <dsp:cNvPr id="0" name=""/>
        <dsp:cNvSpPr/>
      </dsp:nvSpPr>
      <dsp:spPr>
        <a:xfrm>
          <a:off x="4288794" y="1047"/>
          <a:ext cx="3479899" cy="208793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The candidates' blue buttons masked,  are visible on the ballot units = number of contesting candidates, </a:t>
          </a:r>
          <a:endParaRPr lang="en-US" sz="2300" b="1" kern="1200" dirty="0">
            <a:solidFill>
              <a:srgbClr val="000000"/>
            </a:solidFill>
            <a:latin typeface="Cambria"/>
            <a:cs typeface="Cambria"/>
          </a:endParaRPr>
        </a:p>
      </dsp:txBody>
      <dsp:txXfrm>
        <a:off x="4288794" y="1047"/>
        <a:ext cx="3479899" cy="2087939"/>
      </dsp:txXfrm>
    </dsp:sp>
    <dsp:sp modelId="{FF30EE75-2516-4A44-8214-9711DE775C02}">
      <dsp:nvSpPr>
        <dsp:cNvPr id="0" name=""/>
        <dsp:cNvSpPr/>
      </dsp:nvSpPr>
      <dsp:spPr>
        <a:xfrm>
          <a:off x="2374850" y="2436976"/>
          <a:ext cx="3479899" cy="208793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Remaining buttons, if any, have been masked.</a:t>
          </a:r>
          <a:endParaRPr lang="en-US" sz="2300" b="1" kern="1200" dirty="0">
            <a:solidFill>
              <a:srgbClr val="000000"/>
            </a:solidFill>
            <a:latin typeface="Cambria"/>
            <a:cs typeface="Cambria"/>
          </a:endParaRPr>
        </a:p>
      </dsp:txBody>
      <dsp:txXfrm>
        <a:off x="2374850" y="2436976"/>
        <a:ext cx="3479899" cy="2087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6713E-A3D2-3347-8508-6F09AD22FCC6}">
      <dsp:nvSpPr>
        <dsp:cNvPr id="0" name=""/>
        <dsp:cNvSpPr/>
      </dsp:nvSpPr>
      <dsp:spPr>
        <a:xfrm>
          <a:off x="145420" y="0"/>
          <a:ext cx="5143399" cy="166752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Collect sets of all statutory and non statutory election materials one day before the date of poll</a:t>
          </a:r>
          <a:endParaRPr lang="en-US" sz="2300" b="1" kern="1200" dirty="0">
            <a:solidFill>
              <a:srgbClr val="000000"/>
            </a:solidFill>
            <a:latin typeface="Cambria"/>
            <a:cs typeface="Cambria"/>
          </a:endParaRPr>
        </a:p>
      </dsp:txBody>
      <dsp:txXfrm>
        <a:off x="194260" y="48840"/>
        <a:ext cx="3435084" cy="1569846"/>
      </dsp:txXfrm>
    </dsp:sp>
    <dsp:sp modelId="{8544D14D-2CAA-054E-BDCD-62D4CB72B7CC}">
      <dsp:nvSpPr>
        <dsp:cNvPr id="0" name=""/>
        <dsp:cNvSpPr/>
      </dsp:nvSpPr>
      <dsp:spPr>
        <a:xfrm>
          <a:off x="479491" y="1945448"/>
          <a:ext cx="5434240" cy="166752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tabLst/>
          </a:pPr>
          <a:r>
            <a:rPr lang="en-US" sz="2300" b="1" kern="1200" dirty="0" smtClean="0">
              <a:solidFill>
                <a:srgbClr val="000000"/>
              </a:solidFill>
              <a:latin typeface="Cambria"/>
              <a:cs typeface="Cambria"/>
            </a:rPr>
            <a:t>Check to ensure that the polling materials given to you belong to the polling station assigned to you</a:t>
          </a:r>
          <a:endParaRPr lang="en-US" sz="2300" b="1" kern="1200" dirty="0">
            <a:solidFill>
              <a:srgbClr val="000000"/>
            </a:solidFill>
            <a:latin typeface="Cambria"/>
            <a:cs typeface="Cambria"/>
          </a:endParaRPr>
        </a:p>
      </dsp:txBody>
      <dsp:txXfrm>
        <a:off x="528331" y="1994288"/>
        <a:ext cx="3773176" cy="1569846"/>
      </dsp:txXfrm>
    </dsp:sp>
    <dsp:sp modelId="{88F4AC5C-D349-704D-9771-59540C6CACFB}">
      <dsp:nvSpPr>
        <dsp:cNvPr id="0" name=""/>
        <dsp:cNvSpPr/>
      </dsp:nvSpPr>
      <dsp:spPr>
        <a:xfrm>
          <a:off x="958983" y="3890896"/>
          <a:ext cx="5434240" cy="166752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0000"/>
              </a:solidFill>
              <a:latin typeface="Cambria"/>
              <a:cs typeface="Cambria"/>
            </a:rPr>
            <a:t>Ensure that the EVM and the Electoral Roll given to you is in order and belongs to your polling station</a:t>
          </a:r>
          <a:endParaRPr lang="en-US" sz="2300" b="1" kern="1200" dirty="0">
            <a:solidFill>
              <a:srgbClr val="000000"/>
            </a:solidFill>
            <a:latin typeface="Cambria"/>
            <a:cs typeface="Cambria"/>
          </a:endParaRPr>
        </a:p>
      </dsp:txBody>
      <dsp:txXfrm>
        <a:off x="1007823" y="3939736"/>
        <a:ext cx="3773176" cy="1569846"/>
      </dsp:txXfrm>
    </dsp:sp>
    <dsp:sp modelId="{37477606-C62D-164E-94E8-3BEED9DAC0D6}">
      <dsp:nvSpPr>
        <dsp:cNvPr id="0" name=""/>
        <dsp:cNvSpPr/>
      </dsp:nvSpPr>
      <dsp:spPr>
        <a:xfrm>
          <a:off x="4350347" y="1264541"/>
          <a:ext cx="1083892" cy="108389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4594223" y="1264541"/>
        <a:ext cx="596140" cy="815629"/>
      </dsp:txXfrm>
    </dsp:sp>
    <dsp:sp modelId="{3FD5BAC7-3727-5449-911C-1E9CC392CDD6}">
      <dsp:nvSpPr>
        <dsp:cNvPr id="0" name=""/>
        <dsp:cNvSpPr/>
      </dsp:nvSpPr>
      <dsp:spPr>
        <a:xfrm>
          <a:off x="4829839" y="3198872"/>
          <a:ext cx="1083892" cy="1083892"/>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5073715" y="3198872"/>
        <a:ext cx="596140" cy="815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FE19C-E671-654C-B578-FAC2FFF80032}">
      <dsp:nvSpPr>
        <dsp:cNvPr id="0" name=""/>
        <dsp:cNvSpPr/>
      </dsp:nvSpPr>
      <dsp:spPr>
        <a:xfrm>
          <a:off x="47250" y="360035"/>
          <a:ext cx="3174099" cy="19044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Register of Voters (Form </a:t>
          </a:r>
          <a:r>
            <a:rPr lang="en-US" sz="2300" b="1" kern="1200" dirty="0" err="1" smtClean="0">
              <a:solidFill>
                <a:srgbClr val="000000"/>
              </a:solidFill>
              <a:latin typeface="Cambria"/>
              <a:cs typeface="Cambria"/>
            </a:rPr>
            <a:t>17A</a:t>
          </a:r>
          <a:r>
            <a:rPr lang="en-US" sz="2300" b="1" kern="1200" dirty="0" smtClean="0">
              <a:solidFill>
                <a:srgbClr val="000000"/>
              </a:solidFill>
              <a:latin typeface="Cambria"/>
              <a:cs typeface="Cambria"/>
            </a:rPr>
            <a:t>) - 1 Book</a:t>
          </a:r>
          <a:endParaRPr lang="en-US" sz="2300" b="1" kern="1200" dirty="0">
            <a:solidFill>
              <a:srgbClr val="000000"/>
            </a:solidFill>
            <a:latin typeface="Cambria"/>
            <a:cs typeface="Cambria"/>
          </a:endParaRPr>
        </a:p>
      </dsp:txBody>
      <dsp:txXfrm>
        <a:off x="47250" y="360035"/>
        <a:ext cx="3174099" cy="1904459"/>
      </dsp:txXfrm>
    </dsp:sp>
    <dsp:sp modelId="{725E9F56-F802-9A42-8BE2-33CE230646D0}">
      <dsp:nvSpPr>
        <dsp:cNvPr id="0" name=""/>
        <dsp:cNvSpPr/>
      </dsp:nvSpPr>
      <dsp:spPr>
        <a:xfrm>
          <a:off x="3431634" y="360035"/>
          <a:ext cx="3174099" cy="19044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Voter’s Slip - 1600</a:t>
          </a:r>
          <a:endParaRPr lang="en-US" sz="2300" b="1" kern="1200" dirty="0">
            <a:solidFill>
              <a:srgbClr val="000000"/>
            </a:solidFill>
            <a:latin typeface="Cambria"/>
            <a:cs typeface="Cambria"/>
          </a:endParaRPr>
        </a:p>
      </dsp:txBody>
      <dsp:txXfrm>
        <a:off x="3431634" y="360035"/>
        <a:ext cx="3174099" cy="1904459"/>
      </dsp:txXfrm>
    </dsp:sp>
    <dsp:sp modelId="{0FF0E2B9-3FF7-654C-87AE-3984DF96463A}">
      <dsp:nvSpPr>
        <dsp:cNvPr id="0" name=""/>
        <dsp:cNvSpPr/>
      </dsp:nvSpPr>
      <dsp:spPr>
        <a:xfrm>
          <a:off x="813" y="2642980"/>
          <a:ext cx="3174099" cy="19044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Working Copies of Electoral Roll-3 for AC and 5 for PC</a:t>
          </a:r>
          <a:endParaRPr lang="en-US" sz="2300" b="1" kern="1200" dirty="0">
            <a:solidFill>
              <a:srgbClr val="000000"/>
            </a:solidFill>
            <a:latin typeface="Cambria"/>
            <a:cs typeface="Cambria"/>
          </a:endParaRPr>
        </a:p>
      </dsp:txBody>
      <dsp:txXfrm>
        <a:off x="813" y="2642980"/>
        <a:ext cx="3174099" cy="1904459"/>
      </dsp:txXfrm>
    </dsp:sp>
    <dsp:sp modelId="{AAC8149D-DDC8-2B43-8AF1-C839A622248C}">
      <dsp:nvSpPr>
        <dsp:cNvPr id="0" name=""/>
        <dsp:cNvSpPr/>
      </dsp:nvSpPr>
      <dsp:spPr>
        <a:xfrm>
          <a:off x="3431634" y="2592284"/>
          <a:ext cx="3174099" cy="19044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List of Classified Service Voters(CSV), if any – 3</a:t>
          </a:r>
          <a:endParaRPr lang="en-US" sz="2300" b="1" kern="1200" dirty="0">
            <a:solidFill>
              <a:srgbClr val="000000"/>
            </a:solidFill>
            <a:latin typeface="Cambria"/>
            <a:cs typeface="Cambria"/>
          </a:endParaRPr>
        </a:p>
      </dsp:txBody>
      <dsp:txXfrm>
        <a:off x="3431634" y="2592284"/>
        <a:ext cx="3174099" cy="19044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D6AC1-D010-F64B-B1D0-972FB318CD8D}">
      <dsp:nvSpPr>
        <dsp:cNvPr id="0" name=""/>
        <dsp:cNvSpPr/>
      </dsp:nvSpPr>
      <dsp:spPr>
        <a:xfrm>
          <a:off x="637" y="402167"/>
          <a:ext cx="2487065" cy="14922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Ballot Papers for Tendered Votes- 20</a:t>
          </a:r>
          <a:endParaRPr lang="en-US" sz="2300" b="1" kern="1200" dirty="0">
            <a:solidFill>
              <a:srgbClr val="000000"/>
            </a:solidFill>
            <a:latin typeface="Cambria"/>
            <a:cs typeface="Cambria"/>
          </a:endParaRPr>
        </a:p>
      </dsp:txBody>
      <dsp:txXfrm>
        <a:off x="637" y="402167"/>
        <a:ext cx="2487065" cy="1492239"/>
      </dsp:txXfrm>
    </dsp:sp>
    <dsp:sp modelId="{55025F59-6F48-D24D-A039-290EA8A448DF}">
      <dsp:nvSpPr>
        <dsp:cNvPr id="0" name=""/>
        <dsp:cNvSpPr/>
      </dsp:nvSpPr>
      <dsp:spPr>
        <a:xfrm>
          <a:off x="2736409" y="402167"/>
          <a:ext cx="2487065" cy="14922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Indelible Ink- 2 Phials of </a:t>
          </a:r>
          <a:r>
            <a:rPr lang="en-US" sz="2300" b="1" kern="1200" dirty="0" err="1" smtClean="0">
              <a:solidFill>
                <a:srgbClr val="000000"/>
              </a:solidFill>
              <a:latin typeface="Cambria"/>
              <a:cs typeface="Cambria"/>
            </a:rPr>
            <a:t>10CC</a:t>
          </a:r>
          <a:r>
            <a:rPr lang="en-US" sz="2300" b="1" kern="1200" dirty="0" smtClean="0">
              <a:solidFill>
                <a:srgbClr val="000000"/>
              </a:solidFill>
              <a:latin typeface="Cambria"/>
              <a:cs typeface="Cambria"/>
            </a:rPr>
            <a:t> each</a:t>
          </a:r>
          <a:endParaRPr lang="en-US" sz="2300" b="1" kern="1200" dirty="0">
            <a:solidFill>
              <a:srgbClr val="000000"/>
            </a:solidFill>
            <a:latin typeface="Cambria"/>
            <a:cs typeface="Cambria"/>
          </a:endParaRPr>
        </a:p>
      </dsp:txBody>
      <dsp:txXfrm>
        <a:off x="2736409" y="402167"/>
        <a:ext cx="2487065" cy="1492239"/>
      </dsp:txXfrm>
    </dsp:sp>
    <dsp:sp modelId="{5CE51388-02F2-0541-B916-F9DFC257DBBB}">
      <dsp:nvSpPr>
        <dsp:cNvPr id="0" name=""/>
        <dsp:cNvSpPr/>
      </dsp:nvSpPr>
      <dsp:spPr>
        <a:xfrm>
          <a:off x="637" y="2143113"/>
          <a:ext cx="2487065" cy="14922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Address tag for CU-5</a:t>
          </a:r>
          <a:endParaRPr lang="en-US" sz="2300" b="1" kern="1200" dirty="0">
            <a:solidFill>
              <a:srgbClr val="000000"/>
            </a:solidFill>
            <a:latin typeface="Cambria"/>
            <a:cs typeface="Cambria"/>
          </a:endParaRPr>
        </a:p>
      </dsp:txBody>
      <dsp:txXfrm>
        <a:off x="637" y="2143113"/>
        <a:ext cx="2487065" cy="1492239"/>
      </dsp:txXfrm>
    </dsp:sp>
    <dsp:sp modelId="{B56A3608-85F8-7048-9B64-730286C8FC45}">
      <dsp:nvSpPr>
        <dsp:cNvPr id="0" name=""/>
        <dsp:cNvSpPr/>
      </dsp:nvSpPr>
      <dsp:spPr>
        <a:xfrm>
          <a:off x="2736409" y="2143113"/>
          <a:ext cx="2487065" cy="14922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Address Tag for BU – 4</a:t>
          </a:r>
          <a:endParaRPr lang="en-US" sz="2300" b="1" kern="1200" dirty="0">
            <a:solidFill>
              <a:srgbClr val="000000"/>
            </a:solidFill>
            <a:latin typeface="Cambria"/>
            <a:cs typeface="Cambria"/>
          </a:endParaRPr>
        </a:p>
      </dsp:txBody>
      <dsp:txXfrm>
        <a:off x="2736409" y="2143113"/>
        <a:ext cx="2487065" cy="1492239"/>
      </dsp:txXfrm>
    </dsp:sp>
    <dsp:sp modelId="{9D37E571-CB78-0A40-8B8C-3E337847BAFA}">
      <dsp:nvSpPr>
        <dsp:cNvPr id="0" name=""/>
        <dsp:cNvSpPr/>
      </dsp:nvSpPr>
      <dsp:spPr>
        <a:xfrm>
          <a:off x="637" y="3884059"/>
          <a:ext cx="2487065" cy="149223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Special Tag – 3</a:t>
          </a:r>
          <a:endParaRPr lang="en-US" sz="2300" b="1" kern="1200" dirty="0">
            <a:solidFill>
              <a:srgbClr val="000000"/>
            </a:solidFill>
            <a:latin typeface="Cambria"/>
            <a:cs typeface="Cambria"/>
          </a:endParaRPr>
        </a:p>
      </dsp:txBody>
      <dsp:txXfrm>
        <a:off x="637" y="3884059"/>
        <a:ext cx="2487065" cy="1492239"/>
      </dsp:txXfrm>
    </dsp:sp>
    <dsp:sp modelId="{AB7FDB44-2D05-E643-8E93-508C71A3CB53}">
      <dsp:nvSpPr>
        <dsp:cNvPr id="0" name=""/>
        <dsp:cNvSpPr/>
      </dsp:nvSpPr>
      <dsp:spPr>
        <a:xfrm>
          <a:off x="2736409" y="3884059"/>
          <a:ext cx="2487065" cy="14922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Green paper Seals for </a:t>
          </a:r>
          <a:r>
            <a:rPr lang="en-US" sz="2300" b="1" kern="1200" dirty="0" err="1" smtClean="0">
              <a:solidFill>
                <a:srgbClr val="000000"/>
              </a:solidFill>
              <a:latin typeface="Cambria"/>
              <a:cs typeface="Cambria"/>
            </a:rPr>
            <a:t>EVM</a:t>
          </a:r>
          <a:r>
            <a:rPr lang="en-US" sz="2300" b="1" kern="1200" dirty="0" smtClean="0">
              <a:solidFill>
                <a:srgbClr val="000000"/>
              </a:solidFill>
              <a:latin typeface="Cambria"/>
              <a:cs typeface="Cambria"/>
            </a:rPr>
            <a:t> -4</a:t>
          </a:r>
          <a:endParaRPr lang="en-US" sz="2300" b="1" kern="1200" dirty="0">
            <a:solidFill>
              <a:srgbClr val="000000"/>
            </a:solidFill>
            <a:latin typeface="Cambria"/>
            <a:cs typeface="Cambria"/>
          </a:endParaRPr>
        </a:p>
      </dsp:txBody>
      <dsp:txXfrm>
        <a:off x="2736409" y="3884059"/>
        <a:ext cx="2487065" cy="14922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D533C-E96F-F64D-AB5E-15A70CDF21AB}">
      <dsp:nvSpPr>
        <dsp:cNvPr id="0" name=""/>
        <dsp:cNvSpPr/>
      </dsp:nvSpPr>
      <dsp:spPr>
        <a:xfrm>
          <a:off x="1087820" y="1778"/>
          <a:ext cx="2138854" cy="1283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Strip Seal -3</a:t>
          </a:r>
          <a:endParaRPr lang="en-US" sz="2300" b="1" kern="1200" dirty="0">
            <a:solidFill>
              <a:srgbClr val="000000"/>
            </a:solidFill>
            <a:latin typeface="Cambria"/>
            <a:cs typeface="Cambria"/>
          </a:endParaRPr>
        </a:p>
      </dsp:txBody>
      <dsp:txXfrm>
        <a:off x="1087820" y="1778"/>
        <a:ext cx="2138854" cy="1283312"/>
      </dsp:txXfrm>
    </dsp:sp>
    <dsp:sp modelId="{AE64C367-7F03-B049-910B-F42D45CADF51}">
      <dsp:nvSpPr>
        <dsp:cNvPr id="0" name=""/>
        <dsp:cNvSpPr/>
      </dsp:nvSpPr>
      <dsp:spPr>
        <a:xfrm>
          <a:off x="3440561" y="1778"/>
          <a:ext cx="2138854" cy="12833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Rubber Stamp Arrow Cross Mark-1</a:t>
          </a:r>
          <a:endParaRPr lang="en-US" sz="2300" b="1" kern="1200" dirty="0">
            <a:solidFill>
              <a:srgbClr val="000000"/>
            </a:solidFill>
            <a:latin typeface="Cambria"/>
            <a:cs typeface="Cambria"/>
          </a:endParaRPr>
        </a:p>
      </dsp:txBody>
      <dsp:txXfrm>
        <a:off x="3440561" y="1778"/>
        <a:ext cx="2138854" cy="1283312"/>
      </dsp:txXfrm>
    </dsp:sp>
    <dsp:sp modelId="{E4E822D9-6975-0A4D-83C4-AF5EB4756387}">
      <dsp:nvSpPr>
        <dsp:cNvPr id="0" name=""/>
        <dsp:cNvSpPr/>
      </dsp:nvSpPr>
      <dsp:spPr>
        <a:xfrm>
          <a:off x="1087820" y="1498977"/>
          <a:ext cx="2138854" cy="12833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Stamp Pad (purple)-1</a:t>
          </a:r>
          <a:endParaRPr lang="en-US" sz="2300" b="1" kern="1200" dirty="0">
            <a:solidFill>
              <a:srgbClr val="000000"/>
            </a:solidFill>
            <a:latin typeface="Cambria"/>
            <a:cs typeface="Cambria"/>
          </a:endParaRPr>
        </a:p>
      </dsp:txBody>
      <dsp:txXfrm>
        <a:off x="1087820" y="1498977"/>
        <a:ext cx="2138854" cy="1283312"/>
      </dsp:txXfrm>
    </dsp:sp>
    <dsp:sp modelId="{FCACCC06-8633-7442-A69F-10F25832006E}">
      <dsp:nvSpPr>
        <dsp:cNvPr id="0" name=""/>
        <dsp:cNvSpPr/>
      </dsp:nvSpPr>
      <dsp:spPr>
        <a:xfrm>
          <a:off x="3440561" y="1498977"/>
          <a:ext cx="2138854" cy="12833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Metal Seal for Presiding Officer -1</a:t>
          </a:r>
          <a:endParaRPr lang="en-US" sz="2300" b="1" kern="1200" dirty="0">
            <a:solidFill>
              <a:srgbClr val="000000"/>
            </a:solidFill>
            <a:latin typeface="Cambria"/>
            <a:cs typeface="Cambria"/>
          </a:endParaRPr>
        </a:p>
      </dsp:txBody>
      <dsp:txXfrm>
        <a:off x="3440561" y="1498977"/>
        <a:ext cx="2138854" cy="1283312"/>
      </dsp:txXfrm>
    </dsp:sp>
    <dsp:sp modelId="{493E4C73-9B88-3E4B-9594-0684308C7A90}">
      <dsp:nvSpPr>
        <dsp:cNvPr id="0" name=""/>
        <dsp:cNvSpPr/>
      </dsp:nvSpPr>
      <dsp:spPr>
        <a:xfrm>
          <a:off x="1087820" y="2996175"/>
          <a:ext cx="2138854" cy="12833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Match Box -1</a:t>
          </a:r>
        </a:p>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And sealing Wax</a:t>
          </a:r>
          <a:endParaRPr lang="en-US" sz="2300" b="1" kern="1200" dirty="0">
            <a:solidFill>
              <a:srgbClr val="000000"/>
            </a:solidFill>
            <a:latin typeface="Cambria"/>
            <a:cs typeface="Cambria"/>
          </a:endParaRPr>
        </a:p>
      </dsp:txBody>
      <dsp:txXfrm>
        <a:off x="1087820" y="2996175"/>
        <a:ext cx="2138854" cy="1283312"/>
      </dsp:txXfrm>
    </dsp:sp>
    <dsp:sp modelId="{8A5A5610-DF2B-914E-BB5A-B1BCEA8237A4}">
      <dsp:nvSpPr>
        <dsp:cNvPr id="0" name=""/>
        <dsp:cNvSpPr/>
      </dsp:nvSpPr>
      <dsp:spPr>
        <a:xfrm>
          <a:off x="3440561" y="2996175"/>
          <a:ext cx="2138854" cy="1283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Presiding Officer’s Diary – 1</a:t>
          </a:r>
          <a:endParaRPr lang="en-US" sz="2300" b="1" kern="1200" dirty="0">
            <a:solidFill>
              <a:srgbClr val="000000"/>
            </a:solidFill>
            <a:latin typeface="Cambria"/>
            <a:cs typeface="Cambria"/>
          </a:endParaRPr>
        </a:p>
      </dsp:txBody>
      <dsp:txXfrm>
        <a:off x="3440561" y="2996175"/>
        <a:ext cx="2138854" cy="1283312"/>
      </dsp:txXfrm>
    </dsp:sp>
    <dsp:sp modelId="{65711DE8-8F1E-8E43-99AF-316CC4457A0D}">
      <dsp:nvSpPr>
        <dsp:cNvPr id="0" name=""/>
        <dsp:cNvSpPr/>
      </dsp:nvSpPr>
      <dsp:spPr>
        <a:xfrm>
          <a:off x="2264191" y="4493374"/>
          <a:ext cx="2138854" cy="12833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latin typeface="Cambria"/>
              <a:cs typeface="Cambria"/>
            </a:rPr>
            <a:t>Distinguishing Mark Rubber stamp-1</a:t>
          </a:r>
          <a:endParaRPr lang="en-US" sz="2300" b="1" kern="1200" dirty="0">
            <a:solidFill>
              <a:srgbClr val="000000"/>
            </a:solidFill>
            <a:latin typeface="Cambria"/>
            <a:cs typeface="Cambria"/>
          </a:endParaRPr>
        </a:p>
      </dsp:txBody>
      <dsp:txXfrm>
        <a:off x="2264191" y="4493374"/>
        <a:ext cx="2138854" cy="12833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956E3-D02D-4CBF-9FF9-8E2B3D11DA62}" type="datetimeFigureOut">
              <a:rPr lang="en-IN" smtClean="0"/>
              <a:t>10-05-2013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EBB10-D73C-45F1-A830-541AA1BCA53F}" type="slidenum">
              <a:rPr lang="en-IN" smtClean="0"/>
              <a:t>‹#›</a:t>
            </a:fld>
            <a:endParaRPr lang="en-IN"/>
          </a:p>
        </p:txBody>
      </p:sp>
    </p:spTree>
    <p:extLst>
      <p:ext uri="{BB962C8B-B14F-4D97-AF65-F5344CB8AC3E}">
        <p14:creationId xmlns:p14="http://schemas.microsoft.com/office/powerpoint/2010/main" val="89502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B2EBB10-D73C-45F1-A830-541AA1BCA53F}" type="slidenum">
              <a:rPr lang="en-IN" smtClean="0"/>
              <a:t>30</a:t>
            </a:fld>
            <a:endParaRPr lang="en-IN"/>
          </a:p>
        </p:txBody>
      </p:sp>
    </p:spTree>
    <p:extLst>
      <p:ext uri="{BB962C8B-B14F-4D97-AF65-F5344CB8AC3E}">
        <p14:creationId xmlns:p14="http://schemas.microsoft.com/office/powerpoint/2010/main" val="915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3BE4A-98BA-4644-8447-0EA35184617D}" type="datetimeFigureOut">
              <a:rPr lang="en-IN" smtClean="0"/>
              <a:pPr/>
              <a:t>10-05-2013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15AE37-64F0-4274-8BD0-B0DB6B44E49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3BE4A-98BA-4644-8447-0EA35184617D}" type="datetimeFigureOut">
              <a:rPr lang="en-IN" smtClean="0"/>
              <a:pPr/>
              <a:t>10-05-2013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5AE37-64F0-4274-8BD0-B0DB6B44E492}" type="slidenum">
              <a:rPr lang="en-IN" smtClean="0"/>
              <a:pPr/>
              <a:t>‹#›</a:t>
            </a:fld>
            <a:endParaRPr lang="en-IN"/>
          </a:p>
        </p:txBody>
      </p:sp>
      <p:pic>
        <p:nvPicPr>
          <p:cNvPr id="542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30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audio" Target="../media/audio1.wav"/><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8.xml"/><Relationship Id="rId7" Type="http://schemas.openxmlformats.org/officeDocument/2006/relationships/image" Target="../media/image2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9.xml"/><Relationship Id="rId7" Type="http://schemas.openxmlformats.org/officeDocument/2006/relationships/image" Target="../media/image2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en-US" dirty="0" smtClean="0">
                <a:ea typeface="+mj-ea"/>
              </a:rPr>
              <a:t>Collection </a:t>
            </a:r>
            <a:r>
              <a:rPr lang="en-US" dirty="0">
                <a:ea typeface="+mj-ea"/>
              </a:rPr>
              <a:t>of Polling </a:t>
            </a:r>
            <a:r>
              <a:rPr lang="en-US" dirty="0" smtClean="0">
                <a:ea typeface="+mj-ea"/>
              </a:rPr>
              <a:t>Material and EVM</a:t>
            </a:r>
            <a:endParaRPr lang="en-US" dirty="0">
              <a:ea typeface="+mj-ea"/>
            </a:endParaRPr>
          </a:p>
        </p:txBody>
      </p:sp>
      <p:sp>
        <p:nvSpPr>
          <p:cNvPr id="4" name="Date Placeholder 3"/>
          <p:cNvSpPr>
            <a:spLocks noGrp="1"/>
          </p:cNvSpPr>
          <p:nvPr>
            <p:ph type="dt" sz="quarter" idx="10"/>
          </p:nvPr>
        </p:nvSpPr>
        <p:spPr/>
        <p:txBody>
          <a:bodyPr/>
          <a:lstStyle/>
          <a:p>
            <a:pPr>
              <a:defRPr/>
            </a:pPr>
            <a:fld id="{D8B1E0AD-476E-3B4C-8294-1650C89E8626}"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50FA61D-D969-4232-8830-CDA0DDAEFFAA}" type="slidenum">
              <a:rPr lang="en-US"/>
              <a:pPr>
                <a:defRPr/>
              </a:pPr>
              <a:t>1</a:t>
            </a:fld>
            <a:endParaRPr lang="en-US"/>
          </a:p>
        </p:txBody>
      </p:sp>
      <p:sp>
        <p:nvSpPr>
          <p:cNvPr id="8" name="Rectangle 7"/>
          <p:cNvSpPr/>
          <p:nvPr/>
        </p:nvSpPr>
        <p:spPr>
          <a:xfrm>
            <a:off x="4788024" y="2348880"/>
            <a:ext cx="2560637" cy="2171700"/>
          </a:xfrm>
          <a:prstGeom prst="rect">
            <a:avLst/>
          </a:prstGeom>
          <a:solidFill>
            <a:schemeClr val="accent4">
              <a:lumMod val="60000"/>
              <a:lumOff val="40000"/>
            </a:schemeClr>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dirty="0">
              <a:solidFill>
                <a:schemeClr val="tx1">
                  <a:lumMod val="95000"/>
                  <a:lumOff val="5000"/>
                </a:schemeClr>
              </a:solidFill>
              <a:latin typeface="Cambria"/>
              <a:cs typeface="Cambria"/>
            </a:endParaRPr>
          </a:p>
          <a:p>
            <a:pPr algn="ctr" fontAlgn="auto">
              <a:spcBef>
                <a:spcPts val="0"/>
              </a:spcBef>
              <a:spcAft>
                <a:spcPts val="0"/>
              </a:spcAft>
              <a:defRPr/>
            </a:pPr>
            <a:endParaRPr lang="en-US" sz="2000" b="1" dirty="0">
              <a:solidFill>
                <a:schemeClr val="tx1">
                  <a:lumMod val="95000"/>
                  <a:lumOff val="5000"/>
                </a:schemeClr>
              </a:solidFill>
              <a:latin typeface="Cambria"/>
              <a:cs typeface="Cambria"/>
            </a:endParaRPr>
          </a:p>
          <a:p>
            <a:pPr algn="ctr" fontAlgn="auto">
              <a:spcBef>
                <a:spcPts val="0"/>
              </a:spcBef>
              <a:spcAft>
                <a:spcPts val="0"/>
              </a:spcAft>
              <a:defRPr/>
            </a:pPr>
            <a:r>
              <a:rPr lang="en-US" sz="2000" b="1" dirty="0">
                <a:solidFill>
                  <a:schemeClr val="tx1">
                    <a:lumMod val="95000"/>
                    <a:lumOff val="5000"/>
                  </a:schemeClr>
                </a:solidFill>
                <a:latin typeface="Cambria"/>
                <a:cs typeface="Cambria"/>
              </a:rPr>
              <a:t>Checking of EVM</a:t>
            </a:r>
          </a:p>
          <a:p>
            <a:pPr algn="ctr" fontAlgn="auto">
              <a:spcBef>
                <a:spcPts val="0"/>
              </a:spcBef>
              <a:spcAft>
                <a:spcPts val="0"/>
              </a:spcAft>
              <a:defRPr/>
            </a:pPr>
            <a:endParaRPr lang="en-US" dirty="0"/>
          </a:p>
        </p:txBody>
      </p:sp>
      <p:sp>
        <p:nvSpPr>
          <p:cNvPr id="9" name="Rectangle 8"/>
          <p:cNvSpPr/>
          <p:nvPr/>
        </p:nvSpPr>
        <p:spPr>
          <a:xfrm>
            <a:off x="1259632" y="2348880"/>
            <a:ext cx="2560638" cy="2171700"/>
          </a:xfrm>
          <a:prstGeom prst="rect">
            <a:avLst/>
          </a:prstGeom>
          <a:solidFill>
            <a:schemeClr val="accent3">
              <a:lumMod val="60000"/>
              <a:lumOff val="40000"/>
            </a:schemeClr>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dirty="0">
              <a:solidFill>
                <a:srgbClr val="0D0D0D"/>
              </a:solidFill>
              <a:latin typeface="Cambria"/>
              <a:cs typeface="Cambria"/>
            </a:endParaRPr>
          </a:p>
          <a:p>
            <a:pPr algn="ctr" fontAlgn="auto">
              <a:spcBef>
                <a:spcPts val="0"/>
              </a:spcBef>
              <a:spcAft>
                <a:spcPts val="0"/>
              </a:spcAft>
              <a:defRPr/>
            </a:pPr>
            <a:r>
              <a:rPr lang="en-US" sz="2000" b="1" dirty="0">
                <a:solidFill>
                  <a:srgbClr val="000000"/>
                </a:solidFill>
                <a:latin typeface="Cambria"/>
                <a:cs typeface="Cambria"/>
              </a:rPr>
              <a:t>Polling Materials</a:t>
            </a: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r"/>
            <a:r>
              <a:rPr lang="en-US" dirty="0" smtClean="0"/>
              <a:t>…Continued</a:t>
            </a:r>
          </a:p>
        </p:txBody>
      </p:sp>
      <p:sp>
        <p:nvSpPr>
          <p:cNvPr id="8195"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sz="2800" dirty="0" smtClean="0">
                <a:latin typeface="Cambria" pitchFamily="18" charset="0"/>
              </a:rPr>
              <a:t>EVM operates on a 6 volts  battery. </a:t>
            </a:r>
          </a:p>
          <a:p>
            <a:r>
              <a:rPr lang="en-US" sz="2800" dirty="0" smtClean="0">
                <a:latin typeface="Cambria" pitchFamily="18" charset="0"/>
              </a:rPr>
              <a:t>Tamperproof, error free, easy to operate, portable</a:t>
            </a:r>
          </a:p>
          <a:p>
            <a:r>
              <a:rPr lang="en-US" sz="2800" dirty="0" smtClean="0">
                <a:latin typeface="Cambria" pitchFamily="18" charset="0"/>
              </a:rPr>
              <a:t>One </a:t>
            </a:r>
            <a:r>
              <a:rPr lang="en-US" sz="2800" u="sng" dirty="0" smtClean="0">
                <a:latin typeface="Cambria" pitchFamily="18" charset="0"/>
              </a:rPr>
              <a:t>Ballot Unit </a:t>
            </a:r>
            <a:r>
              <a:rPr lang="en-US" sz="2800" dirty="0" smtClean="0">
                <a:latin typeface="Cambria" pitchFamily="18" charset="0"/>
              </a:rPr>
              <a:t>caters up to 16 candidates</a:t>
            </a:r>
          </a:p>
          <a:p>
            <a:r>
              <a:rPr lang="en-US" sz="2800" dirty="0" smtClean="0">
                <a:latin typeface="Cambria" pitchFamily="18" charset="0"/>
              </a:rPr>
              <a:t>Maximum 4 BU can be linked to 1 CU. EVM can </a:t>
            </a:r>
            <a:r>
              <a:rPr lang="en-US" sz="2800" dirty="0">
                <a:latin typeface="Cambria" pitchFamily="18" charset="0"/>
              </a:rPr>
              <a:t>be used for maximum 64 candidates</a:t>
            </a:r>
          </a:p>
          <a:p>
            <a:r>
              <a:rPr lang="en-US" sz="2800" dirty="0" smtClean="0">
                <a:latin typeface="Cambria" pitchFamily="18" charset="0"/>
              </a:rPr>
              <a:t>Ballot  Units are linked in series</a:t>
            </a:r>
          </a:p>
          <a:p>
            <a:endParaRPr lang="en-US" sz="2800" dirty="0" smtClean="0">
              <a:latin typeface="Cambria" pitchFamily="18" charset="0"/>
            </a:endParaRPr>
          </a:p>
          <a:p>
            <a:endParaRPr lang="en-US" b="1" dirty="0" smtClean="0">
              <a:latin typeface="Cambria" pitchFamily="18" charset="0"/>
            </a:endParaRPr>
          </a:p>
          <a:p>
            <a:endParaRPr lang="en-US" dirty="0" smtClean="0"/>
          </a:p>
        </p:txBody>
      </p:sp>
      <p:sp>
        <p:nvSpPr>
          <p:cNvPr id="4" name="Date Placeholder 3"/>
          <p:cNvSpPr>
            <a:spLocks noGrp="1"/>
          </p:cNvSpPr>
          <p:nvPr>
            <p:ph type="dt" sz="quarter" idx="10"/>
          </p:nvPr>
        </p:nvSpPr>
        <p:spPr/>
        <p:txBody>
          <a:bodyPr/>
          <a:lstStyle/>
          <a:p>
            <a:pPr>
              <a:defRPr/>
            </a:pPr>
            <a:fld id="{55AC6812-F9A3-534B-B4B1-26DFD8F620D6}"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5C020C48-64C1-456B-AB6F-65FE1D1B8803}" type="slidenum">
              <a:rPr lang="en-US"/>
              <a:pPr>
                <a:defRPr/>
              </a:pPr>
              <a:t>10</a:t>
            </a:fld>
            <a:endParaRPr lang="en-US"/>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How EVM looks like?</a:t>
            </a:r>
            <a:endParaRPr lang="en-US" dirty="0">
              <a:ea typeface="+mj-ea"/>
            </a:endParaRPr>
          </a:p>
        </p:txBody>
      </p:sp>
      <p:sp>
        <p:nvSpPr>
          <p:cNvPr id="4" name="Date Placeholder 3"/>
          <p:cNvSpPr>
            <a:spLocks noGrp="1"/>
          </p:cNvSpPr>
          <p:nvPr>
            <p:ph type="dt" sz="quarter" idx="10"/>
          </p:nvPr>
        </p:nvSpPr>
        <p:spPr/>
        <p:txBody>
          <a:bodyPr/>
          <a:lstStyle/>
          <a:p>
            <a:pPr>
              <a:defRPr/>
            </a:pPr>
            <a:fld id="{55A412C6-C1BB-394A-A2FE-3D79C3C9B89E}"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01865904-51CB-4A2C-871E-5CA8038BC24A}" type="slidenum">
              <a:rPr lang="en-US"/>
              <a:pPr>
                <a:defRPr/>
              </a:pPr>
              <a:t>11</a:t>
            </a:fld>
            <a:endParaRPr lang="en-US"/>
          </a:p>
        </p:txBody>
      </p:sp>
      <p:pic>
        <p:nvPicPr>
          <p:cNvPr id="8" name="Picture 5" descr="P1010605"/>
          <p:cNvPicPr>
            <a:picLocks noChangeAspect="1" noChangeArrowheads="1"/>
          </p:cNvPicPr>
          <p:nvPr/>
        </p:nvPicPr>
        <p:blipFill>
          <a:blip r:embed="rId2" cstate="print"/>
          <a:srcRect/>
          <a:stretch>
            <a:fillRect/>
          </a:stretch>
        </p:blipFill>
        <p:spPr bwMode="auto">
          <a:xfrm>
            <a:off x="1319213" y="2479675"/>
            <a:ext cx="6815137" cy="3409950"/>
          </a:xfrm>
          <a:prstGeom prst="rect">
            <a:avLst/>
          </a:prstGeom>
          <a:noFill/>
          <a:ln w="9525">
            <a:noFill/>
            <a:miter lim="800000"/>
            <a:headEnd/>
            <a:tailEnd/>
          </a:ln>
        </p:spPr>
      </p:pic>
      <p:sp>
        <p:nvSpPr>
          <p:cNvPr id="17" name="AutoShape 8"/>
          <p:cNvSpPr>
            <a:spLocks noChangeArrowheads="1"/>
          </p:cNvSpPr>
          <p:nvPr/>
        </p:nvSpPr>
        <p:spPr bwMode="auto">
          <a:xfrm>
            <a:off x="5462588" y="1938338"/>
            <a:ext cx="2306637" cy="307975"/>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algn="ctr" defTabSz="841375"/>
            <a:r>
              <a:rPr lang="en-US" sz="2000" b="1">
                <a:solidFill>
                  <a:srgbClr val="FFFFFF"/>
                </a:solidFill>
                <a:latin typeface="Calibri" pitchFamily="34" charset="0"/>
              </a:rPr>
              <a:t>Control Unit</a:t>
            </a:r>
          </a:p>
        </p:txBody>
      </p:sp>
      <p:sp>
        <p:nvSpPr>
          <p:cNvPr id="18" name="Line 9"/>
          <p:cNvSpPr>
            <a:spLocks noChangeShapeType="1"/>
          </p:cNvSpPr>
          <p:nvPr/>
        </p:nvSpPr>
        <p:spPr bwMode="auto">
          <a:xfrm>
            <a:off x="6615113" y="2246313"/>
            <a:ext cx="0" cy="987425"/>
          </a:xfrm>
          <a:prstGeom prst="line">
            <a:avLst/>
          </a:prstGeom>
          <a:noFill/>
          <a:ln w="57150">
            <a:solidFill>
              <a:schemeClr val="tx2">
                <a:lumMod val="50000"/>
              </a:schemeClr>
            </a:solidFill>
            <a:round/>
            <a:headEnd/>
            <a:tailEnd type="triangle" w="med" len="med"/>
          </a:ln>
          <a:effectLst/>
          <a:extLst/>
        </p:spPr>
        <p:txBody>
          <a:bodyPr/>
          <a:lstStyle/>
          <a:p>
            <a:pPr fontAlgn="auto">
              <a:spcBef>
                <a:spcPts val="0"/>
              </a:spcBef>
              <a:spcAft>
                <a:spcPts val="0"/>
              </a:spcAft>
              <a:defRPr/>
            </a:pPr>
            <a:endParaRPr lang="en-US">
              <a:latin typeface="+mn-lt"/>
            </a:endParaRPr>
          </a:p>
        </p:txBody>
      </p:sp>
      <p:sp>
        <p:nvSpPr>
          <p:cNvPr id="15" name="AutoShape 11"/>
          <p:cNvSpPr>
            <a:spLocks noChangeArrowheads="1"/>
          </p:cNvSpPr>
          <p:nvPr/>
        </p:nvSpPr>
        <p:spPr bwMode="auto">
          <a:xfrm>
            <a:off x="3125788" y="6069013"/>
            <a:ext cx="3328987" cy="309562"/>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algn="ctr" defTabSz="841375"/>
            <a:r>
              <a:rPr lang="en-US" sz="2000" b="1">
                <a:solidFill>
                  <a:srgbClr val="FFFFFF"/>
                </a:solidFill>
                <a:latin typeface="Calibri" pitchFamily="34" charset="0"/>
              </a:rPr>
              <a:t>Interconnecting Cable</a:t>
            </a:r>
          </a:p>
        </p:txBody>
      </p:sp>
      <p:sp>
        <p:nvSpPr>
          <p:cNvPr id="16" name="Line 12"/>
          <p:cNvSpPr>
            <a:spLocks noChangeShapeType="1"/>
          </p:cNvSpPr>
          <p:nvPr/>
        </p:nvSpPr>
        <p:spPr bwMode="auto">
          <a:xfrm flipV="1">
            <a:off x="4789488" y="4773613"/>
            <a:ext cx="0" cy="1295400"/>
          </a:xfrm>
          <a:prstGeom prst="line">
            <a:avLst/>
          </a:prstGeom>
          <a:noFill/>
          <a:ln w="57150">
            <a:solidFill>
              <a:srgbClr val="10253F"/>
            </a:solidFill>
            <a:round/>
            <a:headEnd/>
            <a:tailEnd type="triangle" w="med" len="med"/>
          </a:ln>
        </p:spPr>
        <p:txBody>
          <a:bodyPr/>
          <a:lstStyle/>
          <a:p>
            <a:endParaRPr lang="en-IN"/>
          </a:p>
        </p:txBody>
      </p:sp>
      <p:sp>
        <p:nvSpPr>
          <p:cNvPr id="13" name="AutoShape 14"/>
          <p:cNvSpPr>
            <a:spLocks noChangeArrowheads="1"/>
          </p:cNvSpPr>
          <p:nvPr/>
        </p:nvSpPr>
        <p:spPr bwMode="auto">
          <a:xfrm>
            <a:off x="1358900" y="1938338"/>
            <a:ext cx="2306638" cy="307975"/>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algn="ctr" defTabSz="841375"/>
            <a:r>
              <a:rPr lang="en-US" sz="2000" b="1">
                <a:solidFill>
                  <a:srgbClr val="FFFFFF"/>
                </a:solidFill>
                <a:latin typeface="Calibri" pitchFamily="34" charset="0"/>
              </a:rPr>
              <a:t>Balloting Unit</a:t>
            </a:r>
          </a:p>
        </p:txBody>
      </p:sp>
      <p:sp>
        <p:nvSpPr>
          <p:cNvPr id="14" name="Line 15"/>
          <p:cNvSpPr>
            <a:spLocks noChangeShapeType="1"/>
          </p:cNvSpPr>
          <p:nvPr/>
        </p:nvSpPr>
        <p:spPr bwMode="auto">
          <a:xfrm>
            <a:off x="2513013" y="2246313"/>
            <a:ext cx="0" cy="739775"/>
          </a:xfrm>
          <a:prstGeom prst="line">
            <a:avLst/>
          </a:prstGeom>
          <a:noFill/>
          <a:ln w="57150">
            <a:solidFill>
              <a:schemeClr val="tx2">
                <a:lumMod val="75000"/>
              </a:schemeClr>
            </a:solidFill>
            <a:round/>
            <a:headEnd/>
            <a:tailEnd type="triangle" w="med" len="med"/>
          </a:ln>
          <a:effectLst/>
          <a:extLst/>
        </p:spPr>
        <p:txBody>
          <a:bodyPr/>
          <a:lstStyle/>
          <a:p>
            <a:pPr fontAlgn="auto">
              <a:spcBef>
                <a:spcPts val="0"/>
              </a:spcBef>
              <a:spcAft>
                <a:spcPts val="0"/>
              </a:spcAft>
              <a:defRPr/>
            </a:pPr>
            <a:endParaRPr lang="en-US">
              <a:latin typeface="+mn-lt"/>
            </a:endParaRPr>
          </a:p>
        </p:txBody>
      </p:sp>
      <p:sp>
        <p:nvSpPr>
          <p:cNvPr id="19" name="Action Button: Return 18">
            <a:hlinkClick r:id="" action="ppaction://noaction" highlightClick="1">
              <a:snd r:embed="rId3" name="Doorbell"/>
            </a:hlinkClick>
          </p:cNvPr>
          <p:cNvSpPr/>
          <p:nvPr/>
        </p:nvSpPr>
        <p:spPr>
          <a:xfrm>
            <a:off x="8802688" y="6521450"/>
            <a:ext cx="354012" cy="347663"/>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EVM Carrying Cases</a:t>
            </a:r>
            <a:endParaRPr lang="en-US" dirty="0">
              <a:ea typeface="+mj-ea"/>
            </a:endParaRPr>
          </a:p>
        </p:txBody>
      </p:sp>
      <p:sp>
        <p:nvSpPr>
          <p:cNvPr id="10243"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A05403BA-80F4-7147-8956-538D20FAFCAE}"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A6D41301-AD18-4EAF-8D44-090A6F892CA3}" type="slidenum">
              <a:rPr lang="en-US"/>
              <a:pPr>
                <a:defRPr/>
              </a:pPr>
              <a:t>12</a:t>
            </a:fld>
            <a:endParaRPr lang="en-US"/>
          </a:p>
        </p:txBody>
      </p:sp>
      <p:pic>
        <p:nvPicPr>
          <p:cNvPr id="10247" name="Picture 2" descr="P1010525"/>
          <p:cNvPicPr>
            <a:picLocks noChangeAspect="1" noChangeArrowheads="1"/>
          </p:cNvPicPr>
          <p:nvPr/>
        </p:nvPicPr>
        <p:blipFill>
          <a:blip r:embed="rId2" cstate="print"/>
          <a:srcRect/>
          <a:stretch>
            <a:fillRect/>
          </a:stretch>
        </p:blipFill>
        <p:spPr bwMode="auto">
          <a:xfrm>
            <a:off x="457200" y="1587500"/>
            <a:ext cx="6408738" cy="4538663"/>
          </a:xfrm>
          <a:prstGeom prst="rect">
            <a:avLst/>
          </a:prstGeom>
          <a:noFill/>
          <a:ln w="9525">
            <a:noFill/>
            <a:miter lim="800000"/>
            <a:headEnd/>
            <a:tailEnd/>
          </a:ln>
        </p:spPr>
      </p:pic>
      <p:sp>
        <p:nvSpPr>
          <p:cNvPr id="10248" name="AutoShape 5"/>
          <p:cNvSpPr>
            <a:spLocks noChangeArrowheads="1"/>
          </p:cNvSpPr>
          <p:nvPr/>
        </p:nvSpPr>
        <p:spPr bwMode="auto">
          <a:xfrm>
            <a:off x="5297488" y="1933575"/>
            <a:ext cx="3389312" cy="43973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libri" pitchFamily="34" charset="0"/>
              </a:rPr>
              <a:t>Carrying Case - Control Unit</a:t>
            </a:r>
          </a:p>
        </p:txBody>
      </p:sp>
      <p:sp>
        <p:nvSpPr>
          <p:cNvPr id="10249" name="AutoShape 7"/>
          <p:cNvSpPr>
            <a:spLocks noChangeArrowheads="1"/>
          </p:cNvSpPr>
          <p:nvPr/>
        </p:nvSpPr>
        <p:spPr bwMode="auto">
          <a:xfrm>
            <a:off x="4986338" y="5113338"/>
            <a:ext cx="3390900" cy="439737"/>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libri" pitchFamily="34" charset="0"/>
              </a:rPr>
              <a:t>Carrying Case - Balloting Unit</a:t>
            </a:r>
          </a:p>
        </p:txBody>
      </p:sp>
      <p:sp>
        <p:nvSpPr>
          <p:cNvPr id="11" name="Action Button: Return 10">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Important Features of EVM</a:t>
            </a:r>
            <a:endParaRPr lang="en-US" dirty="0">
              <a:ea typeface="+mj-ea"/>
            </a:endParaRPr>
          </a:p>
        </p:txBody>
      </p:sp>
      <p:sp>
        <p:nvSpPr>
          <p:cNvPr id="4" name="Date Placeholder 3"/>
          <p:cNvSpPr>
            <a:spLocks noGrp="1"/>
          </p:cNvSpPr>
          <p:nvPr>
            <p:ph type="dt" sz="quarter" idx="10"/>
          </p:nvPr>
        </p:nvSpPr>
        <p:spPr/>
        <p:txBody>
          <a:bodyPr/>
          <a:lstStyle/>
          <a:p>
            <a:pPr>
              <a:defRPr/>
            </a:pPr>
            <a:fld id="{C81AC1A5-25DD-1D4C-86E1-63E7EF94E078}"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7BF39B4B-E461-432A-AA63-F9C2D2F24228}" type="slidenum">
              <a:rPr lang="en-US"/>
              <a:pPr>
                <a:defRPr/>
              </a:pPr>
              <a:t>13</a:t>
            </a:fld>
            <a:endParaRPr lang="en-US"/>
          </a:p>
        </p:txBody>
      </p:sp>
      <p:sp>
        <p:nvSpPr>
          <p:cNvPr id="8" name="Rectangle 3"/>
          <p:cNvSpPr>
            <a:spLocks noGrp="1" noChangeArrowheads="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sz="2300" dirty="0" smtClean="0">
                <a:latin typeface="Cambria" pitchFamily="18" charset="0"/>
              </a:rPr>
              <a:t>Unique Serial Number- Each Control Unit (CU) has unique serial number which matches with metal strip number &amp; Bar Code on the rear side of CU</a:t>
            </a:r>
          </a:p>
          <a:p>
            <a:endParaRPr lang="en-US" sz="2300" dirty="0" smtClean="0">
              <a:latin typeface="Cambria" pitchFamily="18" charset="0"/>
            </a:endParaRPr>
          </a:p>
          <a:p>
            <a:r>
              <a:rPr lang="en-US" sz="2300" dirty="0" smtClean="0">
                <a:latin typeface="Cambria" pitchFamily="18" charset="0"/>
              </a:rPr>
              <a:t>Real Time Clock (RTC) [in post 2006 EVMs]- The real time clock is used to display current time &amp; date. The current date &amp; time is displayed with </a:t>
            </a:r>
            <a:r>
              <a:rPr lang="ja-JP" altLang="en-US" sz="2300" dirty="0" smtClean="0">
                <a:latin typeface="Cambria" pitchFamily="18" charset="0"/>
                <a:ea typeface="MS PGothic" pitchFamily="34" charset="-128"/>
                <a:cs typeface="Cambria" pitchFamily="18" charset="0"/>
              </a:rPr>
              <a:t>‘</a:t>
            </a:r>
            <a:r>
              <a:rPr lang="en-US" sz="2300" dirty="0" smtClean="0">
                <a:latin typeface="Cambria" pitchFamily="18" charset="0"/>
              </a:rPr>
              <a:t>power on</a:t>
            </a:r>
            <a:r>
              <a:rPr lang="ja-JP" altLang="en-US" sz="2300" dirty="0" smtClean="0">
                <a:latin typeface="Cambria" pitchFamily="18" charset="0"/>
                <a:ea typeface="MS PGothic" pitchFamily="34" charset="-128"/>
              </a:rPr>
              <a:t>’</a:t>
            </a:r>
            <a:r>
              <a:rPr lang="en-US" sz="2300" dirty="0" smtClean="0">
                <a:latin typeface="Cambria" pitchFamily="18" charset="0"/>
              </a:rPr>
              <a:t> and on pressing the </a:t>
            </a:r>
            <a:r>
              <a:rPr lang="ja-JP" altLang="en-US" sz="2300" dirty="0" smtClean="0">
                <a:latin typeface="Cambria" pitchFamily="18" charset="0"/>
                <a:ea typeface="MS PGothic" pitchFamily="34" charset="-128"/>
              </a:rPr>
              <a:t>‘</a:t>
            </a:r>
            <a:r>
              <a:rPr lang="en-US" sz="2300" dirty="0" smtClean="0">
                <a:latin typeface="Cambria" pitchFamily="18" charset="0"/>
              </a:rPr>
              <a:t>Total</a:t>
            </a:r>
            <a:r>
              <a:rPr lang="ja-JP" altLang="en-US" sz="2300" dirty="0" smtClean="0">
                <a:latin typeface="Cambria" pitchFamily="18" charset="0"/>
                <a:ea typeface="MS PGothic" pitchFamily="34" charset="-128"/>
              </a:rPr>
              <a:t>’</a:t>
            </a:r>
            <a:r>
              <a:rPr lang="en-US" sz="2300" dirty="0" smtClean="0">
                <a:latin typeface="Cambria" pitchFamily="18" charset="0"/>
              </a:rPr>
              <a:t> button. Any malfunction of RTC shall be displayed by </a:t>
            </a:r>
            <a:r>
              <a:rPr lang="ja-JP" altLang="en-US" sz="2300" dirty="0" smtClean="0">
                <a:latin typeface="Cambria" pitchFamily="18" charset="0"/>
                <a:ea typeface="MS PGothic" pitchFamily="34" charset="-128"/>
              </a:rPr>
              <a:t>‘</a:t>
            </a:r>
            <a:r>
              <a:rPr lang="en-US" sz="2300" dirty="0" smtClean="0">
                <a:latin typeface="Cambria" pitchFamily="18" charset="0"/>
              </a:rPr>
              <a:t>CLOCK ERROR</a:t>
            </a:r>
            <a:r>
              <a:rPr lang="ja-JP" altLang="en-US" sz="2300" dirty="0" smtClean="0">
                <a:latin typeface="Cambria" pitchFamily="18" charset="0"/>
                <a:ea typeface="MS PGothic" pitchFamily="34" charset="-128"/>
              </a:rPr>
              <a:t>’</a:t>
            </a:r>
            <a:r>
              <a:rPr lang="en-US" sz="2300" dirty="0" smtClean="0">
                <a:latin typeface="Cambria" pitchFamily="18" charset="0"/>
              </a:rPr>
              <a:t> and all other functions will be working. This clock records time of each vote.</a:t>
            </a:r>
          </a:p>
        </p:txBody>
      </p:sp>
      <p:sp>
        <p:nvSpPr>
          <p:cNvPr id="7" name="Action Button: Return 6">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algn="r" fontAlgn="auto">
              <a:spcAft>
                <a:spcPts val="0"/>
              </a:spcAft>
              <a:defRPr/>
            </a:pPr>
            <a:r>
              <a:rPr lang="en-US" dirty="0" smtClean="0">
                <a:ea typeface="+mj-ea"/>
              </a:rPr>
              <a:t>….Continued</a:t>
            </a:r>
            <a:endParaRPr lang="en-US" dirty="0">
              <a:ea typeface="+mj-ea"/>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fontScale="92500"/>
          </a:bodyPr>
          <a:lstStyle/>
          <a:p>
            <a:pPr fontAlgn="auto">
              <a:spcAft>
                <a:spcPts val="0"/>
              </a:spcAft>
              <a:buFont typeface="Arial"/>
              <a:buChar char="•"/>
              <a:defRPr/>
            </a:pPr>
            <a:r>
              <a:rPr lang="en-US" sz="2500" dirty="0">
                <a:latin typeface="Cambria"/>
                <a:ea typeface="+mn-ea"/>
                <a:cs typeface="Cambria"/>
              </a:rPr>
              <a:t>Status of Battery Power- Battery power status is displayed. If required it also displays </a:t>
            </a:r>
            <a:r>
              <a:rPr lang="ja-JP" altLang="en-US" sz="2500" dirty="0">
                <a:latin typeface="Cambria"/>
                <a:ea typeface="+mn-ea"/>
                <a:cs typeface="Cambria"/>
              </a:rPr>
              <a:t>‘</a:t>
            </a:r>
            <a:r>
              <a:rPr lang="en-US" sz="2500" dirty="0">
                <a:latin typeface="Cambria"/>
                <a:ea typeface="+mn-ea"/>
                <a:cs typeface="Cambria"/>
              </a:rPr>
              <a:t>CHANGE BATTERY</a:t>
            </a:r>
            <a:r>
              <a:rPr lang="ja-JP" altLang="en-US" sz="2500" dirty="0">
                <a:latin typeface="Cambria"/>
                <a:ea typeface="+mn-ea"/>
                <a:cs typeface="Cambria"/>
              </a:rPr>
              <a:t>’</a:t>
            </a:r>
            <a:r>
              <a:rPr lang="en-US" sz="2500" dirty="0" smtClean="0">
                <a:latin typeface="Cambria"/>
                <a:ea typeface="+mn-ea"/>
                <a:cs typeface="Cambria"/>
              </a:rPr>
              <a:t>.</a:t>
            </a:r>
          </a:p>
          <a:p>
            <a:pPr fontAlgn="auto">
              <a:spcAft>
                <a:spcPts val="0"/>
              </a:spcAft>
              <a:buFont typeface="Arial"/>
              <a:buChar char="•"/>
              <a:defRPr/>
            </a:pPr>
            <a:endParaRPr lang="en-US" sz="2500" dirty="0">
              <a:latin typeface="Cambria"/>
              <a:ea typeface="+mn-ea"/>
              <a:cs typeface="Cambria"/>
            </a:endParaRPr>
          </a:p>
          <a:p>
            <a:pPr fontAlgn="auto">
              <a:spcAft>
                <a:spcPts val="0"/>
              </a:spcAft>
              <a:buFont typeface="Arial"/>
              <a:buChar char="•"/>
              <a:defRPr/>
            </a:pPr>
            <a:r>
              <a:rPr lang="en-US" sz="2500" dirty="0">
                <a:latin typeface="Cambria"/>
                <a:ea typeface="+mn-ea"/>
                <a:cs typeface="Cambria"/>
              </a:rPr>
              <a:t>Power Save Mode- The unit goes into power save mode in the idle state, thus enhancing the life of power pack.</a:t>
            </a:r>
          </a:p>
          <a:p>
            <a:pPr fontAlgn="auto">
              <a:spcAft>
                <a:spcPts val="0"/>
              </a:spcAft>
              <a:buFont typeface="Arial"/>
              <a:buChar char="•"/>
              <a:defRPr/>
            </a:pPr>
            <a:endParaRPr lang="en-US" sz="2500" dirty="0" smtClean="0">
              <a:latin typeface="Cambria"/>
              <a:ea typeface="+mn-ea"/>
              <a:cs typeface="Cambria"/>
            </a:endParaRPr>
          </a:p>
          <a:p>
            <a:pPr fontAlgn="auto">
              <a:spcAft>
                <a:spcPts val="0"/>
              </a:spcAft>
              <a:buFont typeface="Arial"/>
              <a:buChar char="•"/>
              <a:defRPr/>
            </a:pPr>
            <a:r>
              <a:rPr lang="en-US" sz="2500" dirty="0" smtClean="0">
                <a:latin typeface="Cambria"/>
                <a:ea typeface="+mn-ea"/>
                <a:cs typeface="Cambria"/>
              </a:rPr>
              <a:t>Print</a:t>
            </a:r>
            <a:r>
              <a:rPr lang="en-US" sz="2500" dirty="0">
                <a:latin typeface="Cambria"/>
                <a:ea typeface="+mn-ea"/>
                <a:cs typeface="Cambria"/>
              </a:rPr>
              <a:t>- The result of poll data i.e. in which time votes are cast can be printed, if required.</a:t>
            </a:r>
          </a:p>
          <a:p>
            <a:pPr fontAlgn="auto">
              <a:spcAft>
                <a:spcPts val="0"/>
              </a:spcAft>
              <a:buFont typeface="Arial"/>
              <a:buChar char="•"/>
              <a:defRPr/>
            </a:pPr>
            <a:endParaRPr lang="en-US" sz="2500" dirty="0" smtClean="0">
              <a:latin typeface="Cambria"/>
              <a:ea typeface="+mn-ea"/>
              <a:cs typeface="Cambria"/>
            </a:endParaRPr>
          </a:p>
          <a:p>
            <a:pPr fontAlgn="auto">
              <a:spcAft>
                <a:spcPts val="0"/>
              </a:spcAft>
              <a:buFont typeface="Arial"/>
              <a:buChar char="•"/>
              <a:defRPr/>
            </a:pPr>
            <a:r>
              <a:rPr lang="en-US" sz="2500" dirty="0" smtClean="0">
                <a:latin typeface="Cambria"/>
                <a:ea typeface="+mn-ea"/>
                <a:cs typeface="Cambria"/>
              </a:rPr>
              <a:t>Braille</a:t>
            </a:r>
            <a:r>
              <a:rPr lang="en-US" sz="2500" dirty="0">
                <a:latin typeface="Cambria"/>
                <a:ea typeface="+mn-ea"/>
                <a:cs typeface="Cambria"/>
              </a:rPr>
              <a:t>- Molding of Braille on Ballot Unit for visually challenged voters.</a:t>
            </a:r>
          </a:p>
          <a:p>
            <a:pPr fontAlgn="auto">
              <a:spcAft>
                <a:spcPts val="0"/>
              </a:spcAft>
              <a:buFont typeface="Arial"/>
              <a:buChar char="•"/>
              <a:defRPr/>
            </a:pPr>
            <a:endParaRPr lang="en-US" sz="2500" dirty="0">
              <a:latin typeface="Cambria"/>
              <a:ea typeface="+mn-ea"/>
              <a:cs typeface="Cambria"/>
            </a:endParaRPr>
          </a:p>
        </p:txBody>
      </p:sp>
      <p:sp>
        <p:nvSpPr>
          <p:cNvPr id="4" name="Date Placeholder 3"/>
          <p:cNvSpPr>
            <a:spLocks noGrp="1"/>
          </p:cNvSpPr>
          <p:nvPr>
            <p:ph type="dt" sz="quarter" idx="10"/>
          </p:nvPr>
        </p:nvSpPr>
        <p:spPr/>
        <p:txBody>
          <a:bodyPr/>
          <a:lstStyle/>
          <a:p>
            <a:pPr>
              <a:defRPr/>
            </a:pPr>
            <a:fld id="{5164CA6E-CA66-5C43-B5F9-59E8460A106A}"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726FE66A-8832-47EC-8946-35495B8C3D6C}" type="slidenum">
              <a:rPr lang="en-US"/>
              <a:pPr>
                <a:defRPr/>
              </a:pPr>
              <a:t>14</a:t>
            </a:fld>
            <a:endParaRPr lang="en-US"/>
          </a:p>
        </p:txBody>
      </p:sp>
      <p:sp>
        <p:nvSpPr>
          <p:cNvPr id="7" name="Action Button: Return 6">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Component of Balloting Unit</a:t>
            </a:r>
            <a:endParaRPr lang="en-US" dirty="0">
              <a:ea typeface="+mj-ea"/>
            </a:endParaRPr>
          </a:p>
        </p:txBody>
      </p:sp>
      <p:sp>
        <p:nvSpPr>
          <p:cNvPr id="1028"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E683975C-5983-FC46-9241-BF14F7EDF047}"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F509067E-1641-4E03-BF82-91D188C091AE}" type="slidenum">
              <a:rPr lang="en-US"/>
              <a:pPr>
                <a:defRPr/>
              </a:pPr>
              <a:t>15</a:t>
            </a:fld>
            <a:endParaRPr lang="en-US"/>
          </a:p>
        </p:txBody>
      </p:sp>
      <p:graphicFrame>
        <p:nvGraphicFramePr>
          <p:cNvPr id="1026" name="Object 73"/>
          <p:cNvGraphicFramePr>
            <a:graphicFrameLocks noChangeAspect="1"/>
          </p:cNvGraphicFramePr>
          <p:nvPr/>
        </p:nvGraphicFramePr>
        <p:xfrm>
          <a:off x="457200" y="1589088"/>
          <a:ext cx="3636963" cy="4537075"/>
        </p:xfrm>
        <a:graphic>
          <a:graphicData uri="http://schemas.openxmlformats.org/presentationml/2006/ole">
            <mc:AlternateContent xmlns:mc="http://schemas.openxmlformats.org/markup-compatibility/2006">
              <mc:Choice xmlns:v="urn:schemas-microsoft-com:vml" Requires="v">
                <p:oleObj spid="_x0000_s52236" name="Photo Editor Photo" r:id="rId3" imgW="4219048" imgH="5076190" progId="">
                  <p:embed/>
                </p:oleObj>
              </mc:Choice>
              <mc:Fallback>
                <p:oleObj name="Photo Editor Photo" r:id="rId3" imgW="4219048" imgH="5076190" progId="">
                  <p:embed/>
                  <p:pic>
                    <p:nvPicPr>
                      <p:cNvPr id="0" name="Object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9088"/>
                        <a:ext cx="3636963" cy="453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7"/>
          <p:cNvSpPr>
            <a:spLocks noChangeArrowheads="1"/>
          </p:cNvSpPr>
          <p:nvPr/>
        </p:nvSpPr>
        <p:spPr bwMode="auto">
          <a:xfrm>
            <a:off x="5567363" y="1589088"/>
            <a:ext cx="3119437" cy="1906587"/>
          </a:xfrm>
          <a:prstGeom prst="roundRect">
            <a:avLst>
              <a:gd name="adj" fmla="val 16667"/>
            </a:avLst>
          </a:prstGeom>
          <a:solidFill>
            <a:srgbClr val="000066"/>
          </a:solidFill>
          <a:ln w="9525">
            <a:noFill/>
            <a:round/>
            <a:headEnd/>
            <a:tailEnd/>
          </a:ln>
        </p:spPr>
        <p:txBody>
          <a:bodyPr lIns="84088" tIns="42044" rIns="84088" bIns="42044" anchor="ctr"/>
          <a:lstStyle/>
          <a:p>
            <a:pPr algn="ctr" defTabSz="841375">
              <a:spcBef>
                <a:spcPct val="20000"/>
              </a:spcBef>
            </a:pPr>
            <a:r>
              <a:rPr lang="en-US" sz="2400">
                <a:solidFill>
                  <a:srgbClr val="FFFFFF"/>
                </a:solidFill>
                <a:latin typeface="Cambria" pitchFamily="18" charset="0"/>
                <a:ea typeface="Cambria" pitchFamily="18" charset="0"/>
                <a:cs typeface="Cambria" pitchFamily="18" charset="0"/>
              </a:rPr>
              <a:t>This is the unit the voter operates to exercise his / her franchise</a:t>
            </a:r>
            <a:endParaRPr lang="en-US">
              <a:solidFill>
                <a:srgbClr val="FFFFFF"/>
              </a:solidFill>
              <a:latin typeface="Cambria" pitchFamily="18" charset="0"/>
              <a:ea typeface="Cambria" pitchFamily="18" charset="0"/>
              <a:cs typeface="Cambria" pitchFamily="18" charset="0"/>
            </a:endParaRPr>
          </a:p>
        </p:txBody>
      </p:sp>
      <p:sp>
        <p:nvSpPr>
          <p:cNvPr id="10" name="AutoShape 8"/>
          <p:cNvSpPr>
            <a:spLocks noChangeArrowheads="1"/>
          </p:cNvSpPr>
          <p:nvPr/>
        </p:nvSpPr>
        <p:spPr bwMode="auto">
          <a:xfrm>
            <a:off x="5567363" y="3598863"/>
            <a:ext cx="3119437" cy="2527300"/>
          </a:xfrm>
          <a:prstGeom prst="roundRect">
            <a:avLst>
              <a:gd name="adj" fmla="val 16667"/>
            </a:avLst>
          </a:prstGeom>
          <a:solidFill>
            <a:srgbClr val="000066"/>
          </a:solidFill>
          <a:ln w="9525">
            <a:noFill/>
            <a:round/>
            <a:headEnd/>
            <a:tailEnd/>
          </a:ln>
        </p:spPr>
        <p:txBody>
          <a:bodyPr lIns="84088" tIns="42044" rIns="84088" bIns="42044" anchor="ctr"/>
          <a:lstStyle/>
          <a:p>
            <a:pPr algn="ctr" defTabSz="841375">
              <a:spcBef>
                <a:spcPct val="20000"/>
              </a:spcBef>
            </a:pPr>
            <a:r>
              <a:rPr lang="en-US" sz="2400">
                <a:solidFill>
                  <a:srgbClr val="FFFFFF"/>
                </a:solidFill>
                <a:latin typeface="Cambria" pitchFamily="18" charset="0"/>
                <a:ea typeface="Cambria" pitchFamily="18" charset="0"/>
                <a:cs typeface="Cambria" pitchFamily="18" charset="0"/>
              </a:rPr>
              <a:t>The Interconnecting cable is permanently attached to the Balloting Unit</a:t>
            </a:r>
          </a:p>
        </p:txBody>
      </p:sp>
      <p:sp>
        <p:nvSpPr>
          <p:cNvPr id="11" name="Action Button: Return 10">
            <a:hlinkClick r:id="" action="ppaction://noaction" highlightClick="1">
              <a:snd r:embed="rId5"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Component of Balloting Unit</a:t>
            </a:r>
            <a:endParaRPr lang="en-US" dirty="0">
              <a:ea typeface="+mj-ea"/>
            </a:endParaRPr>
          </a:p>
        </p:txBody>
      </p:sp>
      <p:sp>
        <p:nvSpPr>
          <p:cNvPr id="13315"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B9228587-6057-484C-8973-05B61993BBA7}"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2861BDB6-DCE8-43E1-BB15-863EFB53DD48}" type="slidenum">
              <a:rPr lang="en-US"/>
              <a:pPr>
                <a:defRPr/>
              </a:pPr>
              <a:t>16</a:t>
            </a:fld>
            <a:endParaRPr lang="en-US"/>
          </a:p>
        </p:txBody>
      </p:sp>
      <p:pic>
        <p:nvPicPr>
          <p:cNvPr id="7" name="Picture 2" descr="DSCN1048"/>
          <p:cNvPicPr>
            <a:picLocks noChangeAspect="1" noChangeArrowheads="1"/>
          </p:cNvPicPr>
          <p:nvPr/>
        </p:nvPicPr>
        <p:blipFill>
          <a:blip r:embed="rId2" cstate="print"/>
          <a:srcRect/>
          <a:stretch>
            <a:fillRect/>
          </a:stretch>
        </p:blipFill>
        <p:spPr bwMode="auto">
          <a:xfrm>
            <a:off x="457200" y="1600200"/>
            <a:ext cx="5016500" cy="4525963"/>
          </a:xfrm>
          <a:prstGeom prst="rect">
            <a:avLst/>
          </a:prstGeom>
          <a:noFill/>
          <a:ln w="9525">
            <a:noFill/>
            <a:miter lim="800000"/>
            <a:headEnd/>
            <a:tailEnd/>
          </a:ln>
        </p:spPr>
      </p:pic>
      <p:grpSp>
        <p:nvGrpSpPr>
          <p:cNvPr id="3" name="Group 10"/>
          <p:cNvGrpSpPr>
            <a:grpSpLocks/>
          </p:cNvGrpSpPr>
          <p:nvPr/>
        </p:nvGrpSpPr>
        <p:grpSpPr bwMode="auto">
          <a:xfrm>
            <a:off x="5010150" y="2092325"/>
            <a:ext cx="3660775" cy="439738"/>
            <a:chOff x="3552" y="2064"/>
            <a:chExt cx="2592" cy="288"/>
          </a:xfrm>
        </p:grpSpPr>
        <p:sp>
          <p:nvSpPr>
            <p:cNvPr id="13340" name="AutoShape 11"/>
            <p:cNvSpPr>
              <a:spLocks noChangeArrowheads="1"/>
            </p:cNvSpPr>
            <p:nvPr/>
          </p:nvSpPr>
          <p:spPr bwMode="auto">
            <a:xfrm>
              <a:off x="4416" y="2064"/>
              <a:ext cx="1728"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Slide Switch Window</a:t>
              </a:r>
            </a:p>
          </p:txBody>
        </p:sp>
        <p:sp>
          <p:nvSpPr>
            <p:cNvPr id="13341" name="Line 12"/>
            <p:cNvSpPr>
              <a:spLocks noChangeShapeType="1"/>
            </p:cNvSpPr>
            <p:nvPr/>
          </p:nvSpPr>
          <p:spPr bwMode="auto">
            <a:xfrm flipH="1">
              <a:off x="3552" y="2136"/>
              <a:ext cx="864" cy="0"/>
            </a:xfrm>
            <a:prstGeom prst="line">
              <a:avLst/>
            </a:prstGeom>
            <a:noFill/>
            <a:ln w="57150">
              <a:solidFill>
                <a:srgbClr val="000090"/>
              </a:solidFill>
              <a:round/>
              <a:headEnd/>
              <a:tailEnd type="triangle" w="med" len="med"/>
            </a:ln>
          </p:spPr>
          <p:txBody>
            <a:bodyPr/>
            <a:lstStyle/>
            <a:p>
              <a:endParaRPr lang="en-IN"/>
            </a:p>
          </p:txBody>
        </p:sp>
      </p:grpSp>
      <p:grpSp>
        <p:nvGrpSpPr>
          <p:cNvPr id="8" name="Group 13"/>
          <p:cNvGrpSpPr>
            <a:grpSpLocks/>
          </p:cNvGrpSpPr>
          <p:nvPr/>
        </p:nvGrpSpPr>
        <p:grpSpPr bwMode="auto">
          <a:xfrm>
            <a:off x="2403475" y="2579688"/>
            <a:ext cx="6283325" cy="439737"/>
            <a:chOff x="-1771" y="1032"/>
            <a:chExt cx="4987" cy="288"/>
          </a:xfrm>
        </p:grpSpPr>
        <p:sp>
          <p:nvSpPr>
            <p:cNvPr id="13338" name="AutoShape 14"/>
            <p:cNvSpPr>
              <a:spLocks noChangeArrowheads="1"/>
            </p:cNvSpPr>
            <p:nvPr/>
          </p:nvSpPr>
          <p:spPr bwMode="auto">
            <a:xfrm>
              <a:off x="1272" y="1032"/>
              <a:ext cx="1944"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Ready Lamp (Green)</a:t>
              </a:r>
            </a:p>
          </p:txBody>
        </p:sp>
        <p:sp>
          <p:nvSpPr>
            <p:cNvPr id="13339" name="Line 15"/>
            <p:cNvSpPr>
              <a:spLocks noChangeShapeType="1"/>
            </p:cNvSpPr>
            <p:nvPr/>
          </p:nvSpPr>
          <p:spPr bwMode="auto">
            <a:xfrm flipH="1">
              <a:off x="-1771" y="1054"/>
              <a:ext cx="3054" cy="0"/>
            </a:xfrm>
            <a:prstGeom prst="line">
              <a:avLst/>
            </a:prstGeom>
            <a:noFill/>
            <a:ln w="57150">
              <a:solidFill>
                <a:srgbClr val="000090"/>
              </a:solidFill>
              <a:round/>
              <a:headEnd/>
              <a:tailEnd type="triangle" w="med" len="med"/>
            </a:ln>
          </p:spPr>
          <p:txBody>
            <a:bodyPr/>
            <a:lstStyle/>
            <a:p>
              <a:endParaRPr lang="en-IN"/>
            </a:p>
          </p:txBody>
        </p:sp>
      </p:grpSp>
      <p:grpSp>
        <p:nvGrpSpPr>
          <p:cNvPr id="9" name="Group 16"/>
          <p:cNvGrpSpPr>
            <a:grpSpLocks/>
          </p:cNvGrpSpPr>
          <p:nvPr/>
        </p:nvGrpSpPr>
        <p:grpSpPr bwMode="auto">
          <a:xfrm>
            <a:off x="4873625" y="4730750"/>
            <a:ext cx="3797300" cy="441325"/>
            <a:chOff x="3450" y="3230"/>
            <a:chExt cx="2689" cy="288"/>
          </a:xfrm>
        </p:grpSpPr>
        <p:sp>
          <p:nvSpPr>
            <p:cNvPr id="13336" name="AutoShape 17"/>
            <p:cNvSpPr>
              <a:spLocks noChangeArrowheads="1"/>
            </p:cNvSpPr>
            <p:nvPr/>
          </p:nvSpPr>
          <p:spPr bwMode="auto">
            <a:xfrm>
              <a:off x="4411" y="3230"/>
              <a:ext cx="1728"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Candidate</a:t>
              </a:r>
              <a:r>
                <a:rPr lang="ja-JP" altLang="en-US">
                  <a:solidFill>
                    <a:srgbClr val="FFFFFF"/>
                  </a:solidFill>
                  <a:latin typeface="Cambria" pitchFamily="18" charset="0"/>
                  <a:cs typeface="Cambria" pitchFamily="18" charset="0"/>
                </a:rPr>
                <a:t>’</a:t>
              </a:r>
              <a:r>
                <a:rPr lang="en-US">
                  <a:solidFill>
                    <a:srgbClr val="FFFFFF"/>
                  </a:solidFill>
                  <a:latin typeface="Cambria" pitchFamily="18" charset="0"/>
                  <a:ea typeface="Cambria" pitchFamily="18" charset="0"/>
                  <a:cs typeface="Cambria" pitchFamily="18" charset="0"/>
                </a:rPr>
                <a:t>s Button</a:t>
              </a:r>
            </a:p>
          </p:txBody>
        </p:sp>
        <p:sp>
          <p:nvSpPr>
            <p:cNvPr id="13337" name="Line 18"/>
            <p:cNvSpPr>
              <a:spLocks noChangeShapeType="1"/>
            </p:cNvSpPr>
            <p:nvPr/>
          </p:nvSpPr>
          <p:spPr bwMode="auto">
            <a:xfrm flipH="1">
              <a:off x="3450" y="3376"/>
              <a:ext cx="966" cy="0"/>
            </a:xfrm>
            <a:prstGeom prst="line">
              <a:avLst/>
            </a:prstGeom>
            <a:noFill/>
            <a:ln w="57150">
              <a:solidFill>
                <a:srgbClr val="000090"/>
              </a:solidFill>
              <a:round/>
              <a:headEnd/>
              <a:tailEnd type="triangle" w="med" len="med"/>
            </a:ln>
          </p:spPr>
          <p:txBody>
            <a:bodyPr/>
            <a:lstStyle/>
            <a:p>
              <a:endParaRPr lang="en-IN"/>
            </a:p>
          </p:txBody>
        </p:sp>
      </p:grpSp>
      <p:grpSp>
        <p:nvGrpSpPr>
          <p:cNvPr id="10" name="Group 19"/>
          <p:cNvGrpSpPr>
            <a:grpSpLocks/>
          </p:cNvGrpSpPr>
          <p:nvPr/>
        </p:nvGrpSpPr>
        <p:grpSpPr bwMode="auto">
          <a:xfrm>
            <a:off x="4086225" y="5213350"/>
            <a:ext cx="4591050" cy="439738"/>
            <a:chOff x="2893" y="2817"/>
            <a:chExt cx="3251" cy="288"/>
          </a:xfrm>
        </p:grpSpPr>
        <p:sp>
          <p:nvSpPr>
            <p:cNvPr id="13334" name="AutoShape 20"/>
            <p:cNvSpPr>
              <a:spLocks noChangeArrowheads="1"/>
            </p:cNvSpPr>
            <p:nvPr/>
          </p:nvSpPr>
          <p:spPr bwMode="auto">
            <a:xfrm>
              <a:off x="4416" y="2817"/>
              <a:ext cx="1728"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Candidate</a:t>
              </a:r>
              <a:r>
                <a:rPr lang="ja-JP" altLang="en-US">
                  <a:solidFill>
                    <a:srgbClr val="FFFFFF"/>
                  </a:solidFill>
                  <a:latin typeface="Cambria" pitchFamily="18" charset="0"/>
                  <a:cs typeface="Cambria" pitchFamily="18" charset="0"/>
                </a:rPr>
                <a:t>’</a:t>
              </a:r>
              <a:r>
                <a:rPr lang="en-US">
                  <a:solidFill>
                    <a:srgbClr val="FFFFFF"/>
                  </a:solidFill>
                  <a:latin typeface="Cambria" pitchFamily="18" charset="0"/>
                  <a:ea typeface="Cambria" pitchFamily="18" charset="0"/>
                  <a:cs typeface="Cambria" pitchFamily="18" charset="0"/>
                </a:rPr>
                <a:t>s Lamp</a:t>
              </a:r>
            </a:p>
          </p:txBody>
        </p:sp>
        <p:sp>
          <p:nvSpPr>
            <p:cNvPr id="13335" name="Line 21"/>
            <p:cNvSpPr>
              <a:spLocks noChangeShapeType="1"/>
            </p:cNvSpPr>
            <p:nvPr/>
          </p:nvSpPr>
          <p:spPr bwMode="auto">
            <a:xfrm flipH="1">
              <a:off x="2893" y="3039"/>
              <a:ext cx="1523" cy="0"/>
            </a:xfrm>
            <a:prstGeom prst="line">
              <a:avLst/>
            </a:prstGeom>
            <a:noFill/>
            <a:ln w="57150">
              <a:solidFill>
                <a:srgbClr val="000090"/>
              </a:solidFill>
              <a:round/>
              <a:headEnd/>
              <a:tailEnd type="triangle" w="med" len="med"/>
            </a:ln>
          </p:spPr>
          <p:txBody>
            <a:bodyPr/>
            <a:lstStyle/>
            <a:p>
              <a:endParaRPr lang="en-IN"/>
            </a:p>
          </p:txBody>
        </p:sp>
      </p:grpSp>
      <p:grpSp>
        <p:nvGrpSpPr>
          <p:cNvPr id="11" name="Group 22"/>
          <p:cNvGrpSpPr>
            <a:grpSpLocks/>
          </p:cNvGrpSpPr>
          <p:nvPr/>
        </p:nvGrpSpPr>
        <p:grpSpPr bwMode="auto">
          <a:xfrm>
            <a:off x="3313113" y="5686425"/>
            <a:ext cx="5364162" cy="439738"/>
            <a:chOff x="2688" y="3360"/>
            <a:chExt cx="3456" cy="288"/>
          </a:xfrm>
        </p:grpSpPr>
        <p:sp>
          <p:nvSpPr>
            <p:cNvPr id="13332" name="AutoShape 23"/>
            <p:cNvSpPr>
              <a:spLocks noChangeArrowheads="1"/>
            </p:cNvSpPr>
            <p:nvPr/>
          </p:nvSpPr>
          <p:spPr bwMode="auto">
            <a:xfrm>
              <a:off x="4581" y="3360"/>
              <a:ext cx="1563"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Ballot Paper Screen</a:t>
              </a:r>
            </a:p>
          </p:txBody>
        </p:sp>
        <p:sp>
          <p:nvSpPr>
            <p:cNvPr id="13333" name="Line 24"/>
            <p:cNvSpPr>
              <a:spLocks noChangeShapeType="1"/>
            </p:cNvSpPr>
            <p:nvPr/>
          </p:nvSpPr>
          <p:spPr bwMode="auto">
            <a:xfrm flipH="1">
              <a:off x="2688" y="3504"/>
              <a:ext cx="1883" cy="0"/>
            </a:xfrm>
            <a:prstGeom prst="line">
              <a:avLst/>
            </a:prstGeom>
            <a:noFill/>
            <a:ln w="57150">
              <a:solidFill>
                <a:srgbClr val="000090"/>
              </a:solidFill>
              <a:round/>
              <a:headEnd/>
              <a:tailEnd type="triangle" w="med" len="med"/>
            </a:ln>
          </p:spPr>
          <p:txBody>
            <a:bodyPr/>
            <a:lstStyle/>
            <a:p>
              <a:endParaRPr lang="en-IN"/>
            </a:p>
          </p:txBody>
        </p:sp>
      </p:grpSp>
      <p:grpSp>
        <p:nvGrpSpPr>
          <p:cNvPr id="12" name="Group 25"/>
          <p:cNvGrpSpPr>
            <a:grpSpLocks/>
          </p:cNvGrpSpPr>
          <p:nvPr/>
        </p:nvGrpSpPr>
        <p:grpSpPr bwMode="auto">
          <a:xfrm>
            <a:off x="1519238" y="1595438"/>
            <a:ext cx="7151687" cy="455612"/>
            <a:chOff x="-4122" y="3843"/>
            <a:chExt cx="6897" cy="288"/>
          </a:xfrm>
        </p:grpSpPr>
        <p:sp>
          <p:nvSpPr>
            <p:cNvPr id="13330" name="AutoShape 26"/>
            <p:cNvSpPr>
              <a:spLocks noChangeArrowheads="1"/>
            </p:cNvSpPr>
            <p:nvPr/>
          </p:nvSpPr>
          <p:spPr bwMode="auto">
            <a:xfrm>
              <a:off x="427" y="3843"/>
              <a:ext cx="2348"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Interconnecting Cable</a:t>
              </a:r>
            </a:p>
          </p:txBody>
        </p:sp>
        <p:sp>
          <p:nvSpPr>
            <p:cNvPr id="13331" name="Line 27"/>
            <p:cNvSpPr>
              <a:spLocks noChangeShapeType="1"/>
            </p:cNvSpPr>
            <p:nvPr/>
          </p:nvSpPr>
          <p:spPr bwMode="auto">
            <a:xfrm flipH="1">
              <a:off x="-4122" y="3893"/>
              <a:ext cx="4549" cy="0"/>
            </a:xfrm>
            <a:prstGeom prst="line">
              <a:avLst/>
            </a:prstGeom>
            <a:noFill/>
            <a:ln w="57150">
              <a:solidFill>
                <a:srgbClr val="000090"/>
              </a:solidFill>
              <a:round/>
              <a:headEnd/>
              <a:tailEnd type="triangle" w="med" len="med"/>
            </a:ln>
          </p:spPr>
          <p:txBody>
            <a:bodyPr/>
            <a:lstStyle/>
            <a:p>
              <a:endParaRPr lang="en-IN"/>
            </a:p>
          </p:txBody>
        </p:sp>
      </p:grpSp>
      <p:grpSp>
        <p:nvGrpSpPr>
          <p:cNvPr id="13" name="Group 16"/>
          <p:cNvGrpSpPr>
            <a:grpSpLocks/>
          </p:cNvGrpSpPr>
          <p:nvPr/>
        </p:nvGrpSpPr>
        <p:grpSpPr bwMode="auto">
          <a:xfrm>
            <a:off x="5197475" y="3922713"/>
            <a:ext cx="3489325" cy="441325"/>
            <a:chOff x="3450" y="3230"/>
            <a:chExt cx="2689" cy="288"/>
          </a:xfrm>
        </p:grpSpPr>
        <p:sp>
          <p:nvSpPr>
            <p:cNvPr id="13328" name="AutoShape 17"/>
            <p:cNvSpPr>
              <a:spLocks noChangeArrowheads="1"/>
            </p:cNvSpPr>
            <p:nvPr/>
          </p:nvSpPr>
          <p:spPr bwMode="auto">
            <a:xfrm>
              <a:off x="4411" y="3230"/>
              <a:ext cx="1728" cy="288"/>
            </a:xfrm>
            <a:prstGeom prst="roundRect">
              <a:avLst>
                <a:gd name="adj" fmla="val 16667"/>
              </a:avLst>
            </a:prstGeom>
            <a:solidFill>
              <a:srgbClr val="000066"/>
            </a:solidFill>
            <a:ln w="9525">
              <a:solidFill>
                <a:schemeClr val="tx1"/>
              </a:solidFill>
              <a:round/>
              <a:headEnd/>
              <a:tailEnd/>
            </a:ln>
          </p:spPr>
          <p:txBody>
            <a:bodyPr wrap="none" lIns="84088" tIns="42044" rIns="84088" bIns="42044" anchor="ctr"/>
            <a:lstStyle/>
            <a:p>
              <a:pPr defTabSz="841375"/>
              <a:r>
                <a:rPr lang="en-US">
                  <a:solidFill>
                    <a:srgbClr val="FFFFFF"/>
                  </a:solidFill>
                  <a:latin typeface="Cambria" pitchFamily="18" charset="0"/>
                  <a:ea typeface="Cambria" pitchFamily="18" charset="0"/>
                  <a:cs typeface="Cambria" pitchFamily="18" charset="0"/>
                </a:rPr>
                <a:t>Numbers in Braille</a:t>
              </a:r>
            </a:p>
          </p:txBody>
        </p:sp>
        <p:sp>
          <p:nvSpPr>
            <p:cNvPr id="13329" name="Line 18"/>
            <p:cNvSpPr>
              <a:spLocks noChangeShapeType="1"/>
            </p:cNvSpPr>
            <p:nvPr/>
          </p:nvSpPr>
          <p:spPr bwMode="auto">
            <a:xfrm flipH="1">
              <a:off x="3450" y="3376"/>
              <a:ext cx="966" cy="0"/>
            </a:xfrm>
            <a:prstGeom prst="line">
              <a:avLst/>
            </a:prstGeom>
            <a:noFill/>
            <a:ln w="57150">
              <a:solidFill>
                <a:srgbClr val="000090"/>
              </a:solidFill>
              <a:round/>
              <a:headEnd/>
              <a:tailEnd type="triangle" w="med" len="med"/>
            </a:ln>
          </p:spPr>
          <p:txBody>
            <a:bodyPr/>
            <a:lstStyle/>
            <a:p>
              <a:endParaRPr lang="en-IN"/>
            </a:p>
          </p:txBody>
        </p:sp>
      </p:grpSp>
      <p:sp>
        <p:nvSpPr>
          <p:cNvPr id="29" name="Action Button: Return 28">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Components </a:t>
            </a:r>
            <a:r>
              <a:rPr lang="en-US" dirty="0" smtClean="0"/>
              <a:t>of Control </a:t>
            </a:r>
            <a:r>
              <a:rPr lang="en-US" dirty="0"/>
              <a:t>Unit </a:t>
            </a:r>
            <a:endParaRPr lang="en-US" dirty="0">
              <a:ea typeface="+mj-ea"/>
            </a:endParaRPr>
          </a:p>
        </p:txBody>
      </p:sp>
      <p:sp>
        <p:nvSpPr>
          <p:cNvPr id="14339"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0C360D06-00B4-0B41-A3E7-00B4707BD42E}"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474EA661-B60B-4728-90FC-DB619028B66A}" type="slidenum">
              <a:rPr lang="en-US"/>
              <a:pPr>
                <a:defRPr/>
              </a:pPr>
              <a:t>17</a:t>
            </a:fld>
            <a:endParaRPr lang="en-US"/>
          </a:p>
        </p:txBody>
      </p:sp>
      <p:pic>
        <p:nvPicPr>
          <p:cNvPr id="7" name="Picture 2" descr="P1010528"/>
          <p:cNvPicPr>
            <a:picLocks noChangeAspect="1" noChangeArrowheads="1"/>
          </p:cNvPicPr>
          <p:nvPr/>
        </p:nvPicPr>
        <p:blipFill>
          <a:blip r:embed="rId2" cstate="print"/>
          <a:srcRect/>
          <a:stretch>
            <a:fillRect/>
          </a:stretch>
        </p:blipFill>
        <p:spPr bwMode="auto">
          <a:xfrm>
            <a:off x="455613" y="1600200"/>
            <a:ext cx="5065712" cy="4548188"/>
          </a:xfrm>
          <a:prstGeom prst="rect">
            <a:avLst/>
          </a:prstGeom>
          <a:noFill/>
          <a:ln w="9525">
            <a:noFill/>
            <a:miter lim="800000"/>
            <a:headEnd/>
            <a:tailEnd/>
          </a:ln>
        </p:spPr>
      </p:pic>
      <p:sp>
        <p:nvSpPr>
          <p:cNvPr id="8" name="AutoShape 4"/>
          <p:cNvSpPr>
            <a:spLocks noChangeArrowheads="1"/>
          </p:cNvSpPr>
          <p:nvPr/>
        </p:nvSpPr>
        <p:spPr bwMode="auto">
          <a:xfrm>
            <a:off x="6169025" y="2100263"/>
            <a:ext cx="2516188" cy="492125"/>
          </a:xfrm>
          <a:prstGeom prst="roundRect">
            <a:avLst>
              <a:gd name="adj" fmla="val 16667"/>
            </a:avLst>
          </a:prstGeom>
          <a:solidFill>
            <a:srgbClr val="000066"/>
          </a:solidFill>
          <a:ln w="9525">
            <a:solidFill>
              <a:schemeClr val="tx1"/>
            </a:solidFill>
            <a:round/>
            <a:headEnd/>
            <a:tailEnd/>
          </a:ln>
        </p:spPr>
        <p:txBody>
          <a:bodyPr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Busy Lamp (Red)</a:t>
            </a:r>
          </a:p>
        </p:txBody>
      </p:sp>
      <p:sp>
        <p:nvSpPr>
          <p:cNvPr id="9" name="AutoShape 6"/>
          <p:cNvSpPr>
            <a:spLocks noChangeArrowheads="1"/>
          </p:cNvSpPr>
          <p:nvPr/>
        </p:nvSpPr>
        <p:spPr bwMode="auto">
          <a:xfrm>
            <a:off x="6167438" y="5205413"/>
            <a:ext cx="2519362" cy="663575"/>
          </a:xfrm>
          <a:prstGeom prst="roundRect">
            <a:avLst>
              <a:gd name="adj" fmla="val 16667"/>
            </a:avLst>
          </a:prstGeom>
          <a:solidFill>
            <a:srgbClr val="000066"/>
          </a:solidFill>
          <a:ln w="9525">
            <a:solidFill>
              <a:schemeClr val="tx1"/>
            </a:solidFill>
            <a:round/>
            <a:headEnd/>
            <a:tailEnd/>
          </a:ln>
        </p:spPr>
        <p:txBody>
          <a:bodyPr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Power ON Lamp (Green)</a:t>
            </a:r>
          </a:p>
        </p:txBody>
      </p:sp>
      <p:grpSp>
        <p:nvGrpSpPr>
          <p:cNvPr id="3" name="Group 8"/>
          <p:cNvGrpSpPr>
            <a:grpSpLocks/>
          </p:cNvGrpSpPr>
          <p:nvPr/>
        </p:nvGrpSpPr>
        <p:grpSpPr bwMode="auto">
          <a:xfrm>
            <a:off x="1684338" y="2898775"/>
            <a:ext cx="7000875" cy="439738"/>
            <a:chOff x="1156" y="1661"/>
            <a:chExt cx="4124" cy="277"/>
          </a:xfrm>
        </p:grpSpPr>
        <p:sp>
          <p:nvSpPr>
            <p:cNvPr id="14359" name="AutoShape 9"/>
            <p:cNvSpPr>
              <a:spLocks noChangeArrowheads="1"/>
            </p:cNvSpPr>
            <p:nvPr/>
          </p:nvSpPr>
          <p:spPr bwMode="auto">
            <a:xfrm>
              <a:off x="3797" y="1661"/>
              <a:ext cx="1483" cy="277"/>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Display Section</a:t>
              </a:r>
            </a:p>
          </p:txBody>
        </p:sp>
        <p:sp>
          <p:nvSpPr>
            <p:cNvPr id="14360" name="Line 10"/>
            <p:cNvSpPr>
              <a:spLocks noChangeShapeType="1"/>
            </p:cNvSpPr>
            <p:nvPr/>
          </p:nvSpPr>
          <p:spPr bwMode="auto">
            <a:xfrm flipH="1">
              <a:off x="1156" y="1797"/>
              <a:ext cx="2641" cy="0"/>
            </a:xfrm>
            <a:prstGeom prst="line">
              <a:avLst/>
            </a:prstGeom>
            <a:noFill/>
            <a:ln w="57150">
              <a:solidFill>
                <a:srgbClr val="10253F"/>
              </a:solidFill>
              <a:round/>
              <a:headEnd/>
              <a:tailEnd type="triangle" w="med" len="med"/>
            </a:ln>
          </p:spPr>
          <p:txBody>
            <a:bodyPr/>
            <a:lstStyle/>
            <a:p>
              <a:endParaRPr lang="en-IN"/>
            </a:p>
          </p:txBody>
        </p:sp>
      </p:grpSp>
      <p:grpSp>
        <p:nvGrpSpPr>
          <p:cNvPr id="10" name="Group 11"/>
          <p:cNvGrpSpPr>
            <a:grpSpLocks/>
          </p:cNvGrpSpPr>
          <p:nvPr/>
        </p:nvGrpSpPr>
        <p:grpSpPr bwMode="auto">
          <a:xfrm>
            <a:off x="2590800" y="3419475"/>
            <a:ext cx="6094413" cy="439738"/>
            <a:chOff x="1655" y="2024"/>
            <a:chExt cx="3625" cy="277"/>
          </a:xfrm>
        </p:grpSpPr>
        <p:sp>
          <p:nvSpPr>
            <p:cNvPr id="14357" name="AutoShape 12"/>
            <p:cNvSpPr>
              <a:spLocks noChangeArrowheads="1"/>
            </p:cNvSpPr>
            <p:nvPr/>
          </p:nvSpPr>
          <p:spPr bwMode="auto">
            <a:xfrm>
              <a:off x="3782" y="2024"/>
              <a:ext cx="1498" cy="277"/>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Candidate Set Section</a:t>
              </a:r>
            </a:p>
          </p:txBody>
        </p:sp>
        <p:sp>
          <p:nvSpPr>
            <p:cNvPr id="14358" name="Line 13"/>
            <p:cNvSpPr>
              <a:spLocks noChangeShapeType="1"/>
            </p:cNvSpPr>
            <p:nvPr/>
          </p:nvSpPr>
          <p:spPr bwMode="auto">
            <a:xfrm flipH="1">
              <a:off x="1655" y="2160"/>
              <a:ext cx="2128" cy="0"/>
            </a:xfrm>
            <a:prstGeom prst="line">
              <a:avLst/>
            </a:prstGeom>
            <a:noFill/>
            <a:ln w="57150">
              <a:solidFill>
                <a:srgbClr val="10253F"/>
              </a:solidFill>
              <a:round/>
              <a:headEnd/>
              <a:tailEnd type="triangle" w="med" len="med"/>
            </a:ln>
          </p:spPr>
          <p:txBody>
            <a:bodyPr/>
            <a:lstStyle/>
            <a:p>
              <a:endParaRPr lang="en-IN"/>
            </a:p>
          </p:txBody>
        </p:sp>
      </p:grpSp>
      <p:grpSp>
        <p:nvGrpSpPr>
          <p:cNvPr id="11" name="Group 14"/>
          <p:cNvGrpSpPr>
            <a:grpSpLocks/>
          </p:cNvGrpSpPr>
          <p:nvPr/>
        </p:nvGrpSpPr>
        <p:grpSpPr bwMode="auto">
          <a:xfrm>
            <a:off x="3989388" y="3948113"/>
            <a:ext cx="4697412" cy="439737"/>
            <a:chOff x="2736" y="2256"/>
            <a:chExt cx="3203" cy="288"/>
          </a:xfrm>
        </p:grpSpPr>
        <p:sp>
          <p:nvSpPr>
            <p:cNvPr id="14355" name="AutoShape 15"/>
            <p:cNvSpPr>
              <a:spLocks noChangeArrowheads="1"/>
            </p:cNvSpPr>
            <p:nvPr/>
          </p:nvSpPr>
          <p:spPr bwMode="auto">
            <a:xfrm>
              <a:off x="4222" y="2256"/>
              <a:ext cx="1717" cy="288"/>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Result Section</a:t>
              </a:r>
            </a:p>
          </p:txBody>
        </p:sp>
        <p:sp>
          <p:nvSpPr>
            <p:cNvPr id="14356" name="Line 16"/>
            <p:cNvSpPr>
              <a:spLocks noChangeShapeType="1"/>
            </p:cNvSpPr>
            <p:nvPr/>
          </p:nvSpPr>
          <p:spPr bwMode="auto">
            <a:xfrm flipH="1">
              <a:off x="2736" y="2400"/>
              <a:ext cx="1486" cy="0"/>
            </a:xfrm>
            <a:prstGeom prst="line">
              <a:avLst/>
            </a:prstGeom>
            <a:noFill/>
            <a:ln w="57150">
              <a:solidFill>
                <a:srgbClr val="10253F"/>
              </a:solidFill>
              <a:round/>
              <a:headEnd/>
              <a:tailEnd type="triangle" w="med" len="med"/>
            </a:ln>
          </p:spPr>
          <p:txBody>
            <a:bodyPr/>
            <a:lstStyle/>
            <a:p>
              <a:endParaRPr lang="en-IN"/>
            </a:p>
          </p:txBody>
        </p:sp>
      </p:grpSp>
      <p:grpSp>
        <p:nvGrpSpPr>
          <p:cNvPr id="12" name="Group 17"/>
          <p:cNvGrpSpPr>
            <a:grpSpLocks/>
          </p:cNvGrpSpPr>
          <p:nvPr/>
        </p:nvGrpSpPr>
        <p:grpSpPr bwMode="auto">
          <a:xfrm>
            <a:off x="4538663" y="4475163"/>
            <a:ext cx="4148137" cy="439737"/>
            <a:chOff x="3360" y="2592"/>
            <a:chExt cx="2688" cy="288"/>
          </a:xfrm>
        </p:grpSpPr>
        <p:sp>
          <p:nvSpPr>
            <p:cNvPr id="14353" name="AutoShape 18"/>
            <p:cNvSpPr>
              <a:spLocks noChangeArrowheads="1"/>
            </p:cNvSpPr>
            <p:nvPr/>
          </p:nvSpPr>
          <p:spPr bwMode="auto">
            <a:xfrm>
              <a:off x="4416" y="2592"/>
              <a:ext cx="1632" cy="288"/>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Ballot Section</a:t>
              </a:r>
            </a:p>
          </p:txBody>
        </p:sp>
        <p:sp>
          <p:nvSpPr>
            <p:cNvPr id="14354" name="Line 19"/>
            <p:cNvSpPr>
              <a:spLocks noChangeShapeType="1"/>
            </p:cNvSpPr>
            <p:nvPr/>
          </p:nvSpPr>
          <p:spPr bwMode="auto">
            <a:xfrm flipH="1">
              <a:off x="3360" y="2736"/>
              <a:ext cx="1056" cy="0"/>
            </a:xfrm>
            <a:prstGeom prst="line">
              <a:avLst/>
            </a:prstGeom>
            <a:noFill/>
            <a:ln w="57150">
              <a:solidFill>
                <a:srgbClr val="10253F"/>
              </a:solidFill>
              <a:round/>
              <a:headEnd/>
              <a:tailEnd type="triangle" w="med" len="med"/>
            </a:ln>
          </p:spPr>
          <p:txBody>
            <a:bodyPr/>
            <a:lstStyle/>
            <a:p>
              <a:endParaRPr lang="en-IN"/>
            </a:p>
          </p:txBody>
        </p:sp>
      </p:grpSp>
      <p:cxnSp>
        <p:nvCxnSpPr>
          <p:cNvPr id="23" name="Elbow Connector 22"/>
          <p:cNvCxnSpPr>
            <a:stCxn id="9" idx="1"/>
          </p:cNvCxnSpPr>
          <p:nvPr/>
        </p:nvCxnSpPr>
        <p:spPr>
          <a:xfrm rot="10800000">
            <a:off x="1270000" y="3475038"/>
            <a:ext cx="4897438" cy="2062162"/>
          </a:xfrm>
          <a:prstGeom prst="bentConnector3">
            <a:avLst>
              <a:gd name="adj1" fmla="val 89020"/>
            </a:avLst>
          </a:prstGeom>
          <a:ln w="57150" cmpd="sng">
            <a:solidFill>
              <a:srgbClr val="10253F"/>
            </a:solidFill>
            <a:tailEnd type="arrow"/>
          </a:ln>
        </p:spPr>
        <p:style>
          <a:lnRef idx="2">
            <a:schemeClr val="accent1"/>
          </a:lnRef>
          <a:fillRef idx="0">
            <a:schemeClr val="accent1"/>
          </a:fillRef>
          <a:effectRef idx="1">
            <a:schemeClr val="accent1"/>
          </a:effectRef>
          <a:fontRef idx="minor">
            <a:schemeClr val="tx1"/>
          </a:fontRef>
        </p:style>
      </p:cxnSp>
      <p:sp>
        <p:nvSpPr>
          <p:cNvPr id="29" name="Line 10"/>
          <p:cNvSpPr>
            <a:spLocks noChangeShapeType="1"/>
          </p:cNvSpPr>
          <p:nvPr/>
        </p:nvSpPr>
        <p:spPr bwMode="auto">
          <a:xfrm flipH="1">
            <a:off x="2290763" y="2425700"/>
            <a:ext cx="4029075" cy="0"/>
          </a:xfrm>
          <a:prstGeom prst="line">
            <a:avLst/>
          </a:prstGeom>
          <a:noFill/>
          <a:ln w="57150">
            <a:solidFill>
              <a:srgbClr val="10253F"/>
            </a:solidFill>
            <a:round/>
            <a:headEnd/>
            <a:tailEnd type="triangle" w="med" len="med"/>
          </a:ln>
        </p:spPr>
        <p:txBody>
          <a:bodyPr/>
          <a:lstStyle/>
          <a:p>
            <a:endParaRPr lang="en-IN"/>
          </a:p>
        </p:txBody>
      </p:sp>
      <p:sp>
        <p:nvSpPr>
          <p:cNvPr id="24" name="Action Button: Return 23">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par>
                                <p:cTn id="41" presetID="18" presetClass="entr" presetSubtype="1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trips(downLef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Components </a:t>
            </a:r>
            <a:r>
              <a:rPr lang="en-US" sz="3200" dirty="0" smtClean="0"/>
              <a:t>of Control </a:t>
            </a:r>
            <a:r>
              <a:rPr lang="en-US" sz="3200" dirty="0"/>
              <a:t>Unit </a:t>
            </a:r>
            <a:r>
              <a:rPr lang="en-US" sz="3200" dirty="0" smtClean="0">
                <a:ea typeface="+mj-ea"/>
              </a:rPr>
              <a:t>– How to open</a:t>
            </a:r>
            <a:endParaRPr lang="en-US" sz="3200" dirty="0">
              <a:ea typeface="+mj-ea"/>
            </a:endParaRPr>
          </a:p>
        </p:txBody>
      </p:sp>
      <p:sp>
        <p:nvSpPr>
          <p:cNvPr id="15363"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179A505D-0CD3-AF4A-8D9D-23475295A24A}"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7020AAF6-CA5F-452D-857F-9EF4E1DAAEE4}" type="slidenum">
              <a:rPr lang="en-US"/>
              <a:pPr>
                <a:defRPr/>
              </a:pPr>
              <a:t>18</a:t>
            </a:fld>
            <a:endParaRPr lang="en-US"/>
          </a:p>
        </p:txBody>
      </p:sp>
      <p:pic>
        <p:nvPicPr>
          <p:cNvPr id="7" name="Picture 2" descr="P1010530"/>
          <p:cNvPicPr>
            <a:picLocks noChangeAspect="1" noChangeArrowheads="1"/>
          </p:cNvPicPr>
          <p:nvPr/>
        </p:nvPicPr>
        <p:blipFill>
          <a:blip r:embed="rId2" cstate="print"/>
          <a:srcRect/>
          <a:stretch>
            <a:fillRect/>
          </a:stretch>
        </p:blipFill>
        <p:spPr bwMode="auto">
          <a:xfrm>
            <a:off x="5791200" y="2362200"/>
            <a:ext cx="2895600" cy="3048000"/>
          </a:xfrm>
          <a:prstGeom prst="rect">
            <a:avLst/>
          </a:prstGeom>
          <a:noFill/>
          <a:ln w="9525">
            <a:noFill/>
            <a:miter lim="800000"/>
            <a:headEnd/>
            <a:tailEnd/>
          </a:ln>
        </p:spPr>
      </p:pic>
      <p:pic>
        <p:nvPicPr>
          <p:cNvPr id="8" name="Picture 3" descr="P1010529"/>
          <p:cNvPicPr>
            <a:picLocks noChangeAspect="1" noChangeArrowheads="1"/>
          </p:cNvPicPr>
          <p:nvPr/>
        </p:nvPicPr>
        <p:blipFill>
          <a:blip r:embed="rId3" cstate="print"/>
          <a:srcRect/>
          <a:stretch>
            <a:fillRect/>
          </a:stretch>
        </p:blipFill>
        <p:spPr bwMode="auto">
          <a:xfrm>
            <a:off x="457200" y="2362200"/>
            <a:ext cx="2846388" cy="3048000"/>
          </a:xfrm>
          <a:prstGeom prst="rect">
            <a:avLst/>
          </a:prstGeom>
          <a:noFill/>
          <a:ln w="9525">
            <a:noFill/>
            <a:miter lim="800000"/>
            <a:headEnd/>
            <a:tailEnd/>
          </a:ln>
        </p:spPr>
      </p:pic>
      <p:grpSp>
        <p:nvGrpSpPr>
          <p:cNvPr id="3" name="Group 6"/>
          <p:cNvGrpSpPr>
            <a:grpSpLocks/>
          </p:cNvGrpSpPr>
          <p:nvPr/>
        </p:nvGrpSpPr>
        <p:grpSpPr bwMode="auto">
          <a:xfrm>
            <a:off x="457200" y="1600200"/>
            <a:ext cx="2846388" cy="1541463"/>
            <a:chOff x="816" y="1008"/>
            <a:chExt cx="2015" cy="1008"/>
          </a:xfrm>
        </p:grpSpPr>
        <p:sp>
          <p:nvSpPr>
            <p:cNvPr id="15377" name="AutoShape 7"/>
            <p:cNvSpPr>
              <a:spLocks noChangeArrowheads="1"/>
            </p:cNvSpPr>
            <p:nvPr/>
          </p:nvSpPr>
          <p:spPr bwMode="auto">
            <a:xfrm>
              <a:off x="816" y="1008"/>
              <a:ext cx="2015" cy="336"/>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Press Latch to release</a:t>
              </a:r>
            </a:p>
          </p:txBody>
        </p:sp>
        <p:sp>
          <p:nvSpPr>
            <p:cNvPr id="15378" name="Line 8"/>
            <p:cNvSpPr>
              <a:spLocks noChangeShapeType="1"/>
            </p:cNvSpPr>
            <p:nvPr/>
          </p:nvSpPr>
          <p:spPr bwMode="auto">
            <a:xfrm>
              <a:off x="2112" y="1344"/>
              <a:ext cx="0" cy="672"/>
            </a:xfrm>
            <a:prstGeom prst="line">
              <a:avLst/>
            </a:prstGeom>
            <a:noFill/>
            <a:ln w="57150">
              <a:solidFill>
                <a:srgbClr val="17375E"/>
              </a:solidFill>
              <a:round/>
              <a:headEnd/>
              <a:tailEnd type="triangle" w="med" len="med"/>
            </a:ln>
          </p:spPr>
          <p:txBody>
            <a:bodyPr/>
            <a:lstStyle/>
            <a:p>
              <a:endParaRPr lang="en-IN"/>
            </a:p>
          </p:txBody>
        </p:sp>
      </p:grpSp>
      <p:grpSp>
        <p:nvGrpSpPr>
          <p:cNvPr id="9" name="Group 9"/>
          <p:cNvGrpSpPr>
            <a:grpSpLocks/>
          </p:cNvGrpSpPr>
          <p:nvPr/>
        </p:nvGrpSpPr>
        <p:grpSpPr bwMode="auto">
          <a:xfrm>
            <a:off x="457200" y="3265488"/>
            <a:ext cx="3586163" cy="2860675"/>
            <a:chOff x="817" y="2208"/>
            <a:chExt cx="2539" cy="1872"/>
          </a:xfrm>
        </p:grpSpPr>
        <p:sp>
          <p:nvSpPr>
            <p:cNvPr id="13" name="AutoShape 10"/>
            <p:cNvSpPr>
              <a:spLocks noChangeArrowheads="1"/>
            </p:cNvSpPr>
            <p:nvPr/>
          </p:nvSpPr>
          <p:spPr bwMode="auto">
            <a:xfrm>
              <a:off x="817" y="3744"/>
              <a:ext cx="2539" cy="336"/>
            </a:xfrm>
            <a:prstGeom prst="roundRect">
              <a:avLst>
                <a:gd name="adj" fmla="val 16667"/>
              </a:avLst>
            </a:prstGeom>
            <a:solidFill>
              <a:srgbClr val="000066"/>
            </a:solidFill>
            <a:ln w="9525">
              <a:solidFill>
                <a:schemeClr val="tx2">
                  <a:lumMod val="75000"/>
                </a:schemeClr>
              </a:solidFill>
              <a:round/>
              <a:headEnd/>
              <a:tailEnd/>
            </a:ln>
            <a:effectLst/>
            <a:extLst/>
          </p:spPr>
          <p:txBody>
            <a:bodyPr wrap="none" lIns="84085" tIns="42043" rIns="84085" bIns="42043" anchor="ctr"/>
            <a:lstStyle/>
            <a:p>
              <a:pPr defTabSz="841375" fontAlgn="auto">
                <a:spcBef>
                  <a:spcPts val="0"/>
                </a:spcBef>
                <a:spcAft>
                  <a:spcPts val="0"/>
                </a:spcAft>
                <a:defRPr/>
              </a:pPr>
              <a:r>
                <a:rPr lang="en-US" sz="2000" b="1" dirty="0">
                  <a:solidFill>
                    <a:srgbClr val="FFFFFF"/>
                  </a:solidFill>
                  <a:latin typeface="Cambria"/>
                  <a:cs typeface="Cambria"/>
                </a:rPr>
                <a:t>Bottom Compartment Cover</a:t>
              </a:r>
            </a:p>
          </p:txBody>
        </p:sp>
        <p:sp>
          <p:nvSpPr>
            <p:cNvPr id="14" name="Line 11"/>
            <p:cNvSpPr>
              <a:spLocks noChangeShapeType="1"/>
            </p:cNvSpPr>
            <p:nvPr/>
          </p:nvSpPr>
          <p:spPr bwMode="auto">
            <a:xfrm flipV="1">
              <a:off x="2120" y="2208"/>
              <a:ext cx="0" cy="1536"/>
            </a:xfrm>
            <a:prstGeom prst="line">
              <a:avLst/>
            </a:prstGeom>
            <a:noFill/>
            <a:ln w="57150">
              <a:solidFill>
                <a:schemeClr val="tx2">
                  <a:lumMod val="75000"/>
                </a:schemeClr>
              </a:solidFill>
              <a:round/>
              <a:headEnd/>
              <a:tailEnd type="triangle" w="med" len="med"/>
            </a:ln>
            <a:effectLst/>
            <a:extLst/>
          </p:spPr>
          <p:txBody>
            <a:bodyPr/>
            <a:lstStyle/>
            <a:p>
              <a:pPr fontAlgn="auto">
                <a:spcBef>
                  <a:spcPts val="0"/>
                </a:spcBef>
                <a:spcAft>
                  <a:spcPts val="0"/>
                </a:spcAft>
                <a:defRPr/>
              </a:pPr>
              <a:endParaRPr lang="en-US">
                <a:solidFill>
                  <a:srgbClr val="FFFFFF"/>
                </a:solidFill>
                <a:latin typeface="Cambria"/>
                <a:cs typeface="Cambria"/>
              </a:endParaRPr>
            </a:p>
          </p:txBody>
        </p:sp>
      </p:grpSp>
      <p:grpSp>
        <p:nvGrpSpPr>
          <p:cNvPr id="10" name="Group 12"/>
          <p:cNvGrpSpPr>
            <a:grpSpLocks/>
          </p:cNvGrpSpPr>
          <p:nvPr/>
        </p:nvGrpSpPr>
        <p:grpSpPr bwMode="auto">
          <a:xfrm>
            <a:off x="5791200" y="3484563"/>
            <a:ext cx="2895600" cy="2641600"/>
            <a:chOff x="3792" y="2208"/>
            <a:chExt cx="2015" cy="1728"/>
          </a:xfrm>
        </p:grpSpPr>
        <p:sp>
          <p:nvSpPr>
            <p:cNvPr id="16" name="AutoShape 13"/>
            <p:cNvSpPr>
              <a:spLocks noChangeArrowheads="1"/>
            </p:cNvSpPr>
            <p:nvPr/>
          </p:nvSpPr>
          <p:spPr bwMode="auto">
            <a:xfrm>
              <a:off x="3792" y="3600"/>
              <a:ext cx="2015" cy="336"/>
            </a:xfrm>
            <a:prstGeom prst="roundRect">
              <a:avLst>
                <a:gd name="adj" fmla="val 16667"/>
              </a:avLst>
            </a:prstGeom>
            <a:solidFill>
              <a:srgbClr val="000066"/>
            </a:solidFill>
            <a:ln w="9525">
              <a:solidFill>
                <a:schemeClr val="tx2">
                  <a:lumMod val="75000"/>
                </a:schemeClr>
              </a:solidFill>
              <a:round/>
              <a:headEnd/>
              <a:tailEnd/>
            </a:ln>
            <a:effectLst/>
            <a:extLst/>
          </p:spPr>
          <p:txBody>
            <a:bodyPr wrap="none" lIns="84085" tIns="42043" rIns="84085" bIns="42043" anchor="ctr"/>
            <a:lstStyle/>
            <a:p>
              <a:pPr algn="ctr" defTabSz="841375" fontAlgn="auto">
                <a:spcBef>
                  <a:spcPts val="0"/>
                </a:spcBef>
                <a:spcAft>
                  <a:spcPts val="0"/>
                </a:spcAft>
                <a:defRPr/>
              </a:pPr>
              <a:r>
                <a:rPr lang="en-US" sz="2000" b="1">
                  <a:solidFill>
                    <a:srgbClr val="FFFFFF"/>
                  </a:solidFill>
                  <a:latin typeface="Cambria"/>
                  <a:cs typeface="Cambria"/>
                </a:rPr>
                <a:t>Pull to open cover</a:t>
              </a:r>
            </a:p>
          </p:txBody>
        </p:sp>
        <p:sp>
          <p:nvSpPr>
            <p:cNvPr id="17" name="Line 14"/>
            <p:cNvSpPr>
              <a:spLocks noChangeShapeType="1"/>
            </p:cNvSpPr>
            <p:nvPr/>
          </p:nvSpPr>
          <p:spPr bwMode="auto">
            <a:xfrm flipV="1">
              <a:off x="5040" y="2208"/>
              <a:ext cx="0" cy="1392"/>
            </a:xfrm>
            <a:prstGeom prst="line">
              <a:avLst/>
            </a:prstGeom>
            <a:noFill/>
            <a:ln w="57150">
              <a:solidFill>
                <a:schemeClr val="tx2">
                  <a:lumMod val="75000"/>
                </a:schemeClr>
              </a:solidFill>
              <a:round/>
              <a:headEnd/>
              <a:tailEnd type="triangle" w="med" len="med"/>
            </a:ln>
            <a:effectLst/>
            <a:extLst/>
          </p:spPr>
          <p:txBody>
            <a:bodyPr/>
            <a:lstStyle/>
            <a:p>
              <a:pPr algn="ctr" fontAlgn="auto">
                <a:spcBef>
                  <a:spcPts val="0"/>
                </a:spcBef>
                <a:spcAft>
                  <a:spcPts val="0"/>
                </a:spcAft>
                <a:defRPr/>
              </a:pPr>
              <a:endParaRPr lang="en-US">
                <a:solidFill>
                  <a:srgbClr val="FFFFFF"/>
                </a:solidFill>
                <a:latin typeface="Cambria"/>
                <a:cs typeface="Cambria"/>
              </a:endParaRPr>
            </a:p>
          </p:txBody>
        </p:sp>
      </p:grpSp>
      <p:sp>
        <p:nvSpPr>
          <p:cNvPr id="18" name="Action Button: Return 17">
            <a:hlinkClick r:id="" action="ppaction://noaction" highlightClick="1">
              <a:snd r:embed="rId4"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a:t>Components </a:t>
            </a:r>
            <a:r>
              <a:rPr lang="en-US" sz="3600" dirty="0" smtClean="0"/>
              <a:t>of Control </a:t>
            </a:r>
            <a:r>
              <a:rPr lang="en-US" sz="3600" dirty="0"/>
              <a:t>Unit </a:t>
            </a:r>
            <a:r>
              <a:rPr lang="en-US" sz="3600" dirty="0" smtClean="0">
                <a:ea typeface="+mj-ea"/>
              </a:rPr>
              <a:t>– Backside</a:t>
            </a:r>
            <a:endParaRPr lang="en-US" sz="3600" dirty="0">
              <a:ea typeface="+mj-ea"/>
            </a:endParaRPr>
          </a:p>
        </p:txBody>
      </p:sp>
      <p:sp>
        <p:nvSpPr>
          <p:cNvPr id="16387"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8AD55D53-4CC7-B24D-85BE-F5B4053E369C}"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983138FC-BB60-4D49-A554-C76D0E6F2998}" type="slidenum">
              <a:rPr lang="en-US"/>
              <a:pPr>
                <a:defRPr/>
              </a:pPr>
              <a:t>19</a:t>
            </a:fld>
            <a:endParaRPr lang="en-US"/>
          </a:p>
        </p:txBody>
      </p:sp>
      <p:pic>
        <p:nvPicPr>
          <p:cNvPr id="7" name="Picture 2" descr="P1010606"/>
          <p:cNvPicPr>
            <a:picLocks noChangeAspect="1" noChangeArrowheads="1"/>
          </p:cNvPicPr>
          <p:nvPr/>
        </p:nvPicPr>
        <p:blipFill>
          <a:blip r:embed="rId2" cstate="print"/>
          <a:srcRect l="5661" r="5661"/>
          <a:stretch>
            <a:fillRect/>
          </a:stretch>
        </p:blipFill>
        <p:spPr bwMode="auto">
          <a:xfrm>
            <a:off x="444500" y="1600200"/>
            <a:ext cx="4100513" cy="4525963"/>
          </a:xfrm>
          <a:prstGeom prst="rect">
            <a:avLst/>
          </a:prstGeom>
          <a:noFill/>
          <a:ln w="9525">
            <a:noFill/>
            <a:miter lim="800000"/>
            <a:headEnd/>
            <a:tailEnd/>
          </a:ln>
        </p:spPr>
      </p:pic>
      <p:sp>
        <p:nvSpPr>
          <p:cNvPr id="9" name="AutoShape 5"/>
          <p:cNvSpPr>
            <a:spLocks noChangeArrowheads="1"/>
          </p:cNvSpPr>
          <p:nvPr/>
        </p:nvSpPr>
        <p:spPr bwMode="auto">
          <a:xfrm>
            <a:off x="6804025" y="3159125"/>
            <a:ext cx="1897063" cy="441325"/>
          </a:xfrm>
          <a:prstGeom prst="roundRect">
            <a:avLst>
              <a:gd name="adj" fmla="val 16667"/>
            </a:avLst>
          </a:prstGeom>
          <a:solidFill>
            <a:srgbClr val="000066"/>
          </a:solidFill>
          <a:ln w="9525">
            <a:solidFill>
              <a:schemeClr val="tx1"/>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Power Switch</a:t>
            </a:r>
          </a:p>
        </p:txBody>
      </p:sp>
      <p:sp>
        <p:nvSpPr>
          <p:cNvPr id="12" name="AutoShape 8"/>
          <p:cNvSpPr>
            <a:spLocks noChangeArrowheads="1"/>
          </p:cNvSpPr>
          <p:nvPr/>
        </p:nvSpPr>
        <p:spPr bwMode="auto">
          <a:xfrm>
            <a:off x="4559300" y="5081588"/>
            <a:ext cx="4140200" cy="776287"/>
          </a:xfrm>
          <a:prstGeom prst="roundRect">
            <a:avLst>
              <a:gd name="adj" fmla="val 16667"/>
            </a:avLst>
          </a:prstGeom>
          <a:solidFill>
            <a:srgbClr val="000066"/>
          </a:solidFill>
          <a:ln w="9525">
            <a:solidFill>
              <a:schemeClr val="tx1"/>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Socket  for Interconnecting Cable</a:t>
            </a:r>
          </a:p>
          <a:p>
            <a:pPr algn="ctr" defTabSz="841375"/>
            <a:r>
              <a:rPr lang="en-US" sz="2000" b="1">
                <a:solidFill>
                  <a:srgbClr val="FFFFFF"/>
                </a:solidFill>
                <a:latin typeface="Cambria" pitchFamily="18" charset="0"/>
                <a:ea typeface="Cambria" pitchFamily="18" charset="0"/>
                <a:cs typeface="Cambria" pitchFamily="18" charset="0"/>
              </a:rPr>
              <a:t>of Balloting Unit</a:t>
            </a:r>
          </a:p>
        </p:txBody>
      </p:sp>
      <p:grpSp>
        <p:nvGrpSpPr>
          <p:cNvPr id="3" name="Group 10"/>
          <p:cNvGrpSpPr>
            <a:grpSpLocks/>
          </p:cNvGrpSpPr>
          <p:nvPr/>
        </p:nvGrpSpPr>
        <p:grpSpPr bwMode="auto">
          <a:xfrm>
            <a:off x="3340100" y="3792538"/>
            <a:ext cx="5346700" cy="774700"/>
            <a:chOff x="2214" y="1897"/>
            <a:chExt cx="3628" cy="507"/>
          </a:xfrm>
        </p:grpSpPr>
        <p:sp>
          <p:nvSpPr>
            <p:cNvPr id="16400" name="AutoShape 11"/>
            <p:cNvSpPr>
              <a:spLocks noChangeArrowheads="1"/>
            </p:cNvSpPr>
            <p:nvPr/>
          </p:nvSpPr>
          <p:spPr bwMode="auto">
            <a:xfrm>
              <a:off x="3245" y="1897"/>
              <a:ext cx="2597" cy="507"/>
            </a:xfrm>
            <a:prstGeom prst="roundRect">
              <a:avLst>
                <a:gd name="adj" fmla="val 16667"/>
              </a:avLst>
            </a:prstGeom>
            <a:solidFill>
              <a:srgbClr val="000066"/>
            </a:solidFill>
            <a:ln w="9525">
              <a:solidFill>
                <a:srgbClr val="17375E"/>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Socket  for connecting Data Interface.  </a:t>
              </a:r>
            </a:p>
          </p:txBody>
        </p:sp>
        <p:sp>
          <p:nvSpPr>
            <p:cNvPr id="16401" name="Line 12"/>
            <p:cNvSpPr>
              <a:spLocks noChangeShapeType="1"/>
            </p:cNvSpPr>
            <p:nvPr/>
          </p:nvSpPr>
          <p:spPr bwMode="auto">
            <a:xfrm flipH="1">
              <a:off x="2214" y="2150"/>
              <a:ext cx="1031" cy="0"/>
            </a:xfrm>
            <a:prstGeom prst="line">
              <a:avLst/>
            </a:prstGeom>
            <a:noFill/>
            <a:ln w="57150">
              <a:solidFill>
                <a:srgbClr val="17375E"/>
              </a:solidFill>
              <a:round/>
              <a:headEnd/>
              <a:tailEnd type="triangle" w="med" len="med"/>
            </a:ln>
          </p:spPr>
          <p:txBody>
            <a:bodyPr/>
            <a:lstStyle/>
            <a:p>
              <a:endParaRPr lang="en-IN"/>
            </a:p>
          </p:txBody>
        </p:sp>
      </p:grpSp>
      <p:cxnSp>
        <p:nvCxnSpPr>
          <p:cNvPr id="22" name="Straight Arrow Connector 21"/>
          <p:cNvCxnSpPr/>
          <p:nvPr/>
        </p:nvCxnSpPr>
        <p:spPr>
          <a:xfrm>
            <a:off x="2430463" y="3297238"/>
            <a:ext cx="0" cy="695325"/>
          </a:xfrm>
          <a:prstGeom prst="straightConnector1">
            <a:avLst/>
          </a:prstGeom>
          <a:ln w="57150"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639888" y="4532313"/>
            <a:ext cx="0" cy="958850"/>
          </a:xfrm>
          <a:prstGeom prst="straightConnector1">
            <a:avLst/>
          </a:prstGeom>
          <a:ln w="57150"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614488" y="5480050"/>
            <a:ext cx="2944812" cy="22225"/>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17763" y="3297238"/>
            <a:ext cx="4386262" cy="30162"/>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sp>
        <p:nvSpPr>
          <p:cNvPr id="17" name="Action Button: Return 16">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par>
                                <p:cTn id="29" presetID="18" presetClass="entr" presetSubtype="1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par>
                                <p:cTn id="32" presetID="18" presetClass="entr" presetSubtype="12"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6864" cy="75274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smtClean="0"/>
              <a:t>What you have to Collect?</a:t>
            </a:r>
            <a:endParaRPr lang="en-US" sz="3200" dirty="0">
              <a:ea typeface="+mj-ea"/>
            </a:endParaRPr>
          </a:p>
        </p:txBody>
      </p:sp>
      <p:sp>
        <p:nvSpPr>
          <p:cNvPr id="11267" name="Content Placeholder 2"/>
          <p:cNvSpPr>
            <a:spLocks noGrp="1"/>
          </p:cNvSpPr>
          <p:nvPr>
            <p:ph idx="1"/>
          </p:nvPr>
        </p:nvSpPr>
        <p:spPr>
          <a:xfrm>
            <a:off x="161925" y="1196752"/>
            <a:ext cx="5857875" cy="5478686"/>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sz="2400" dirty="0" smtClean="0"/>
              <a:t>One complete set of EVM prepared for your Polling Station.</a:t>
            </a:r>
          </a:p>
          <a:p>
            <a:pPr>
              <a:buFont typeface="Wingdings" pitchFamily="2" charset="2"/>
              <a:buChar char="ü"/>
            </a:pPr>
            <a:r>
              <a:rPr lang="en-US" sz="2400" dirty="0" smtClean="0"/>
              <a:t>The control unit ‘Candidate set section’ is duly sealed, address tag is firmly attached and battery is operational.</a:t>
            </a:r>
          </a:p>
          <a:p>
            <a:pPr>
              <a:buFont typeface="Wingdings" pitchFamily="2" charset="2"/>
              <a:buChar char="ü"/>
            </a:pPr>
            <a:r>
              <a:rPr lang="en-US" sz="2400" dirty="0" smtClean="0"/>
              <a:t>The ballot units is duly sealed and secured at two places</a:t>
            </a:r>
          </a:p>
          <a:p>
            <a:pPr lvl="1"/>
            <a:r>
              <a:rPr lang="en-US" sz="2400" dirty="0" smtClean="0"/>
              <a:t>at right top and right bottom portions</a:t>
            </a:r>
          </a:p>
          <a:p>
            <a:pPr lvl="1"/>
            <a:r>
              <a:rPr lang="en-US" sz="2400" dirty="0" smtClean="0"/>
              <a:t>with the seals of the Returning Officer</a:t>
            </a:r>
          </a:p>
          <a:p>
            <a:pPr lvl="1"/>
            <a:r>
              <a:rPr lang="en-US" sz="2400" dirty="0" smtClean="0"/>
              <a:t>the address tags are firmly attached. </a:t>
            </a:r>
          </a:p>
          <a:p>
            <a:pPr>
              <a:lnSpc>
                <a:spcPct val="90000"/>
              </a:lnSpc>
              <a:buFont typeface="Wingdings" pitchFamily="2" charset="2"/>
              <a:buChar char="ü"/>
            </a:pPr>
            <a:r>
              <a:rPr lang="en-US" sz="2400" dirty="0" smtClean="0"/>
              <a:t>Ballot paper is fixed properly and slide switch is correctly aligned.</a:t>
            </a:r>
          </a:p>
          <a:p>
            <a:pPr>
              <a:lnSpc>
                <a:spcPct val="90000"/>
              </a:lnSpc>
            </a:pPr>
            <a:r>
              <a:rPr lang="en-US" sz="2400" dirty="0" smtClean="0"/>
              <a:t>List of election materials as provided in </a:t>
            </a:r>
            <a:r>
              <a:rPr lang="en-US" sz="2400" b="1" u="sng" dirty="0" smtClean="0"/>
              <a:t>Annexure VIII of RO Hand Book</a:t>
            </a: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81DE7D58-9F13-4BFC-A8A8-4567B63CA1B7}" type="slidenum">
              <a:rPr lang="en-US"/>
              <a:pPr>
                <a:defRPr/>
              </a:pPr>
              <a:t>2</a:t>
            </a:fld>
            <a:endParaRPr lang="en-US" dirty="0"/>
          </a:p>
        </p:txBody>
      </p:sp>
      <p:pic>
        <p:nvPicPr>
          <p:cNvPr id="11270" name="Picture 3" descr="business_accounting.gif"/>
          <p:cNvPicPr>
            <a:picLocks noChangeAspect="1"/>
          </p:cNvPicPr>
          <p:nvPr/>
        </p:nvPicPr>
        <p:blipFill>
          <a:blip r:embed="rId2" cstate="print"/>
          <a:srcRect/>
          <a:stretch>
            <a:fillRect/>
          </a:stretch>
        </p:blipFill>
        <p:spPr bwMode="auto">
          <a:xfrm>
            <a:off x="5808663" y="941388"/>
            <a:ext cx="3505200" cy="62166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48659FAC-BEAD-B249-BD82-90075EFD055C}" type="datetime1">
              <a:rPr lang="en-IN"/>
              <a:pPr>
                <a:defRPr/>
              </a:pPr>
              <a:t>10-05-2013</a:t>
            </a:fld>
            <a:endParaRPr lang="en-US"/>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a:t>Components Control Unit </a:t>
            </a:r>
            <a:r>
              <a:rPr lang="en-US" sz="3600" dirty="0" smtClean="0">
                <a:ea typeface="+mj-ea"/>
              </a:rPr>
              <a:t>– Display Section</a:t>
            </a:r>
            <a:endParaRPr lang="en-US" sz="3600" dirty="0">
              <a:ea typeface="+mj-ea"/>
            </a:endParaRPr>
          </a:p>
        </p:txBody>
      </p:sp>
      <p:sp>
        <p:nvSpPr>
          <p:cNvPr id="17411"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853E9445-9D9F-BE42-B550-B7B02FD46944}"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FCB3D7D5-9DA6-4FA6-8540-4BAF5E998B44}" type="slidenum">
              <a:rPr lang="en-US"/>
              <a:pPr>
                <a:defRPr/>
              </a:pPr>
              <a:t>20</a:t>
            </a:fld>
            <a:endParaRPr lang="en-US"/>
          </a:p>
        </p:txBody>
      </p:sp>
      <p:pic>
        <p:nvPicPr>
          <p:cNvPr id="8" name="Picture 2" descr="P1010532"/>
          <p:cNvPicPr>
            <a:picLocks noChangeAspect="1" noChangeArrowheads="1"/>
          </p:cNvPicPr>
          <p:nvPr/>
        </p:nvPicPr>
        <p:blipFill>
          <a:blip r:embed="rId2" cstate="print"/>
          <a:srcRect t="15686"/>
          <a:stretch>
            <a:fillRect/>
          </a:stretch>
        </p:blipFill>
        <p:spPr bwMode="auto">
          <a:xfrm>
            <a:off x="457200" y="1600200"/>
            <a:ext cx="4264025" cy="4525963"/>
          </a:xfrm>
          <a:prstGeom prst="rect">
            <a:avLst/>
          </a:prstGeom>
          <a:noFill/>
          <a:ln w="9525">
            <a:noFill/>
            <a:miter lim="800000"/>
            <a:headEnd/>
            <a:tailEnd/>
          </a:ln>
        </p:spPr>
      </p:pic>
      <p:sp>
        <p:nvSpPr>
          <p:cNvPr id="18" name="Text Box 14"/>
          <p:cNvSpPr txBox="1">
            <a:spLocks noChangeArrowheads="1"/>
          </p:cNvSpPr>
          <p:nvPr/>
        </p:nvSpPr>
        <p:spPr bwMode="auto">
          <a:xfrm>
            <a:off x="4721225" y="3113088"/>
            <a:ext cx="3997325" cy="1193800"/>
          </a:xfrm>
          <a:prstGeom prst="rect">
            <a:avLst/>
          </a:prstGeom>
          <a:solidFill>
            <a:srgbClr val="66FFFF"/>
          </a:solidFill>
          <a:ln w="9525">
            <a:noFill/>
            <a:miter lim="800000"/>
            <a:headEnd/>
            <a:tailEnd/>
          </a:ln>
        </p:spPr>
        <p:txBody>
          <a:bodyPr lIns="84085" tIns="42043" rIns="84085" bIns="42043">
            <a:spAutoFit/>
          </a:bodyPr>
          <a:lstStyle/>
          <a:p>
            <a:pPr algn="ctr" defTabSz="841375">
              <a:spcBef>
                <a:spcPct val="50000"/>
              </a:spcBef>
            </a:pPr>
            <a:r>
              <a:rPr lang="en-US">
                <a:solidFill>
                  <a:srgbClr val="0033CC"/>
                </a:solidFill>
                <a:latin typeface="Cambria" pitchFamily="18" charset="0"/>
                <a:ea typeface="MS PGothic" pitchFamily="34" charset="-128"/>
                <a:cs typeface="Cambria" pitchFamily="18" charset="0"/>
              </a:rPr>
              <a:t>When no button is operated for 10-15 minutes, the CU goes to power save mode. Indicated by flickering of green </a:t>
            </a:r>
            <a:r>
              <a:rPr lang="ja-JP" altLang="en-US">
                <a:solidFill>
                  <a:srgbClr val="0033CC"/>
                </a:solidFill>
                <a:latin typeface="Cambria" pitchFamily="18" charset="0"/>
                <a:cs typeface="Cambria" pitchFamily="18" charset="0"/>
              </a:rPr>
              <a:t>‘</a:t>
            </a:r>
            <a:r>
              <a:rPr lang="en-US">
                <a:solidFill>
                  <a:srgbClr val="0033CC"/>
                </a:solidFill>
                <a:latin typeface="Cambria" pitchFamily="18" charset="0"/>
                <a:ea typeface="MS PGothic" pitchFamily="34" charset="-128"/>
                <a:cs typeface="Cambria" pitchFamily="18" charset="0"/>
              </a:rPr>
              <a:t>ON</a:t>
            </a:r>
            <a:r>
              <a:rPr lang="ja-JP" altLang="en-US">
                <a:solidFill>
                  <a:srgbClr val="0033CC"/>
                </a:solidFill>
                <a:latin typeface="Cambria" pitchFamily="18" charset="0"/>
                <a:cs typeface="Cambria" pitchFamily="18" charset="0"/>
              </a:rPr>
              <a:t>’</a:t>
            </a:r>
            <a:r>
              <a:rPr lang="en-US">
                <a:solidFill>
                  <a:srgbClr val="0033CC"/>
                </a:solidFill>
                <a:latin typeface="Cambria" pitchFamily="18" charset="0"/>
                <a:ea typeface="MS PGothic" pitchFamily="34" charset="-128"/>
                <a:cs typeface="Cambria" pitchFamily="18" charset="0"/>
              </a:rPr>
              <a:t> lamp in every 5 seconds.</a:t>
            </a:r>
          </a:p>
        </p:txBody>
      </p:sp>
      <p:sp>
        <p:nvSpPr>
          <p:cNvPr id="19" name="Text Box 15"/>
          <p:cNvSpPr txBox="1">
            <a:spLocks noChangeArrowheads="1"/>
          </p:cNvSpPr>
          <p:nvPr/>
        </p:nvSpPr>
        <p:spPr bwMode="auto">
          <a:xfrm>
            <a:off x="4721225" y="1600200"/>
            <a:ext cx="3965575" cy="1470025"/>
          </a:xfrm>
          <a:prstGeom prst="rect">
            <a:avLst/>
          </a:prstGeom>
          <a:solidFill>
            <a:srgbClr val="66FFFF"/>
          </a:solidFill>
          <a:ln w="9525">
            <a:noFill/>
            <a:miter lim="800000"/>
            <a:headEnd/>
            <a:tailEnd/>
          </a:ln>
        </p:spPr>
        <p:txBody>
          <a:bodyPr lIns="84085" tIns="42043" rIns="84085" bIns="42043">
            <a:spAutoFit/>
          </a:bodyPr>
          <a:lstStyle/>
          <a:p>
            <a:pPr algn="ctr" defTabSz="841375">
              <a:spcBef>
                <a:spcPct val="50000"/>
              </a:spcBef>
            </a:pPr>
            <a:r>
              <a:rPr lang="en-US">
                <a:solidFill>
                  <a:srgbClr val="0033CC"/>
                </a:solidFill>
                <a:latin typeface="Cambria" pitchFamily="18" charset="0"/>
                <a:ea typeface="MS PGothic" pitchFamily="34" charset="-128"/>
                <a:cs typeface="Cambria" pitchFamily="18" charset="0"/>
              </a:rPr>
              <a:t>Busy lamp glows </a:t>
            </a:r>
            <a:r>
              <a:rPr lang="ja-JP" altLang="en-US">
                <a:solidFill>
                  <a:srgbClr val="0033CC"/>
                </a:solidFill>
                <a:latin typeface="Cambria" pitchFamily="18" charset="0"/>
                <a:cs typeface="Cambria" pitchFamily="18" charset="0"/>
              </a:rPr>
              <a:t>‘</a:t>
            </a:r>
            <a:r>
              <a:rPr lang="en-US">
                <a:solidFill>
                  <a:srgbClr val="0033CC"/>
                </a:solidFill>
                <a:latin typeface="Cambria" pitchFamily="18" charset="0"/>
                <a:ea typeface="MS PGothic" pitchFamily="34" charset="-128"/>
                <a:cs typeface="Cambria" pitchFamily="18" charset="0"/>
              </a:rPr>
              <a:t>RED</a:t>
            </a:r>
            <a:r>
              <a:rPr lang="ja-JP" altLang="en-US">
                <a:solidFill>
                  <a:srgbClr val="0033CC"/>
                </a:solidFill>
                <a:latin typeface="Cambria" pitchFamily="18" charset="0"/>
                <a:cs typeface="Cambria" pitchFamily="18" charset="0"/>
              </a:rPr>
              <a:t>”</a:t>
            </a:r>
            <a:r>
              <a:rPr lang="en-US">
                <a:solidFill>
                  <a:srgbClr val="0033CC"/>
                </a:solidFill>
                <a:latin typeface="Cambria" pitchFamily="18" charset="0"/>
                <a:ea typeface="MS PGothic" pitchFamily="34" charset="-128"/>
                <a:cs typeface="Cambria" pitchFamily="18" charset="0"/>
              </a:rPr>
              <a:t> when the </a:t>
            </a:r>
            <a:r>
              <a:rPr lang="ja-JP" altLang="en-US">
                <a:solidFill>
                  <a:srgbClr val="0033CC"/>
                </a:solidFill>
                <a:latin typeface="Cambria" pitchFamily="18" charset="0"/>
                <a:cs typeface="Cambria" pitchFamily="18" charset="0"/>
              </a:rPr>
              <a:t>‘</a:t>
            </a:r>
            <a:r>
              <a:rPr lang="en-US">
                <a:solidFill>
                  <a:srgbClr val="0033CC"/>
                </a:solidFill>
                <a:latin typeface="Cambria" pitchFamily="18" charset="0"/>
                <a:ea typeface="MS PGothic" pitchFamily="34" charset="-128"/>
                <a:cs typeface="Cambria" pitchFamily="18" charset="0"/>
              </a:rPr>
              <a:t>Ballot</a:t>
            </a:r>
            <a:r>
              <a:rPr lang="ja-JP" altLang="en-US">
                <a:solidFill>
                  <a:srgbClr val="0033CC"/>
                </a:solidFill>
                <a:latin typeface="Cambria" pitchFamily="18" charset="0"/>
                <a:cs typeface="Cambria" pitchFamily="18" charset="0"/>
              </a:rPr>
              <a:t>’</a:t>
            </a:r>
            <a:r>
              <a:rPr lang="en-US">
                <a:solidFill>
                  <a:srgbClr val="0033CC"/>
                </a:solidFill>
                <a:latin typeface="Cambria" pitchFamily="18" charset="0"/>
                <a:ea typeface="MS PGothic" pitchFamily="34" charset="-128"/>
                <a:cs typeface="Cambria" pitchFamily="18" charset="0"/>
              </a:rPr>
              <a:t> button is pressed by polling officer to enable the voter to cast vote. It goes off when the voter has cast his vote.</a:t>
            </a:r>
          </a:p>
        </p:txBody>
      </p:sp>
      <p:grpSp>
        <p:nvGrpSpPr>
          <p:cNvPr id="3" name="Group 19"/>
          <p:cNvGrpSpPr>
            <a:grpSpLocks/>
          </p:cNvGrpSpPr>
          <p:nvPr/>
        </p:nvGrpSpPr>
        <p:grpSpPr bwMode="auto">
          <a:xfrm>
            <a:off x="3797300" y="3444875"/>
            <a:ext cx="4894263" cy="1431925"/>
            <a:chOff x="3797975" y="3444422"/>
            <a:chExt cx="4893125" cy="1431653"/>
          </a:xfrm>
        </p:grpSpPr>
        <p:sp>
          <p:nvSpPr>
            <p:cNvPr id="17429" name="Line 8"/>
            <p:cNvSpPr>
              <a:spLocks noChangeShapeType="1"/>
            </p:cNvSpPr>
            <p:nvPr/>
          </p:nvSpPr>
          <p:spPr bwMode="auto">
            <a:xfrm flipH="1" flipV="1">
              <a:off x="3797975" y="3444422"/>
              <a:ext cx="0" cy="1207347"/>
            </a:xfrm>
            <a:prstGeom prst="line">
              <a:avLst/>
            </a:prstGeom>
            <a:noFill/>
            <a:ln w="57150">
              <a:solidFill>
                <a:srgbClr val="17375E"/>
              </a:solidFill>
              <a:round/>
              <a:headEnd/>
              <a:tailEnd type="triangle" w="med" len="med"/>
            </a:ln>
          </p:spPr>
          <p:txBody>
            <a:bodyPr/>
            <a:lstStyle/>
            <a:p>
              <a:endParaRPr lang="en-IN"/>
            </a:p>
          </p:txBody>
        </p:sp>
        <p:sp>
          <p:nvSpPr>
            <p:cNvPr id="17430" name="AutoShape 12"/>
            <p:cNvSpPr>
              <a:spLocks noChangeArrowheads="1"/>
            </p:cNvSpPr>
            <p:nvPr/>
          </p:nvSpPr>
          <p:spPr bwMode="auto">
            <a:xfrm>
              <a:off x="4725691" y="4362301"/>
              <a:ext cx="3965409" cy="513774"/>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Busy Lamp (Red)</a:t>
              </a:r>
            </a:p>
          </p:txBody>
        </p:sp>
        <p:cxnSp>
          <p:nvCxnSpPr>
            <p:cNvPr id="21" name="Straight Connector 20"/>
            <p:cNvCxnSpPr>
              <a:stCxn id="17429" idx="0"/>
            </p:cNvCxnSpPr>
            <p:nvPr/>
          </p:nvCxnSpPr>
          <p:spPr>
            <a:xfrm flipV="1">
              <a:off x="3797975" y="4637995"/>
              <a:ext cx="923710" cy="14285"/>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grpSp>
        <p:nvGrpSpPr>
          <p:cNvPr id="7" name="Group 22"/>
          <p:cNvGrpSpPr>
            <a:grpSpLocks/>
          </p:cNvGrpSpPr>
          <p:nvPr/>
        </p:nvGrpSpPr>
        <p:grpSpPr bwMode="auto">
          <a:xfrm>
            <a:off x="2563813" y="3346450"/>
            <a:ext cx="6122987" cy="2190750"/>
            <a:chOff x="2563543" y="3347224"/>
            <a:chExt cx="6123656" cy="2190195"/>
          </a:xfrm>
        </p:grpSpPr>
        <p:grpSp>
          <p:nvGrpSpPr>
            <p:cNvPr id="9" name="Group 4"/>
            <p:cNvGrpSpPr>
              <a:grpSpLocks/>
            </p:cNvGrpSpPr>
            <p:nvPr/>
          </p:nvGrpSpPr>
          <p:grpSpPr bwMode="auto">
            <a:xfrm>
              <a:off x="2591153" y="3347224"/>
              <a:ext cx="6096046" cy="2190195"/>
              <a:chOff x="1835" y="2584"/>
              <a:chExt cx="4315" cy="1400"/>
            </a:xfrm>
          </p:grpSpPr>
          <p:sp>
            <p:nvSpPr>
              <p:cNvPr id="17427" name="AutoShape 5"/>
              <p:cNvSpPr>
                <a:spLocks noChangeArrowheads="1"/>
              </p:cNvSpPr>
              <p:nvPr/>
            </p:nvSpPr>
            <p:spPr bwMode="auto">
              <a:xfrm>
                <a:off x="3343" y="3648"/>
                <a:ext cx="2807" cy="336"/>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Dual Line Digital Display Panel</a:t>
                </a:r>
              </a:p>
            </p:txBody>
          </p:sp>
          <p:sp>
            <p:nvSpPr>
              <p:cNvPr id="17428" name="Line 6"/>
              <p:cNvSpPr>
                <a:spLocks noChangeShapeType="1"/>
              </p:cNvSpPr>
              <p:nvPr/>
            </p:nvSpPr>
            <p:spPr bwMode="auto">
              <a:xfrm flipH="1" flipV="1">
                <a:off x="1835" y="2584"/>
                <a:ext cx="0" cy="1267"/>
              </a:xfrm>
              <a:prstGeom prst="line">
                <a:avLst/>
              </a:prstGeom>
              <a:noFill/>
              <a:ln w="57150">
                <a:solidFill>
                  <a:srgbClr val="17375E"/>
                </a:solidFill>
                <a:round/>
                <a:headEnd/>
                <a:tailEnd type="triangle" w="med" len="med"/>
              </a:ln>
            </p:spPr>
            <p:txBody>
              <a:bodyPr/>
              <a:lstStyle/>
              <a:p>
                <a:endParaRPr lang="en-IN"/>
              </a:p>
            </p:txBody>
          </p:sp>
        </p:grpSp>
        <p:cxnSp>
          <p:nvCxnSpPr>
            <p:cNvPr id="22" name="Straight Connector 21"/>
            <p:cNvCxnSpPr>
              <a:endCxn id="17427" idx="1"/>
            </p:cNvCxnSpPr>
            <p:nvPr/>
          </p:nvCxnSpPr>
          <p:spPr>
            <a:xfrm flipV="1">
              <a:off x="2563543" y="5273961"/>
              <a:ext cx="2157648" cy="26981"/>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grpSp>
        <p:nvGrpSpPr>
          <p:cNvPr id="10" name="Group 6"/>
          <p:cNvGrpSpPr>
            <a:grpSpLocks/>
          </p:cNvGrpSpPr>
          <p:nvPr/>
        </p:nvGrpSpPr>
        <p:grpSpPr bwMode="auto">
          <a:xfrm>
            <a:off x="1257300" y="3141663"/>
            <a:ext cx="7461250" cy="3024187"/>
            <a:chOff x="1257883" y="3142088"/>
            <a:chExt cx="7460827" cy="3023521"/>
          </a:xfrm>
        </p:grpSpPr>
        <p:sp>
          <p:nvSpPr>
            <p:cNvPr id="17422" name="AutoShape 9"/>
            <p:cNvSpPr>
              <a:spLocks noChangeArrowheads="1"/>
            </p:cNvSpPr>
            <p:nvPr/>
          </p:nvSpPr>
          <p:spPr bwMode="auto">
            <a:xfrm>
              <a:off x="4721622" y="5596649"/>
              <a:ext cx="3997088" cy="568960"/>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Power ON Lamp (Green)</a:t>
              </a:r>
            </a:p>
          </p:txBody>
        </p:sp>
        <p:sp>
          <p:nvSpPr>
            <p:cNvPr id="17423" name="Line 11"/>
            <p:cNvSpPr>
              <a:spLocks noChangeShapeType="1"/>
            </p:cNvSpPr>
            <p:nvPr/>
          </p:nvSpPr>
          <p:spPr bwMode="auto">
            <a:xfrm flipV="1">
              <a:off x="1263198" y="3142088"/>
              <a:ext cx="40968" cy="2767652"/>
            </a:xfrm>
            <a:prstGeom prst="line">
              <a:avLst/>
            </a:prstGeom>
            <a:noFill/>
            <a:ln w="57150">
              <a:solidFill>
                <a:srgbClr val="17375E"/>
              </a:solidFill>
              <a:round/>
              <a:headEnd/>
              <a:tailEnd type="triangle" w="med" len="med"/>
            </a:ln>
          </p:spPr>
          <p:txBody>
            <a:bodyPr/>
            <a:lstStyle/>
            <a:p>
              <a:endParaRPr lang="en-IN"/>
            </a:p>
          </p:txBody>
        </p:sp>
        <p:cxnSp>
          <p:nvCxnSpPr>
            <p:cNvPr id="24" name="Straight Connector 23"/>
            <p:cNvCxnSpPr/>
            <p:nvPr/>
          </p:nvCxnSpPr>
          <p:spPr>
            <a:xfrm flipV="1">
              <a:off x="1257883" y="5894207"/>
              <a:ext cx="3463729" cy="14284"/>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sp>
        <p:nvSpPr>
          <p:cNvPr id="25" name="Action Button: Return 24">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cs typeface="Andalus" pitchFamily="18" charset="-78"/>
              </a:rPr>
              <a:t>Meaning of various types of display</a:t>
            </a:r>
          </a:p>
        </p:txBody>
      </p:sp>
      <p:sp>
        <p:nvSpPr>
          <p:cNvPr id="4" name="Date Placeholder 3"/>
          <p:cNvSpPr>
            <a:spLocks noGrp="1"/>
          </p:cNvSpPr>
          <p:nvPr>
            <p:ph type="dt" sz="quarter" idx="10"/>
          </p:nvPr>
        </p:nvSpPr>
        <p:spPr/>
        <p:txBody>
          <a:bodyPr/>
          <a:lstStyle/>
          <a:p>
            <a:pPr>
              <a:defRPr/>
            </a:pPr>
            <a:fld id="{2C44261A-A32E-8843-B4C6-0E405ACFE203}"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27E023A5-D861-4B3E-BEF7-D4F06ED475B0}" type="slidenum">
              <a:rPr lang="en-US"/>
              <a:pPr>
                <a:defRPr/>
              </a:pPr>
              <a:t>21</a:t>
            </a:fld>
            <a:endParaRPr lang="en-US"/>
          </a:p>
        </p:txBody>
      </p:sp>
      <p:sp>
        <p:nvSpPr>
          <p:cNvPr id="12" name="TextBox 11"/>
          <p:cNvSpPr txBox="1">
            <a:spLocks noChangeArrowheads="1"/>
          </p:cNvSpPr>
          <p:nvPr/>
        </p:nvSpPr>
        <p:spPr bwMode="auto">
          <a:xfrm>
            <a:off x="450850" y="1677988"/>
            <a:ext cx="2328863" cy="369887"/>
          </a:xfrm>
          <a:prstGeom prst="rect">
            <a:avLst/>
          </a:prstGeom>
          <a:solidFill>
            <a:srgbClr val="4B0000"/>
          </a:solidFill>
          <a:ln w="9525">
            <a:noFill/>
            <a:miter lim="800000"/>
            <a:headEnd/>
            <a:tailEnd/>
          </a:ln>
        </p:spPr>
        <p:txBody>
          <a:bodyPr>
            <a:spAutoFit/>
          </a:bodyPr>
          <a:lstStyle/>
          <a:p>
            <a:r>
              <a:rPr lang="en-US" b="1">
                <a:solidFill>
                  <a:srgbClr val="FF8740"/>
                </a:solidFill>
                <a:latin typeface="Cambria" pitchFamily="18" charset="0"/>
                <a:ea typeface="Cambria" pitchFamily="18" charset="0"/>
                <a:cs typeface="Cambria" pitchFamily="18" charset="0"/>
              </a:rPr>
              <a:t>CANDIDATES         16            </a:t>
            </a:r>
          </a:p>
        </p:txBody>
      </p:sp>
      <p:sp>
        <p:nvSpPr>
          <p:cNvPr id="13" name="TextBox 12"/>
          <p:cNvSpPr txBox="1"/>
          <p:nvPr/>
        </p:nvSpPr>
        <p:spPr>
          <a:xfrm>
            <a:off x="2954338" y="1677988"/>
            <a:ext cx="5695950" cy="400050"/>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sz="2000" b="1" dirty="0">
                <a:latin typeface="Cambria"/>
                <a:cs typeface="Cambria"/>
              </a:rPr>
              <a:t>Indicates that the EVM is set for 16 candidates</a:t>
            </a:r>
          </a:p>
        </p:txBody>
      </p:sp>
      <p:sp>
        <p:nvSpPr>
          <p:cNvPr id="14" name="TextBox 13"/>
          <p:cNvSpPr txBox="1">
            <a:spLocks noChangeArrowheads="1"/>
          </p:cNvSpPr>
          <p:nvPr/>
        </p:nvSpPr>
        <p:spPr bwMode="auto">
          <a:xfrm>
            <a:off x="450850" y="2200275"/>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INVALID ……….….</a:t>
            </a:r>
          </a:p>
          <a:p>
            <a:pPr defTabSz="841375"/>
            <a:r>
              <a:rPr lang="en-US" b="1">
                <a:solidFill>
                  <a:srgbClr val="FF8740"/>
                </a:solidFill>
                <a:latin typeface="Cambria" pitchFamily="18" charset="0"/>
                <a:ea typeface="Cambria" pitchFamily="18" charset="0"/>
                <a:cs typeface="Cambria" pitchFamily="18" charset="0"/>
              </a:rPr>
              <a:t>      </a:t>
            </a:r>
          </a:p>
        </p:txBody>
      </p:sp>
      <p:sp>
        <p:nvSpPr>
          <p:cNvPr id="15" name="TextBox 14"/>
          <p:cNvSpPr txBox="1"/>
          <p:nvPr/>
        </p:nvSpPr>
        <p:spPr>
          <a:xfrm>
            <a:off x="2954338" y="2200275"/>
            <a:ext cx="5695950" cy="708025"/>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sz="2000" b="1" dirty="0">
                <a:latin typeface="Cambria"/>
                <a:cs typeface="Cambria"/>
              </a:rPr>
              <a:t>Indicates a button on the Control unit is pressed out of sequence</a:t>
            </a:r>
          </a:p>
        </p:txBody>
      </p:sp>
      <p:sp>
        <p:nvSpPr>
          <p:cNvPr id="18" name="TextBox 17"/>
          <p:cNvSpPr txBox="1">
            <a:spLocks noChangeArrowheads="1"/>
          </p:cNvSpPr>
          <p:nvPr/>
        </p:nvSpPr>
        <p:spPr bwMode="auto">
          <a:xfrm>
            <a:off x="450850" y="2998788"/>
            <a:ext cx="2328863" cy="646112"/>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FULL ……….….</a:t>
            </a:r>
          </a:p>
          <a:p>
            <a:pPr defTabSz="841375"/>
            <a:r>
              <a:rPr lang="en-US" b="1">
                <a:solidFill>
                  <a:srgbClr val="FF8740"/>
                </a:solidFill>
                <a:latin typeface="Cambria" pitchFamily="18" charset="0"/>
                <a:ea typeface="Cambria" pitchFamily="18" charset="0"/>
                <a:cs typeface="Cambria" pitchFamily="18" charset="0"/>
              </a:rPr>
              <a:t>      </a:t>
            </a:r>
          </a:p>
        </p:txBody>
      </p:sp>
      <p:sp>
        <p:nvSpPr>
          <p:cNvPr id="19" name="TextBox 18"/>
          <p:cNvSpPr txBox="1"/>
          <p:nvPr/>
        </p:nvSpPr>
        <p:spPr>
          <a:xfrm>
            <a:off x="2954338" y="2998788"/>
            <a:ext cx="5695950" cy="646112"/>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b="1" dirty="0">
                <a:solidFill>
                  <a:srgbClr val="000000"/>
                </a:solidFill>
                <a:latin typeface="Cambria"/>
                <a:cs typeface="Cambria"/>
              </a:rPr>
              <a:t>Indicates that the maximum number of votes (2000) for which the EVM is designed, has been polled</a:t>
            </a:r>
          </a:p>
        </p:txBody>
      </p:sp>
      <p:sp>
        <p:nvSpPr>
          <p:cNvPr id="20" name="TextBox 19"/>
          <p:cNvSpPr txBox="1">
            <a:spLocks noChangeArrowheads="1"/>
          </p:cNvSpPr>
          <p:nvPr/>
        </p:nvSpPr>
        <p:spPr bwMode="auto">
          <a:xfrm>
            <a:off x="449263" y="3771900"/>
            <a:ext cx="2327275" cy="646113"/>
          </a:xfrm>
          <a:prstGeom prst="rect">
            <a:avLst/>
          </a:prstGeom>
          <a:solidFill>
            <a:srgbClr val="4B0000"/>
          </a:solidFill>
          <a:ln w="9525">
            <a:noFill/>
            <a:miter lim="800000"/>
            <a:headEnd/>
            <a:tailEnd/>
          </a:ln>
        </p:spPr>
        <p:txBody>
          <a:bodyPr>
            <a:spAutoFit/>
          </a:bodyPr>
          <a:lstStyle/>
          <a:p>
            <a:pPr defTabSz="841375"/>
            <a:r>
              <a:rPr lang="en-US">
                <a:solidFill>
                  <a:srgbClr val="FF8740"/>
                </a:solidFill>
                <a:latin typeface="Calibri" pitchFamily="34" charset="0"/>
              </a:rPr>
              <a:t>- - - - - - -                         ……….      </a:t>
            </a:r>
            <a:r>
              <a:rPr lang="en-US" b="1">
                <a:solidFill>
                  <a:srgbClr val="FF8740"/>
                </a:solidFill>
                <a:latin typeface="Cambria" pitchFamily="18" charset="0"/>
                <a:ea typeface="Cambria" pitchFamily="18" charset="0"/>
                <a:cs typeface="Cambria" pitchFamily="18" charset="0"/>
              </a:rPr>
              <a:t>      </a:t>
            </a:r>
          </a:p>
        </p:txBody>
      </p:sp>
      <p:sp>
        <p:nvSpPr>
          <p:cNvPr id="21" name="TextBox 20"/>
          <p:cNvSpPr txBox="1"/>
          <p:nvPr/>
        </p:nvSpPr>
        <p:spPr>
          <a:xfrm>
            <a:off x="2952750" y="3771900"/>
            <a:ext cx="5694363" cy="708025"/>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sz="2000" b="1" dirty="0">
                <a:latin typeface="Cambria"/>
                <a:cs typeface="Cambria"/>
              </a:rPr>
              <a:t>Indicates that the Power Pack is weak</a:t>
            </a:r>
            <a:br>
              <a:rPr lang="en-US" sz="2000" b="1" dirty="0">
                <a:latin typeface="Cambria"/>
                <a:cs typeface="Cambria"/>
              </a:rPr>
            </a:br>
            <a:endParaRPr lang="en-US" sz="2000" b="1" dirty="0">
              <a:latin typeface="Cambria"/>
              <a:cs typeface="Cambria"/>
            </a:endParaRPr>
          </a:p>
        </p:txBody>
      </p:sp>
      <p:sp>
        <p:nvSpPr>
          <p:cNvPr id="22" name="TextBox 21"/>
          <p:cNvSpPr txBox="1">
            <a:spLocks noChangeArrowheads="1"/>
          </p:cNvSpPr>
          <p:nvPr/>
        </p:nvSpPr>
        <p:spPr bwMode="auto">
          <a:xfrm>
            <a:off x="457200" y="4570413"/>
            <a:ext cx="2328863" cy="646112"/>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BATTERY        HIGH            </a:t>
            </a:r>
          </a:p>
          <a:p>
            <a:pPr defTabSz="841375"/>
            <a:endParaRPr lang="en-US">
              <a:solidFill>
                <a:srgbClr val="FF8740"/>
              </a:solidFill>
              <a:latin typeface="Calibri" pitchFamily="34" charset="0"/>
            </a:endParaRPr>
          </a:p>
        </p:txBody>
      </p:sp>
      <p:sp>
        <p:nvSpPr>
          <p:cNvPr id="23" name="TextBox 22"/>
          <p:cNvSpPr txBox="1"/>
          <p:nvPr/>
        </p:nvSpPr>
        <p:spPr>
          <a:xfrm>
            <a:off x="2960688" y="4570413"/>
            <a:ext cx="5694362" cy="708025"/>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sz="2000" b="1" dirty="0">
                <a:latin typeface="Cambria"/>
                <a:cs typeface="Cambria"/>
              </a:rPr>
              <a:t>Indicates that the capacity of the Battery is High</a:t>
            </a:r>
          </a:p>
        </p:txBody>
      </p:sp>
      <p:sp>
        <p:nvSpPr>
          <p:cNvPr id="24" name="TextBox 23"/>
          <p:cNvSpPr txBox="1">
            <a:spLocks noChangeArrowheads="1"/>
          </p:cNvSpPr>
          <p:nvPr/>
        </p:nvSpPr>
        <p:spPr bwMode="auto">
          <a:xfrm>
            <a:off x="450850" y="5368925"/>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BATTERY    MEDIUM            </a:t>
            </a:r>
          </a:p>
          <a:p>
            <a:pPr defTabSz="841375"/>
            <a:endParaRPr lang="en-US">
              <a:solidFill>
                <a:srgbClr val="FF8740"/>
              </a:solidFill>
              <a:latin typeface="Calibri" pitchFamily="34" charset="0"/>
            </a:endParaRPr>
          </a:p>
        </p:txBody>
      </p:sp>
      <p:sp>
        <p:nvSpPr>
          <p:cNvPr id="25" name="TextBox 24"/>
          <p:cNvSpPr txBox="1"/>
          <p:nvPr/>
        </p:nvSpPr>
        <p:spPr>
          <a:xfrm>
            <a:off x="2954338" y="5368925"/>
            <a:ext cx="5695950" cy="708025"/>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sz="2000" b="1" dirty="0">
                <a:latin typeface="Cambria"/>
                <a:cs typeface="Cambria"/>
              </a:rPr>
              <a:t>Indicates that the capacity of the Battery is Medium</a:t>
            </a:r>
          </a:p>
        </p:txBody>
      </p:sp>
      <p:sp>
        <p:nvSpPr>
          <p:cNvPr id="26" name="Action Button: Return 25">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ppt_y</p:attrName>
                                        </p:attrNameLst>
                                      </p:cBhvr>
                                      <p:tavLst>
                                        <p:tav tm="0">
                                          <p:val>
                                            <p:strVal val="#ppt_y+#ppt_h*1.125000"/>
                                          </p:val>
                                        </p:tav>
                                        <p:tav tm="100000">
                                          <p:val>
                                            <p:strVal val="#ppt_y"/>
                                          </p:val>
                                        </p:tav>
                                      </p:tavLst>
                                    </p:anim>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p:tgtEl>
                                          <p:spTgt spid="23"/>
                                        </p:tgtEl>
                                        <p:attrNameLst>
                                          <p:attrName>ppt_y</p:attrName>
                                        </p:attrNameLst>
                                      </p:cBhvr>
                                      <p:tavLst>
                                        <p:tav tm="0">
                                          <p:val>
                                            <p:strVal val="#ppt_y+#ppt_h*1.125000"/>
                                          </p:val>
                                        </p:tav>
                                        <p:tav tm="100000">
                                          <p:val>
                                            <p:strVal val="#ppt_y"/>
                                          </p:val>
                                        </p:tav>
                                      </p:tavLst>
                                    </p:anim>
                                    <p:animEffect transition="in" filter="wipe(up)">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heckerboard(across)">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p:tgtEl>
                                          <p:spTgt spid="25"/>
                                        </p:tgtEl>
                                        <p:attrNameLst>
                                          <p:attrName>ppt_y</p:attrName>
                                        </p:attrNameLst>
                                      </p:cBhvr>
                                      <p:tavLst>
                                        <p:tav tm="0">
                                          <p:val>
                                            <p:strVal val="#ppt_y+#ppt_h*1.125000"/>
                                          </p:val>
                                        </p:tav>
                                        <p:tav tm="100000">
                                          <p:val>
                                            <p:strVal val="#ppt_y"/>
                                          </p:val>
                                        </p:tav>
                                      </p:tavLst>
                                    </p:anim>
                                    <p:animEffect transition="in" filter="wipe(up)">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mj-ea"/>
              </a:rPr>
              <a:t>Meaning of various types of display</a:t>
            </a:r>
            <a:endParaRPr lang="en-US" dirty="0">
              <a:solidFill>
                <a:srgbClr val="0D0D0D"/>
              </a:solidFill>
              <a:latin typeface="+mn-lt"/>
              <a:ea typeface="+mj-ea"/>
              <a:cs typeface="Cambria"/>
            </a:endParaRPr>
          </a:p>
        </p:txBody>
      </p:sp>
      <p:sp>
        <p:nvSpPr>
          <p:cNvPr id="4" name="Date Placeholder 3"/>
          <p:cNvSpPr>
            <a:spLocks noGrp="1"/>
          </p:cNvSpPr>
          <p:nvPr>
            <p:ph type="dt" sz="quarter" idx="10"/>
          </p:nvPr>
        </p:nvSpPr>
        <p:spPr/>
        <p:txBody>
          <a:bodyPr/>
          <a:lstStyle/>
          <a:p>
            <a:pPr>
              <a:defRPr/>
            </a:pPr>
            <a:fld id="{9ACA81DF-D175-CD4A-BE71-71DE0F7CA51B}"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B8942C4D-0008-4A1B-8D49-149BC95EB6EB}" type="slidenum">
              <a:rPr lang="en-US"/>
              <a:pPr>
                <a:defRPr/>
              </a:pPr>
              <a:t>22</a:t>
            </a:fld>
            <a:endParaRPr lang="en-US"/>
          </a:p>
        </p:txBody>
      </p:sp>
      <p:sp>
        <p:nvSpPr>
          <p:cNvPr id="9" name="TextBox 8"/>
          <p:cNvSpPr txBox="1">
            <a:spLocks noChangeArrowheads="1"/>
          </p:cNvSpPr>
          <p:nvPr/>
        </p:nvSpPr>
        <p:spPr bwMode="auto">
          <a:xfrm>
            <a:off x="450850" y="2368550"/>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SL NO – E00001</a:t>
            </a:r>
          </a:p>
          <a:p>
            <a:pPr defTabSz="841375"/>
            <a:r>
              <a:rPr lang="en-US" b="1">
                <a:solidFill>
                  <a:srgbClr val="FF8740"/>
                </a:solidFill>
                <a:latin typeface="Cambria" pitchFamily="18" charset="0"/>
                <a:ea typeface="Cambria" pitchFamily="18" charset="0"/>
                <a:cs typeface="Cambria" pitchFamily="18" charset="0"/>
              </a:rPr>
              <a:t> </a:t>
            </a:r>
          </a:p>
        </p:txBody>
      </p:sp>
      <p:sp>
        <p:nvSpPr>
          <p:cNvPr id="10" name="TextBox 9"/>
          <p:cNvSpPr txBox="1">
            <a:spLocks noChangeArrowheads="1"/>
          </p:cNvSpPr>
          <p:nvPr/>
        </p:nvSpPr>
        <p:spPr bwMode="auto">
          <a:xfrm>
            <a:off x="2954338" y="2368550"/>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internal Serial number of the PCB</a:t>
            </a:r>
            <a:br>
              <a:rPr lang="en-US" sz="2000" b="1">
                <a:latin typeface="Cambria" pitchFamily="18" charset="0"/>
                <a:ea typeface="Cambria" pitchFamily="18" charset="0"/>
                <a:cs typeface="Cambria" pitchFamily="18" charset="0"/>
              </a:rPr>
            </a:br>
            <a:endParaRPr lang="en-US" sz="2000" b="1">
              <a:latin typeface="Cambria" pitchFamily="18" charset="0"/>
              <a:ea typeface="Cambria" pitchFamily="18" charset="0"/>
              <a:cs typeface="Cambria" pitchFamily="18" charset="0"/>
            </a:endParaRPr>
          </a:p>
        </p:txBody>
      </p:sp>
      <p:sp>
        <p:nvSpPr>
          <p:cNvPr id="11" name="TextBox 10"/>
          <p:cNvSpPr txBox="1">
            <a:spLocks noChangeArrowheads="1"/>
          </p:cNvSpPr>
          <p:nvPr/>
        </p:nvSpPr>
        <p:spPr bwMode="auto">
          <a:xfrm>
            <a:off x="450850" y="3167063"/>
            <a:ext cx="2328863" cy="647700"/>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COMPUTING RESULT</a:t>
            </a:r>
          </a:p>
        </p:txBody>
      </p:sp>
      <p:sp>
        <p:nvSpPr>
          <p:cNvPr id="12" name="TextBox 11"/>
          <p:cNvSpPr txBox="1">
            <a:spLocks noChangeArrowheads="1"/>
          </p:cNvSpPr>
          <p:nvPr/>
        </p:nvSpPr>
        <p:spPr bwMode="auto">
          <a:xfrm>
            <a:off x="2954338" y="3167063"/>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a:solidFill>
                  <a:srgbClr val="000000"/>
                </a:solidFill>
                <a:latin typeface="Cambria" pitchFamily="18" charset="0"/>
                <a:ea typeface="Cambria" pitchFamily="18" charset="0"/>
                <a:cs typeface="Cambria" pitchFamily="18" charset="0"/>
              </a:rPr>
              <a:t>Indicates that the RESULTS is getting computed</a:t>
            </a:r>
            <a:br>
              <a:rPr lang="en-US" sz="2000" b="1">
                <a:solidFill>
                  <a:srgbClr val="000000"/>
                </a:solidFill>
                <a:latin typeface="Cambria" pitchFamily="18" charset="0"/>
                <a:ea typeface="Cambria" pitchFamily="18" charset="0"/>
                <a:cs typeface="Cambria" pitchFamily="18" charset="0"/>
              </a:rPr>
            </a:br>
            <a:endParaRPr lang="en-US" sz="2000" b="1">
              <a:solidFill>
                <a:srgbClr val="000000"/>
              </a:solidFill>
              <a:latin typeface="Cambria" pitchFamily="18" charset="0"/>
              <a:ea typeface="Cambria" pitchFamily="18" charset="0"/>
              <a:cs typeface="Cambria" pitchFamily="18" charset="0"/>
            </a:endParaRPr>
          </a:p>
        </p:txBody>
      </p:sp>
      <p:sp>
        <p:nvSpPr>
          <p:cNvPr id="13" name="TextBox 12"/>
          <p:cNvSpPr txBox="1">
            <a:spLocks noChangeArrowheads="1"/>
          </p:cNvSpPr>
          <p:nvPr/>
        </p:nvSpPr>
        <p:spPr bwMode="auto">
          <a:xfrm>
            <a:off x="449263" y="3941763"/>
            <a:ext cx="2327275" cy="646112"/>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RESULT        PDT 16-01-06</a:t>
            </a:r>
          </a:p>
        </p:txBody>
      </p:sp>
      <p:sp>
        <p:nvSpPr>
          <p:cNvPr id="14" name="TextBox 13"/>
          <p:cNvSpPr txBox="1">
            <a:spLocks noChangeArrowheads="1"/>
          </p:cNvSpPr>
          <p:nvPr/>
        </p:nvSpPr>
        <p:spPr bwMode="auto">
          <a:xfrm>
            <a:off x="2952750" y="3941763"/>
            <a:ext cx="5694363" cy="706437"/>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Result and Date of the Poll</a:t>
            </a:r>
            <a:br>
              <a:rPr lang="en-US" sz="2000" b="1">
                <a:latin typeface="Cambria" pitchFamily="18" charset="0"/>
                <a:ea typeface="Cambria" pitchFamily="18" charset="0"/>
                <a:cs typeface="Cambria" pitchFamily="18" charset="0"/>
              </a:rPr>
            </a:br>
            <a:endParaRPr lang="en-US" sz="2000" b="1">
              <a:latin typeface="Cambria" pitchFamily="18" charset="0"/>
              <a:ea typeface="Cambria" pitchFamily="18" charset="0"/>
              <a:cs typeface="Cambria" pitchFamily="18" charset="0"/>
            </a:endParaRPr>
          </a:p>
        </p:txBody>
      </p:sp>
      <p:sp>
        <p:nvSpPr>
          <p:cNvPr id="15" name="TextBox 14"/>
          <p:cNvSpPr txBox="1">
            <a:spLocks noChangeArrowheads="1"/>
          </p:cNvSpPr>
          <p:nvPr/>
        </p:nvSpPr>
        <p:spPr bwMode="auto">
          <a:xfrm>
            <a:off x="457200" y="4740275"/>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PST 09-50-20 PET 15-32-10                  </a:t>
            </a:r>
          </a:p>
        </p:txBody>
      </p:sp>
      <p:sp>
        <p:nvSpPr>
          <p:cNvPr id="16" name="TextBox 15"/>
          <p:cNvSpPr txBox="1">
            <a:spLocks noChangeArrowheads="1"/>
          </p:cNvSpPr>
          <p:nvPr/>
        </p:nvSpPr>
        <p:spPr bwMode="auto">
          <a:xfrm>
            <a:off x="2960688" y="4740275"/>
            <a:ext cx="5694362"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Poll Starting Time and Poll End Time</a:t>
            </a:r>
          </a:p>
        </p:txBody>
      </p:sp>
      <p:sp>
        <p:nvSpPr>
          <p:cNvPr id="17" name="TextBox 16"/>
          <p:cNvSpPr txBox="1">
            <a:spLocks noChangeArrowheads="1"/>
          </p:cNvSpPr>
          <p:nvPr/>
        </p:nvSpPr>
        <p:spPr bwMode="auto">
          <a:xfrm>
            <a:off x="450850" y="5538788"/>
            <a:ext cx="2328863" cy="646112"/>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CANDIDATE    06    236</a:t>
            </a:r>
          </a:p>
        </p:txBody>
      </p:sp>
      <p:sp>
        <p:nvSpPr>
          <p:cNvPr id="18" name="TextBox 17"/>
          <p:cNvSpPr txBox="1">
            <a:spLocks noChangeArrowheads="1"/>
          </p:cNvSpPr>
          <p:nvPr/>
        </p:nvSpPr>
        <p:spPr bwMode="auto">
          <a:xfrm>
            <a:off x="2954338" y="5538788"/>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that the Candidate No.6 has polled 236 votes</a:t>
            </a:r>
          </a:p>
        </p:txBody>
      </p:sp>
      <p:sp>
        <p:nvSpPr>
          <p:cNvPr id="19" name="TextBox 18"/>
          <p:cNvSpPr txBox="1">
            <a:spLocks noChangeArrowheads="1"/>
          </p:cNvSpPr>
          <p:nvPr/>
        </p:nvSpPr>
        <p:spPr bwMode="auto">
          <a:xfrm>
            <a:off x="449263" y="1600200"/>
            <a:ext cx="2327275"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BATTERY    LOW            </a:t>
            </a:r>
          </a:p>
          <a:p>
            <a:pPr defTabSz="841375"/>
            <a:endParaRPr lang="en-US">
              <a:solidFill>
                <a:srgbClr val="FF8740"/>
              </a:solidFill>
              <a:latin typeface="Calibri" pitchFamily="34" charset="0"/>
            </a:endParaRPr>
          </a:p>
        </p:txBody>
      </p:sp>
      <p:sp>
        <p:nvSpPr>
          <p:cNvPr id="20" name="TextBox 19"/>
          <p:cNvSpPr txBox="1">
            <a:spLocks noChangeArrowheads="1"/>
          </p:cNvSpPr>
          <p:nvPr/>
        </p:nvSpPr>
        <p:spPr bwMode="auto">
          <a:xfrm>
            <a:off x="2952750" y="1600200"/>
            <a:ext cx="5694363"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that the capacity of the Battery is Low|</a:t>
            </a:r>
          </a:p>
        </p:txBody>
      </p:sp>
      <p:sp>
        <p:nvSpPr>
          <p:cNvPr id="21" name="Action Button: Return 20">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p:tgtEl>
                                          <p:spTgt spid="16"/>
                                        </p:tgtEl>
                                        <p:attrNameLst>
                                          <p:attrName>ppt_y</p:attrName>
                                        </p:attrNameLst>
                                      </p:cBhvr>
                                      <p:tavLst>
                                        <p:tav tm="0">
                                          <p:val>
                                            <p:strVal val="#ppt_y+#ppt_h*1.125000"/>
                                          </p:val>
                                        </p:tav>
                                        <p:tav tm="100000">
                                          <p:val>
                                            <p:strVal val="#ppt_y"/>
                                          </p:val>
                                        </p:tav>
                                      </p:tavLst>
                                    </p:anim>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mj-ea"/>
              </a:rPr>
              <a:t>Meaning of various types of display</a:t>
            </a:r>
          </a:p>
        </p:txBody>
      </p:sp>
      <p:sp>
        <p:nvSpPr>
          <p:cNvPr id="4" name="Date Placeholder 3"/>
          <p:cNvSpPr>
            <a:spLocks noGrp="1"/>
          </p:cNvSpPr>
          <p:nvPr>
            <p:ph type="dt" sz="quarter" idx="10"/>
          </p:nvPr>
        </p:nvSpPr>
        <p:spPr/>
        <p:txBody>
          <a:bodyPr/>
          <a:lstStyle/>
          <a:p>
            <a:pPr>
              <a:defRPr/>
            </a:pPr>
            <a:fld id="{DD7BDFC2-C0C5-9A44-9CB0-2028F0D3C37D}"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5667ED14-808C-4886-8647-CC108AD63073}" type="slidenum">
              <a:rPr lang="en-US"/>
              <a:pPr>
                <a:defRPr/>
              </a:pPr>
              <a:t>23</a:t>
            </a:fld>
            <a:endParaRPr lang="en-US"/>
          </a:p>
        </p:txBody>
      </p:sp>
      <p:sp>
        <p:nvSpPr>
          <p:cNvPr id="7" name="TextBox 6"/>
          <p:cNvSpPr txBox="1">
            <a:spLocks noChangeArrowheads="1"/>
          </p:cNvSpPr>
          <p:nvPr/>
        </p:nvSpPr>
        <p:spPr bwMode="auto">
          <a:xfrm>
            <a:off x="450850" y="2368550"/>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CLOCK ERROR </a:t>
            </a:r>
          </a:p>
          <a:p>
            <a:pPr defTabSz="841375"/>
            <a:r>
              <a:rPr lang="en-US" b="1">
                <a:solidFill>
                  <a:srgbClr val="FF8740"/>
                </a:solidFill>
                <a:latin typeface="Cambria" pitchFamily="18" charset="0"/>
                <a:ea typeface="Cambria" pitchFamily="18" charset="0"/>
                <a:cs typeface="Cambria" pitchFamily="18" charset="0"/>
              </a:rPr>
              <a:t> </a:t>
            </a:r>
          </a:p>
        </p:txBody>
      </p:sp>
      <p:sp>
        <p:nvSpPr>
          <p:cNvPr id="8" name="TextBox 7"/>
          <p:cNvSpPr txBox="1"/>
          <p:nvPr/>
        </p:nvSpPr>
        <p:spPr>
          <a:xfrm>
            <a:off x="2954338" y="2368550"/>
            <a:ext cx="5695950" cy="708025"/>
          </a:xfrm>
          <a:prstGeom prst="rect">
            <a:avLst/>
          </a:prstGeom>
          <a:solidFill>
            <a:schemeClr val="accent6">
              <a:lumMod val="60000"/>
              <a:lumOff val="40000"/>
            </a:schemeClr>
          </a:solidFill>
        </p:spPr>
        <p:txBody>
          <a:bodyPr>
            <a:spAutoFit/>
          </a:bodyPr>
          <a:lstStyle/>
          <a:p>
            <a:pPr fontAlgn="auto">
              <a:spcBef>
                <a:spcPct val="50000"/>
              </a:spcBef>
              <a:spcAft>
                <a:spcPts val="0"/>
              </a:spcAft>
              <a:defRPr/>
            </a:pPr>
            <a:r>
              <a:rPr lang="en-US" sz="2000" b="1" dirty="0">
                <a:latin typeface="Cambria"/>
                <a:cs typeface="Cambria"/>
              </a:rPr>
              <a:t>Indicates the malfunction of Real Time Clock (RTC) </a:t>
            </a:r>
          </a:p>
        </p:txBody>
      </p:sp>
      <p:sp>
        <p:nvSpPr>
          <p:cNvPr id="9" name="TextBox 8"/>
          <p:cNvSpPr txBox="1">
            <a:spLocks noChangeArrowheads="1"/>
          </p:cNvSpPr>
          <p:nvPr/>
        </p:nvSpPr>
        <p:spPr bwMode="auto">
          <a:xfrm>
            <a:off x="450850" y="3197225"/>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PRESSED</a:t>
            </a:r>
            <a:r>
              <a:rPr lang="en-US" b="1">
                <a:solidFill>
                  <a:srgbClr val="FFFF00"/>
                </a:solidFill>
                <a:latin typeface="Cambria" pitchFamily="18" charset="0"/>
                <a:ea typeface="Cambria" pitchFamily="18" charset="0"/>
                <a:cs typeface="Cambria" pitchFamily="18" charset="0"/>
              </a:rPr>
              <a:t> </a:t>
            </a:r>
            <a:r>
              <a:rPr lang="en-US" b="1">
                <a:solidFill>
                  <a:srgbClr val="FF8740"/>
                </a:solidFill>
                <a:latin typeface="Cambria" pitchFamily="18" charset="0"/>
                <a:ea typeface="Cambria" pitchFamily="18" charset="0"/>
                <a:cs typeface="Cambria" pitchFamily="18" charset="0"/>
              </a:rPr>
              <a:t>ERROR</a:t>
            </a:r>
          </a:p>
          <a:p>
            <a:pPr defTabSz="841375"/>
            <a:endParaRPr lang="en-US" b="1">
              <a:solidFill>
                <a:srgbClr val="FFFF00"/>
              </a:solidFill>
              <a:latin typeface="Cambria" pitchFamily="18" charset="0"/>
              <a:ea typeface="Cambria" pitchFamily="18" charset="0"/>
              <a:cs typeface="Cambria" pitchFamily="18" charset="0"/>
            </a:endParaRPr>
          </a:p>
        </p:txBody>
      </p:sp>
      <p:sp>
        <p:nvSpPr>
          <p:cNvPr id="10" name="TextBox 9"/>
          <p:cNvSpPr txBox="1"/>
          <p:nvPr/>
        </p:nvSpPr>
        <p:spPr>
          <a:xfrm>
            <a:off x="2954338" y="3198813"/>
            <a:ext cx="5695950" cy="754062"/>
          </a:xfrm>
          <a:prstGeom prst="rect">
            <a:avLst/>
          </a:prstGeom>
          <a:solidFill>
            <a:schemeClr val="accent6">
              <a:lumMod val="60000"/>
              <a:lumOff val="40000"/>
            </a:schemeClr>
          </a:solidFill>
        </p:spPr>
        <p:txBody>
          <a:bodyPr>
            <a:spAutoFit/>
          </a:bodyPr>
          <a:lstStyle/>
          <a:p>
            <a:pPr defTabSz="841375" fontAlgn="auto">
              <a:lnSpc>
                <a:spcPct val="70000"/>
              </a:lnSpc>
              <a:spcBef>
                <a:spcPct val="20000"/>
              </a:spcBef>
              <a:spcAft>
                <a:spcPts val="0"/>
              </a:spcAft>
              <a:defRPr/>
            </a:pPr>
            <a:r>
              <a:rPr lang="en-US" sz="2000" b="1" dirty="0">
                <a:latin typeface="Cambria"/>
                <a:cs typeface="Cambria"/>
              </a:rPr>
              <a:t>One of the candidates button  in the Balloting Unit is either kept pressed or jammed</a:t>
            </a:r>
            <a:r>
              <a:rPr lang="en-US" sz="2000" b="1" dirty="0">
                <a:solidFill>
                  <a:schemeClr val="bg1"/>
                </a:solidFill>
                <a:latin typeface="Cambria"/>
                <a:cs typeface="Cambria"/>
              </a:rPr>
              <a:t> </a:t>
            </a:r>
            <a:r>
              <a:rPr lang="en-US" sz="2000" b="1" dirty="0">
                <a:solidFill>
                  <a:srgbClr val="000000"/>
                </a:solidFill>
                <a:latin typeface="Cambria"/>
                <a:cs typeface="Cambria"/>
              </a:rPr>
              <a:t/>
            </a:r>
            <a:br>
              <a:rPr lang="en-US" sz="2000" b="1" dirty="0">
                <a:solidFill>
                  <a:srgbClr val="000000"/>
                </a:solidFill>
                <a:latin typeface="Cambria"/>
                <a:cs typeface="Cambria"/>
              </a:rPr>
            </a:br>
            <a:endParaRPr lang="en-US" sz="2000" b="1" dirty="0">
              <a:solidFill>
                <a:srgbClr val="000000"/>
              </a:solidFill>
              <a:latin typeface="Cambria"/>
              <a:cs typeface="Cambria"/>
            </a:endParaRPr>
          </a:p>
        </p:txBody>
      </p:sp>
      <p:sp>
        <p:nvSpPr>
          <p:cNvPr id="11" name="TextBox 10"/>
          <p:cNvSpPr txBox="1">
            <a:spLocks noChangeArrowheads="1"/>
          </p:cNvSpPr>
          <p:nvPr/>
        </p:nvSpPr>
        <p:spPr bwMode="auto">
          <a:xfrm>
            <a:off x="449263" y="4011613"/>
            <a:ext cx="2327275" cy="646112"/>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ERROR</a:t>
            </a:r>
          </a:p>
          <a:p>
            <a:pPr defTabSz="841375"/>
            <a:endParaRPr lang="en-US" b="1">
              <a:solidFill>
                <a:srgbClr val="FF8740"/>
              </a:solidFill>
              <a:latin typeface="Cambria" pitchFamily="18" charset="0"/>
              <a:ea typeface="Cambria" pitchFamily="18" charset="0"/>
              <a:cs typeface="Cambria" pitchFamily="18" charset="0"/>
            </a:endParaRPr>
          </a:p>
        </p:txBody>
      </p:sp>
      <p:sp>
        <p:nvSpPr>
          <p:cNvPr id="12" name="TextBox 11"/>
          <p:cNvSpPr txBox="1"/>
          <p:nvPr/>
        </p:nvSpPr>
        <p:spPr>
          <a:xfrm>
            <a:off x="2952750" y="4043363"/>
            <a:ext cx="5694363" cy="754062"/>
          </a:xfrm>
          <a:prstGeom prst="rect">
            <a:avLst/>
          </a:prstGeom>
          <a:solidFill>
            <a:schemeClr val="accent6">
              <a:lumMod val="60000"/>
              <a:lumOff val="40000"/>
            </a:schemeClr>
          </a:solidFill>
        </p:spPr>
        <p:txBody>
          <a:bodyPr>
            <a:spAutoFit/>
          </a:bodyPr>
          <a:lstStyle/>
          <a:p>
            <a:pPr defTabSz="841375" fontAlgn="auto">
              <a:lnSpc>
                <a:spcPct val="70000"/>
              </a:lnSpc>
              <a:spcBef>
                <a:spcPct val="20000"/>
              </a:spcBef>
              <a:spcAft>
                <a:spcPts val="0"/>
              </a:spcAft>
              <a:buFont typeface="Wingdings" charset="0"/>
              <a:buNone/>
              <a:defRPr/>
            </a:pPr>
            <a:r>
              <a:rPr lang="en-US" sz="2000" b="1" dirty="0">
                <a:solidFill>
                  <a:srgbClr val="000000"/>
                </a:solidFill>
                <a:latin typeface="Cambria"/>
                <a:cs typeface="Cambria"/>
              </a:rPr>
              <a:t>The Control Unit cannot be used further</a:t>
            </a:r>
            <a:br>
              <a:rPr lang="en-US" sz="2000" b="1" dirty="0">
                <a:solidFill>
                  <a:srgbClr val="000000"/>
                </a:solidFill>
                <a:latin typeface="Cambria"/>
                <a:cs typeface="Cambria"/>
              </a:rPr>
            </a:br>
            <a:r>
              <a:rPr lang="en-US" sz="2000" b="1" dirty="0">
                <a:solidFill>
                  <a:srgbClr val="000000"/>
                </a:solidFill>
                <a:latin typeface="Cambria"/>
                <a:cs typeface="Cambria"/>
              </a:rPr>
              <a:t/>
            </a:r>
            <a:br>
              <a:rPr lang="en-US" sz="2000" b="1" dirty="0">
                <a:solidFill>
                  <a:srgbClr val="000000"/>
                </a:solidFill>
                <a:latin typeface="Cambria"/>
                <a:cs typeface="Cambria"/>
              </a:rPr>
            </a:br>
            <a:endParaRPr lang="en-US" sz="2000" b="1" dirty="0">
              <a:solidFill>
                <a:srgbClr val="000000"/>
              </a:solidFill>
              <a:latin typeface="Cambria"/>
              <a:cs typeface="Cambria"/>
            </a:endParaRPr>
          </a:p>
        </p:txBody>
      </p:sp>
      <p:sp>
        <p:nvSpPr>
          <p:cNvPr id="13" name="TextBox 12"/>
          <p:cNvSpPr txBox="1">
            <a:spLocks noChangeArrowheads="1"/>
          </p:cNvSpPr>
          <p:nvPr/>
        </p:nvSpPr>
        <p:spPr bwMode="auto">
          <a:xfrm>
            <a:off x="449263" y="1600200"/>
            <a:ext cx="2327275"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PRINTING</a:t>
            </a:r>
          </a:p>
          <a:p>
            <a:pPr defTabSz="841375"/>
            <a:endParaRPr lang="en-US" b="1">
              <a:solidFill>
                <a:srgbClr val="FF8740"/>
              </a:solidFill>
              <a:latin typeface="Cambria" pitchFamily="18" charset="0"/>
              <a:ea typeface="Cambria" pitchFamily="18" charset="0"/>
              <a:cs typeface="Cambria" pitchFamily="18" charset="0"/>
            </a:endParaRPr>
          </a:p>
        </p:txBody>
      </p:sp>
      <p:sp>
        <p:nvSpPr>
          <p:cNvPr id="14" name="TextBox 13"/>
          <p:cNvSpPr txBox="1">
            <a:spLocks noChangeArrowheads="1"/>
          </p:cNvSpPr>
          <p:nvPr/>
        </p:nvSpPr>
        <p:spPr bwMode="auto">
          <a:xfrm>
            <a:off x="2952750" y="1600200"/>
            <a:ext cx="5694363"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Print operation is under progress|</a:t>
            </a:r>
          </a:p>
        </p:txBody>
      </p:sp>
      <p:sp>
        <p:nvSpPr>
          <p:cNvPr id="15" name="TextBox 14"/>
          <p:cNvSpPr txBox="1">
            <a:spLocks noChangeArrowheads="1"/>
          </p:cNvSpPr>
          <p:nvPr/>
        </p:nvSpPr>
        <p:spPr bwMode="auto">
          <a:xfrm>
            <a:off x="457200" y="4862513"/>
            <a:ext cx="2328863" cy="1200150"/>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LINK ERROR</a:t>
            </a:r>
          </a:p>
          <a:p>
            <a:pPr defTabSz="841375"/>
            <a:endParaRPr lang="en-US" b="1">
              <a:solidFill>
                <a:srgbClr val="FF8740"/>
              </a:solidFill>
              <a:latin typeface="Cambria" pitchFamily="18" charset="0"/>
              <a:ea typeface="Cambria" pitchFamily="18" charset="0"/>
              <a:cs typeface="Cambria" pitchFamily="18" charset="0"/>
            </a:endParaRPr>
          </a:p>
          <a:p>
            <a:pPr defTabSz="841375"/>
            <a:endParaRPr lang="en-US" b="1">
              <a:solidFill>
                <a:srgbClr val="FF8740"/>
              </a:solidFill>
              <a:latin typeface="Cambria" pitchFamily="18" charset="0"/>
              <a:ea typeface="Cambria" pitchFamily="18" charset="0"/>
              <a:cs typeface="Cambria" pitchFamily="18" charset="0"/>
            </a:endParaRPr>
          </a:p>
          <a:p>
            <a:pPr defTabSz="841375"/>
            <a:endParaRPr lang="en-US" b="1">
              <a:solidFill>
                <a:srgbClr val="FF8740"/>
              </a:solidFill>
              <a:latin typeface="Cambria" pitchFamily="18" charset="0"/>
              <a:ea typeface="Cambria" pitchFamily="18" charset="0"/>
              <a:cs typeface="Cambria" pitchFamily="18" charset="0"/>
            </a:endParaRPr>
          </a:p>
        </p:txBody>
      </p:sp>
      <p:sp>
        <p:nvSpPr>
          <p:cNvPr id="16" name="TextBox 15"/>
          <p:cNvSpPr txBox="1"/>
          <p:nvPr/>
        </p:nvSpPr>
        <p:spPr>
          <a:xfrm>
            <a:off x="2960688" y="4852988"/>
            <a:ext cx="5694362" cy="1400175"/>
          </a:xfrm>
          <a:prstGeom prst="rect">
            <a:avLst/>
          </a:prstGeom>
          <a:solidFill>
            <a:schemeClr val="accent6">
              <a:lumMod val="60000"/>
              <a:lumOff val="40000"/>
            </a:schemeClr>
          </a:solidFill>
        </p:spPr>
        <p:txBody>
          <a:bodyPr>
            <a:spAutoFit/>
          </a:bodyPr>
          <a:lstStyle/>
          <a:p>
            <a:pPr algn="just" defTabSz="841375" fontAlgn="auto">
              <a:lnSpc>
                <a:spcPct val="70000"/>
              </a:lnSpc>
              <a:spcBef>
                <a:spcPct val="20000"/>
              </a:spcBef>
              <a:spcAft>
                <a:spcPts val="0"/>
              </a:spcAft>
              <a:defRPr/>
            </a:pPr>
            <a:r>
              <a:rPr lang="en-US" sz="2000" b="1" dirty="0">
                <a:latin typeface="Cambria"/>
                <a:cs typeface="Cambria"/>
              </a:rPr>
              <a:t>The interconnecting cable is  not connected to Control Unit  properly OR Slide switch position in the Balloting Unit is not set at correct number OR Balloting units have not been inter-linked in correct sequence</a:t>
            </a:r>
            <a:r>
              <a:rPr lang="en-US" sz="2000" b="1" dirty="0">
                <a:solidFill>
                  <a:srgbClr val="000000"/>
                </a:solidFill>
                <a:latin typeface="Cambria"/>
                <a:cs typeface="Cambria"/>
              </a:rPr>
              <a:t/>
            </a:r>
            <a:br>
              <a:rPr lang="en-US" sz="2000" b="1" dirty="0">
                <a:solidFill>
                  <a:srgbClr val="000000"/>
                </a:solidFill>
                <a:latin typeface="Cambria"/>
                <a:cs typeface="Cambria"/>
              </a:rPr>
            </a:br>
            <a:endParaRPr lang="en-US" sz="2000" b="1" dirty="0">
              <a:solidFill>
                <a:srgbClr val="000000"/>
              </a:solidFill>
              <a:latin typeface="Cambria"/>
              <a:cs typeface="Cambria"/>
            </a:endParaRPr>
          </a:p>
        </p:txBody>
      </p:sp>
      <p:sp>
        <p:nvSpPr>
          <p:cNvPr id="17" name="Action Button: Return 16">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ppt_y</p:attrName>
                                        </p:attrNameLst>
                                      </p:cBhvr>
                                      <p:tavLst>
                                        <p:tav tm="0">
                                          <p:val>
                                            <p:strVal val="#ppt_y+#ppt_h*1.125000"/>
                                          </p:val>
                                        </p:tav>
                                        <p:tav tm="100000">
                                          <p:val>
                                            <p:strVal val="#ppt_y"/>
                                          </p:val>
                                        </p:tav>
                                      </p:tavLst>
                                    </p:anim>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p:tgtEl>
                                          <p:spTgt spid="16"/>
                                        </p:tgtEl>
                                        <p:attrNameLst>
                                          <p:attrName>ppt_y</p:attrName>
                                        </p:attrNameLst>
                                      </p:cBhvr>
                                      <p:tavLst>
                                        <p:tav tm="0">
                                          <p:val>
                                            <p:strVal val="#ppt_y+#ppt_h*1.125000"/>
                                          </p:val>
                                        </p:tav>
                                        <p:tav tm="100000">
                                          <p:val>
                                            <p:strVal val="#ppt_y"/>
                                          </p:val>
                                        </p:tav>
                                      </p:tavLst>
                                    </p:anim>
                                    <p:animEffect transition="in" filter="wipe(up)">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mj-ea"/>
              </a:rPr>
              <a:t>Meaning of various types of display</a:t>
            </a:r>
          </a:p>
        </p:txBody>
      </p:sp>
      <p:sp>
        <p:nvSpPr>
          <p:cNvPr id="4" name="Date Placeholder 3"/>
          <p:cNvSpPr>
            <a:spLocks noGrp="1"/>
          </p:cNvSpPr>
          <p:nvPr>
            <p:ph type="dt" sz="quarter" idx="10"/>
          </p:nvPr>
        </p:nvSpPr>
        <p:spPr/>
        <p:txBody>
          <a:bodyPr/>
          <a:lstStyle/>
          <a:p>
            <a:pPr>
              <a:defRPr/>
            </a:pPr>
            <a:fld id="{51C80562-B97A-EF46-98DE-BFE02B468144}"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FA5E98EB-AEFF-4EC7-9146-74BBFF128692}" type="slidenum">
              <a:rPr lang="en-US"/>
              <a:pPr>
                <a:defRPr/>
              </a:pPr>
              <a:t>24</a:t>
            </a:fld>
            <a:endParaRPr lang="en-US"/>
          </a:p>
        </p:txBody>
      </p:sp>
      <p:sp>
        <p:nvSpPr>
          <p:cNvPr id="7" name="TextBox 6"/>
          <p:cNvSpPr txBox="1">
            <a:spLocks noChangeArrowheads="1"/>
          </p:cNvSpPr>
          <p:nvPr/>
        </p:nvSpPr>
        <p:spPr bwMode="auto">
          <a:xfrm>
            <a:off x="450850" y="2368550"/>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BU-1 ERROR </a:t>
            </a:r>
          </a:p>
          <a:p>
            <a:pPr defTabSz="841375"/>
            <a:r>
              <a:rPr lang="en-US" b="1">
                <a:solidFill>
                  <a:srgbClr val="FF8740"/>
                </a:solidFill>
                <a:latin typeface="Cambria" pitchFamily="18" charset="0"/>
                <a:ea typeface="Cambria" pitchFamily="18" charset="0"/>
                <a:cs typeface="Cambria" pitchFamily="18" charset="0"/>
              </a:rPr>
              <a:t> </a:t>
            </a:r>
          </a:p>
        </p:txBody>
      </p:sp>
      <p:sp>
        <p:nvSpPr>
          <p:cNvPr id="8" name="TextBox 7"/>
          <p:cNvSpPr txBox="1">
            <a:spLocks noChangeArrowheads="1"/>
          </p:cNvSpPr>
          <p:nvPr/>
        </p:nvSpPr>
        <p:spPr bwMode="auto">
          <a:xfrm>
            <a:off x="2954338" y="2368550"/>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Ballot Unit-1 is to be changed</a:t>
            </a:r>
            <a:br>
              <a:rPr lang="en-US" sz="2000" b="1">
                <a:latin typeface="Cambria" pitchFamily="18" charset="0"/>
                <a:ea typeface="Cambria" pitchFamily="18" charset="0"/>
                <a:cs typeface="Cambria" pitchFamily="18" charset="0"/>
              </a:rPr>
            </a:br>
            <a:endParaRPr lang="en-US" sz="2000" b="1">
              <a:latin typeface="Cambria" pitchFamily="18" charset="0"/>
              <a:ea typeface="Cambria" pitchFamily="18" charset="0"/>
              <a:cs typeface="Cambria" pitchFamily="18" charset="0"/>
            </a:endParaRPr>
          </a:p>
        </p:txBody>
      </p:sp>
      <p:sp>
        <p:nvSpPr>
          <p:cNvPr id="9" name="TextBox 8"/>
          <p:cNvSpPr txBox="1">
            <a:spLocks noChangeArrowheads="1"/>
          </p:cNvSpPr>
          <p:nvPr/>
        </p:nvSpPr>
        <p:spPr bwMode="auto">
          <a:xfrm>
            <a:off x="450850" y="3197225"/>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END</a:t>
            </a:r>
          </a:p>
          <a:p>
            <a:pPr defTabSz="841375"/>
            <a:endParaRPr lang="en-US" b="1">
              <a:solidFill>
                <a:srgbClr val="FF8740"/>
              </a:solidFill>
              <a:latin typeface="Cambria" pitchFamily="18" charset="0"/>
              <a:ea typeface="Cambria" pitchFamily="18" charset="0"/>
              <a:cs typeface="Cambria" pitchFamily="18" charset="0"/>
            </a:endParaRPr>
          </a:p>
        </p:txBody>
      </p:sp>
      <p:sp>
        <p:nvSpPr>
          <p:cNvPr id="10" name="TextBox 9"/>
          <p:cNvSpPr txBox="1">
            <a:spLocks noChangeArrowheads="1"/>
          </p:cNvSpPr>
          <p:nvPr/>
        </p:nvSpPr>
        <p:spPr bwMode="auto">
          <a:xfrm>
            <a:off x="2954338" y="3198813"/>
            <a:ext cx="5695950" cy="754062"/>
          </a:xfrm>
          <a:prstGeom prst="rect">
            <a:avLst/>
          </a:prstGeom>
          <a:solidFill>
            <a:srgbClr val="FAC090"/>
          </a:solidFill>
          <a:ln w="9525">
            <a:noFill/>
            <a:miter lim="800000"/>
            <a:headEnd/>
            <a:tailEnd/>
          </a:ln>
        </p:spPr>
        <p:txBody>
          <a:bodyPr>
            <a:spAutoFit/>
          </a:bodyPr>
          <a:lstStyle/>
          <a:p>
            <a:pPr defTabSz="841375">
              <a:lnSpc>
                <a:spcPct val="70000"/>
              </a:lnSpc>
              <a:spcBef>
                <a:spcPct val="20000"/>
              </a:spcBef>
            </a:pPr>
            <a:r>
              <a:rPr lang="en-US" sz="2000" b="1">
                <a:latin typeface="Cambria" pitchFamily="18" charset="0"/>
                <a:ea typeface="Cambria" pitchFamily="18" charset="0"/>
                <a:cs typeface="Cambria" pitchFamily="18" charset="0"/>
              </a:rPr>
              <a:t>Indicates the end of display sequence after pressing of  ‘Clear ‘ or ‘Result’ Button</a:t>
            </a:r>
            <a:br>
              <a:rPr lang="en-US" sz="2000" b="1">
                <a:latin typeface="Cambria" pitchFamily="18" charset="0"/>
                <a:ea typeface="Cambria" pitchFamily="18" charset="0"/>
                <a:cs typeface="Cambria" pitchFamily="18" charset="0"/>
              </a:rPr>
            </a:br>
            <a:endParaRPr lang="en-US" sz="2000" b="1">
              <a:solidFill>
                <a:srgbClr val="000000"/>
              </a:solidFill>
              <a:latin typeface="Cambria" pitchFamily="18" charset="0"/>
              <a:ea typeface="Cambria" pitchFamily="18" charset="0"/>
              <a:cs typeface="Cambria" pitchFamily="18" charset="0"/>
            </a:endParaRPr>
          </a:p>
        </p:txBody>
      </p:sp>
      <p:sp>
        <p:nvSpPr>
          <p:cNvPr id="11" name="TextBox 10"/>
          <p:cNvSpPr txBox="1">
            <a:spLocks noChangeArrowheads="1"/>
          </p:cNvSpPr>
          <p:nvPr/>
        </p:nvSpPr>
        <p:spPr bwMode="auto">
          <a:xfrm>
            <a:off x="449263" y="4011613"/>
            <a:ext cx="2327275" cy="646112"/>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TOTAL POLLED</a:t>
            </a:r>
          </a:p>
          <a:p>
            <a:pPr defTabSz="841375"/>
            <a:r>
              <a:rPr lang="en-US" b="1">
                <a:solidFill>
                  <a:srgbClr val="FF8740"/>
                </a:solidFill>
                <a:latin typeface="Cambria" pitchFamily="18" charset="0"/>
                <a:ea typeface="Cambria" pitchFamily="18" charset="0"/>
                <a:cs typeface="Cambria" pitchFamily="18" charset="0"/>
              </a:rPr>
              <a:t>VOTES 1487</a:t>
            </a:r>
          </a:p>
        </p:txBody>
      </p:sp>
      <p:sp>
        <p:nvSpPr>
          <p:cNvPr id="12" name="TextBox 11"/>
          <p:cNvSpPr txBox="1">
            <a:spLocks noChangeArrowheads="1"/>
          </p:cNvSpPr>
          <p:nvPr/>
        </p:nvSpPr>
        <p:spPr bwMode="auto">
          <a:xfrm>
            <a:off x="2952750" y="4043363"/>
            <a:ext cx="5694363" cy="730250"/>
          </a:xfrm>
          <a:prstGeom prst="rect">
            <a:avLst/>
          </a:prstGeom>
          <a:solidFill>
            <a:srgbClr val="FAC090"/>
          </a:solidFill>
          <a:ln w="9525">
            <a:noFill/>
            <a:miter lim="800000"/>
            <a:headEnd/>
            <a:tailEnd/>
          </a:ln>
        </p:spPr>
        <p:txBody>
          <a:bodyPr>
            <a:spAutoFit/>
          </a:bodyPr>
          <a:lstStyle/>
          <a:p>
            <a:pPr defTabSz="841375">
              <a:lnSpc>
                <a:spcPct val="70000"/>
              </a:lnSpc>
              <a:spcBef>
                <a:spcPct val="20000"/>
              </a:spcBef>
              <a:buFont typeface="Wingdings" pitchFamily="2" charset="2"/>
              <a:buNone/>
            </a:pPr>
            <a:r>
              <a:rPr lang="en-US" sz="2000" b="1">
                <a:solidFill>
                  <a:srgbClr val="000000"/>
                </a:solidFill>
                <a:latin typeface="Cambria" pitchFamily="18" charset="0"/>
                <a:ea typeface="Cambria" pitchFamily="18" charset="0"/>
                <a:cs typeface="Cambria" pitchFamily="18" charset="0"/>
              </a:rPr>
              <a:t>Indicates that total number of votes polled is 1487</a:t>
            </a:r>
            <a:br>
              <a:rPr lang="en-US" sz="2000" b="1">
                <a:solidFill>
                  <a:srgbClr val="000000"/>
                </a:solidFill>
                <a:latin typeface="Cambria" pitchFamily="18" charset="0"/>
                <a:ea typeface="Cambria" pitchFamily="18" charset="0"/>
                <a:cs typeface="Cambria" pitchFamily="18" charset="0"/>
              </a:rPr>
            </a:br>
            <a:endParaRPr lang="en-US" b="1">
              <a:solidFill>
                <a:srgbClr val="000000"/>
              </a:solidFill>
              <a:latin typeface="Cambria" pitchFamily="18" charset="0"/>
              <a:ea typeface="Cambria" pitchFamily="18" charset="0"/>
              <a:cs typeface="Cambria" pitchFamily="18" charset="0"/>
            </a:endParaRPr>
          </a:p>
        </p:txBody>
      </p:sp>
      <p:sp>
        <p:nvSpPr>
          <p:cNvPr id="13" name="TextBox 12"/>
          <p:cNvSpPr txBox="1">
            <a:spLocks noChangeArrowheads="1"/>
          </p:cNvSpPr>
          <p:nvPr/>
        </p:nvSpPr>
        <p:spPr bwMode="auto">
          <a:xfrm>
            <a:off x="449263" y="1600200"/>
            <a:ext cx="2327275"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CU ERROR</a:t>
            </a:r>
          </a:p>
          <a:p>
            <a:pPr defTabSz="841375"/>
            <a:endParaRPr lang="en-US" b="1">
              <a:solidFill>
                <a:srgbClr val="FF8740"/>
              </a:solidFill>
              <a:latin typeface="Cambria" pitchFamily="18" charset="0"/>
              <a:ea typeface="Cambria" pitchFamily="18" charset="0"/>
              <a:cs typeface="Cambria" pitchFamily="18" charset="0"/>
            </a:endParaRPr>
          </a:p>
        </p:txBody>
      </p:sp>
      <p:sp>
        <p:nvSpPr>
          <p:cNvPr id="14" name="TextBox 13"/>
          <p:cNvSpPr txBox="1">
            <a:spLocks noChangeArrowheads="1"/>
          </p:cNvSpPr>
          <p:nvPr/>
        </p:nvSpPr>
        <p:spPr bwMode="auto">
          <a:xfrm>
            <a:off x="2952750" y="1600200"/>
            <a:ext cx="5694363"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Control Unit is to be changed</a:t>
            </a:r>
            <a:br>
              <a:rPr lang="en-US" sz="2000" b="1">
                <a:latin typeface="Cambria" pitchFamily="18" charset="0"/>
                <a:ea typeface="Cambria" pitchFamily="18" charset="0"/>
                <a:cs typeface="Cambria" pitchFamily="18" charset="0"/>
              </a:rPr>
            </a:br>
            <a:endParaRPr lang="en-US" sz="2000" b="1">
              <a:latin typeface="Cambria" pitchFamily="18" charset="0"/>
              <a:ea typeface="Cambria" pitchFamily="18" charset="0"/>
              <a:cs typeface="Cambria" pitchFamily="18" charset="0"/>
            </a:endParaRPr>
          </a:p>
        </p:txBody>
      </p:sp>
      <p:sp>
        <p:nvSpPr>
          <p:cNvPr id="15" name="TextBox 14"/>
          <p:cNvSpPr txBox="1">
            <a:spLocks noChangeArrowheads="1"/>
          </p:cNvSpPr>
          <p:nvPr/>
        </p:nvSpPr>
        <p:spPr bwMode="auto">
          <a:xfrm>
            <a:off x="457200" y="4862513"/>
            <a:ext cx="2328863" cy="1200150"/>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LINK ERROR</a:t>
            </a:r>
          </a:p>
          <a:p>
            <a:pPr defTabSz="841375"/>
            <a:endParaRPr lang="en-US" b="1">
              <a:solidFill>
                <a:srgbClr val="FF8740"/>
              </a:solidFill>
              <a:latin typeface="Cambria" pitchFamily="18" charset="0"/>
              <a:ea typeface="Cambria" pitchFamily="18" charset="0"/>
              <a:cs typeface="Cambria" pitchFamily="18" charset="0"/>
            </a:endParaRPr>
          </a:p>
          <a:p>
            <a:pPr defTabSz="841375"/>
            <a:endParaRPr lang="en-US" b="1">
              <a:solidFill>
                <a:srgbClr val="FF8740"/>
              </a:solidFill>
              <a:latin typeface="Cambria" pitchFamily="18" charset="0"/>
              <a:ea typeface="Cambria" pitchFamily="18" charset="0"/>
              <a:cs typeface="Cambria" pitchFamily="18" charset="0"/>
            </a:endParaRPr>
          </a:p>
          <a:p>
            <a:pPr defTabSz="841375"/>
            <a:endParaRPr lang="en-US" b="1">
              <a:solidFill>
                <a:srgbClr val="FF8740"/>
              </a:solidFill>
              <a:latin typeface="Cambria" pitchFamily="18" charset="0"/>
              <a:ea typeface="Cambria" pitchFamily="18" charset="0"/>
              <a:cs typeface="Cambria" pitchFamily="18" charset="0"/>
            </a:endParaRPr>
          </a:p>
        </p:txBody>
      </p:sp>
      <p:sp>
        <p:nvSpPr>
          <p:cNvPr id="16" name="TextBox 15"/>
          <p:cNvSpPr txBox="1">
            <a:spLocks noChangeArrowheads="1"/>
          </p:cNvSpPr>
          <p:nvPr/>
        </p:nvSpPr>
        <p:spPr bwMode="auto">
          <a:xfrm>
            <a:off x="2960688" y="4852988"/>
            <a:ext cx="5694362" cy="1400175"/>
          </a:xfrm>
          <a:prstGeom prst="rect">
            <a:avLst/>
          </a:prstGeom>
          <a:solidFill>
            <a:srgbClr val="FAC090"/>
          </a:solidFill>
          <a:ln w="9525">
            <a:noFill/>
            <a:miter lim="800000"/>
            <a:headEnd/>
            <a:tailEnd/>
          </a:ln>
        </p:spPr>
        <p:txBody>
          <a:bodyPr>
            <a:spAutoFit/>
          </a:bodyPr>
          <a:lstStyle/>
          <a:p>
            <a:pPr algn="just" defTabSz="841375">
              <a:lnSpc>
                <a:spcPct val="70000"/>
              </a:lnSpc>
              <a:spcBef>
                <a:spcPct val="20000"/>
              </a:spcBef>
            </a:pPr>
            <a:r>
              <a:rPr lang="en-US" sz="2000" b="1">
                <a:latin typeface="Cambria" pitchFamily="18" charset="0"/>
                <a:ea typeface="Cambria" pitchFamily="18" charset="0"/>
                <a:cs typeface="Cambria" pitchFamily="18" charset="0"/>
              </a:rPr>
              <a:t>The interconnecting cable is  not connected to Control Unit  properly OR Slide switch position in the Balloting Unit is not set at correct number OR Balloting units have not been inter-linked in correct sequence</a:t>
            </a:r>
            <a:r>
              <a:rPr lang="en-US" sz="2000" b="1">
                <a:solidFill>
                  <a:srgbClr val="000000"/>
                </a:solidFill>
                <a:latin typeface="Cambria" pitchFamily="18" charset="0"/>
                <a:ea typeface="Cambria" pitchFamily="18" charset="0"/>
                <a:cs typeface="Cambria" pitchFamily="18" charset="0"/>
              </a:rPr>
              <a:t/>
            </a:r>
            <a:br>
              <a:rPr lang="en-US" sz="2000" b="1">
                <a:solidFill>
                  <a:srgbClr val="000000"/>
                </a:solidFill>
                <a:latin typeface="Cambria" pitchFamily="18" charset="0"/>
                <a:ea typeface="Cambria" pitchFamily="18" charset="0"/>
                <a:cs typeface="Cambria" pitchFamily="18" charset="0"/>
              </a:rPr>
            </a:br>
            <a:endParaRPr lang="en-US" sz="2000" b="1">
              <a:solidFill>
                <a:srgbClr val="000000"/>
              </a:solidFill>
              <a:latin typeface="Cambria" pitchFamily="18" charset="0"/>
              <a:ea typeface="Cambria" pitchFamily="18" charset="0"/>
              <a:cs typeface="Cambria" pitchFamily="18" charset="0"/>
            </a:endParaRPr>
          </a:p>
        </p:txBody>
      </p:sp>
      <p:sp>
        <p:nvSpPr>
          <p:cNvPr id="17" name="Action Button: Return 16">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ppt_y</p:attrName>
                                        </p:attrNameLst>
                                      </p:cBhvr>
                                      <p:tavLst>
                                        <p:tav tm="0">
                                          <p:val>
                                            <p:strVal val="#ppt_y+#ppt_h*1.125000"/>
                                          </p:val>
                                        </p:tav>
                                        <p:tav tm="100000">
                                          <p:val>
                                            <p:strVal val="#ppt_y"/>
                                          </p:val>
                                        </p:tav>
                                      </p:tavLst>
                                    </p:anim>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p:tgtEl>
                                          <p:spTgt spid="16"/>
                                        </p:tgtEl>
                                        <p:attrNameLst>
                                          <p:attrName>ppt_y</p:attrName>
                                        </p:attrNameLst>
                                      </p:cBhvr>
                                      <p:tavLst>
                                        <p:tav tm="0">
                                          <p:val>
                                            <p:strVal val="#ppt_y+#ppt_h*1.125000"/>
                                          </p:val>
                                        </p:tav>
                                        <p:tav tm="100000">
                                          <p:val>
                                            <p:strVal val="#ppt_y"/>
                                          </p:val>
                                        </p:tav>
                                      </p:tavLst>
                                    </p:anim>
                                    <p:animEffect transition="in" filter="wipe(up)">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mj-ea"/>
              </a:rPr>
              <a:t>Meaning of various types of display</a:t>
            </a:r>
          </a:p>
        </p:txBody>
      </p:sp>
      <p:sp>
        <p:nvSpPr>
          <p:cNvPr id="4" name="Date Placeholder 3"/>
          <p:cNvSpPr>
            <a:spLocks noGrp="1"/>
          </p:cNvSpPr>
          <p:nvPr>
            <p:ph type="dt" sz="quarter" idx="10"/>
          </p:nvPr>
        </p:nvSpPr>
        <p:spPr/>
        <p:txBody>
          <a:bodyPr/>
          <a:lstStyle/>
          <a:p>
            <a:pPr>
              <a:defRPr/>
            </a:pPr>
            <a:fld id="{EAD93B8D-0D6D-564D-BB91-89CD671DD848}"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CDE19201-E708-4648-8355-2C2737A48D3B}" type="slidenum">
              <a:rPr lang="en-US"/>
              <a:pPr>
                <a:defRPr/>
              </a:pPr>
              <a:t>25</a:t>
            </a:fld>
            <a:endParaRPr lang="en-US"/>
          </a:p>
        </p:txBody>
      </p:sp>
      <p:sp>
        <p:nvSpPr>
          <p:cNvPr id="7" name="TextBox 6"/>
          <p:cNvSpPr txBox="1">
            <a:spLocks noChangeArrowheads="1"/>
          </p:cNvSpPr>
          <p:nvPr/>
        </p:nvSpPr>
        <p:spPr bwMode="auto">
          <a:xfrm>
            <a:off x="450850" y="2368550"/>
            <a:ext cx="2328863"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DELETING  POLLED</a:t>
            </a:r>
          </a:p>
          <a:p>
            <a:pPr defTabSz="841375"/>
            <a:r>
              <a:rPr lang="en-US" b="1">
                <a:solidFill>
                  <a:srgbClr val="FF8740"/>
                </a:solidFill>
                <a:latin typeface="Cambria" pitchFamily="18" charset="0"/>
                <a:ea typeface="Cambria" pitchFamily="18" charset="0"/>
                <a:cs typeface="Cambria" pitchFamily="18" charset="0"/>
              </a:rPr>
              <a:t>VOTES</a:t>
            </a:r>
          </a:p>
        </p:txBody>
      </p:sp>
      <p:sp>
        <p:nvSpPr>
          <p:cNvPr id="8" name="TextBox 7"/>
          <p:cNvSpPr txBox="1">
            <a:spLocks noChangeArrowheads="1"/>
          </p:cNvSpPr>
          <p:nvPr/>
        </p:nvSpPr>
        <p:spPr bwMode="auto">
          <a:xfrm>
            <a:off x="2954338" y="2368550"/>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deleting of polled votes from CU</a:t>
            </a:r>
            <a:br>
              <a:rPr lang="en-US" sz="2000" b="1">
                <a:latin typeface="Cambria" pitchFamily="18" charset="0"/>
                <a:ea typeface="Cambria" pitchFamily="18" charset="0"/>
                <a:cs typeface="Cambria" pitchFamily="18" charset="0"/>
              </a:rPr>
            </a:br>
            <a:endParaRPr lang="en-US" sz="2000" b="1">
              <a:latin typeface="Cambria" pitchFamily="18" charset="0"/>
              <a:ea typeface="Cambria" pitchFamily="18" charset="0"/>
              <a:cs typeface="Cambria" pitchFamily="18" charset="0"/>
            </a:endParaRPr>
          </a:p>
        </p:txBody>
      </p:sp>
      <p:sp>
        <p:nvSpPr>
          <p:cNvPr id="13" name="TextBox 12"/>
          <p:cNvSpPr txBox="1">
            <a:spLocks noChangeArrowheads="1"/>
          </p:cNvSpPr>
          <p:nvPr/>
        </p:nvSpPr>
        <p:spPr bwMode="auto">
          <a:xfrm>
            <a:off x="449263" y="1600200"/>
            <a:ext cx="2327275" cy="646113"/>
          </a:xfrm>
          <a:prstGeom prst="rect">
            <a:avLst/>
          </a:prstGeom>
          <a:solidFill>
            <a:srgbClr val="4B0000"/>
          </a:solidFill>
          <a:ln w="9525">
            <a:noFill/>
            <a:miter lim="800000"/>
            <a:headEnd/>
            <a:tailEnd/>
          </a:ln>
        </p:spPr>
        <p:txBody>
          <a:bodyPr>
            <a:spAutoFit/>
          </a:bodyPr>
          <a:lstStyle/>
          <a:p>
            <a:pPr defTabSz="841375"/>
            <a:r>
              <a:rPr lang="en-US" b="1">
                <a:solidFill>
                  <a:srgbClr val="FF8740"/>
                </a:solidFill>
                <a:latin typeface="Cambria" pitchFamily="18" charset="0"/>
                <a:ea typeface="Cambria" pitchFamily="18" charset="0"/>
                <a:cs typeface="Cambria" pitchFamily="18" charset="0"/>
              </a:rPr>
              <a:t>DTE 16-01-07</a:t>
            </a:r>
          </a:p>
          <a:p>
            <a:pPr defTabSz="841375"/>
            <a:r>
              <a:rPr lang="en-US" b="1">
                <a:solidFill>
                  <a:srgbClr val="FF8740"/>
                </a:solidFill>
                <a:latin typeface="Cambria" pitchFamily="18" charset="0"/>
                <a:ea typeface="Cambria" pitchFamily="18" charset="0"/>
                <a:cs typeface="Cambria" pitchFamily="18" charset="0"/>
              </a:rPr>
              <a:t>TME 09-43-34</a:t>
            </a:r>
          </a:p>
        </p:txBody>
      </p:sp>
      <p:sp>
        <p:nvSpPr>
          <p:cNvPr id="14" name="TextBox 13"/>
          <p:cNvSpPr txBox="1">
            <a:spLocks noChangeArrowheads="1"/>
          </p:cNvSpPr>
          <p:nvPr/>
        </p:nvSpPr>
        <p:spPr bwMode="auto">
          <a:xfrm>
            <a:off x="2952750" y="1600200"/>
            <a:ext cx="5694363" cy="708025"/>
          </a:xfrm>
          <a:prstGeom prst="rect">
            <a:avLst/>
          </a:prstGeom>
          <a:solidFill>
            <a:srgbClr val="FAC090"/>
          </a:solidFill>
          <a:ln w="9525">
            <a:noFill/>
            <a:miter lim="800000"/>
            <a:headEnd/>
            <a:tailEnd/>
          </a:ln>
        </p:spPr>
        <p:txBody>
          <a:bodyPr>
            <a:spAutoFit/>
          </a:bodyPr>
          <a:lstStyle/>
          <a:p>
            <a:pPr>
              <a:spcBef>
                <a:spcPct val="50000"/>
              </a:spcBef>
            </a:pPr>
            <a:r>
              <a:rPr lang="en-US" sz="2000" b="1">
                <a:latin typeface="Cambria" pitchFamily="18" charset="0"/>
                <a:ea typeface="Cambria" pitchFamily="18" charset="0"/>
                <a:cs typeface="Cambria" pitchFamily="18" charset="0"/>
              </a:rPr>
              <a:t>Indicates the date and time</a:t>
            </a:r>
            <a:br>
              <a:rPr lang="en-US" sz="2000" b="1">
                <a:latin typeface="Cambria" pitchFamily="18" charset="0"/>
                <a:ea typeface="Cambria" pitchFamily="18" charset="0"/>
                <a:cs typeface="Cambria" pitchFamily="18" charset="0"/>
              </a:rPr>
            </a:br>
            <a:endParaRPr lang="en-US" sz="2000" b="1">
              <a:latin typeface="Cambria" pitchFamily="18" charset="0"/>
              <a:ea typeface="Cambria" pitchFamily="18" charset="0"/>
              <a:cs typeface="Cambria" pitchFamily="18" charset="0"/>
            </a:endParaRPr>
          </a:p>
        </p:txBody>
      </p:sp>
      <p:sp>
        <p:nvSpPr>
          <p:cNvPr id="10" name="Action Button: Return 9">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Components </a:t>
            </a:r>
            <a:r>
              <a:rPr lang="en-US" sz="3200" dirty="0" smtClean="0"/>
              <a:t>of Control </a:t>
            </a:r>
            <a:r>
              <a:rPr lang="en-US" sz="3200" dirty="0"/>
              <a:t>Unit </a:t>
            </a:r>
            <a:r>
              <a:rPr lang="en-US" sz="3200" dirty="0" smtClean="0">
                <a:ea typeface="+mj-ea"/>
              </a:rPr>
              <a:t>- Result Section</a:t>
            </a:r>
            <a:endParaRPr lang="en-US" sz="3200" dirty="0">
              <a:ea typeface="+mj-ea"/>
            </a:endParaRPr>
          </a:p>
        </p:txBody>
      </p:sp>
      <p:sp>
        <p:nvSpPr>
          <p:cNvPr id="3" name="Date Placeholder 2"/>
          <p:cNvSpPr>
            <a:spLocks noGrp="1"/>
          </p:cNvSpPr>
          <p:nvPr>
            <p:ph type="dt" sz="quarter" idx="10"/>
          </p:nvPr>
        </p:nvSpPr>
        <p:spPr/>
        <p:txBody>
          <a:bodyPr/>
          <a:lstStyle/>
          <a:p>
            <a:pPr>
              <a:defRPr/>
            </a:pPr>
            <a:fld id="{44CFEC6A-5533-9C42-90AF-150C951E05C3}" type="datetime1">
              <a:rPr lang="en-IN"/>
              <a:pPr>
                <a:defRPr/>
              </a:pPr>
              <a:t>10-05-2013</a:t>
            </a:fld>
            <a:endParaRPr lang="en-US"/>
          </a:p>
        </p:txBody>
      </p:sp>
      <p:sp>
        <p:nvSpPr>
          <p:cNvPr id="4" name="Footer Placeholder 3"/>
          <p:cNvSpPr>
            <a:spLocks noGrp="1"/>
          </p:cNvSpPr>
          <p:nvPr>
            <p:ph type="ftr" sz="quarter" idx="11"/>
          </p:nvPr>
        </p:nvSpPr>
        <p:spPr/>
        <p:txBody>
          <a:bodyPr/>
          <a:lstStyle/>
          <a:p>
            <a:pPr>
              <a:defRPr/>
            </a:pPr>
            <a:r>
              <a:rPr lang="en-US"/>
              <a:t>Learning Module for Presiding Officer</a:t>
            </a:r>
            <a:endParaRPr lang="en-US" dirty="0"/>
          </a:p>
        </p:txBody>
      </p:sp>
      <p:sp>
        <p:nvSpPr>
          <p:cNvPr id="5" name="Slide Number Placeholder 4"/>
          <p:cNvSpPr>
            <a:spLocks noGrp="1"/>
          </p:cNvSpPr>
          <p:nvPr>
            <p:ph type="sldNum" sz="quarter" idx="12"/>
          </p:nvPr>
        </p:nvSpPr>
        <p:spPr/>
        <p:txBody>
          <a:bodyPr/>
          <a:lstStyle/>
          <a:p>
            <a:pPr>
              <a:defRPr/>
            </a:pPr>
            <a:fld id="{2FB4C3A1-6E11-403E-A63A-82C470DBF908}" type="slidenum">
              <a:rPr lang="en-US"/>
              <a:pPr>
                <a:defRPr/>
              </a:pPr>
              <a:t>26</a:t>
            </a:fld>
            <a:endParaRPr lang="en-US"/>
          </a:p>
        </p:txBody>
      </p:sp>
      <p:pic>
        <p:nvPicPr>
          <p:cNvPr id="18438" name="Picture 2" descr="P1010534"/>
          <p:cNvPicPr>
            <a:picLocks noChangeAspect="1" noChangeArrowheads="1"/>
          </p:cNvPicPr>
          <p:nvPr/>
        </p:nvPicPr>
        <p:blipFill>
          <a:blip r:embed="rId2" cstate="print"/>
          <a:srcRect l="3076" t="30769" r="12923" b="4616"/>
          <a:stretch>
            <a:fillRect/>
          </a:stretch>
        </p:blipFill>
        <p:spPr bwMode="auto">
          <a:xfrm>
            <a:off x="3844925" y="2243138"/>
            <a:ext cx="4953000" cy="2857500"/>
          </a:xfrm>
          <a:prstGeom prst="rect">
            <a:avLst/>
          </a:prstGeom>
          <a:noFill/>
          <a:ln w="9525">
            <a:noFill/>
            <a:miter lim="800000"/>
            <a:headEnd/>
            <a:tailEnd/>
          </a:ln>
        </p:spPr>
      </p:pic>
      <p:pic>
        <p:nvPicPr>
          <p:cNvPr id="9" name="Picture 3" descr="P1010533"/>
          <p:cNvPicPr>
            <a:picLocks noChangeAspect="1" noChangeArrowheads="1"/>
          </p:cNvPicPr>
          <p:nvPr/>
        </p:nvPicPr>
        <p:blipFill>
          <a:blip r:embed="rId3" cstate="print"/>
          <a:srcRect l="4396" t="22223" r="36264" b="13676"/>
          <a:stretch>
            <a:fillRect/>
          </a:stretch>
        </p:blipFill>
        <p:spPr bwMode="auto">
          <a:xfrm>
            <a:off x="415925" y="2243138"/>
            <a:ext cx="3581400" cy="2901950"/>
          </a:xfrm>
          <a:prstGeom prst="rect">
            <a:avLst/>
          </a:prstGeom>
          <a:noFill/>
          <a:ln w="9525">
            <a:noFill/>
            <a:miter lim="800000"/>
            <a:headEnd/>
            <a:tailEnd/>
          </a:ln>
        </p:spPr>
      </p:pic>
      <p:grpSp>
        <p:nvGrpSpPr>
          <p:cNvPr id="6" name="Group 4"/>
          <p:cNvGrpSpPr>
            <a:grpSpLocks/>
          </p:cNvGrpSpPr>
          <p:nvPr/>
        </p:nvGrpSpPr>
        <p:grpSpPr bwMode="auto">
          <a:xfrm>
            <a:off x="247650" y="2981325"/>
            <a:ext cx="1762125" cy="3225800"/>
            <a:chOff x="204" y="1680"/>
            <a:chExt cx="1248" cy="2110"/>
          </a:xfrm>
        </p:grpSpPr>
        <p:sp>
          <p:nvSpPr>
            <p:cNvPr id="18465" name="AutoShape 5"/>
            <p:cNvSpPr>
              <a:spLocks noChangeArrowheads="1"/>
            </p:cNvSpPr>
            <p:nvPr/>
          </p:nvSpPr>
          <p:spPr bwMode="auto">
            <a:xfrm>
              <a:off x="204" y="3060"/>
              <a:ext cx="1248" cy="730"/>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Holes to pass thread for sealing</a:t>
              </a:r>
            </a:p>
          </p:txBody>
        </p:sp>
        <p:sp>
          <p:nvSpPr>
            <p:cNvPr id="18466" name="Line 6"/>
            <p:cNvSpPr>
              <a:spLocks noChangeShapeType="1"/>
            </p:cNvSpPr>
            <p:nvPr/>
          </p:nvSpPr>
          <p:spPr bwMode="auto">
            <a:xfrm flipH="1" flipV="1">
              <a:off x="476" y="1728"/>
              <a:ext cx="0" cy="1331"/>
            </a:xfrm>
            <a:prstGeom prst="line">
              <a:avLst/>
            </a:prstGeom>
            <a:noFill/>
            <a:ln w="57150">
              <a:solidFill>
                <a:srgbClr val="000090"/>
              </a:solidFill>
              <a:round/>
              <a:headEnd/>
              <a:tailEnd type="triangle" w="med" len="med"/>
            </a:ln>
          </p:spPr>
          <p:txBody>
            <a:bodyPr/>
            <a:lstStyle/>
            <a:p>
              <a:endParaRPr lang="en-IN"/>
            </a:p>
          </p:txBody>
        </p:sp>
        <p:sp>
          <p:nvSpPr>
            <p:cNvPr id="18467" name="Line 7"/>
            <p:cNvSpPr>
              <a:spLocks noChangeShapeType="1"/>
            </p:cNvSpPr>
            <p:nvPr/>
          </p:nvSpPr>
          <p:spPr bwMode="auto">
            <a:xfrm flipV="1">
              <a:off x="1020" y="1680"/>
              <a:ext cx="0" cy="1379"/>
            </a:xfrm>
            <a:prstGeom prst="line">
              <a:avLst/>
            </a:prstGeom>
            <a:noFill/>
            <a:ln w="57150">
              <a:solidFill>
                <a:srgbClr val="000090"/>
              </a:solidFill>
              <a:round/>
              <a:headEnd/>
              <a:tailEnd type="triangle" w="med" len="med"/>
            </a:ln>
          </p:spPr>
          <p:txBody>
            <a:bodyPr/>
            <a:lstStyle/>
            <a:p>
              <a:endParaRPr lang="en-IN"/>
            </a:p>
          </p:txBody>
        </p:sp>
      </p:grpSp>
      <p:grpSp>
        <p:nvGrpSpPr>
          <p:cNvPr id="7" name="Group 8"/>
          <p:cNvGrpSpPr>
            <a:grpSpLocks/>
          </p:cNvGrpSpPr>
          <p:nvPr/>
        </p:nvGrpSpPr>
        <p:grpSpPr bwMode="auto">
          <a:xfrm>
            <a:off x="2144713" y="3422650"/>
            <a:ext cx="1763712" cy="2782888"/>
            <a:chOff x="1548" y="1968"/>
            <a:chExt cx="1248" cy="1821"/>
          </a:xfrm>
        </p:grpSpPr>
        <p:sp>
          <p:nvSpPr>
            <p:cNvPr id="18463" name="AutoShape 9"/>
            <p:cNvSpPr>
              <a:spLocks noChangeArrowheads="1"/>
            </p:cNvSpPr>
            <p:nvPr/>
          </p:nvSpPr>
          <p:spPr bwMode="auto">
            <a:xfrm>
              <a:off x="1548" y="3059"/>
              <a:ext cx="1248" cy="730"/>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Inner Compartment Door</a:t>
              </a:r>
            </a:p>
          </p:txBody>
        </p:sp>
        <p:sp>
          <p:nvSpPr>
            <p:cNvPr id="18464" name="Line 10"/>
            <p:cNvSpPr>
              <a:spLocks noChangeShapeType="1"/>
            </p:cNvSpPr>
            <p:nvPr/>
          </p:nvSpPr>
          <p:spPr bwMode="auto">
            <a:xfrm flipV="1">
              <a:off x="2076" y="1968"/>
              <a:ext cx="0" cy="1091"/>
            </a:xfrm>
            <a:prstGeom prst="line">
              <a:avLst/>
            </a:prstGeom>
            <a:noFill/>
            <a:ln w="57150">
              <a:solidFill>
                <a:srgbClr val="000090"/>
              </a:solidFill>
              <a:round/>
              <a:headEnd/>
              <a:tailEnd type="triangle" w="med" len="med"/>
            </a:ln>
          </p:spPr>
          <p:txBody>
            <a:bodyPr/>
            <a:lstStyle/>
            <a:p>
              <a:endParaRPr lang="en-IN"/>
            </a:p>
          </p:txBody>
        </p:sp>
      </p:grpSp>
      <p:sp>
        <p:nvSpPr>
          <p:cNvPr id="18442" name="AutoShape 12"/>
          <p:cNvSpPr>
            <a:spLocks noChangeArrowheads="1"/>
          </p:cNvSpPr>
          <p:nvPr/>
        </p:nvSpPr>
        <p:spPr bwMode="auto">
          <a:xfrm>
            <a:off x="7027863" y="1470025"/>
            <a:ext cx="1846262" cy="774700"/>
          </a:xfrm>
          <a:prstGeom prst="roundRect">
            <a:avLst>
              <a:gd name="adj" fmla="val 16667"/>
            </a:avLst>
          </a:prstGeom>
          <a:solidFill>
            <a:srgbClr val="000066"/>
          </a:solidFill>
          <a:ln w="9525">
            <a:solidFill>
              <a:schemeClr val="tx1"/>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Frame for Paper Seals</a:t>
            </a:r>
          </a:p>
        </p:txBody>
      </p:sp>
      <p:grpSp>
        <p:nvGrpSpPr>
          <p:cNvPr id="8" name="Group 14"/>
          <p:cNvGrpSpPr>
            <a:grpSpLocks/>
          </p:cNvGrpSpPr>
          <p:nvPr/>
        </p:nvGrpSpPr>
        <p:grpSpPr bwMode="auto">
          <a:xfrm>
            <a:off x="4165600" y="1468438"/>
            <a:ext cx="1355725" cy="1366837"/>
            <a:chOff x="2892" y="690"/>
            <a:chExt cx="960" cy="894"/>
          </a:xfrm>
        </p:grpSpPr>
        <p:sp>
          <p:nvSpPr>
            <p:cNvPr id="18461" name="Line 15"/>
            <p:cNvSpPr>
              <a:spLocks noChangeShapeType="1"/>
            </p:cNvSpPr>
            <p:nvPr/>
          </p:nvSpPr>
          <p:spPr bwMode="auto">
            <a:xfrm>
              <a:off x="3756" y="1140"/>
              <a:ext cx="0" cy="444"/>
            </a:xfrm>
            <a:prstGeom prst="line">
              <a:avLst/>
            </a:prstGeom>
            <a:noFill/>
            <a:ln w="57150">
              <a:solidFill>
                <a:srgbClr val="000090"/>
              </a:solidFill>
              <a:round/>
              <a:headEnd/>
              <a:tailEnd type="triangle" w="med" len="med"/>
            </a:ln>
          </p:spPr>
          <p:txBody>
            <a:bodyPr/>
            <a:lstStyle/>
            <a:p>
              <a:endParaRPr lang="en-IN"/>
            </a:p>
          </p:txBody>
        </p:sp>
        <p:sp>
          <p:nvSpPr>
            <p:cNvPr id="18462" name="AutoShape 16"/>
            <p:cNvSpPr>
              <a:spLocks noChangeArrowheads="1"/>
            </p:cNvSpPr>
            <p:nvPr/>
          </p:nvSpPr>
          <p:spPr bwMode="auto">
            <a:xfrm>
              <a:off x="2892" y="690"/>
              <a:ext cx="960"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Result Button</a:t>
              </a:r>
            </a:p>
          </p:txBody>
        </p:sp>
      </p:grpSp>
      <p:grpSp>
        <p:nvGrpSpPr>
          <p:cNvPr id="10" name="Group 17"/>
          <p:cNvGrpSpPr>
            <a:grpSpLocks/>
          </p:cNvGrpSpPr>
          <p:nvPr/>
        </p:nvGrpSpPr>
        <p:grpSpPr bwMode="auto">
          <a:xfrm>
            <a:off x="6297613" y="3349625"/>
            <a:ext cx="1211262" cy="2562225"/>
            <a:chOff x="4488" y="1920"/>
            <a:chExt cx="858" cy="1677"/>
          </a:xfrm>
        </p:grpSpPr>
        <p:sp>
          <p:nvSpPr>
            <p:cNvPr id="18459" name="AutoShape 18"/>
            <p:cNvSpPr>
              <a:spLocks noChangeArrowheads="1"/>
            </p:cNvSpPr>
            <p:nvPr/>
          </p:nvSpPr>
          <p:spPr bwMode="auto">
            <a:xfrm>
              <a:off x="4488" y="3090"/>
              <a:ext cx="858"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Inner Latches</a:t>
              </a:r>
            </a:p>
          </p:txBody>
        </p:sp>
        <p:sp>
          <p:nvSpPr>
            <p:cNvPr id="18460" name="Line 19"/>
            <p:cNvSpPr>
              <a:spLocks noChangeShapeType="1"/>
            </p:cNvSpPr>
            <p:nvPr/>
          </p:nvSpPr>
          <p:spPr bwMode="auto">
            <a:xfrm flipV="1">
              <a:off x="5244" y="1920"/>
              <a:ext cx="0" cy="1200"/>
            </a:xfrm>
            <a:prstGeom prst="line">
              <a:avLst/>
            </a:prstGeom>
            <a:noFill/>
            <a:ln w="57150">
              <a:solidFill>
                <a:srgbClr val="000090"/>
              </a:solidFill>
              <a:round/>
              <a:headEnd/>
              <a:tailEnd type="triangle" w="med" len="med"/>
            </a:ln>
          </p:spPr>
          <p:txBody>
            <a:bodyPr/>
            <a:lstStyle/>
            <a:p>
              <a:endParaRPr lang="en-IN"/>
            </a:p>
          </p:txBody>
        </p:sp>
      </p:grpSp>
      <p:grpSp>
        <p:nvGrpSpPr>
          <p:cNvPr id="11" name="Group 20"/>
          <p:cNvGrpSpPr>
            <a:grpSpLocks/>
          </p:cNvGrpSpPr>
          <p:nvPr/>
        </p:nvGrpSpPr>
        <p:grpSpPr bwMode="auto">
          <a:xfrm>
            <a:off x="7735888" y="3568700"/>
            <a:ext cx="1214437" cy="2336800"/>
            <a:chOff x="5392" y="2064"/>
            <a:chExt cx="860" cy="1529"/>
          </a:xfrm>
        </p:grpSpPr>
        <p:sp>
          <p:nvSpPr>
            <p:cNvPr id="18457" name="AutoShape 21"/>
            <p:cNvSpPr>
              <a:spLocks noChangeArrowheads="1"/>
            </p:cNvSpPr>
            <p:nvPr/>
          </p:nvSpPr>
          <p:spPr bwMode="auto">
            <a:xfrm>
              <a:off x="5392" y="3086"/>
              <a:ext cx="860"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Outer Door</a:t>
              </a:r>
            </a:p>
          </p:txBody>
        </p:sp>
        <p:sp>
          <p:nvSpPr>
            <p:cNvPr id="18458" name="Line 22"/>
            <p:cNvSpPr>
              <a:spLocks noChangeShapeType="1"/>
            </p:cNvSpPr>
            <p:nvPr/>
          </p:nvSpPr>
          <p:spPr bwMode="auto">
            <a:xfrm flipV="1">
              <a:off x="5868" y="2064"/>
              <a:ext cx="0" cy="1056"/>
            </a:xfrm>
            <a:prstGeom prst="line">
              <a:avLst/>
            </a:prstGeom>
            <a:noFill/>
            <a:ln w="57150">
              <a:solidFill>
                <a:srgbClr val="000090"/>
              </a:solidFill>
              <a:round/>
              <a:headEnd/>
              <a:tailEnd type="triangle" w="med" len="med"/>
            </a:ln>
          </p:spPr>
          <p:txBody>
            <a:bodyPr/>
            <a:lstStyle/>
            <a:p>
              <a:endParaRPr lang="en-IN"/>
            </a:p>
          </p:txBody>
        </p:sp>
      </p:grpSp>
      <p:grpSp>
        <p:nvGrpSpPr>
          <p:cNvPr id="12" name="Group 23"/>
          <p:cNvGrpSpPr>
            <a:grpSpLocks/>
          </p:cNvGrpSpPr>
          <p:nvPr/>
        </p:nvGrpSpPr>
        <p:grpSpPr bwMode="auto">
          <a:xfrm>
            <a:off x="450850" y="1514475"/>
            <a:ext cx="1219200" cy="1614488"/>
            <a:chOff x="348" y="720"/>
            <a:chExt cx="864" cy="1056"/>
          </a:xfrm>
        </p:grpSpPr>
        <p:sp>
          <p:nvSpPr>
            <p:cNvPr id="18455" name="Line 24"/>
            <p:cNvSpPr>
              <a:spLocks noChangeShapeType="1"/>
            </p:cNvSpPr>
            <p:nvPr/>
          </p:nvSpPr>
          <p:spPr bwMode="auto">
            <a:xfrm>
              <a:off x="779" y="1056"/>
              <a:ext cx="1" cy="720"/>
            </a:xfrm>
            <a:prstGeom prst="line">
              <a:avLst/>
            </a:prstGeom>
            <a:noFill/>
            <a:ln w="57150">
              <a:solidFill>
                <a:srgbClr val="000090"/>
              </a:solidFill>
              <a:round/>
              <a:headEnd/>
              <a:tailEnd type="triangle" w="med" len="med"/>
            </a:ln>
          </p:spPr>
          <p:txBody>
            <a:bodyPr/>
            <a:lstStyle/>
            <a:p>
              <a:endParaRPr lang="en-IN"/>
            </a:p>
          </p:txBody>
        </p:sp>
        <p:sp>
          <p:nvSpPr>
            <p:cNvPr id="18456" name="AutoShape 25"/>
            <p:cNvSpPr>
              <a:spLocks noChangeArrowheads="1"/>
            </p:cNvSpPr>
            <p:nvPr/>
          </p:nvSpPr>
          <p:spPr bwMode="auto">
            <a:xfrm>
              <a:off x="348" y="720"/>
              <a:ext cx="864" cy="432"/>
            </a:xfrm>
            <a:prstGeom prst="roundRect">
              <a:avLst>
                <a:gd name="adj" fmla="val 16667"/>
              </a:avLst>
            </a:prstGeom>
            <a:solidFill>
              <a:srgbClr val="000066"/>
            </a:solidFill>
            <a:ln w="9525">
              <a:solidFill>
                <a:srgbClr val="000090"/>
              </a:solidFill>
              <a:round/>
              <a:headEnd/>
              <a:tailEnd/>
            </a:ln>
          </p:spPr>
          <p:txBody>
            <a:bodyPr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Close Button</a:t>
              </a:r>
            </a:p>
          </p:txBody>
        </p:sp>
      </p:grpSp>
      <p:grpSp>
        <p:nvGrpSpPr>
          <p:cNvPr id="13" name="Group 26"/>
          <p:cNvGrpSpPr>
            <a:grpSpLocks/>
          </p:cNvGrpSpPr>
          <p:nvPr/>
        </p:nvGrpSpPr>
        <p:grpSpPr bwMode="auto">
          <a:xfrm>
            <a:off x="1941513" y="1468438"/>
            <a:ext cx="1966912" cy="1439862"/>
            <a:chOff x="1404" y="690"/>
            <a:chExt cx="1392" cy="942"/>
          </a:xfrm>
        </p:grpSpPr>
        <p:sp>
          <p:nvSpPr>
            <p:cNvPr id="18453" name="Line 27"/>
            <p:cNvSpPr>
              <a:spLocks noChangeShapeType="1"/>
            </p:cNvSpPr>
            <p:nvPr/>
          </p:nvSpPr>
          <p:spPr bwMode="auto">
            <a:xfrm>
              <a:off x="2604" y="1152"/>
              <a:ext cx="0" cy="480"/>
            </a:xfrm>
            <a:prstGeom prst="line">
              <a:avLst/>
            </a:prstGeom>
            <a:noFill/>
            <a:ln w="57150">
              <a:solidFill>
                <a:srgbClr val="000090"/>
              </a:solidFill>
              <a:round/>
              <a:headEnd/>
              <a:tailEnd type="triangle" w="med" len="med"/>
            </a:ln>
          </p:spPr>
          <p:txBody>
            <a:bodyPr/>
            <a:lstStyle/>
            <a:p>
              <a:endParaRPr lang="en-IN"/>
            </a:p>
          </p:txBody>
        </p:sp>
        <p:sp>
          <p:nvSpPr>
            <p:cNvPr id="18454" name="AutoShape 28"/>
            <p:cNvSpPr>
              <a:spLocks noChangeArrowheads="1"/>
            </p:cNvSpPr>
            <p:nvPr/>
          </p:nvSpPr>
          <p:spPr bwMode="auto">
            <a:xfrm>
              <a:off x="1404" y="690"/>
              <a:ext cx="1392"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Result Section </a:t>
              </a:r>
            </a:p>
            <a:p>
              <a:pPr algn="ctr" defTabSz="841375"/>
              <a:r>
                <a:rPr lang="en-US" sz="2000" b="1">
                  <a:solidFill>
                    <a:srgbClr val="FFFFFF"/>
                  </a:solidFill>
                  <a:latin typeface="Cambria" pitchFamily="18" charset="0"/>
                  <a:ea typeface="Cambria" pitchFamily="18" charset="0"/>
                  <a:cs typeface="Cambria" pitchFamily="18" charset="0"/>
                </a:rPr>
                <a:t>Outer Door</a:t>
              </a:r>
            </a:p>
          </p:txBody>
        </p:sp>
      </p:grpSp>
      <p:grpSp>
        <p:nvGrpSpPr>
          <p:cNvPr id="14" name="Group 29"/>
          <p:cNvGrpSpPr>
            <a:grpSpLocks/>
          </p:cNvGrpSpPr>
          <p:nvPr/>
        </p:nvGrpSpPr>
        <p:grpSpPr bwMode="auto">
          <a:xfrm>
            <a:off x="4924425" y="3641725"/>
            <a:ext cx="1289050" cy="2265363"/>
            <a:chOff x="3516" y="2112"/>
            <a:chExt cx="912" cy="1482"/>
          </a:xfrm>
        </p:grpSpPr>
        <p:sp>
          <p:nvSpPr>
            <p:cNvPr id="18451" name="AutoShape 30"/>
            <p:cNvSpPr>
              <a:spLocks noChangeArrowheads="1"/>
            </p:cNvSpPr>
            <p:nvPr/>
          </p:nvSpPr>
          <p:spPr bwMode="auto">
            <a:xfrm>
              <a:off x="3516" y="3087"/>
              <a:ext cx="912"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Print Button</a:t>
              </a:r>
            </a:p>
          </p:txBody>
        </p:sp>
        <p:sp>
          <p:nvSpPr>
            <p:cNvPr id="18452" name="Line 31"/>
            <p:cNvSpPr>
              <a:spLocks noChangeShapeType="1"/>
            </p:cNvSpPr>
            <p:nvPr/>
          </p:nvSpPr>
          <p:spPr bwMode="auto">
            <a:xfrm flipV="1">
              <a:off x="3804" y="2112"/>
              <a:ext cx="0" cy="1008"/>
            </a:xfrm>
            <a:prstGeom prst="line">
              <a:avLst/>
            </a:prstGeom>
            <a:noFill/>
            <a:ln w="57150">
              <a:solidFill>
                <a:srgbClr val="000090"/>
              </a:solidFill>
              <a:round/>
              <a:headEnd/>
              <a:tailEnd type="triangle" w="med" len="med"/>
            </a:ln>
          </p:spPr>
          <p:txBody>
            <a:bodyPr/>
            <a:lstStyle/>
            <a:p>
              <a:endParaRPr lang="en-IN"/>
            </a:p>
          </p:txBody>
        </p:sp>
      </p:grpSp>
      <p:sp>
        <p:nvSpPr>
          <p:cNvPr id="18449" name="AutoShape 33"/>
          <p:cNvSpPr>
            <a:spLocks noChangeArrowheads="1"/>
          </p:cNvSpPr>
          <p:nvPr/>
        </p:nvSpPr>
        <p:spPr bwMode="auto">
          <a:xfrm>
            <a:off x="5681663" y="1468438"/>
            <a:ext cx="1211262" cy="774700"/>
          </a:xfrm>
          <a:prstGeom prst="roundRect">
            <a:avLst>
              <a:gd name="adj" fmla="val 16667"/>
            </a:avLst>
          </a:prstGeom>
          <a:solidFill>
            <a:srgbClr val="000066"/>
          </a:solidFill>
          <a:ln w="9525">
            <a:solidFill>
              <a:schemeClr val="tx1"/>
            </a:solidFill>
            <a:round/>
            <a:headEnd/>
            <a:tailEnd/>
          </a:ln>
        </p:spPr>
        <p:txBody>
          <a:bodyPr lIns="84085" tIns="42043" rIns="84085" bIns="42043" anchor="ctr">
            <a:spAutoFit/>
          </a:bodyPr>
          <a:lstStyle/>
          <a:p>
            <a:pPr algn="ctr" defTabSz="841375"/>
            <a:r>
              <a:rPr lang="en-US" sz="2000" b="1">
                <a:solidFill>
                  <a:srgbClr val="FFFFFF"/>
                </a:solidFill>
                <a:latin typeface="Cambria" pitchFamily="18" charset="0"/>
                <a:ea typeface="Cambria" pitchFamily="18" charset="0"/>
                <a:cs typeface="Cambria" pitchFamily="18" charset="0"/>
              </a:rPr>
              <a:t>Clear Button</a:t>
            </a:r>
          </a:p>
        </p:txBody>
      </p:sp>
      <p:sp>
        <p:nvSpPr>
          <p:cNvPr id="37" name="Action Button: Return 36">
            <a:hlinkClick r:id="" action="ppaction://noaction" highlightClick="1">
              <a:snd r:embed="rId4"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Components of Control Unit </a:t>
            </a:r>
            <a:endParaRPr lang="en-US" dirty="0">
              <a:ea typeface="+mj-ea"/>
            </a:endParaRPr>
          </a:p>
        </p:txBody>
      </p:sp>
      <p:sp>
        <p:nvSpPr>
          <p:cNvPr id="19459"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BA7ABC52-2C65-4F4D-9194-142D4C3BEA6A}"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p:txBody>
          <a:bodyPr/>
          <a:lstStyle/>
          <a:p>
            <a:pPr>
              <a:defRPr/>
            </a:pPr>
            <a:fld id="{C07695A8-7180-454D-980D-B110C7206E06}" type="slidenum">
              <a:rPr lang="en-US"/>
              <a:pPr>
                <a:defRPr/>
              </a:pPr>
              <a:t>27</a:t>
            </a:fld>
            <a:endParaRPr lang="en-US"/>
          </a:p>
        </p:txBody>
      </p:sp>
      <p:pic>
        <p:nvPicPr>
          <p:cNvPr id="7" name="Picture 2" descr="P1010535"/>
          <p:cNvPicPr>
            <a:picLocks noChangeAspect="1" noChangeArrowheads="1"/>
          </p:cNvPicPr>
          <p:nvPr/>
        </p:nvPicPr>
        <p:blipFill>
          <a:blip r:embed="rId2" cstate="print"/>
          <a:srcRect t="5797" r="4347"/>
          <a:stretch>
            <a:fillRect/>
          </a:stretch>
        </p:blipFill>
        <p:spPr bwMode="auto">
          <a:xfrm>
            <a:off x="457200" y="1600200"/>
            <a:ext cx="5029200" cy="4525963"/>
          </a:xfrm>
          <a:prstGeom prst="rect">
            <a:avLst/>
          </a:prstGeom>
          <a:noFill/>
          <a:ln w="9525">
            <a:noFill/>
            <a:miter lim="800000"/>
            <a:headEnd/>
            <a:tailEnd/>
          </a:ln>
        </p:spPr>
      </p:pic>
      <p:grpSp>
        <p:nvGrpSpPr>
          <p:cNvPr id="3" name="Group 5"/>
          <p:cNvGrpSpPr>
            <a:grpSpLocks/>
          </p:cNvGrpSpPr>
          <p:nvPr/>
        </p:nvGrpSpPr>
        <p:grpSpPr bwMode="auto">
          <a:xfrm>
            <a:off x="4556125" y="4654550"/>
            <a:ext cx="4130675" cy="342900"/>
            <a:chOff x="3315" y="2256"/>
            <a:chExt cx="2925" cy="224"/>
          </a:xfrm>
        </p:grpSpPr>
        <p:sp>
          <p:nvSpPr>
            <p:cNvPr id="19473" name="AutoShape 6"/>
            <p:cNvSpPr>
              <a:spLocks noChangeArrowheads="1"/>
            </p:cNvSpPr>
            <p:nvPr/>
          </p:nvSpPr>
          <p:spPr bwMode="auto">
            <a:xfrm>
              <a:off x="4214" y="2256"/>
              <a:ext cx="2026" cy="224"/>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Ballot Button</a:t>
              </a:r>
            </a:p>
          </p:txBody>
        </p:sp>
        <p:sp>
          <p:nvSpPr>
            <p:cNvPr id="19474" name="Line 7"/>
            <p:cNvSpPr>
              <a:spLocks noChangeShapeType="1"/>
            </p:cNvSpPr>
            <p:nvPr/>
          </p:nvSpPr>
          <p:spPr bwMode="auto">
            <a:xfrm flipH="1">
              <a:off x="3315" y="2372"/>
              <a:ext cx="899" cy="0"/>
            </a:xfrm>
            <a:prstGeom prst="line">
              <a:avLst/>
            </a:prstGeom>
            <a:noFill/>
            <a:ln w="57150">
              <a:solidFill>
                <a:srgbClr val="17375E"/>
              </a:solidFill>
              <a:round/>
              <a:headEnd/>
              <a:tailEnd type="triangle" w="med" len="med"/>
            </a:ln>
          </p:spPr>
          <p:txBody>
            <a:bodyPr/>
            <a:lstStyle/>
            <a:p>
              <a:endParaRPr lang="en-IN"/>
            </a:p>
          </p:txBody>
        </p:sp>
      </p:grpSp>
      <p:grpSp>
        <p:nvGrpSpPr>
          <p:cNvPr id="8" name="Group 9"/>
          <p:cNvGrpSpPr>
            <a:grpSpLocks/>
          </p:cNvGrpSpPr>
          <p:nvPr/>
        </p:nvGrpSpPr>
        <p:grpSpPr bwMode="auto">
          <a:xfrm>
            <a:off x="2940050" y="4114800"/>
            <a:ext cx="5746750" cy="415925"/>
            <a:chOff x="891" y="3535"/>
            <a:chExt cx="4070" cy="272"/>
          </a:xfrm>
        </p:grpSpPr>
        <p:sp>
          <p:nvSpPr>
            <p:cNvPr id="19471" name="AutoShape 10"/>
            <p:cNvSpPr>
              <a:spLocks noChangeArrowheads="1"/>
            </p:cNvSpPr>
            <p:nvPr/>
          </p:nvSpPr>
          <p:spPr bwMode="auto">
            <a:xfrm>
              <a:off x="2934" y="3535"/>
              <a:ext cx="2027" cy="272"/>
            </a:xfrm>
            <a:prstGeom prst="roundRect">
              <a:avLst>
                <a:gd name="adj" fmla="val 16667"/>
              </a:avLst>
            </a:prstGeom>
            <a:solidFill>
              <a:srgbClr val="000066"/>
            </a:solidFill>
            <a:ln w="9525">
              <a:solidFill>
                <a:srgbClr val="17375E"/>
              </a:solidFill>
              <a:round/>
              <a:headEnd/>
              <a:tailEnd/>
            </a:ln>
          </p:spPr>
          <p:txBody>
            <a:bodyPr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Buzzer</a:t>
              </a:r>
            </a:p>
          </p:txBody>
        </p:sp>
        <p:sp>
          <p:nvSpPr>
            <p:cNvPr id="19472" name="Line 11"/>
            <p:cNvSpPr>
              <a:spLocks noChangeShapeType="1"/>
            </p:cNvSpPr>
            <p:nvPr/>
          </p:nvSpPr>
          <p:spPr bwMode="auto">
            <a:xfrm flipH="1" flipV="1">
              <a:off x="891" y="3700"/>
              <a:ext cx="2043" cy="0"/>
            </a:xfrm>
            <a:prstGeom prst="line">
              <a:avLst/>
            </a:prstGeom>
            <a:noFill/>
            <a:ln w="57150">
              <a:solidFill>
                <a:srgbClr val="17375E"/>
              </a:solidFill>
              <a:round/>
              <a:headEnd/>
              <a:tailEnd type="triangle" w="med" len="med"/>
            </a:ln>
          </p:spPr>
          <p:txBody>
            <a:bodyPr/>
            <a:lstStyle/>
            <a:p>
              <a:endParaRPr lang="en-IN"/>
            </a:p>
          </p:txBody>
        </p:sp>
      </p:grpSp>
      <p:grpSp>
        <p:nvGrpSpPr>
          <p:cNvPr id="9" name="Group 15"/>
          <p:cNvGrpSpPr>
            <a:grpSpLocks/>
          </p:cNvGrpSpPr>
          <p:nvPr/>
        </p:nvGrpSpPr>
        <p:grpSpPr bwMode="auto">
          <a:xfrm>
            <a:off x="1643063" y="3575050"/>
            <a:ext cx="7043737" cy="630238"/>
            <a:chOff x="1642779" y="3575686"/>
            <a:chExt cx="7044021" cy="629841"/>
          </a:xfrm>
        </p:grpSpPr>
        <p:sp>
          <p:nvSpPr>
            <p:cNvPr id="19468" name="AutoShape 3"/>
            <p:cNvSpPr>
              <a:spLocks noChangeArrowheads="1"/>
            </p:cNvSpPr>
            <p:nvPr/>
          </p:nvSpPr>
          <p:spPr bwMode="auto">
            <a:xfrm>
              <a:off x="5825474" y="3575686"/>
              <a:ext cx="2861326" cy="446830"/>
            </a:xfrm>
            <a:prstGeom prst="roundRect">
              <a:avLst>
                <a:gd name="adj" fmla="val 16667"/>
              </a:avLst>
            </a:prstGeom>
            <a:solidFill>
              <a:srgbClr val="000066"/>
            </a:solidFill>
            <a:ln w="9525">
              <a:solidFill>
                <a:schemeClr val="tx1"/>
              </a:solidFill>
              <a:round/>
              <a:headEnd/>
              <a:tailEnd/>
            </a:ln>
          </p:spPr>
          <p:txBody>
            <a:bodyPr wrap="none" lIns="84085" tIns="42043" rIns="84085" bIns="42043" anchor="ctr"/>
            <a:lstStyle/>
            <a:p>
              <a:pPr algn="ctr" defTabSz="841375"/>
              <a:r>
                <a:rPr lang="en-US" sz="2000" b="1">
                  <a:solidFill>
                    <a:srgbClr val="FFFFFF"/>
                  </a:solidFill>
                  <a:latin typeface="Cambria" pitchFamily="18" charset="0"/>
                  <a:ea typeface="Cambria" pitchFamily="18" charset="0"/>
                  <a:cs typeface="Cambria" pitchFamily="18" charset="0"/>
                </a:rPr>
                <a:t>Total Button</a:t>
              </a:r>
            </a:p>
          </p:txBody>
        </p:sp>
        <p:sp>
          <p:nvSpPr>
            <p:cNvPr id="19469" name="Line 4"/>
            <p:cNvSpPr>
              <a:spLocks noChangeShapeType="1"/>
            </p:cNvSpPr>
            <p:nvPr/>
          </p:nvSpPr>
          <p:spPr bwMode="auto">
            <a:xfrm flipH="1">
              <a:off x="1642779" y="3676617"/>
              <a:ext cx="0" cy="528910"/>
            </a:xfrm>
            <a:prstGeom prst="line">
              <a:avLst/>
            </a:prstGeom>
            <a:noFill/>
            <a:ln w="57150">
              <a:solidFill>
                <a:srgbClr val="17375E"/>
              </a:solidFill>
              <a:round/>
              <a:headEnd/>
              <a:tailEnd type="triangle" w="med" len="med"/>
            </a:ln>
          </p:spPr>
          <p:txBody>
            <a:bodyPr/>
            <a:lstStyle/>
            <a:p>
              <a:endParaRPr lang="en-IN"/>
            </a:p>
          </p:txBody>
        </p:sp>
        <p:cxnSp>
          <p:nvCxnSpPr>
            <p:cNvPr id="17" name="Straight Connector 16"/>
            <p:cNvCxnSpPr>
              <a:stCxn id="19469" idx="0"/>
            </p:cNvCxnSpPr>
            <p:nvPr/>
          </p:nvCxnSpPr>
          <p:spPr>
            <a:xfrm>
              <a:off x="1642779" y="3677222"/>
              <a:ext cx="4181644" cy="0"/>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sp>
        <p:nvSpPr>
          <p:cNvPr id="18" name="Action Button: Return 17">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20080"/>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en-US" dirty="0" smtClean="0">
                <a:solidFill>
                  <a:srgbClr val="0D0D0D"/>
                </a:solidFill>
                <a:ea typeface="+mj-ea"/>
                <a:cs typeface="Cambria"/>
              </a:rPr>
              <a:t>Dos </a:t>
            </a:r>
            <a:r>
              <a:rPr lang="en-US" dirty="0">
                <a:solidFill>
                  <a:srgbClr val="0D0D0D"/>
                </a:solidFill>
                <a:ea typeface="+mj-ea"/>
                <a:cs typeface="Cambria"/>
              </a:rPr>
              <a:t>&amp; </a:t>
            </a:r>
            <a:r>
              <a:rPr lang="en-US" dirty="0" smtClean="0">
                <a:solidFill>
                  <a:srgbClr val="0D0D0D"/>
                </a:solidFill>
                <a:ea typeface="+mj-ea"/>
                <a:cs typeface="Cambria"/>
              </a:rPr>
              <a:t>Don’ts for EVM</a:t>
            </a:r>
            <a:endParaRPr lang="en-US" dirty="0">
              <a:ea typeface="+mj-ea"/>
            </a:endParaRPr>
          </a:p>
        </p:txBody>
      </p:sp>
      <p:sp>
        <p:nvSpPr>
          <p:cNvPr id="20483" name="Content Placeholder 2"/>
          <p:cNvSpPr>
            <a:spLocks noGrp="1"/>
          </p:cNvSpPr>
          <p:nvPr>
            <p:ph idx="1"/>
          </p:nvPr>
        </p:nvSpPr>
        <p:spPr>
          <a:xfrm>
            <a:off x="1187624" y="5589240"/>
            <a:ext cx="7499176" cy="648072"/>
          </a:xfrm>
        </p:spPr>
        <p:style>
          <a:lnRef idx="1">
            <a:schemeClr val="accent3"/>
          </a:lnRef>
          <a:fillRef idx="3">
            <a:schemeClr val="accent3"/>
          </a:fillRef>
          <a:effectRef idx="2">
            <a:schemeClr val="accent3"/>
          </a:effectRef>
          <a:fontRef idx="minor">
            <a:schemeClr val="lt1"/>
          </a:fontRef>
        </p:style>
        <p:txBody>
          <a:bodyPr>
            <a:normAutofit fontScale="85000" lnSpcReduction="10000"/>
          </a:bodyPr>
          <a:lstStyle/>
          <a:p>
            <a:pPr marL="0" lvl="1">
              <a:lnSpc>
                <a:spcPct val="110000"/>
              </a:lnSpc>
              <a:buNone/>
            </a:pPr>
            <a:r>
              <a:rPr lang="en-US" sz="2000" b="1" dirty="0" smtClean="0">
                <a:solidFill>
                  <a:schemeClr val="tx1"/>
                </a:solidFill>
                <a:latin typeface="Cambria" pitchFamily="18" charset="0"/>
                <a:ea typeface="Cambria" pitchFamily="18" charset="0"/>
                <a:cs typeface="Cambria" pitchFamily="18" charset="0"/>
              </a:rPr>
              <a:t>Pull the Interconnecting cable while disconnecting it from the Control Unit without pressing the spring type clips on the hood of the connector</a:t>
            </a:r>
            <a:endParaRPr lang="en-US" sz="2000" b="1" dirty="0">
              <a:solidFill>
                <a:schemeClr val="tx1"/>
              </a:solidFill>
              <a:latin typeface="Cambria" pitchFamily="18" charset="0"/>
              <a:ea typeface="Cambria" pitchFamily="18" charset="0"/>
              <a:cs typeface="Cambria" pitchFamily="18" charset="0"/>
            </a:endParaRPr>
          </a:p>
        </p:txBody>
      </p:sp>
      <p:sp>
        <p:nvSpPr>
          <p:cNvPr id="4" name="Date Placeholder 3"/>
          <p:cNvSpPr>
            <a:spLocks noGrp="1"/>
          </p:cNvSpPr>
          <p:nvPr>
            <p:ph type="dt" sz="quarter" idx="10"/>
          </p:nvPr>
        </p:nvSpPr>
        <p:spPr/>
        <p:txBody>
          <a:bodyPr/>
          <a:lstStyle/>
          <a:p>
            <a:pPr>
              <a:defRPr/>
            </a:pPr>
            <a:fld id="{5103EFA3-EFC4-8A43-9082-0AF6AB1C3E7B}"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a:xfrm>
            <a:off x="6444208" y="6453336"/>
            <a:ext cx="2242592" cy="268139"/>
          </a:xfrm>
        </p:spPr>
        <p:txBody>
          <a:bodyPr/>
          <a:lstStyle/>
          <a:p>
            <a:pPr>
              <a:defRPr/>
            </a:pPr>
            <a:fld id="{C8B43C04-2305-4CFC-8B42-A6A438DA58F5}" type="slidenum">
              <a:rPr lang="en-US"/>
              <a:pPr>
                <a:defRPr/>
              </a:pPr>
              <a:t>28</a:t>
            </a:fld>
            <a:endParaRPr lang="en-US"/>
          </a:p>
        </p:txBody>
      </p:sp>
      <p:sp>
        <p:nvSpPr>
          <p:cNvPr id="7" name="TextBox 6"/>
          <p:cNvSpPr txBox="1">
            <a:spLocks noChangeArrowheads="1"/>
          </p:cNvSpPr>
          <p:nvPr/>
        </p:nvSpPr>
        <p:spPr bwMode="auto">
          <a:xfrm>
            <a:off x="1187624" y="1196752"/>
            <a:ext cx="7515225" cy="450850"/>
          </a:xfrm>
          <a:prstGeom prst="rect">
            <a:avLst/>
          </a:prstGeom>
          <a:solidFill>
            <a:srgbClr val="FF0000"/>
          </a:solidFill>
          <a:ln w="9525">
            <a:noFill/>
            <a:miter lim="800000"/>
            <a:headEnd/>
            <a:tailEnd/>
          </a:ln>
        </p:spPr>
        <p:txBody>
          <a:bodyPr>
            <a:spAutoFit/>
          </a:bodyPr>
          <a:lstStyle/>
          <a:p>
            <a:pPr marL="0" lvl="1">
              <a:lnSpc>
                <a:spcPct val="120000"/>
              </a:lnSpc>
              <a:spcBef>
                <a:spcPct val="20000"/>
              </a:spcBef>
            </a:pPr>
            <a:r>
              <a:rPr lang="en-US" sz="2000" b="1" dirty="0">
                <a:latin typeface="Cambria" pitchFamily="18" charset="0"/>
                <a:ea typeface="Cambria" pitchFamily="18" charset="0"/>
                <a:cs typeface="Cambria" pitchFamily="18" charset="0"/>
              </a:rPr>
              <a:t>Exert undue pressure on latches, hinges etc.</a:t>
            </a:r>
          </a:p>
        </p:txBody>
      </p:sp>
      <p:sp>
        <p:nvSpPr>
          <p:cNvPr id="8" name="TextBox 7"/>
          <p:cNvSpPr txBox="1">
            <a:spLocks noChangeArrowheads="1"/>
          </p:cNvSpPr>
          <p:nvPr/>
        </p:nvSpPr>
        <p:spPr bwMode="auto">
          <a:xfrm>
            <a:off x="1187624" y="1700808"/>
            <a:ext cx="7515225" cy="401637"/>
          </a:xfrm>
          <a:prstGeom prst="rect">
            <a:avLst/>
          </a:prstGeom>
          <a:solidFill>
            <a:srgbClr val="FF0000"/>
          </a:solidFill>
          <a:ln w="9525">
            <a:noFill/>
            <a:miter lim="800000"/>
            <a:headEnd/>
            <a:tailEnd/>
          </a:ln>
        </p:spPr>
        <p:txBody>
          <a:bodyPr>
            <a:spAutoFit/>
          </a:bodyPr>
          <a:lstStyle/>
          <a:p>
            <a:pPr marL="0" lvl="1">
              <a:spcBef>
                <a:spcPct val="50000"/>
              </a:spcBef>
            </a:pPr>
            <a:r>
              <a:rPr lang="en-US" sz="2000" b="1" dirty="0">
                <a:latin typeface="Cambria" pitchFamily="18" charset="0"/>
                <a:ea typeface="Cambria" pitchFamily="18" charset="0"/>
                <a:cs typeface="Cambria" pitchFamily="18" charset="0"/>
              </a:rPr>
              <a:t>Keep EVM near heater or other hot objects</a:t>
            </a:r>
          </a:p>
        </p:txBody>
      </p:sp>
      <p:sp>
        <p:nvSpPr>
          <p:cNvPr id="9" name="TextBox 8"/>
          <p:cNvSpPr txBox="1">
            <a:spLocks noChangeArrowheads="1"/>
          </p:cNvSpPr>
          <p:nvPr/>
        </p:nvSpPr>
        <p:spPr bwMode="auto">
          <a:xfrm>
            <a:off x="1187624" y="2132856"/>
            <a:ext cx="7515225" cy="400050"/>
          </a:xfrm>
          <a:prstGeom prst="rect">
            <a:avLst/>
          </a:prstGeom>
          <a:solidFill>
            <a:srgbClr val="FF0000"/>
          </a:solidFill>
          <a:ln w="9525">
            <a:noFill/>
            <a:miter lim="800000"/>
            <a:headEnd/>
            <a:tailEnd/>
          </a:ln>
        </p:spPr>
        <p:txBody>
          <a:bodyPr>
            <a:spAutoFit/>
          </a:bodyPr>
          <a:lstStyle/>
          <a:p>
            <a:pPr marL="0" lvl="1">
              <a:spcBef>
                <a:spcPct val="50000"/>
              </a:spcBef>
            </a:pPr>
            <a:r>
              <a:rPr lang="en-US" sz="2000" b="1" dirty="0">
                <a:latin typeface="Cambria" pitchFamily="18" charset="0"/>
                <a:ea typeface="Cambria" pitchFamily="18" charset="0"/>
                <a:cs typeface="Cambria" pitchFamily="18" charset="0"/>
              </a:rPr>
              <a:t>Allow molten </a:t>
            </a:r>
            <a:r>
              <a:rPr lang="en-US" sz="2000" b="1" dirty="0" err="1">
                <a:latin typeface="Cambria" pitchFamily="18" charset="0"/>
                <a:ea typeface="Cambria" pitchFamily="18" charset="0"/>
                <a:cs typeface="Cambria" pitchFamily="18" charset="0"/>
              </a:rPr>
              <a:t>lac</a:t>
            </a:r>
            <a:r>
              <a:rPr lang="en-US" sz="2000" b="1" dirty="0">
                <a:latin typeface="Cambria" pitchFamily="18" charset="0"/>
                <a:ea typeface="Cambria" pitchFamily="18" charset="0"/>
                <a:cs typeface="Cambria" pitchFamily="18" charset="0"/>
              </a:rPr>
              <a:t>/sealing wax to fall on the EVM while sealing</a:t>
            </a:r>
          </a:p>
        </p:txBody>
      </p:sp>
      <p:sp>
        <p:nvSpPr>
          <p:cNvPr id="10" name="TextBox 9"/>
          <p:cNvSpPr txBox="1">
            <a:spLocks noChangeArrowheads="1"/>
          </p:cNvSpPr>
          <p:nvPr/>
        </p:nvSpPr>
        <p:spPr bwMode="auto">
          <a:xfrm>
            <a:off x="1187624" y="2996952"/>
            <a:ext cx="7515225" cy="708025"/>
          </a:xfrm>
          <a:prstGeom prst="rect">
            <a:avLst/>
          </a:prstGeom>
          <a:solidFill>
            <a:srgbClr val="FF0000"/>
          </a:solidFill>
          <a:ln w="9525">
            <a:noFill/>
            <a:miter lim="800000"/>
            <a:headEnd/>
            <a:tailEnd/>
          </a:ln>
        </p:spPr>
        <p:txBody>
          <a:bodyPr>
            <a:spAutoFit/>
          </a:bodyPr>
          <a:lstStyle/>
          <a:p>
            <a:pPr marL="0" lvl="1">
              <a:spcBef>
                <a:spcPct val="50000"/>
              </a:spcBef>
            </a:pPr>
            <a:r>
              <a:rPr lang="en-US" sz="2000" b="1" dirty="0">
                <a:latin typeface="Cambria" pitchFamily="18" charset="0"/>
                <a:ea typeface="Cambria" pitchFamily="18" charset="0"/>
                <a:cs typeface="Cambria" pitchFamily="18" charset="0"/>
              </a:rPr>
              <a:t>Remove the </a:t>
            </a:r>
            <a:r>
              <a:rPr lang="en-US" sz="2000" b="1" dirty="0" smtClean="0">
                <a:latin typeface="Cambria" pitchFamily="18" charset="0"/>
                <a:ea typeface="Cambria" pitchFamily="18" charset="0"/>
                <a:cs typeface="Cambria" pitchFamily="18" charset="0"/>
              </a:rPr>
              <a:t>Outer Paper Seal </a:t>
            </a:r>
            <a:r>
              <a:rPr lang="en-US" sz="2000" b="1" dirty="0">
                <a:latin typeface="Cambria" pitchFamily="18" charset="0"/>
                <a:ea typeface="Cambria" pitchFamily="18" charset="0"/>
                <a:cs typeface="Cambria" pitchFamily="18" charset="0"/>
              </a:rPr>
              <a:t>until the Control Unit is on counting table</a:t>
            </a:r>
          </a:p>
        </p:txBody>
      </p:sp>
      <p:sp>
        <p:nvSpPr>
          <p:cNvPr id="11" name="TextBox 10"/>
          <p:cNvSpPr txBox="1">
            <a:spLocks noChangeArrowheads="1"/>
          </p:cNvSpPr>
          <p:nvPr/>
        </p:nvSpPr>
        <p:spPr bwMode="auto">
          <a:xfrm>
            <a:off x="1187624" y="2564904"/>
            <a:ext cx="7515225" cy="400050"/>
          </a:xfrm>
          <a:prstGeom prst="rect">
            <a:avLst/>
          </a:prstGeom>
          <a:solidFill>
            <a:srgbClr val="FF0000"/>
          </a:solidFill>
          <a:ln w="9525">
            <a:noFill/>
            <a:miter lim="800000"/>
            <a:headEnd/>
            <a:tailEnd/>
          </a:ln>
        </p:spPr>
        <p:txBody>
          <a:bodyPr>
            <a:spAutoFit/>
          </a:bodyPr>
          <a:lstStyle/>
          <a:p>
            <a:pPr marL="0" lvl="1">
              <a:spcBef>
                <a:spcPct val="50000"/>
              </a:spcBef>
            </a:pPr>
            <a:r>
              <a:rPr lang="en-US" sz="2000" b="1" dirty="0">
                <a:latin typeface="Cambria" pitchFamily="18" charset="0"/>
                <a:ea typeface="Cambria" pitchFamily="18" charset="0"/>
                <a:cs typeface="Cambria" pitchFamily="18" charset="0"/>
              </a:rPr>
              <a:t>Force open the covers or doors of various sections</a:t>
            </a:r>
          </a:p>
        </p:txBody>
      </p:sp>
      <p:sp>
        <p:nvSpPr>
          <p:cNvPr id="12" name="TextBox 11"/>
          <p:cNvSpPr txBox="1">
            <a:spLocks noChangeArrowheads="1"/>
          </p:cNvSpPr>
          <p:nvPr/>
        </p:nvSpPr>
        <p:spPr bwMode="auto">
          <a:xfrm>
            <a:off x="1187624" y="3789040"/>
            <a:ext cx="7515225" cy="450850"/>
          </a:xfrm>
          <a:prstGeom prst="rect">
            <a:avLst/>
          </a:prstGeom>
          <a:solidFill>
            <a:srgbClr val="FF0000"/>
          </a:solidFill>
          <a:ln w="9525">
            <a:noFill/>
            <a:miter lim="800000"/>
            <a:headEnd/>
            <a:tailEnd/>
          </a:ln>
        </p:spPr>
        <p:txBody>
          <a:bodyPr>
            <a:spAutoFit/>
          </a:bodyPr>
          <a:lstStyle/>
          <a:p>
            <a:pPr marL="0" lvl="1">
              <a:lnSpc>
                <a:spcPct val="120000"/>
              </a:lnSpc>
              <a:spcBef>
                <a:spcPct val="20000"/>
              </a:spcBef>
              <a:tabLst>
                <a:tab pos="0" algn="l"/>
              </a:tabLst>
            </a:pPr>
            <a:r>
              <a:rPr lang="en-US" sz="2000" b="1" dirty="0">
                <a:latin typeface="Cambria" pitchFamily="18" charset="0"/>
                <a:ea typeface="Cambria" pitchFamily="18" charset="0"/>
                <a:cs typeface="Cambria" pitchFamily="18" charset="0"/>
              </a:rPr>
              <a:t>Remove power pack  from the Control Unit used for poll </a:t>
            </a:r>
          </a:p>
        </p:txBody>
      </p:sp>
      <p:sp>
        <p:nvSpPr>
          <p:cNvPr id="13" name="TextBox 12"/>
          <p:cNvSpPr txBox="1">
            <a:spLocks noChangeArrowheads="1"/>
          </p:cNvSpPr>
          <p:nvPr/>
        </p:nvSpPr>
        <p:spPr bwMode="auto">
          <a:xfrm>
            <a:off x="1187624" y="4293096"/>
            <a:ext cx="7515225" cy="1189037"/>
          </a:xfrm>
          <a:prstGeom prst="rect">
            <a:avLst/>
          </a:prstGeom>
          <a:solidFill>
            <a:srgbClr val="FF0000"/>
          </a:solidFill>
          <a:ln w="9525">
            <a:noFill/>
            <a:miter lim="800000"/>
            <a:headEnd/>
            <a:tailEnd/>
          </a:ln>
        </p:spPr>
        <p:txBody>
          <a:bodyPr>
            <a:spAutoFit/>
          </a:bodyPr>
          <a:lstStyle/>
          <a:p>
            <a:pPr marL="0" lvl="1">
              <a:lnSpc>
                <a:spcPct val="120000"/>
              </a:lnSpc>
              <a:spcBef>
                <a:spcPct val="20000"/>
              </a:spcBef>
              <a:tabLst>
                <a:tab pos="0" algn="l"/>
              </a:tabLst>
            </a:pPr>
            <a:r>
              <a:rPr lang="en-US" sz="2000" b="1" dirty="0">
                <a:latin typeface="Cambria" pitchFamily="18" charset="0"/>
                <a:ea typeface="Cambria" pitchFamily="18" charset="0"/>
                <a:cs typeface="Cambria" pitchFamily="18" charset="0"/>
              </a:rPr>
              <a:t>Force the connector fixed at the end of the Interconnecting cable into the connector of Control Unit in the reverse direction</a:t>
            </a:r>
          </a:p>
        </p:txBody>
      </p:sp>
      <p:sp>
        <p:nvSpPr>
          <p:cNvPr id="15" name="Notched Right Arrow 14"/>
          <p:cNvSpPr/>
          <p:nvPr/>
        </p:nvSpPr>
        <p:spPr>
          <a:xfrm>
            <a:off x="251520" y="1124744"/>
            <a:ext cx="1006475" cy="561975"/>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16" name="Notched Right Arrow 15"/>
          <p:cNvSpPr/>
          <p:nvPr/>
        </p:nvSpPr>
        <p:spPr>
          <a:xfrm>
            <a:off x="251520" y="1628800"/>
            <a:ext cx="1006475" cy="563562"/>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17" name="Notched Right Arrow 16"/>
          <p:cNvSpPr/>
          <p:nvPr/>
        </p:nvSpPr>
        <p:spPr>
          <a:xfrm>
            <a:off x="251520" y="2060848"/>
            <a:ext cx="1006475" cy="563562"/>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18" name="Notched Right Arrow 17"/>
          <p:cNvSpPr/>
          <p:nvPr/>
        </p:nvSpPr>
        <p:spPr>
          <a:xfrm>
            <a:off x="251520" y="2492896"/>
            <a:ext cx="1006475" cy="563562"/>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19" name="Notched Right Arrow 18"/>
          <p:cNvSpPr/>
          <p:nvPr/>
        </p:nvSpPr>
        <p:spPr>
          <a:xfrm>
            <a:off x="251520" y="3068960"/>
            <a:ext cx="1006475" cy="561975"/>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20" name="Notched Right Arrow 19"/>
          <p:cNvSpPr/>
          <p:nvPr/>
        </p:nvSpPr>
        <p:spPr>
          <a:xfrm>
            <a:off x="251520" y="3717032"/>
            <a:ext cx="1006475" cy="561975"/>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21" name="Notched Right Arrow 20"/>
          <p:cNvSpPr/>
          <p:nvPr/>
        </p:nvSpPr>
        <p:spPr>
          <a:xfrm>
            <a:off x="251520" y="4581128"/>
            <a:ext cx="1006475" cy="563562"/>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
        <p:nvSpPr>
          <p:cNvPr id="22" name="Action Button: Return 21">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Notched Right Arrow 24"/>
          <p:cNvSpPr/>
          <p:nvPr/>
        </p:nvSpPr>
        <p:spPr>
          <a:xfrm>
            <a:off x="179512" y="5661248"/>
            <a:ext cx="1006475" cy="563563"/>
          </a:xfrm>
          <a:prstGeom prst="notchedRightArrow">
            <a:avLst/>
          </a:prstGeom>
          <a:solidFill>
            <a:srgbClr val="FF66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latin typeface="Cambria"/>
                <a:cs typeface="Cambria"/>
              </a:rPr>
              <a:t>Don’t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
                                          </p:val>
                                        </p:tav>
                                        <p:tav tm="100000">
                                          <p:val>
                                            <p:strVal val="#ppt_w"/>
                                          </p:val>
                                        </p:tav>
                                      </p:tavLst>
                                    </p:anim>
                                    <p:anim calcmode="lin" valueType="num">
                                      <p:cBhvr>
                                        <p:cTn id="106" dur="500" fill="hold"/>
                                        <p:tgtEl>
                                          <p:spTgt spid="25"/>
                                        </p:tgtEl>
                                        <p:attrNameLst>
                                          <p:attrName>ppt_h</p:attrName>
                                        </p:attrNameLst>
                                      </p:cBhvr>
                                      <p:tavLst>
                                        <p:tav tm="0">
                                          <p:val>
                                            <p:fltVal val="0"/>
                                          </p:val>
                                        </p:tav>
                                        <p:tav tm="100000">
                                          <p:val>
                                            <p:strVal val="#ppt_h"/>
                                          </p:val>
                                        </p:tav>
                                      </p:tavLst>
                                    </p:anim>
                                    <p:animEffect transition="in" filter="fade">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Check the EVM</a:t>
            </a:r>
            <a:r>
              <a:rPr lang="en-US" sz="2400" dirty="0" smtClean="0">
                <a:solidFill>
                  <a:srgbClr val="FF0000"/>
                </a:solidFill>
                <a:ea typeface="+mj-ea"/>
              </a:rPr>
              <a:t>[Must Read carefully]</a:t>
            </a:r>
            <a:endParaRPr lang="en-US" sz="2400" dirty="0">
              <a:solidFill>
                <a:srgbClr val="FF0000"/>
              </a:solidFill>
              <a:ea typeface="+mj-ea"/>
            </a:endParaRPr>
          </a:p>
        </p:txBody>
      </p:sp>
      <p:sp>
        <p:nvSpPr>
          <p:cNvPr id="4" name="Date Placeholder 3"/>
          <p:cNvSpPr>
            <a:spLocks noGrp="1"/>
          </p:cNvSpPr>
          <p:nvPr>
            <p:ph type="dt" sz="quarter" idx="10"/>
          </p:nvPr>
        </p:nvSpPr>
        <p:spPr/>
        <p:txBody>
          <a:bodyPr/>
          <a:lstStyle/>
          <a:p>
            <a:pPr>
              <a:defRPr/>
            </a:pPr>
            <a:fld id="{D9DBC21F-B667-1A47-967B-6FA63ED1B468}"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C59B5B7-856B-4D08-8A6D-971712A914BD}" type="slidenum">
              <a:rPr lang="en-US"/>
              <a:pPr>
                <a:defRPr/>
              </a:pPr>
              <a:t>29</a:t>
            </a:fld>
            <a:endParaRPr lang="en-US"/>
          </a:p>
        </p:txBody>
      </p:sp>
      <p:pic>
        <p:nvPicPr>
          <p:cNvPr id="4102" name="Picture 2"/>
          <p:cNvPicPr>
            <a:picLocks noGrp="1" noChangeAspect="1" noChangeArrowheads="1"/>
          </p:cNvPicPr>
          <p:nvPr>
            <p:ph idx="1"/>
          </p:nvPr>
        </p:nvPicPr>
        <p:blipFill>
          <a:blip r:embed="rId2" cstate="print"/>
          <a:srcRect/>
          <a:stretch>
            <a:fillRect/>
          </a:stretch>
        </p:blipFill>
        <p:spPr>
          <a:xfrm>
            <a:off x="222250" y="1476375"/>
            <a:ext cx="4400550" cy="5076825"/>
          </a:xfrm>
        </p:spPr>
        <p:style>
          <a:lnRef idx="1">
            <a:schemeClr val="accent3"/>
          </a:lnRef>
          <a:fillRef idx="2">
            <a:schemeClr val="accent3"/>
          </a:fillRef>
          <a:effectRef idx="1">
            <a:schemeClr val="accent3"/>
          </a:effectRef>
          <a:fontRef idx="minor">
            <a:schemeClr val="dk1"/>
          </a:fontRef>
        </p:style>
      </p:pic>
      <p:pic>
        <p:nvPicPr>
          <p:cNvPr id="4103" name="Picture 3"/>
          <p:cNvPicPr>
            <a:picLocks noChangeAspect="1" noChangeArrowheads="1"/>
          </p:cNvPicPr>
          <p:nvPr/>
        </p:nvPicPr>
        <p:blipFill>
          <a:blip r:embed="rId3" cstate="print"/>
          <a:srcRect/>
          <a:stretch>
            <a:fillRect/>
          </a:stretch>
        </p:blipFill>
        <p:spPr bwMode="auto">
          <a:xfrm>
            <a:off x="4446588" y="1476375"/>
            <a:ext cx="4475162" cy="5381625"/>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6864" cy="75274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smtClean="0"/>
              <a:t>What you have to Collect?</a:t>
            </a:r>
            <a:endParaRPr lang="en-US" sz="3200" dirty="0">
              <a:ea typeface="+mj-ea"/>
            </a:endParaRPr>
          </a:p>
        </p:txBody>
      </p:sp>
      <p:sp>
        <p:nvSpPr>
          <p:cNvPr id="11267" name="Content Placeholder 2"/>
          <p:cNvSpPr>
            <a:spLocks noGrp="1"/>
          </p:cNvSpPr>
          <p:nvPr>
            <p:ph idx="1"/>
          </p:nvPr>
        </p:nvSpPr>
        <p:spPr>
          <a:xfrm>
            <a:off x="161925" y="1196752"/>
            <a:ext cx="5857875" cy="5478686"/>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nSpc>
                <a:spcPct val="90000"/>
              </a:lnSpc>
            </a:pPr>
            <a:r>
              <a:rPr lang="en-US" sz="2400" dirty="0"/>
              <a:t>All requisite statutory and non-statutory forms</a:t>
            </a:r>
          </a:p>
          <a:p>
            <a:pPr>
              <a:lnSpc>
                <a:spcPct val="90000"/>
              </a:lnSpc>
            </a:pPr>
            <a:r>
              <a:rPr lang="en-US" sz="2400" dirty="0"/>
              <a:t>Other stationery items such as brass seal, voting compartments, outer paper seals, special tags, address tags, green paper seals, etc. to be arranged for. </a:t>
            </a:r>
          </a:p>
          <a:p>
            <a:pPr>
              <a:lnSpc>
                <a:spcPct val="90000"/>
              </a:lnSpc>
            </a:pPr>
            <a:r>
              <a:rPr lang="en-US" sz="2400" dirty="0" smtClean="0"/>
              <a:t>Marked copy of Electoral roll along with ASD (Absent, shifted </a:t>
            </a:r>
            <a:r>
              <a:rPr lang="en-US" sz="2400" dirty="0"/>
              <a:t> </a:t>
            </a:r>
            <a:r>
              <a:rPr lang="en-US" sz="2400" dirty="0" smtClean="0"/>
              <a:t>and dead) list of your polling station</a:t>
            </a:r>
          </a:p>
          <a:p>
            <a:pPr>
              <a:lnSpc>
                <a:spcPct val="90000"/>
              </a:lnSpc>
            </a:pPr>
            <a:r>
              <a:rPr lang="en-US" sz="2400" dirty="0" smtClean="0"/>
              <a:t>ECI order on alternative documents </a:t>
            </a:r>
          </a:p>
          <a:p>
            <a:pPr>
              <a:lnSpc>
                <a:spcPct val="90000"/>
              </a:lnSpc>
            </a:pPr>
            <a:r>
              <a:rPr lang="en-US" sz="2400" dirty="0" smtClean="0"/>
              <a:t>Photocopies </a:t>
            </a:r>
            <a:r>
              <a:rPr lang="en-US" sz="2400" dirty="0"/>
              <a:t>of specimen signatures of the contesting candidates and their election </a:t>
            </a:r>
            <a:r>
              <a:rPr lang="en-US" sz="2400" dirty="0" smtClean="0"/>
              <a:t>agents</a:t>
            </a:r>
            <a:endParaRPr lang="en-US" sz="2400" dirty="0"/>
          </a:p>
          <a:p>
            <a:pPr>
              <a:lnSpc>
                <a:spcPct val="90000"/>
              </a:lnSpc>
            </a:pPr>
            <a:r>
              <a:rPr lang="en-US" sz="2400" dirty="0" smtClean="0"/>
              <a:t>Visitor’s sheets, mock poll certificates</a:t>
            </a:r>
          </a:p>
          <a:p>
            <a:pPr>
              <a:lnSpc>
                <a:spcPct val="90000"/>
              </a:lnSpc>
            </a:pPr>
            <a:r>
              <a:rPr lang="en-US" sz="2400" dirty="0" smtClean="0"/>
              <a:t>Additional reporting formats as prescribed by the Commission</a:t>
            </a: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81DE7D58-9F13-4BFC-A8A8-4567B63CA1B7}" type="slidenum">
              <a:rPr lang="en-US"/>
              <a:pPr>
                <a:defRPr/>
              </a:pPr>
              <a:t>3</a:t>
            </a:fld>
            <a:endParaRPr lang="en-US" dirty="0"/>
          </a:p>
        </p:txBody>
      </p:sp>
      <p:pic>
        <p:nvPicPr>
          <p:cNvPr id="11270" name="Picture 3" descr="business_accounting.gif"/>
          <p:cNvPicPr>
            <a:picLocks noChangeAspect="1"/>
          </p:cNvPicPr>
          <p:nvPr/>
        </p:nvPicPr>
        <p:blipFill>
          <a:blip r:embed="rId2" cstate="print"/>
          <a:srcRect/>
          <a:stretch>
            <a:fillRect/>
          </a:stretch>
        </p:blipFill>
        <p:spPr bwMode="auto">
          <a:xfrm>
            <a:off x="5808663" y="941388"/>
            <a:ext cx="3505200" cy="62166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48659FAC-BEAD-B249-BD82-90075EFD055C}" type="datetime1">
              <a:rPr lang="en-IN"/>
              <a:pPr>
                <a:defRPr/>
              </a:pPr>
              <a:t>10-05-2013</a:t>
            </a:fld>
            <a:endParaRPr lang="en-US"/>
          </a:p>
        </p:txBody>
      </p:sp>
    </p:spTree>
    <p:extLst>
      <p:ext uri="{BB962C8B-B14F-4D97-AF65-F5344CB8AC3E}">
        <p14:creationId xmlns:p14="http://schemas.microsoft.com/office/powerpoint/2010/main" val="2517409391"/>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Collection of EVMs - 1</a:t>
            </a:r>
            <a:endParaRPr lang="en-US" dirty="0">
              <a:ea typeface="+mj-ea"/>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67977153"/>
              </p:ext>
            </p:extLst>
          </p:nvPr>
        </p:nvGraphicFramePr>
        <p:xfrm>
          <a:off x="457200" y="1989665"/>
          <a:ext cx="8229600" cy="4291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fld id="{A9725FD2-698D-5E40-A112-077465412ADE}"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E90A2317-FCFB-4F67-AA42-974410479B54}" type="slidenum">
              <a:rPr lang="en-US"/>
              <a:pPr>
                <a:defRPr/>
              </a:pPr>
              <a:t>30</a:t>
            </a:fld>
            <a:endParaRPr lang="en-US"/>
          </a:p>
        </p:txBody>
      </p:sp>
      <p:sp>
        <p:nvSpPr>
          <p:cNvPr id="4103" name="Rectangle 6"/>
          <p:cNvSpPr>
            <a:spLocks noChangeArrowheads="1"/>
          </p:cNvSpPr>
          <p:nvPr/>
        </p:nvSpPr>
        <p:spPr bwMode="auto">
          <a:xfrm>
            <a:off x="2590800" y="1528763"/>
            <a:ext cx="4094163" cy="460375"/>
          </a:xfrm>
          <a:prstGeom prst="rect">
            <a:avLst/>
          </a:prstGeom>
          <a:noFill/>
          <a:ln w="9525">
            <a:noFill/>
            <a:miter lim="800000"/>
            <a:headEnd/>
            <a:tailEnd/>
          </a:ln>
        </p:spPr>
        <p:txBody>
          <a:bodyPr wrap="none">
            <a:spAutoFit/>
          </a:bodyPr>
          <a:lstStyle/>
          <a:p>
            <a:r>
              <a:rPr lang="en-US" sz="2400" b="1">
                <a:latin typeface="Cambria" pitchFamily="18" charset="0"/>
                <a:ea typeface="Cambria" pitchFamily="18" charset="0"/>
                <a:cs typeface="Cambria" pitchFamily="18" charset="0"/>
              </a:rPr>
              <a:t>Checking of Voting machine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graphicEl>
                                              <a:dgm id="{8043B03D-9CDE-DF41-92FF-1C2500164C1A}"/>
                                            </p:graphicEl>
                                          </p:spTgt>
                                        </p:tgtEl>
                                        <p:attrNameLst>
                                          <p:attrName>style.visibility</p:attrName>
                                        </p:attrNameLst>
                                      </p:cBhvr>
                                      <p:to>
                                        <p:strVal val="visible"/>
                                      </p:to>
                                    </p:set>
                                    <p:animEffect transition="in" filter="circle(in)">
                                      <p:cBhvr>
                                        <p:cTn id="7" dur="2000"/>
                                        <p:tgtEl>
                                          <p:spTgt spid="8">
                                            <p:graphicEl>
                                              <a:dgm id="{8043B03D-9CDE-DF41-92FF-1C2500164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graphicEl>
                                              <a:dgm id="{A638C1F4-B34A-B34C-8EE9-C9356EFF8A2D}"/>
                                            </p:graphicEl>
                                          </p:spTgt>
                                        </p:tgtEl>
                                        <p:attrNameLst>
                                          <p:attrName>style.visibility</p:attrName>
                                        </p:attrNameLst>
                                      </p:cBhvr>
                                      <p:to>
                                        <p:strVal val="visible"/>
                                      </p:to>
                                    </p:set>
                                    <p:animEffect transition="in" filter="circle(in)">
                                      <p:cBhvr>
                                        <p:cTn id="12" dur="2000"/>
                                        <p:tgtEl>
                                          <p:spTgt spid="8">
                                            <p:graphicEl>
                                              <a:dgm id="{A638C1F4-B34A-B34C-8EE9-C9356EFF8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graphicEl>
                                              <a:dgm id="{60D723E7-E690-894A-B642-BFF7A92D234F}"/>
                                            </p:graphicEl>
                                          </p:spTgt>
                                        </p:tgtEl>
                                        <p:attrNameLst>
                                          <p:attrName>style.visibility</p:attrName>
                                        </p:attrNameLst>
                                      </p:cBhvr>
                                      <p:to>
                                        <p:strVal val="visible"/>
                                      </p:to>
                                    </p:set>
                                    <p:animEffect transition="in" filter="circle(in)">
                                      <p:cBhvr>
                                        <p:cTn id="17" dur="2000"/>
                                        <p:tgtEl>
                                          <p:spTgt spid="8">
                                            <p:graphicEl>
                                              <a:dgm id="{60D723E7-E690-894A-B642-BFF7A92D23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Collection of </a:t>
            </a:r>
            <a:r>
              <a:rPr lang="en-US" dirty="0" smtClean="0"/>
              <a:t>EVMs - 2</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CC442586-CA74-E948-813C-117F24B02D1D}"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3F2B0454-EC86-4EF4-94A6-25206C0813D0}" type="slidenum">
              <a:rPr lang="en-US"/>
              <a:pPr>
                <a:defRPr/>
              </a:pPr>
              <a:t>31</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graphicEl>
                                              <a:dgm id="{07E62A36-4BE3-3C4D-BC6D-E74B0C58316C}"/>
                                            </p:graphicEl>
                                          </p:spTgt>
                                        </p:tgtEl>
                                        <p:attrNameLst>
                                          <p:attrName>style.visibility</p:attrName>
                                        </p:attrNameLst>
                                      </p:cBhvr>
                                      <p:to>
                                        <p:strVal val="visible"/>
                                      </p:to>
                                    </p:set>
                                    <p:animEffect transition="in" filter="box(in)">
                                      <p:cBhvr>
                                        <p:cTn id="7" dur="2000"/>
                                        <p:tgtEl>
                                          <p:spTgt spid="7">
                                            <p:graphicEl>
                                              <a:dgm id="{07E62A36-4BE3-3C4D-BC6D-E74B0C5831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graphicEl>
                                              <a:dgm id="{805B5E7C-6F16-A545-A4C1-FFE652BA87D7}"/>
                                            </p:graphicEl>
                                          </p:spTgt>
                                        </p:tgtEl>
                                        <p:attrNameLst>
                                          <p:attrName>style.visibility</p:attrName>
                                        </p:attrNameLst>
                                      </p:cBhvr>
                                      <p:to>
                                        <p:strVal val="visible"/>
                                      </p:to>
                                    </p:set>
                                    <p:animEffect transition="in" filter="box(in)">
                                      <p:cBhvr>
                                        <p:cTn id="12" dur="2000"/>
                                        <p:tgtEl>
                                          <p:spTgt spid="7">
                                            <p:graphicEl>
                                              <a:dgm id="{805B5E7C-6F16-A545-A4C1-FFE652BA87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graphicEl>
                                              <a:dgm id="{02270FAF-44DA-4544-A5E0-6805774E7E57}"/>
                                            </p:graphicEl>
                                          </p:spTgt>
                                        </p:tgtEl>
                                        <p:attrNameLst>
                                          <p:attrName>style.visibility</p:attrName>
                                        </p:attrNameLst>
                                      </p:cBhvr>
                                      <p:to>
                                        <p:strVal val="visible"/>
                                      </p:to>
                                    </p:set>
                                    <p:animEffect transition="in" filter="box(in)">
                                      <p:cBhvr>
                                        <p:cTn id="17" dur="2000"/>
                                        <p:tgtEl>
                                          <p:spTgt spid="7">
                                            <p:graphicEl>
                                              <a:dgm id="{02270FAF-44DA-4544-A5E0-6805774E7E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graphicEl>
                                              <a:dgm id="{D446DF06-CFB6-8749-8CDD-5D9C3E1B080F}"/>
                                            </p:graphicEl>
                                          </p:spTgt>
                                        </p:tgtEl>
                                        <p:attrNameLst>
                                          <p:attrName>style.visibility</p:attrName>
                                        </p:attrNameLst>
                                      </p:cBhvr>
                                      <p:to>
                                        <p:strVal val="visible"/>
                                      </p:to>
                                    </p:set>
                                    <p:animEffect transition="in" filter="box(in)">
                                      <p:cBhvr>
                                        <p:cTn id="22" dur="2000"/>
                                        <p:tgtEl>
                                          <p:spTgt spid="7">
                                            <p:graphicEl>
                                              <a:dgm id="{D446DF06-CFB6-8749-8CDD-5D9C3E1B08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Collection of </a:t>
            </a:r>
            <a:r>
              <a:rPr lang="en-US" dirty="0" smtClean="0"/>
              <a:t>EVMs - 3</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A322FB99-FAD5-6B4C-B263-49FD8EA580B0}"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E282179-80E8-4D78-884E-F42BD269D9D6}" type="slidenum">
              <a:rPr lang="en-US"/>
              <a:pPr>
                <a:defRPr/>
              </a:pPr>
              <a:t>32</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graphicEl>
                                              <a:dgm id="{9663E795-AB2F-2D46-82CF-3AA3D6DC6A27}"/>
                                            </p:graphicEl>
                                          </p:spTgt>
                                        </p:tgtEl>
                                        <p:attrNameLst>
                                          <p:attrName>style.visibility</p:attrName>
                                        </p:attrNameLst>
                                      </p:cBhvr>
                                      <p:to>
                                        <p:strVal val="visible"/>
                                      </p:to>
                                    </p:set>
                                    <p:animEffect transition="in" filter="diamond(in)">
                                      <p:cBhvr>
                                        <p:cTn id="7" dur="2000"/>
                                        <p:tgtEl>
                                          <p:spTgt spid="7">
                                            <p:graphicEl>
                                              <a:dgm id="{9663E795-AB2F-2D46-82CF-3AA3D6DC6A2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graphicEl>
                                              <a:dgm id="{B2BBECFD-5169-CC4A-A603-06ACBDB0B806}"/>
                                            </p:graphicEl>
                                          </p:spTgt>
                                        </p:tgtEl>
                                        <p:attrNameLst>
                                          <p:attrName>style.visibility</p:attrName>
                                        </p:attrNameLst>
                                      </p:cBhvr>
                                      <p:to>
                                        <p:strVal val="visible"/>
                                      </p:to>
                                    </p:set>
                                    <p:animEffect transition="in" filter="diamond(in)">
                                      <p:cBhvr>
                                        <p:cTn id="12" dur="2000"/>
                                        <p:tgtEl>
                                          <p:spTgt spid="7">
                                            <p:graphicEl>
                                              <a:dgm id="{B2BBECFD-5169-CC4A-A603-06ACBDB0B8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graphicEl>
                                              <a:dgm id="{0FFC3032-37C2-3A41-B7FB-2673125EA2BA}"/>
                                            </p:graphicEl>
                                          </p:spTgt>
                                        </p:tgtEl>
                                        <p:attrNameLst>
                                          <p:attrName>style.visibility</p:attrName>
                                        </p:attrNameLst>
                                      </p:cBhvr>
                                      <p:to>
                                        <p:strVal val="visible"/>
                                      </p:to>
                                    </p:set>
                                    <p:animEffect transition="in" filter="diamond(in)">
                                      <p:cBhvr>
                                        <p:cTn id="17" dur="2000"/>
                                        <p:tgtEl>
                                          <p:spTgt spid="7">
                                            <p:graphicEl>
                                              <a:dgm id="{0FFC3032-37C2-3A41-B7FB-2673125EA2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Collection of </a:t>
            </a:r>
            <a:r>
              <a:rPr lang="en-US" dirty="0" smtClean="0"/>
              <a:t>EVMs - 4</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1D20AF6-C154-654C-BB46-F5C7A914DB8B}"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71094EF-E85D-440D-B780-835304515B5A}" type="slidenum">
              <a:rPr lang="en-US"/>
              <a:pPr>
                <a:defRPr/>
              </a:pPr>
              <a:t>33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graphicEl>
                                              <a:dgm id="{E5EC8156-A690-8C4D-BF32-CE5806CAB2F1}"/>
                                            </p:graphicEl>
                                          </p:spTgt>
                                        </p:tgtEl>
                                        <p:attrNameLst>
                                          <p:attrName>style.visibility</p:attrName>
                                        </p:attrNameLst>
                                      </p:cBhvr>
                                      <p:to>
                                        <p:strVal val="visible"/>
                                      </p:to>
                                    </p:set>
                                    <p:animEffect transition="in" filter="plus(in)">
                                      <p:cBhvr>
                                        <p:cTn id="7" dur="2000"/>
                                        <p:tgtEl>
                                          <p:spTgt spid="7">
                                            <p:graphicEl>
                                              <a:dgm id="{E5EC8156-A690-8C4D-BF32-CE5806CAB2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graphicEl>
                                              <a:dgm id="{0A13DF5B-CBFA-7A4D-BFB9-30F1ED33837D}"/>
                                            </p:graphicEl>
                                          </p:spTgt>
                                        </p:tgtEl>
                                        <p:attrNameLst>
                                          <p:attrName>style.visibility</p:attrName>
                                        </p:attrNameLst>
                                      </p:cBhvr>
                                      <p:to>
                                        <p:strVal val="visible"/>
                                      </p:to>
                                    </p:set>
                                    <p:animEffect transition="in" filter="plus(in)">
                                      <p:cBhvr>
                                        <p:cTn id="12" dur="2000"/>
                                        <p:tgtEl>
                                          <p:spTgt spid="7">
                                            <p:graphicEl>
                                              <a:dgm id="{0A13DF5B-CBFA-7A4D-BFB9-30F1ED3383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graphicEl>
                                              <a:dgm id="{FF30EE75-2516-4A44-8214-9711DE775C02}"/>
                                            </p:graphicEl>
                                          </p:spTgt>
                                        </p:tgtEl>
                                        <p:attrNameLst>
                                          <p:attrName>style.visibility</p:attrName>
                                        </p:attrNameLst>
                                      </p:cBhvr>
                                      <p:to>
                                        <p:strVal val="visible"/>
                                      </p:to>
                                    </p:set>
                                    <p:animEffect transition="in" filter="plus(in)">
                                      <p:cBhvr>
                                        <p:cTn id="17" dur="2000"/>
                                        <p:tgtEl>
                                          <p:spTgt spid="7">
                                            <p:graphicEl>
                                              <a:dgm id="{FF30EE75-2516-4A44-8214-9711DE775C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Collection of </a:t>
            </a:r>
            <a:r>
              <a:rPr lang="en-US" dirty="0" smtClean="0"/>
              <a:t>EVMs - 5</a:t>
            </a:r>
            <a:endParaRPr lang="en-US" dirty="0">
              <a:ea typeface="+mj-ea"/>
            </a:endParaRPr>
          </a:p>
        </p:txBody>
      </p:sp>
      <p:sp>
        <p:nvSpPr>
          <p:cNvPr id="8195" name="Content Placeholder 2"/>
          <p:cNvSpPr>
            <a:spLocks noGrp="1"/>
          </p:cNvSpPr>
          <p:nvPr>
            <p:ph idx="1"/>
          </p:nvPr>
        </p:nvSpPr>
        <p:spPr/>
        <p:txBody>
          <a:bodyPr/>
          <a:lstStyle/>
          <a:p>
            <a:pPr marL="0" indent="0">
              <a:buFont typeface="Arial" pitchFamily="34" charset="0"/>
              <a:buNone/>
            </a:pPr>
            <a:r>
              <a:rPr lang="en-US" sz="2000" b="1" smtClean="0"/>
              <a:t>Position of Slide Switch</a:t>
            </a:r>
          </a:p>
          <a:p>
            <a:pPr marL="0" indent="0">
              <a:buFont typeface="Arial" pitchFamily="34" charset="0"/>
              <a:buNone/>
            </a:pPr>
            <a:endParaRPr lang="en-US" sz="2000" b="1" smtClean="0"/>
          </a:p>
        </p:txBody>
      </p:sp>
      <p:sp>
        <p:nvSpPr>
          <p:cNvPr id="4" name="Date Placeholder 3"/>
          <p:cNvSpPr>
            <a:spLocks noGrp="1"/>
          </p:cNvSpPr>
          <p:nvPr>
            <p:ph type="dt" sz="quarter" idx="10"/>
          </p:nvPr>
        </p:nvSpPr>
        <p:spPr/>
        <p:txBody>
          <a:bodyPr/>
          <a:lstStyle/>
          <a:p>
            <a:pPr>
              <a:defRPr/>
            </a:pPr>
            <a:fld id="{B8D09C41-122F-C64D-BB79-424E5567B65E}"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2392543-C5E3-45A2-9C14-CD15EE51A201}" type="slidenum">
              <a:rPr lang="en-US"/>
              <a:pPr>
                <a:defRPr/>
              </a:pPr>
              <a:t>34</a:t>
            </a:fld>
            <a:endParaRPr lang="en-US" dirty="0"/>
          </a:p>
        </p:txBody>
      </p:sp>
      <p:graphicFrame>
        <p:nvGraphicFramePr>
          <p:cNvPr id="7" name="Table 6"/>
          <p:cNvGraphicFramePr>
            <a:graphicFrameLocks noGrp="1"/>
          </p:cNvGraphicFramePr>
          <p:nvPr/>
        </p:nvGraphicFramePr>
        <p:xfrm>
          <a:off x="592138" y="2068513"/>
          <a:ext cx="7987014" cy="3302000"/>
        </p:xfrm>
        <a:graphic>
          <a:graphicData uri="http://schemas.openxmlformats.org/drawingml/2006/table">
            <a:tbl>
              <a:tblPr firstRow="1" bandRow="1">
                <a:tableStyleId>{5C22544A-7EE6-4342-B048-85BDC9FD1C3A}</a:tableStyleId>
              </a:tblPr>
              <a:tblGrid>
                <a:gridCol w="2662338"/>
                <a:gridCol w="1208121"/>
                <a:gridCol w="4116555"/>
              </a:tblGrid>
              <a:tr h="370840">
                <a:tc>
                  <a:txBody>
                    <a:bodyPr/>
                    <a:lstStyle/>
                    <a:p>
                      <a:r>
                        <a:rPr lang="en-US" sz="1800" dirty="0" smtClean="0">
                          <a:latin typeface="Cambria"/>
                          <a:cs typeface="Cambria"/>
                        </a:rPr>
                        <a:t>No. of candidates </a:t>
                      </a:r>
                      <a:endParaRPr lang="en-US" dirty="0">
                        <a:latin typeface="Cambria"/>
                        <a:cs typeface="Cambria"/>
                      </a:endParaRPr>
                    </a:p>
                  </a:txBody>
                  <a:tcPr/>
                </a:tc>
                <a:tc>
                  <a:txBody>
                    <a:bodyPr/>
                    <a:lstStyle/>
                    <a:p>
                      <a:r>
                        <a:rPr lang="en-US" sz="1800" dirty="0" smtClean="0">
                          <a:latin typeface="Cambria"/>
                          <a:cs typeface="Cambria"/>
                        </a:rPr>
                        <a:t>no of Unit</a:t>
                      </a:r>
                      <a:endParaRPr lang="en-US" dirty="0">
                        <a:latin typeface="Cambria"/>
                        <a:cs typeface="Cambria"/>
                      </a:endParaRPr>
                    </a:p>
                  </a:txBody>
                  <a:tcPr/>
                </a:tc>
                <a:tc>
                  <a:txBody>
                    <a:bodyPr/>
                    <a:lstStyle/>
                    <a:p>
                      <a:r>
                        <a:rPr lang="en-US" sz="1800" dirty="0" smtClean="0">
                          <a:latin typeface="Cambria"/>
                          <a:cs typeface="Cambria"/>
                        </a:rPr>
                        <a:t>Setting position</a:t>
                      </a:r>
                      <a:endParaRPr lang="en-US" dirty="0">
                        <a:latin typeface="Cambria"/>
                        <a:cs typeface="Cambria"/>
                      </a:endParaRPr>
                    </a:p>
                  </a:txBody>
                  <a:tcPr/>
                </a:tc>
              </a:tr>
              <a:tr h="370840">
                <a:tc>
                  <a:txBody>
                    <a:bodyPr/>
                    <a:lstStyle/>
                    <a:p>
                      <a:r>
                        <a:rPr lang="en-US" sz="1800" dirty="0" smtClean="0">
                          <a:latin typeface="Cambria"/>
                          <a:cs typeface="Cambria"/>
                        </a:rPr>
                        <a:t>2-16</a:t>
                      </a:r>
                      <a:endParaRPr lang="en-US" dirty="0">
                        <a:latin typeface="Cambria"/>
                        <a:cs typeface="Cambria"/>
                      </a:endParaRPr>
                    </a:p>
                  </a:txBody>
                  <a:tcPr/>
                </a:tc>
                <a:tc>
                  <a:txBody>
                    <a:bodyPr/>
                    <a:lstStyle/>
                    <a:p>
                      <a:r>
                        <a:rPr lang="en-US" sz="1800" dirty="0" smtClean="0">
                          <a:latin typeface="Cambria"/>
                          <a:cs typeface="Cambria"/>
                        </a:rPr>
                        <a:t>1</a:t>
                      </a:r>
                      <a:endParaRPr lang="en-US" dirty="0">
                        <a:latin typeface="Cambria"/>
                        <a:cs typeface="Cambria"/>
                      </a:endParaRPr>
                    </a:p>
                  </a:txBody>
                  <a:tcPr/>
                </a:tc>
                <a:tc>
                  <a:txBody>
                    <a:bodyPr/>
                    <a:lstStyle/>
                    <a:p>
                      <a:r>
                        <a:rPr lang="en-US" sz="1800" dirty="0" smtClean="0">
                          <a:latin typeface="Cambria"/>
                          <a:cs typeface="Cambria"/>
                        </a:rPr>
                        <a:t>1</a:t>
                      </a:r>
                      <a:endParaRPr lang="en-US" dirty="0">
                        <a:latin typeface="Cambria"/>
                        <a:cs typeface="Cambria"/>
                      </a:endParaRPr>
                    </a:p>
                  </a:txBody>
                  <a:tcPr/>
                </a:tc>
              </a:tr>
              <a:tr h="370840">
                <a:tc>
                  <a:txBody>
                    <a:bodyPr/>
                    <a:lstStyle/>
                    <a:p>
                      <a:r>
                        <a:rPr lang="en-US" sz="1800" dirty="0" smtClean="0">
                          <a:latin typeface="Cambria"/>
                          <a:cs typeface="Cambria"/>
                        </a:rPr>
                        <a:t>17-32</a:t>
                      </a:r>
                      <a:endParaRPr lang="en-US" dirty="0">
                        <a:latin typeface="Cambria"/>
                        <a:cs typeface="Cambria"/>
                      </a:endParaRPr>
                    </a:p>
                  </a:txBody>
                  <a:tcPr/>
                </a:tc>
                <a:tc>
                  <a:txBody>
                    <a:bodyPr/>
                    <a:lstStyle/>
                    <a:p>
                      <a:r>
                        <a:rPr lang="en-US" dirty="0" smtClean="0">
                          <a:latin typeface="Cambria"/>
                          <a:cs typeface="Cambria"/>
                        </a:rPr>
                        <a:t>2</a:t>
                      </a:r>
                      <a:endParaRPr lang="en-US" dirty="0">
                        <a:latin typeface="Cambria"/>
                        <a:cs typeface="Cambria"/>
                      </a:endParaRPr>
                    </a:p>
                  </a:txBody>
                  <a:tcPr/>
                </a:tc>
                <a:tc>
                  <a:txBody>
                    <a:bodyPr/>
                    <a:lstStyle/>
                    <a:p>
                      <a:r>
                        <a:rPr lang="en-US" sz="1800" dirty="0" smtClean="0">
                          <a:latin typeface="Cambria"/>
                          <a:cs typeface="Cambria"/>
                        </a:rPr>
                        <a:t>1</a:t>
                      </a:r>
                      <a:r>
                        <a:rPr lang="en-US" sz="1800" baseline="30000" dirty="0" smtClean="0">
                          <a:latin typeface="Cambria"/>
                          <a:cs typeface="Cambria"/>
                        </a:rPr>
                        <a:t>st</a:t>
                      </a:r>
                      <a:r>
                        <a:rPr lang="en-US" sz="1800" dirty="0" smtClean="0">
                          <a:latin typeface="Cambria"/>
                          <a:cs typeface="Cambria"/>
                        </a:rPr>
                        <a:t> ballot position 1</a:t>
                      </a:r>
                    </a:p>
                    <a:p>
                      <a:r>
                        <a:rPr lang="en-US" sz="1800" dirty="0" smtClean="0">
                          <a:latin typeface="Cambria"/>
                          <a:cs typeface="Cambria"/>
                        </a:rPr>
                        <a:t>name of 1-16 candidates</a:t>
                      </a:r>
                      <a:endParaRPr lang="en-US" dirty="0">
                        <a:latin typeface="Cambria"/>
                        <a:cs typeface="Cambria"/>
                      </a:endParaRPr>
                    </a:p>
                  </a:txBody>
                  <a:tcPr/>
                </a:tc>
              </a:tr>
              <a:tr h="370840">
                <a:tc>
                  <a:txBody>
                    <a:bodyPr/>
                    <a:lstStyle/>
                    <a:p>
                      <a:endParaRPr lang="en-US" dirty="0">
                        <a:latin typeface="Cambria"/>
                        <a:cs typeface="Cambria"/>
                      </a:endParaRPr>
                    </a:p>
                  </a:txBody>
                  <a:tcPr/>
                </a:tc>
                <a:tc>
                  <a:txBody>
                    <a:bodyPr/>
                    <a:lstStyle/>
                    <a:p>
                      <a:endParaRPr lang="en-US" dirty="0">
                        <a:latin typeface="Cambria"/>
                        <a:cs typeface="Cambria"/>
                      </a:endParaRPr>
                    </a:p>
                  </a:txBody>
                  <a:tcPr/>
                </a:tc>
                <a:tc>
                  <a:txBody>
                    <a:bodyPr/>
                    <a:lstStyle/>
                    <a:p>
                      <a:r>
                        <a:rPr lang="en-US" dirty="0" smtClean="0">
                          <a:latin typeface="Cambria"/>
                          <a:cs typeface="Cambria"/>
                        </a:rPr>
                        <a:t>2</a:t>
                      </a:r>
                      <a:r>
                        <a:rPr lang="en-US" baseline="30000" dirty="0" smtClean="0">
                          <a:latin typeface="Cambria"/>
                          <a:cs typeface="Cambria"/>
                        </a:rPr>
                        <a:t>nd</a:t>
                      </a:r>
                      <a:r>
                        <a:rPr lang="en-US" dirty="0" smtClean="0">
                          <a:latin typeface="Cambria"/>
                          <a:cs typeface="Cambria"/>
                        </a:rPr>
                        <a:t> Ballot position 2</a:t>
                      </a:r>
                    </a:p>
                    <a:p>
                      <a:r>
                        <a:rPr lang="en-US" dirty="0" smtClean="0">
                          <a:latin typeface="Cambria"/>
                          <a:cs typeface="Cambria"/>
                        </a:rPr>
                        <a:t>Name</a:t>
                      </a:r>
                      <a:r>
                        <a:rPr lang="en-US" baseline="0" dirty="0" smtClean="0">
                          <a:latin typeface="Cambria"/>
                          <a:cs typeface="Cambria"/>
                        </a:rPr>
                        <a:t> of 17-32</a:t>
                      </a:r>
                      <a:endParaRPr lang="en-US" dirty="0">
                        <a:latin typeface="Cambria"/>
                        <a:cs typeface="Cambria"/>
                      </a:endParaRPr>
                    </a:p>
                  </a:txBody>
                  <a:tcPr/>
                </a:tc>
              </a:tr>
              <a:tr h="370840">
                <a:tc>
                  <a:txBody>
                    <a:bodyPr/>
                    <a:lstStyle/>
                    <a:p>
                      <a:r>
                        <a:rPr lang="en-US" dirty="0" smtClean="0">
                          <a:latin typeface="Cambria"/>
                          <a:cs typeface="Cambria"/>
                        </a:rPr>
                        <a:t>33-48</a:t>
                      </a:r>
                      <a:endParaRPr lang="en-US" dirty="0">
                        <a:latin typeface="Cambria"/>
                        <a:cs typeface="Cambria"/>
                      </a:endParaRPr>
                    </a:p>
                  </a:txBody>
                  <a:tcPr/>
                </a:tc>
                <a:tc>
                  <a:txBody>
                    <a:bodyPr/>
                    <a:lstStyle/>
                    <a:p>
                      <a:r>
                        <a:rPr lang="en-US" dirty="0" smtClean="0">
                          <a:latin typeface="Cambria"/>
                          <a:cs typeface="Cambria"/>
                        </a:rPr>
                        <a:t>3</a:t>
                      </a:r>
                      <a:endParaRPr lang="en-US" dirty="0">
                        <a:latin typeface="Cambria"/>
                        <a:cs typeface="Cambria"/>
                      </a:endParaRPr>
                    </a:p>
                  </a:txBody>
                  <a:tcPr/>
                </a:tc>
                <a:tc>
                  <a:txBody>
                    <a:bodyPr/>
                    <a:lstStyle/>
                    <a:p>
                      <a:r>
                        <a:rPr lang="en-US" dirty="0" smtClean="0">
                          <a:latin typeface="Cambria"/>
                          <a:cs typeface="Cambria"/>
                        </a:rPr>
                        <a:t>In</a:t>
                      </a:r>
                      <a:r>
                        <a:rPr lang="en-US" baseline="0" dirty="0" smtClean="0">
                          <a:latin typeface="Cambria"/>
                          <a:cs typeface="Cambria"/>
                        </a:rPr>
                        <a:t> addition to above two – </a:t>
                      </a:r>
                    </a:p>
                    <a:p>
                      <a:r>
                        <a:rPr lang="en-US" baseline="0" dirty="0" smtClean="0">
                          <a:latin typeface="Cambria"/>
                          <a:cs typeface="Cambria"/>
                        </a:rPr>
                        <a:t>3</a:t>
                      </a:r>
                      <a:r>
                        <a:rPr lang="en-US" baseline="30000" dirty="0" smtClean="0">
                          <a:latin typeface="Cambria"/>
                          <a:cs typeface="Cambria"/>
                        </a:rPr>
                        <a:t>rd</a:t>
                      </a:r>
                      <a:r>
                        <a:rPr lang="en-US" baseline="0" dirty="0" smtClean="0">
                          <a:latin typeface="Cambria"/>
                          <a:cs typeface="Cambria"/>
                        </a:rPr>
                        <a:t> ballot position 3</a:t>
                      </a:r>
                      <a:endParaRPr lang="en-US" dirty="0">
                        <a:latin typeface="Cambria"/>
                        <a:cs typeface="Cambria"/>
                      </a:endParaRPr>
                    </a:p>
                  </a:txBody>
                  <a:tcPr/>
                </a:tc>
              </a:tr>
              <a:tr h="370840">
                <a:tc>
                  <a:txBody>
                    <a:bodyPr/>
                    <a:lstStyle/>
                    <a:p>
                      <a:r>
                        <a:rPr lang="en-US" dirty="0" smtClean="0">
                          <a:latin typeface="Cambria"/>
                          <a:cs typeface="Cambria"/>
                        </a:rPr>
                        <a:t>48-64</a:t>
                      </a:r>
                      <a:endParaRPr lang="en-US" dirty="0">
                        <a:latin typeface="Cambria"/>
                        <a:cs typeface="Cambria"/>
                      </a:endParaRPr>
                    </a:p>
                  </a:txBody>
                  <a:tcPr/>
                </a:tc>
                <a:tc>
                  <a:txBody>
                    <a:bodyPr/>
                    <a:lstStyle/>
                    <a:p>
                      <a:r>
                        <a:rPr lang="en-US" dirty="0" smtClean="0">
                          <a:latin typeface="Cambria"/>
                          <a:cs typeface="Cambria"/>
                        </a:rPr>
                        <a:t>4</a:t>
                      </a:r>
                      <a:endParaRPr lang="en-US" dirty="0">
                        <a:latin typeface="Cambria"/>
                        <a:cs typeface="Cambria"/>
                      </a:endParaRPr>
                    </a:p>
                  </a:txBody>
                  <a:tcPr/>
                </a:tc>
                <a:tc>
                  <a:txBody>
                    <a:bodyPr/>
                    <a:lstStyle/>
                    <a:p>
                      <a:r>
                        <a:rPr lang="en-US" dirty="0" smtClean="0">
                          <a:latin typeface="Cambria"/>
                          <a:cs typeface="Cambria"/>
                        </a:rPr>
                        <a:t>In</a:t>
                      </a:r>
                      <a:r>
                        <a:rPr lang="en-US" baseline="0" dirty="0" smtClean="0">
                          <a:latin typeface="Cambria"/>
                          <a:cs typeface="Cambria"/>
                        </a:rPr>
                        <a:t> addition to above 3</a:t>
                      </a:r>
                    </a:p>
                    <a:p>
                      <a:r>
                        <a:rPr lang="en-US" baseline="0" dirty="0" smtClean="0">
                          <a:latin typeface="Cambria"/>
                          <a:cs typeface="Cambria"/>
                        </a:rPr>
                        <a:t>4</a:t>
                      </a:r>
                      <a:r>
                        <a:rPr lang="en-US" baseline="30000" dirty="0" smtClean="0">
                          <a:latin typeface="Cambria"/>
                          <a:cs typeface="Cambria"/>
                        </a:rPr>
                        <a:t>th</a:t>
                      </a:r>
                      <a:r>
                        <a:rPr lang="en-US" baseline="0" dirty="0" smtClean="0">
                          <a:latin typeface="Cambria"/>
                          <a:cs typeface="Cambria"/>
                        </a:rPr>
                        <a:t> Ballot position 4</a:t>
                      </a:r>
                      <a:endParaRPr lang="en-US" dirty="0">
                        <a:latin typeface="Cambria"/>
                        <a:cs typeface="Cambria"/>
                      </a:endParaRPr>
                    </a:p>
                  </a:txBody>
                  <a:tcPr/>
                </a:tc>
              </a:tr>
            </a:tbl>
          </a:graphicData>
        </a:graphic>
      </p:graphicFrame>
      <p:sp>
        <p:nvSpPr>
          <p:cNvPr id="8229" name="TextBox 7"/>
          <p:cNvSpPr txBox="1">
            <a:spLocks noChangeArrowheads="1"/>
          </p:cNvSpPr>
          <p:nvPr/>
        </p:nvSpPr>
        <p:spPr bwMode="auto">
          <a:xfrm>
            <a:off x="668338" y="5480050"/>
            <a:ext cx="7910512" cy="646113"/>
          </a:xfrm>
          <a:prstGeom prst="rect">
            <a:avLst/>
          </a:prstGeom>
          <a:noFill/>
          <a:ln w="9525">
            <a:noFill/>
            <a:miter lim="800000"/>
            <a:headEnd/>
            <a:tailEnd/>
          </a:ln>
        </p:spPr>
        <p:txBody>
          <a:bodyPr>
            <a:spAutoFit/>
          </a:bodyPr>
          <a:lstStyle/>
          <a:p>
            <a:pPr algn="ctr"/>
            <a:r>
              <a:rPr lang="en-US" b="1">
                <a:solidFill>
                  <a:srgbClr val="FF0000"/>
                </a:solidFill>
                <a:latin typeface="Cambria" pitchFamily="18" charset="0"/>
                <a:ea typeface="Cambria" pitchFamily="18" charset="0"/>
                <a:cs typeface="Cambria" pitchFamily="18" charset="0"/>
              </a:rPr>
              <a:t>Ensure that the slide switch (s) on the ballot Unit(s) have been secured with the help of transparent cello tap</a:t>
            </a:r>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domino.jpeg"/>
          <p:cNvPicPr>
            <a:picLocks noChangeAspect="1"/>
          </p:cNvPicPr>
          <p:nvPr/>
        </p:nvPicPr>
        <p:blipFill>
          <a:blip r:embed="rId2" cstate="print"/>
          <a:srcRect/>
          <a:stretch>
            <a:fillRect/>
          </a:stretch>
        </p:blipFill>
        <p:spPr bwMode="auto">
          <a:xfrm>
            <a:off x="5110163" y="941388"/>
            <a:ext cx="4027487" cy="5951537"/>
          </a:xfrm>
          <a:prstGeom prst="rect">
            <a:avLst/>
          </a:prstGeom>
          <a:noFill/>
          <a:ln w="9525">
            <a:noFill/>
            <a:miter lim="800000"/>
            <a:headEnd/>
            <a:tailEnd/>
          </a:ln>
        </p:spPr>
      </p:pic>
      <p:sp>
        <p:nvSpPr>
          <p:cNvPr id="2" name="Title 1"/>
          <p:cNvSpPr>
            <a:spLocks noGrp="1"/>
          </p:cNvSpPr>
          <p:nvPr>
            <p:ph type="title"/>
          </p:nvPr>
        </p:nvSpPr>
        <p:spPr>
          <a:xfrm>
            <a:off x="971600" y="188640"/>
            <a:ext cx="7272808" cy="75274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ea typeface="+mj-ea"/>
              </a:rPr>
              <a:t>Collection of </a:t>
            </a:r>
            <a:r>
              <a:rPr lang="en-US" sz="3200" dirty="0" smtClean="0">
                <a:ea typeface="+mj-ea"/>
              </a:rPr>
              <a:t>Polling </a:t>
            </a:r>
            <a:r>
              <a:rPr lang="en-US" sz="3200" dirty="0">
                <a:ea typeface="+mj-ea"/>
              </a:rPr>
              <a:t>Material</a:t>
            </a: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E1E78DFF-1992-4FA0-B2CF-1DED958AD8A5}" type="slidenum">
              <a:rPr lang="en-US"/>
              <a:pPr>
                <a:defRPr/>
              </a:pPr>
              <a:t>35</a:t>
            </a:fld>
            <a:endParaRPr lang="en-US" dirty="0"/>
          </a:p>
        </p:txBody>
      </p:sp>
      <p:graphicFrame>
        <p:nvGraphicFramePr>
          <p:cNvPr id="7" name="Diagram 6"/>
          <p:cNvGraphicFramePr/>
          <p:nvPr/>
        </p:nvGraphicFramePr>
        <p:xfrm>
          <a:off x="3265" y="1114759"/>
          <a:ext cx="6393224" cy="5558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quarter" idx="10"/>
          </p:nvPr>
        </p:nvSpPr>
        <p:spPr/>
        <p:txBody>
          <a:bodyPr/>
          <a:lstStyle/>
          <a:p>
            <a:pPr>
              <a:defRPr/>
            </a:pPr>
            <a:fld id="{717856CF-ECFB-CC44-8120-2A1A9AC5BDB8}"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graphicEl>
                                              <a:dgm id="{CE66713E-A3D2-3347-8508-6F09AD22FCC6}"/>
                                            </p:graphicEl>
                                          </p:spTgt>
                                        </p:tgtEl>
                                        <p:attrNameLst>
                                          <p:attrName>style.visibility</p:attrName>
                                        </p:attrNameLst>
                                      </p:cBhvr>
                                      <p:to>
                                        <p:strVal val="visible"/>
                                      </p:to>
                                    </p:set>
                                    <p:animEffect transition="in" filter="wheel(8)">
                                      <p:cBhvr>
                                        <p:cTn id="7" dur="1000"/>
                                        <p:tgtEl>
                                          <p:spTgt spid="7">
                                            <p:graphicEl>
                                              <a:dgm id="{CE66713E-A3D2-3347-8508-6F09AD22FC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7">
                                            <p:graphicEl>
                                              <a:dgm id="{37477606-C62D-164E-94E8-3BEED9DAC0D6}"/>
                                            </p:graphicEl>
                                          </p:spTgt>
                                        </p:tgtEl>
                                        <p:attrNameLst>
                                          <p:attrName>style.visibility</p:attrName>
                                        </p:attrNameLst>
                                      </p:cBhvr>
                                      <p:to>
                                        <p:strVal val="visible"/>
                                      </p:to>
                                    </p:set>
                                    <p:animEffect transition="in" filter="wheel(8)">
                                      <p:cBhvr>
                                        <p:cTn id="12" dur="1000"/>
                                        <p:tgtEl>
                                          <p:spTgt spid="7">
                                            <p:graphicEl>
                                              <a:dgm id="{37477606-C62D-164E-94E8-3BEED9DAC0D6}"/>
                                            </p:graphicEl>
                                          </p:spTgt>
                                        </p:tgtEl>
                                      </p:cBhvr>
                                    </p:animEffect>
                                  </p:childTnLst>
                                </p:cTn>
                              </p:par>
                              <p:par>
                                <p:cTn id="13" presetID="21" presetClass="entr" presetSubtype="8" fill="hold" grpId="0" nodeType="withEffect">
                                  <p:stCondLst>
                                    <p:cond delay="0"/>
                                  </p:stCondLst>
                                  <p:childTnLst>
                                    <p:set>
                                      <p:cBhvr>
                                        <p:cTn id="14" dur="1" fill="hold">
                                          <p:stCondLst>
                                            <p:cond delay="0"/>
                                          </p:stCondLst>
                                        </p:cTn>
                                        <p:tgtEl>
                                          <p:spTgt spid="7">
                                            <p:graphicEl>
                                              <a:dgm id="{8544D14D-2CAA-054E-BDCD-62D4CB72B7CC}"/>
                                            </p:graphicEl>
                                          </p:spTgt>
                                        </p:tgtEl>
                                        <p:attrNameLst>
                                          <p:attrName>style.visibility</p:attrName>
                                        </p:attrNameLst>
                                      </p:cBhvr>
                                      <p:to>
                                        <p:strVal val="visible"/>
                                      </p:to>
                                    </p:set>
                                    <p:animEffect transition="in" filter="wheel(8)">
                                      <p:cBhvr>
                                        <p:cTn id="15" dur="1000"/>
                                        <p:tgtEl>
                                          <p:spTgt spid="7">
                                            <p:graphicEl>
                                              <a:dgm id="{8544D14D-2CAA-054E-BDCD-62D4CB72B7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7">
                                            <p:graphicEl>
                                              <a:dgm id="{3FD5BAC7-3727-5449-911C-1E9CC392CDD6}"/>
                                            </p:graphicEl>
                                          </p:spTgt>
                                        </p:tgtEl>
                                        <p:attrNameLst>
                                          <p:attrName>style.visibility</p:attrName>
                                        </p:attrNameLst>
                                      </p:cBhvr>
                                      <p:to>
                                        <p:strVal val="visible"/>
                                      </p:to>
                                    </p:set>
                                    <p:animEffect transition="in" filter="wheel(8)">
                                      <p:cBhvr>
                                        <p:cTn id="20" dur="1000"/>
                                        <p:tgtEl>
                                          <p:spTgt spid="7">
                                            <p:graphicEl>
                                              <a:dgm id="{3FD5BAC7-3727-5449-911C-1E9CC392CDD6}"/>
                                            </p:graphicEl>
                                          </p:spTgt>
                                        </p:tgtEl>
                                      </p:cBhvr>
                                    </p:animEffect>
                                  </p:childTnLst>
                                </p:cTn>
                              </p:par>
                              <p:par>
                                <p:cTn id="21" presetID="21" presetClass="entr" presetSubtype="8" fill="hold" grpId="0" nodeType="withEffect">
                                  <p:stCondLst>
                                    <p:cond delay="0"/>
                                  </p:stCondLst>
                                  <p:childTnLst>
                                    <p:set>
                                      <p:cBhvr>
                                        <p:cTn id="22" dur="1" fill="hold">
                                          <p:stCondLst>
                                            <p:cond delay="0"/>
                                          </p:stCondLst>
                                        </p:cTn>
                                        <p:tgtEl>
                                          <p:spTgt spid="7">
                                            <p:graphicEl>
                                              <a:dgm id="{88F4AC5C-D349-704D-9771-59540C6CACFB}"/>
                                            </p:graphicEl>
                                          </p:spTgt>
                                        </p:tgtEl>
                                        <p:attrNameLst>
                                          <p:attrName>style.visibility</p:attrName>
                                        </p:attrNameLst>
                                      </p:cBhvr>
                                      <p:to>
                                        <p:strVal val="visible"/>
                                      </p:to>
                                    </p:set>
                                    <p:animEffect transition="in" filter="wheel(8)">
                                      <p:cBhvr>
                                        <p:cTn id="23" dur="1000"/>
                                        <p:tgtEl>
                                          <p:spTgt spid="7">
                                            <p:graphicEl>
                                              <a:dgm id="{88F4AC5C-D349-704D-9771-59540C6CAC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80928"/>
            <a:ext cx="9144000" cy="1152128"/>
          </a:xfrm>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pPr algn="ctr">
              <a:buNone/>
            </a:pPr>
            <a:endParaRPr lang="en-US" sz="4000" dirty="0" smtClean="0"/>
          </a:p>
          <a:p>
            <a:pPr algn="ctr">
              <a:buNone/>
            </a:pPr>
            <a:r>
              <a:rPr lang="en-US" sz="4000" dirty="0" smtClean="0"/>
              <a:t>POLLING MATERIALS</a:t>
            </a:r>
            <a:endParaRPr lang="en-IN"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64896" cy="100811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ea typeface="+mj-ea"/>
              </a:rPr>
              <a:t>Collection of </a:t>
            </a:r>
            <a:r>
              <a:rPr lang="en-US" sz="3200" dirty="0" smtClean="0">
                <a:ea typeface="+mj-ea"/>
              </a:rPr>
              <a:t>Polling Material - 1</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1F15E8AB-A237-4D1D-AC3A-BE999ABE750F}" type="slidenum">
              <a:rPr lang="en-US"/>
              <a:pPr>
                <a:defRPr/>
              </a:pPr>
              <a:t>37</a:t>
            </a:fld>
            <a:endParaRPr lang="en-US" dirty="0"/>
          </a:p>
        </p:txBody>
      </p:sp>
      <p:graphicFrame>
        <p:nvGraphicFramePr>
          <p:cNvPr id="8" name="Diagram 7"/>
          <p:cNvGraphicFramePr/>
          <p:nvPr>
            <p:extLst>
              <p:ext uri="{D42A27DB-BD31-4B8C-83A1-F6EECF244321}">
                <p14:modId xmlns:p14="http://schemas.microsoft.com/office/powerpoint/2010/main" val="2230893241"/>
              </p:ext>
            </p:extLst>
          </p:nvPr>
        </p:nvGraphicFramePr>
        <p:xfrm>
          <a:off x="1284380" y="1412776"/>
          <a:ext cx="666723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D47CC128-73A6-8F44-9ACB-F8588CE9D773}"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graphicEl>
                                              <a:dgm id="{96BFE19C-E671-654C-B578-FAC2FFF80032}"/>
                                            </p:graphicEl>
                                          </p:spTgt>
                                        </p:tgtEl>
                                        <p:attrNameLst>
                                          <p:attrName>style.visibility</p:attrName>
                                        </p:attrNameLst>
                                      </p:cBhvr>
                                      <p:to>
                                        <p:strVal val="visible"/>
                                      </p:to>
                                    </p:set>
                                    <p:anim calcmode="lin" valueType="num">
                                      <p:cBhvr additive="base">
                                        <p:cTn id="7" dur="500" fill="hold"/>
                                        <p:tgtEl>
                                          <p:spTgt spid="8">
                                            <p:graphicEl>
                                              <a:dgm id="{96BFE19C-E671-654C-B578-FAC2FFF80032}"/>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96BFE19C-E671-654C-B578-FAC2FFF80032}"/>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graphicEl>
                                              <a:dgm id="{725E9F56-F802-9A42-8BE2-33CE230646D0}"/>
                                            </p:graphicEl>
                                          </p:spTgt>
                                        </p:tgtEl>
                                        <p:attrNameLst>
                                          <p:attrName>style.visibility</p:attrName>
                                        </p:attrNameLst>
                                      </p:cBhvr>
                                      <p:to>
                                        <p:strVal val="visible"/>
                                      </p:to>
                                    </p:set>
                                    <p:anim calcmode="lin" valueType="num">
                                      <p:cBhvr additive="base">
                                        <p:cTn id="13" dur="500" fill="hold"/>
                                        <p:tgtEl>
                                          <p:spTgt spid="8">
                                            <p:graphicEl>
                                              <a:dgm id="{725E9F56-F802-9A42-8BE2-33CE230646D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725E9F56-F802-9A42-8BE2-33CE230646D0}"/>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graphicEl>
                                              <a:dgm id="{0FF0E2B9-3FF7-654C-87AE-3984DF96463A}"/>
                                            </p:graphicEl>
                                          </p:spTgt>
                                        </p:tgtEl>
                                        <p:attrNameLst>
                                          <p:attrName>style.visibility</p:attrName>
                                        </p:attrNameLst>
                                      </p:cBhvr>
                                      <p:to>
                                        <p:strVal val="visible"/>
                                      </p:to>
                                    </p:set>
                                    <p:anim calcmode="lin" valueType="num">
                                      <p:cBhvr additive="base">
                                        <p:cTn id="19" dur="500" fill="hold"/>
                                        <p:tgtEl>
                                          <p:spTgt spid="8">
                                            <p:graphicEl>
                                              <a:dgm id="{0FF0E2B9-3FF7-654C-87AE-3984DF96463A}"/>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graphicEl>
                                              <a:dgm id="{0FF0E2B9-3FF7-654C-87AE-3984DF96463A}"/>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graphicEl>
                                              <a:dgm id="{AAC8149D-DDC8-2B43-8AF1-C839A622248C}"/>
                                            </p:graphicEl>
                                          </p:spTgt>
                                        </p:tgtEl>
                                        <p:attrNameLst>
                                          <p:attrName>style.visibility</p:attrName>
                                        </p:attrNameLst>
                                      </p:cBhvr>
                                      <p:to>
                                        <p:strVal val="visible"/>
                                      </p:to>
                                    </p:set>
                                    <p:anim calcmode="lin" valueType="num">
                                      <p:cBhvr additive="base">
                                        <p:cTn id="25" dur="500" fill="hold"/>
                                        <p:tgtEl>
                                          <p:spTgt spid="8">
                                            <p:graphicEl>
                                              <a:dgm id="{AAC8149D-DDC8-2B43-8AF1-C839A622248C}"/>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graphicEl>
                                              <a:dgm id="{AAC8149D-DDC8-2B43-8AF1-C839A622248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Polling </a:t>
            </a:r>
            <a:r>
              <a:rPr lang="en-US" sz="3200" dirty="0" smtClean="0"/>
              <a:t>Material - 2</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5D2E01C8-FDF2-424A-83F9-84E4B40BF024}" type="slidenum">
              <a:rPr lang="en-US"/>
              <a:pPr>
                <a:defRPr/>
              </a:pPr>
              <a:t>38</a:t>
            </a:fld>
            <a:endParaRPr lang="en-US" dirty="0"/>
          </a:p>
        </p:txBody>
      </p:sp>
      <p:graphicFrame>
        <p:nvGraphicFramePr>
          <p:cNvPr id="8" name="Diagram 7"/>
          <p:cNvGraphicFramePr/>
          <p:nvPr/>
        </p:nvGraphicFramePr>
        <p:xfrm>
          <a:off x="1760614" y="1079534"/>
          <a:ext cx="5224112" cy="577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6"/>
          <p:cNvGrpSpPr>
            <a:grpSpLocks/>
          </p:cNvGrpSpPr>
          <p:nvPr/>
        </p:nvGrpSpPr>
        <p:grpSpPr bwMode="auto">
          <a:xfrm>
            <a:off x="6985000" y="1427163"/>
            <a:ext cx="1292225" cy="1330325"/>
            <a:chOff x="6984726" y="1426446"/>
            <a:chExt cx="1292324" cy="1330792"/>
          </a:xfrm>
        </p:grpSpPr>
        <p:pic>
          <p:nvPicPr>
            <p:cNvPr id="14344" name="Picture 2" descr="black splash.jpg"/>
            <p:cNvPicPr>
              <a:picLocks noChangeAspect="1"/>
            </p:cNvPicPr>
            <p:nvPr/>
          </p:nvPicPr>
          <p:blipFill>
            <a:blip r:embed="rId7" cstate="print"/>
            <a:srcRect/>
            <a:stretch>
              <a:fillRect/>
            </a:stretch>
          </p:blipFill>
          <p:spPr bwMode="auto">
            <a:xfrm>
              <a:off x="7192942" y="1426446"/>
              <a:ext cx="1084108" cy="1084108"/>
            </a:xfrm>
            <a:prstGeom prst="rect">
              <a:avLst/>
            </a:prstGeom>
            <a:noFill/>
            <a:ln w="9525">
              <a:noFill/>
              <a:miter lim="800000"/>
              <a:headEnd/>
              <a:tailEnd/>
            </a:ln>
          </p:spPr>
        </p:pic>
        <p:pic>
          <p:nvPicPr>
            <p:cNvPr id="14345" name="Picture 3" descr="phial.png"/>
            <p:cNvPicPr>
              <a:picLocks noChangeAspect="1"/>
            </p:cNvPicPr>
            <p:nvPr/>
          </p:nvPicPr>
          <p:blipFill>
            <a:blip r:embed="rId8" cstate="print"/>
            <a:srcRect/>
            <a:stretch>
              <a:fillRect/>
            </a:stretch>
          </p:blipFill>
          <p:spPr bwMode="auto">
            <a:xfrm>
              <a:off x="6984726" y="2046038"/>
              <a:ext cx="482600" cy="711200"/>
            </a:xfrm>
            <a:prstGeom prst="rect">
              <a:avLst/>
            </a:prstGeom>
            <a:noFill/>
            <a:ln w="9525">
              <a:noFill/>
              <a:miter lim="800000"/>
              <a:headEnd/>
              <a:tailEnd/>
            </a:ln>
          </p:spPr>
        </p:pic>
      </p:grpSp>
      <p:sp>
        <p:nvSpPr>
          <p:cNvPr id="9" name="Date Placeholder 8"/>
          <p:cNvSpPr>
            <a:spLocks noGrp="1"/>
          </p:cNvSpPr>
          <p:nvPr>
            <p:ph type="dt" sz="quarter" idx="10"/>
          </p:nvPr>
        </p:nvSpPr>
        <p:spPr/>
        <p:txBody>
          <a:bodyPr/>
          <a:lstStyle/>
          <a:p>
            <a:pPr>
              <a:defRPr/>
            </a:pPr>
            <a:fld id="{5389FBDC-495B-864C-86E3-9A8FBD23E4FD}"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graphicEl>
                                              <a:dgm id="{DA6D6AC1-D010-F64B-B1D0-972FB318CD8D}"/>
                                            </p:graphicEl>
                                          </p:spTgt>
                                        </p:tgtEl>
                                        <p:attrNameLst>
                                          <p:attrName>style.visibility</p:attrName>
                                        </p:attrNameLst>
                                      </p:cBhvr>
                                      <p:to>
                                        <p:strVal val="visible"/>
                                      </p:to>
                                    </p:set>
                                    <p:animEffect transition="in" filter="checkerboard(across)">
                                      <p:cBhvr>
                                        <p:cTn id="7" dur="500"/>
                                        <p:tgtEl>
                                          <p:spTgt spid="8">
                                            <p:graphicEl>
                                              <a:dgm id="{DA6D6AC1-D010-F64B-B1D0-972FB318CD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graphicEl>
                                              <a:dgm id="{55025F59-6F48-D24D-A039-290EA8A448DF}"/>
                                            </p:graphicEl>
                                          </p:spTgt>
                                        </p:tgtEl>
                                        <p:attrNameLst>
                                          <p:attrName>style.visibility</p:attrName>
                                        </p:attrNameLst>
                                      </p:cBhvr>
                                      <p:to>
                                        <p:strVal val="visible"/>
                                      </p:to>
                                    </p:set>
                                    <p:animEffect transition="in" filter="checkerboard(across)">
                                      <p:cBhvr>
                                        <p:cTn id="12" dur="500"/>
                                        <p:tgtEl>
                                          <p:spTgt spid="8">
                                            <p:graphicEl>
                                              <a:dgm id="{55025F59-6F48-D24D-A039-290EA8A448DF}"/>
                                            </p:graphic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graphicEl>
                                              <a:dgm id="{5CE51388-02F2-0541-B916-F9DFC257DBBB}"/>
                                            </p:graphicEl>
                                          </p:spTgt>
                                        </p:tgtEl>
                                        <p:attrNameLst>
                                          <p:attrName>style.visibility</p:attrName>
                                        </p:attrNameLst>
                                      </p:cBhvr>
                                      <p:to>
                                        <p:strVal val="visible"/>
                                      </p:to>
                                    </p:set>
                                    <p:animEffect transition="in" filter="checkerboard(across)">
                                      <p:cBhvr>
                                        <p:cTn id="21" dur="500"/>
                                        <p:tgtEl>
                                          <p:spTgt spid="8">
                                            <p:graphicEl>
                                              <a:dgm id="{5CE51388-02F2-0541-B916-F9DFC257DBB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graphicEl>
                                              <a:dgm id="{B56A3608-85F8-7048-9B64-730286C8FC45}"/>
                                            </p:graphicEl>
                                          </p:spTgt>
                                        </p:tgtEl>
                                        <p:attrNameLst>
                                          <p:attrName>style.visibility</p:attrName>
                                        </p:attrNameLst>
                                      </p:cBhvr>
                                      <p:to>
                                        <p:strVal val="visible"/>
                                      </p:to>
                                    </p:set>
                                    <p:animEffect transition="in" filter="checkerboard(across)">
                                      <p:cBhvr>
                                        <p:cTn id="26" dur="500"/>
                                        <p:tgtEl>
                                          <p:spTgt spid="8">
                                            <p:graphicEl>
                                              <a:dgm id="{B56A3608-85F8-7048-9B64-730286C8FC4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graphicEl>
                                              <a:dgm id="{9D37E571-CB78-0A40-8B8C-3E337847BAFA}"/>
                                            </p:graphicEl>
                                          </p:spTgt>
                                        </p:tgtEl>
                                        <p:attrNameLst>
                                          <p:attrName>style.visibility</p:attrName>
                                        </p:attrNameLst>
                                      </p:cBhvr>
                                      <p:to>
                                        <p:strVal val="visible"/>
                                      </p:to>
                                    </p:set>
                                    <p:animEffect transition="in" filter="checkerboard(across)">
                                      <p:cBhvr>
                                        <p:cTn id="31" dur="500"/>
                                        <p:tgtEl>
                                          <p:spTgt spid="8">
                                            <p:graphicEl>
                                              <a:dgm id="{9D37E571-CB78-0A40-8B8C-3E337847BAF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graphicEl>
                                              <a:dgm id="{AB7FDB44-2D05-E643-8E93-508C71A3CB53}"/>
                                            </p:graphicEl>
                                          </p:spTgt>
                                        </p:tgtEl>
                                        <p:attrNameLst>
                                          <p:attrName>style.visibility</p:attrName>
                                        </p:attrNameLst>
                                      </p:cBhvr>
                                      <p:to>
                                        <p:strVal val="visible"/>
                                      </p:to>
                                    </p:set>
                                    <p:animEffect transition="in" filter="checkerboard(across)">
                                      <p:cBhvr>
                                        <p:cTn id="36" dur="500"/>
                                        <p:tgtEl>
                                          <p:spTgt spid="8">
                                            <p:graphicEl>
                                              <a:dgm id="{AB7FDB44-2D05-E643-8E93-508C71A3CB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Polling </a:t>
            </a:r>
            <a:r>
              <a:rPr lang="en-US" sz="3200" dirty="0" smtClean="0"/>
              <a:t>Material - 3</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F5DD8CEA-0C4A-4AF4-8E8E-30EA842053E3}" type="slidenum">
              <a:rPr lang="en-US"/>
              <a:pPr>
                <a:defRPr/>
              </a:pPr>
              <a:t>39</a:t>
            </a:fld>
            <a:endParaRPr lang="en-US" dirty="0"/>
          </a:p>
        </p:txBody>
      </p:sp>
      <p:graphicFrame>
        <p:nvGraphicFramePr>
          <p:cNvPr id="8" name="Diagram 7"/>
          <p:cNvGraphicFramePr/>
          <p:nvPr>
            <p:extLst>
              <p:ext uri="{D42A27DB-BD31-4B8C-83A1-F6EECF244321}">
                <p14:modId xmlns:p14="http://schemas.microsoft.com/office/powerpoint/2010/main" val="1190926162"/>
              </p:ext>
            </p:extLst>
          </p:nvPr>
        </p:nvGraphicFramePr>
        <p:xfrm>
          <a:off x="1284380" y="1079534"/>
          <a:ext cx="6667237" cy="577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purple stamp pad.jpg"/>
          <p:cNvPicPr>
            <a:picLocks noChangeAspect="1"/>
          </p:cNvPicPr>
          <p:nvPr/>
        </p:nvPicPr>
        <p:blipFill>
          <a:blip r:embed="rId7" cstate="print"/>
          <a:srcRect/>
          <a:stretch>
            <a:fillRect/>
          </a:stretch>
        </p:blipFill>
        <p:spPr bwMode="auto">
          <a:xfrm>
            <a:off x="0" y="2554288"/>
            <a:ext cx="2197100" cy="1455737"/>
          </a:xfrm>
          <a:prstGeom prst="rect">
            <a:avLst/>
          </a:prstGeom>
          <a:noFill/>
          <a:ln w="9525">
            <a:noFill/>
            <a:miter lim="800000"/>
            <a:headEnd/>
            <a:tailEnd/>
          </a:ln>
        </p:spPr>
      </p:pic>
      <p:pic>
        <p:nvPicPr>
          <p:cNvPr id="4" name="Picture 3" descr="match box.jpeg"/>
          <p:cNvPicPr>
            <a:picLocks noChangeAspect="1"/>
          </p:cNvPicPr>
          <p:nvPr/>
        </p:nvPicPr>
        <p:blipFill>
          <a:blip r:embed="rId8" cstate="print"/>
          <a:srcRect/>
          <a:stretch>
            <a:fillRect/>
          </a:stretch>
        </p:blipFill>
        <p:spPr bwMode="auto">
          <a:xfrm>
            <a:off x="782638" y="4148138"/>
            <a:ext cx="1414462" cy="14160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816F135B-4868-CB4B-9668-9F2E332BB162}"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graphicEl>
                                              <a:dgm id="{3A5D533C-E96F-F64D-AB5E-15A70CDF21AB}"/>
                                            </p:graphicEl>
                                          </p:spTgt>
                                        </p:tgtEl>
                                        <p:attrNameLst>
                                          <p:attrName>style.visibility</p:attrName>
                                        </p:attrNameLst>
                                      </p:cBhvr>
                                      <p:to>
                                        <p:strVal val="visible"/>
                                      </p:to>
                                    </p:set>
                                    <p:anim calcmode="lin" valueType="num">
                                      <p:cBhvr>
                                        <p:cTn id="7" dur="1000" fill="hold"/>
                                        <p:tgtEl>
                                          <p:spTgt spid="8">
                                            <p:graphicEl>
                                              <a:dgm id="{3A5D533C-E96F-F64D-AB5E-15A70CDF21AB}"/>
                                            </p:graphicEl>
                                          </p:spTgt>
                                        </p:tgtEl>
                                        <p:attrNameLst>
                                          <p:attrName>ppt_w</p:attrName>
                                        </p:attrNameLst>
                                      </p:cBhvr>
                                      <p:tavLst>
                                        <p:tav tm="0">
                                          <p:val>
                                            <p:strVal val="#ppt_w*0.70"/>
                                          </p:val>
                                        </p:tav>
                                        <p:tav tm="100000">
                                          <p:val>
                                            <p:strVal val="#ppt_w"/>
                                          </p:val>
                                        </p:tav>
                                      </p:tavLst>
                                    </p:anim>
                                    <p:anim calcmode="lin" valueType="num">
                                      <p:cBhvr>
                                        <p:cTn id="8" dur="1000" fill="hold"/>
                                        <p:tgtEl>
                                          <p:spTgt spid="8">
                                            <p:graphicEl>
                                              <a:dgm id="{3A5D533C-E96F-F64D-AB5E-15A70CDF21AB}"/>
                                            </p:graphicEl>
                                          </p:spTgt>
                                        </p:tgtEl>
                                        <p:attrNameLst>
                                          <p:attrName>ppt_h</p:attrName>
                                        </p:attrNameLst>
                                      </p:cBhvr>
                                      <p:tavLst>
                                        <p:tav tm="0">
                                          <p:val>
                                            <p:strVal val="#ppt_h"/>
                                          </p:val>
                                        </p:tav>
                                        <p:tav tm="100000">
                                          <p:val>
                                            <p:strVal val="#ppt_h"/>
                                          </p:val>
                                        </p:tav>
                                      </p:tavLst>
                                    </p:anim>
                                    <p:animEffect transition="in" filter="fade">
                                      <p:cBhvr>
                                        <p:cTn id="9" dur="1000"/>
                                        <p:tgtEl>
                                          <p:spTgt spid="8">
                                            <p:graphicEl>
                                              <a:dgm id="{3A5D533C-E96F-F64D-AB5E-15A70CDF21A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graphicEl>
                                              <a:dgm id="{AE64C367-7F03-B049-910B-F42D45CADF51}"/>
                                            </p:graphicEl>
                                          </p:spTgt>
                                        </p:tgtEl>
                                        <p:attrNameLst>
                                          <p:attrName>style.visibility</p:attrName>
                                        </p:attrNameLst>
                                      </p:cBhvr>
                                      <p:to>
                                        <p:strVal val="visible"/>
                                      </p:to>
                                    </p:set>
                                    <p:anim calcmode="lin" valueType="num">
                                      <p:cBhvr>
                                        <p:cTn id="14" dur="1000" fill="hold"/>
                                        <p:tgtEl>
                                          <p:spTgt spid="8">
                                            <p:graphicEl>
                                              <a:dgm id="{AE64C367-7F03-B049-910B-F42D45CADF51}"/>
                                            </p:graphicEl>
                                          </p:spTgt>
                                        </p:tgtEl>
                                        <p:attrNameLst>
                                          <p:attrName>ppt_w</p:attrName>
                                        </p:attrNameLst>
                                      </p:cBhvr>
                                      <p:tavLst>
                                        <p:tav tm="0">
                                          <p:val>
                                            <p:strVal val="#ppt_w*0.70"/>
                                          </p:val>
                                        </p:tav>
                                        <p:tav tm="100000">
                                          <p:val>
                                            <p:strVal val="#ppt_w"/>
                                          </p:val>
                                        </p:tav>
                                      </p:tavLst>
                                    </p:anim>
                                    <p:anim calcmode="lin" valueType="num">
                                      <p:cBhvr>
                                        <p:cTn id="15" dur="1000" fill="hold"/>
                                        <p:tgtEl>
                                          <p:spTgt spid="8">
                                            <p:graphicEl>
                                              <a:dgm id="{AE64C367-7F03-B049-910B-F42D45CADF51}"/>
                                            </p:graphicEl>
                                          </p:spTgt>
                                        </p:tgtEl>
                                        <p:attrNameLst>
                                          <p:attrName>ppt_h</p:attrName>
                                        </p:attrNameLst>
                                      </p:cBhvr>
                                      <p:tavLst>
                                        <p:tav tm="0">
                                          <p:val>
                                            <p:strVal val="#ppt_h"/>
                                          </p:val>
                                        </p:tav>
                                        <p:tav tm="100000">
                                          <p:val>
                                            <p:strVal val="#ppt_h"/>
                                          </p:val>
                                        </p:tav>
                                      </p:tavLst>
                                    </p:anim>
                                    <p:animEffect transition="in" filter="fade">
                                      <p:cBhvr>
                                        <p:cTn id="16" dur="1000"/>
                                        <p:tgtEl>
                                          <p:spTgt spid="8">
                                            <p:graphicEl>
                                              <a:dgm id="{AE64C367-7F03-B049-910B-F42D45CADF5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graphicEl>
                                              <a:dgm id="{E4E822D9-6975-0A4D-83C4-AF5EB4756387}"/>
                                            </p:graphicEl>
                                          </p:spTgt>
                                        </p:tgtEl>
                                        <p:attrNameLst>
                                          <p:attrName>style.visibility</p:attrName>
                                        </p:attrNameLst>
                                      </p:cBhvr>
                                      <p:to>
                                        <p:strVal val="visible"/>
                                      </p:to>
                                    </p:set>
                                    <p:anim calcmode="lin" valueType="num">
                                      <p:cBhvr>
                                        <p:cTn id="21" dur="1000" fill="hold"/>
                                        <p:tgtEl>
                                          <p:spTgt spid="8">
                                            <p:graphicEl>
                                              <a:dgm id="{E4E822D9-6975-0A4D-83C4-AF5EB4756387}"/>
                                            </p:graphicEl>
                                          </p:spTgt>
                                        </p:tgtEl>
                                        <p:attrNameLst>
                                          <p:attrName>ppt_w</p:attrName>
                                        </p:attrNameLst>
                                      </p:cBhvr>
                                      <p:tavLst>
                                        <p:tav tm="0">
                                          <p:val>
                                            <p:strVal val="#ppt_w*0.70"/>
                                          </p:val>
                                        </p:tav>
                                        <p:tav tm="100000">
                                          <p:val>
                                            <p:strVal val="#ppt_w"/>
                                          </p:val>
                                        </p:tav>
                                      </p:tavLst>
                                    </p:anim>
                                    <p:anim calcmode="lin" valueType="num">
                                      <p:cBhvr>
                                        <p:cTn id="22" dur="1000" fill="hold"/>
                                        <p:tgtEl>
                                          <p:spTgt spid="8">
                                            <p:graphicEl>
                                              <a:dgm id="{E4E822D9-6975-0A4D-83C4-AF5EB4756387}"/>
                                            </p:graphicEl>
                                          </p:spTgt>
                                        </p:tgtEl>
                                        <p:attrNameLst>
                                          <p:attrName>ppt_h</p:attrName>
                                        </p:attrNameLst>
                                      </p:cBhvr>
                                      <p:tavLst>
                                        <p:tav tm="0">
                                          <p:val>
                                            <p:strVal val="#ppt_h"/>
                                          </p:val>
                                        </p:tav>
                                        <p:tav tm="100000">
                                          <p:val>
                                            <p:strVal val="#ppt_h"/>
                                          </p:val>
                                        </p:tav>
                                      </p:tavLst>
                                    </p:anim>
                                    <p:animEffect transition="in" filter="fade">
                                      <p:cBhvr>
                                        <p:cTn id="23" dur="1000"/>
                                        <p:tgtEl>
                                          <p:spTgt spid="8">
                                            <p:graphicEl>
                                              <a:dgm id="{E4E822D9-6975-0A4D-83C4-AF5EB4756387}"/>
                                            </p:graphic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graphicEl>
                                              <a:dgm id="{FCACCC06-8633-7442-A69F-10F25832006E}"/>
                                            </p:graphicEl>
                                          </p:spTgt>
                                        </p:tgtEl>
                                        <p:attrNameLst>
                                          <p:attrName>style.visibility</p:attrName>
                                        </p:attrNameLst>
                                      </p:cBhvr>
                                      <p:to>
                                        <p:strVal val="visible"/>
                                      </p:to>
                                    </p:set>
                                    <p:anim calcmode="lin" valueType="num">
                                      <p:cBhvr>
                                        <p:cTn id="33" dur="1000" fill="hold"/>
                                        <p:tgtEl>
                                          <p:spTgt spid="8">
                                            <p:graphicEl>
                                              <a:dgm id="{FCACCC06-8633-7442-A69F-10F25832006E}"/>
                                            </p:graphicEl>
                                          </p:spTgt>
                                        </p:tgtEl>
                                        <p:attrNameLst>
                                          <p:attrName>ppt_w</p:attrName>
                                        </p:attrNameLst>
                                      </p:cBhvr>
                                      <p:tavLst>
                                        <p:tav tm="0">
                                          <p:val>
                                            <p:strVal val="#ppt_w*0.70"/>
                                          </p:val>
                                        </p:tav>
                                        <p:tav tm="100000">
                                          <p:val>
                                            <p:strVal val="#ppt_w"/>
                                          </p:val>
                                        </p:tav>
                                      </p:tavLst>
                                    </p:anim>
                                    <p:anim calcmode="lin" valueType="num">
                                      <p:cBhvr>
                                        <p:cTn id="34" dur="1000" fill="hold"/>
                                        <p:tgtEl>
                                          <p:spTgt spid="8">
                                            <p:graphicEl>
                                              <a:dgm id="{FCACCC06-8633-7442-A69F-10F25832006E}"/>
                                            </p:graphicEl>
                                          </p:spTgt>
                                        </p:tgtEl>
                                        <p:attrNameLst>
                                          <p:attrName>ppt_h</p:attrName>
                                        </p:attrNameLst>
                                      </p:cBhvr>
                                      <p:tavLst>
                                        <p:tav tm="0">
                                          <p:val>
                                            <p:strVal val="#ppt_h"/>
                                          </p:val>
                                        </p:tav>
                                        <p:tav tm="100000">
                                          <p:val>
                                            <p:strVal val="#ppt_h"/>
                                          </p:val>
                                        </p:tav>
                                      </p:tavLst>
                                    </p:anim>
                                    <p:animEffect transition="in" filter="fade">
                                      <p:cBhvr>
                                        <p:cTn id="35" dur="1000"/>
                                        <p:tgtEl>
                                          <p:spTgt spid="8">
                                            <p:graphicEl>
                                              <a:dgm id="{FCACCC06-8633-7442-A69F-10F25832006E}"/>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8">
                                            <p:graphicEl>
                                              <a:dgm id="{493E4C73-9B88-3E4B-9594-0684308C7A90}"/>
                                            </p:graphicEl>
                                          </p:spTgt>
                                        </p:tgtEl>
                                        <p:attrNameLst>
                                          <p:attrName>style.visibility</p:attrName>
                                        </p:attrNameLst>
                                      </p:cBhvr>
                                      <p:to>
                                        <p:strVal val="visible"/>
                                      </p:to>
                                    </p:set>
                                    <p:anim calcmode="lin" valueType="num">
                                      <p:cBhvr>
                                        <p:cTn id="40" dur="1000" fill="hold"/>
                                        <p:tgtEl>
                                          <p:spTgt spid="8">
                                            <p:graphicEl>
                                              <a:dgm id="{493E4C73-9B88-3E4B-9594-0684308C7A90}"/>
                                            </p:graphicEl>
                                          </p:spTgt>
                                        </p:tgtEl>
                                        <p:attrNameLst>
                                          <p:attrName>ppt_w</p:attrName>
                                        </p:attrNameLst>
                                      </p:cBhvr>
                                      <p:tavLst>
                                        <p:tav tm="0">
                                          <p:val>
                                            <p:strVal val="#ppt_w*0.70"/>
                                          </p:val>
                                        </p:tav>
                                        <p:tav tm="100000">
                                          <p:val>
                                            <p:strVal val="#ppt_w"/>
                                          </p:val>
                                        </p:tav>
                                      </p:tavLst>
                                    </p:anim>
                                    <p:anim calcmode="lin" valueType="num">
                                      <p:cBhvr>
                                        <p:cTn id="41" dur="1000" fill="hold"/>
                                        <p:tgtEl>
                                          <p:spTgt spid="8">
                                            <p:graphicEl>
                                              <a:dgm id="{493E4C73-9B88-3E4B-9594-0684308C7A90}"/>
                                            </p:graphicEl>
                                          </p:spTgt>
                                        </p:tgtEl>
                                        <p:attrNameLst>
                                          <p:attrName>ppt_h</p:attrName>
                                        </p:attrNameLst>
                                      </p:cBhvr>
                                      <p:tavLst>
                                        <p:tav tm="0">
                                          <p:val>
                                            <p:strVal val="#ppt_h"/>
                                          </p:val>
                                        </p:tav>
                                        <p:tav tm="100000">
                                          <p:val>
                                            <p:strVal val="#ppt_h"/>
                                          </p:val>
                                        </p:tav>
                                      </p:tavLst>
                                    </p:anim>
                                    <p:animEffect transition="in" filter="fade">
                                      <p:cBhvr>
                                        <p:cTn id="42" dur="1000"/>
                                        <p:tgtEl>
                                          <p:spTgt spid="8">
                                            <p:graphicEl>
                                              <a:dgm id="{493E4C73-9B88-3E4B-9594-0684308C7A90}"/>
                                            </p:graphic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0.70"/>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8">
                                            <p:graphicEl>
                                              <a:dgm id="{8A5A5610-DF2B-914E-BB5A-B1BCEA8237A4}"/>
                                            </p:graphicEl>
                                          </p:spTgt>
                                        </p:tgtEl>
                                        <p:attrNameLst>
                                          <p:attrName>style.visibility</p:attrName>
                                        </p:attrNameLst>
                                      </p:cBhvr>
                                      <p:to>
                                        <p:strVal val="visible"/>
                                      </p:to>
                                    </p:set>
                                    <p:anim calcmode="lin" valueType="num">
                                      <p:cBhvr>
                                        <p:cTn id="52" dur="1000" fill="hold"/>
                                        <p:tgtEl>
                                          <p:spTgt spid="8">
                                            <p:graphicEl>
                                              <a:dgm id="{8A5A5610-DF2B-914E-BB5A-B1BCEA8237A4}"/>
                                            </p:graphicEl>
                                          </p:spTgt>
                                        </p:tgtEl>
                                        <p:attrNameLst>
                                          <p:attrName>ppt_w</p:attrName>
                                        </p:attrNameLst>
                                      </p:cBhvr>
                                      <p:tavLst>
                                        <p:tav tm="0">
                                          <p:val>
                                            <p:strVal val="#ppt_w*0.70"/>
                                          </p:val>
                                        </p:tav>
                                        <p:tav tm="100000">
                                          <p:val>
                                            <p:strVal val="#ppt_w"/>
                                          </p:val>
                                        </p:tav>
                                      </p:tavLst>
                                    </p:anim>
                                    <p:anim calcmode="lin" valueType="num">
                                      <p:cBhvr>
                                        <p:cTn id="53" dur="1000" fill="hold"/>
                                        <p:tgtEl>
                                          <p:spTgt spid="8">
                                            <p:graphicEl>
                                              <a:dgm id="{8A5A5610-DF2B-914E-BB5A-B1BCEA8237A4}"/>
                                            </p:graphicEl>
                                          </p:spTgt>
                                        </p:tgtEl>
                                        <p:attrNameLst>
                                          <p:attrName>ppt_h</p:attrName>
                                        </p:attrNameLst>
                                      </p:cBhvr>
                                      <p:tavLst>
                                        <p:tav tm="0">
                                          <p:val>
                                            <p:strVal val="#ppt_h"/>
                                          </p:val>
                                        </p:tav>
                                        <p:tav tm="100000">
                                          <p:val>
                                            <p:strVal val="#ppt_h"/>
                                          </p:val>
                                        </p:tav>
                                      </p:tavLst>
                                    </p:anim>
                                    <p:animEffect transition="in" filter="fade">
                                      <p:cBhvr>
                                        <p:cTn id="54" dur="1000"/>
                                        <p:tgtEl>
                                          <p:spTgt spid="8">
                                            <p:graphicEl>
                                              <a:dgm id="{8A5A5610-DF2B-914E-BB5A-B1BCEA8237A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8">
                                            <p:graphicEl>
                                              <a:dgm id="{65711DE8-8F1E-8E43-99AF-316CC4457A0D}"/>
                                            </p:graphicEl>
                                          </p:spTgt>
                                        </p:tgtEl>
                                        <p:attrNameLst>
                                          <p:attrName>style.visibility</p:attrName>
                                        </p:attrNameLst>
                                      </p:cBhvr>
                                      <p:to>
                                        <p:strVal val="visible"/>
                                      </p:to>
                                    </p:set>
                                    <p:anim calcmode="lin" valueType="num">
                                      <p:cBhvr>
                                        <p:cTn id="59" dur="1000" fill="hold"/>
                                        <p:tgtEl>
                                          <p:spTgt spid="8">
                                            <p:graphicEl>
                                              <a:dgm id="{65711DE8-8F1E-8E43-99AF-316CC4457A0D}"/>
                                            </p:graphicEl>
                                          </p:spTgt>
                                        </p:tgtEl>
                                        <p:attrNameLst>
                                          <p:attrName>ppt_w</p:attrName>
                                        </p:attrNameLst>
                                      </p:cBhvr>
                                      <p:tavLst>
                                        <p:tav tm="0">
                                          <p:val>
                                            <p:strVal val="#ppt_w*0.70"/>
                                          </p:val>
                                        </p:tav>
                                        <p:tav tm="100000">
                                          <p:val>
                                            <p:strVal val="#ppt_w"/>
                                          </p:val>
                                        </p:tav>
                                      </p:tavLst>
                                    </p:anim>
                                    <p:anim calcmode="lin" valueType="num">
                                      <p:cBhvr>
                                        <p:cTn id="60" dur="1000" fill="hold"/>
                                        <p:tgtEl>
                                          <p:spTgt spid="8">
                                            <p:graphicEl>
                                              <a:dgm id="{65711DE8-8F1E-8E43-99AF-316CC4457A0D}"/>
                                            </p:graphicEl>
                                          </p:spTgt>
                                        </p:tgtEl>
                                        <p:attrNameLst>
                                          <p:attrName>ppt_h</p:attrName>
                                        </p:attrNameLst>
                                      </p:cBhvr>
                                      <p:tavLst>
                                        <p:tav tm="0">
                                          <p:val>
                                            <p:strVal val="#ppt_h"/>
                                          </p:val>
                                        </p:tav>
                                        <p:tav tm="100000">
                                          <p:val>
                                            <p:strVal val="#ppt_h"/>
                                          </p:val>
                                        </p:tav>
                                      </p:tavLst>
                                    </p:anim>
                                    <p:animEffect transition="in" filter="fade">
                                      <p:cBhvr>
                                        <p:cTn id="61" dur="1000"/>
                                        <p:tgtEl>
                                          <p:spTgt spid="8">
                                            <p:graphicEl>
                                              <a:dgm id="{65711DE8-8F1E-8E43-99AF-316CC4457A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Collection of Electoral </a:t>
            </a:r>
            <a:r>
              <a:rPr lang="en-US" dirty="0" smtClean="0"/>
              <a:t>Rolls - 1</a:t>
            </a:r>
            <a:endParaRPr lang="en-US" dirty="0">
              <a:ea typeface="+mj-ea"/>
            </a:endParaRPr>
          </a:p>
        </p:txBody>
      </p:sp>
      <p:sp>
        <p:nvSpPr>
          <p:cNvPr id="3" name="Content Placeholder 2"/>
          <p:cNvSpPr>
            <a:spLocks noGrp="1"/>
          </p:cNvSpPr>
          <p:nvPr>
            <p:ph idx="1"/>
          </p:nvPr>
        </p:nvSpPr>
        <p:spPr>
          <a:xfrm>
            <a:off x="457200" y="1600200"/>
            <a:ext cx="8229600" cy="4781128"/>
          </a:xfrm>
        </p:spPr>
        <p:style>
          <a:lnRef idx="1">
            <a:schemeClr val="accent3"/>
          </a:lnRef>
          <a:fillRef idx="2">
            <a:schemeClr val="accent3"/>
          </a:fillRef>
          <a:effectRef idx="1">
            <a:schemeClr val="accent3"/>
          </a:effectRef>
          <a:fontRef idx="minor">
            <a:schemeClr val="dk1"/>
          </a:fontRef>
        </p:style>
        <p:txBody>
          <a:bodyPr rtlCol="0">
            <a:normAutofit fontScale="70000" lnSpcReduction="20000"/>
          </a:bodyPr>
          <a:lstStyle/>
          <a:p>
            <a:pPr fontAlgn="auto">
              <a:spcAft>
                <a:spcPts val="0"/>
              </a:spcAft>
              <a:buFont typeface="Arial"/>
              <a:buChar char="•"/>
              <a:defRPr/>
            </a:pPr>
            <a:r>
              <a:rPr lang="en-US" dirty="0" smtClean="0">
                <a:latin typeface="Cambria" pitchFamily="18" charset="0"/>
                <a:ea typeface="+mn-ea"/>
              </a:rPr>
              <a:t>3 copies (in the case of simultaneous poll 5 copies) of the relevant part of the electoral roll </a:t>
            </a:r>
            <a:r>
              <a:rPr lang="en-US" dirty="0">
                <a:latin typeface="Cambria" pitchFamily="18" charset="0"/>
              </a:rPr>
              <a:t>-</a:t>
            </a:r>
            <a:r>
              <a:rPr lang="en-US" dirty="0" smtClean="0">
                <a:latin typeface="Cambria" pitchFamily="18" charset="0"/>
                <a:ea typeface="+mn-ea"/>
              </a:rPr>
              <a:t> complete and identical</a:t>
            </a:r>
          </a:p>
          <a:p>
            <a:pPr lvl="1" fontAlgn="auto">
              <a:spcAft>
                <a:spcPts val="0"/>
              </a:spcAft>
              <a:buFont typeface="Arial"/>
              <a:buChar char="–"/>
              <a:defRPr/>
            </a:pPr>
            <a:r>
              <a:rPr lang="en-US" dirty="0" smtClean="0">
                <a:latin typeface="Cambria" pitchFamily="18" charset="0"/>
                <a:ea typeface="+mn-ea"/>
              </a:rPr>
              <a:t>Of that polling station</a:t>
            </a:r>
          </a:p>
          <a:p>
            <a:pPr lvl="1" fontAlgn="auto">
              <a:spcAft>
                <a:spcPts val="0"/>
              </a:spcAft>
              <a:buFont typeface="Arial"/>
              <a:buChar char="–"/>
              <a:defRPr/>
            </a:pPr>
            <a:r>
              <a:rPr lang="en-US" dirty="0" smtClean="0">
                <a:latin typeface="Cambria" pitchFamily="18" charset="0"/>
                <a:ea typeface="+mn-ea"/>
              </a:rPr>
              <a:t>All deletions of names and corrections of clerical or other errors duly incorporated in all the copies</a:t>
            </a:r>
          </a:p>
          <a:p>
            <a:pPr lvl="1" fontAlgn="auto">
              <a:spcAft>
                <a:spcPts val="0"/>
              </a:spcAft>
              <a:buFont typeface="Arial"/>
              <a:buChar char="–"/>
              <a:defRPr/>
            </a:pPr>
            <a:r>
              <a:rPr lang="en-US" dirty="0" smtClean="0">
                <a:latin typeface="Cambria" pitchFamily="18" charset="0"/>
                <a:ea typeface="+mn-ea"/>
              </a:rPr>
              <a:t>Serially numbered from no. 1 onwards</a:t>
            </a:r>
          </a:p>
          <a:p>
            <a:pPr lvl="1" fontAlgn="auto">
              <a:spcAft>
                <a:spcPts val="0"/>
              </a:spcAft>
              <a:buFont typeface="Arial"/>
              <a:buChar char="–"/>
              <a:defRPr/>
            </a:pPr>
            <a:r>
              <a:rPr lang="en-US" dirty="0">
                <a:latin typeface="Cambria" pitchFamily="18" charset="0"/>
              </a:rPr>
              <a:t>T</a:t>
            </a:r>
            <a:r>
              <a:rPr lang="en-US" dirty="0" smtClean="0">
                <a:latin typeface="Cambria" pitchFamily="18" charset="0"/>
                <a:ea typeface="+mn-ea"/>
              </a:rPr>
              <a:t>he printed serial numbers of the voters are not corrected with ink or otherwise</a:t>
            </a:r>
          </a:p>
          <a:p>
            <a:pPr lvl="1" fontAlgn="auto">
              <a:spcAft>
                <a:spcPts val="0"/>
              </a:spcAft>
              <a:buFont typeface="Arial"/>
              <a:buChar char="–"/>
              <a:defRPr/>
            </a:pPr>
            <a:r>
              <a:rPr lang="en-US" dirty="0">
                <a:latin typeface="Cambria" pitchFamily="18" charset="0"/>
              </a:rPr>
              <a:t>N</a:t>
            </a:r>
            <a:r>
              <a:rPr lang="en-US" dirty="0" smtClean="0">
                <a:latin typeface="Cambria" pitchFamily="18" charset="0"/>
                <a:ea typeface="+mn-ea"/>
              </a:rPr>
              <a:t>o new numbers are substituted for them</a:t>
            </a:r>
          </a:p>
          <a:p>
            <a:pPr lvl="1" fontAlgn="auto">
              <a:spcAft>
                <a:spcPts val="0"/>
              </a:spcAft>
              <a:buFont typeface="Arial"/>
              <a:buChar char="–"/>
              <a:defRPr/>
            </a:pPr>
            <a:r>
              <a:rPr lang="en-US" dirty="0">
                <a:latin typeface="Cambria" pitchFamily="18" charset="0"/>
              </a:rPr>
              <a:t>T</a:t>
            </a:r>
            <a:r>
              <a:rPr lang="en-US" dirty="0" smtClean="0">
                <a:latin typeface="Cambria" pitchFamily="18" charset="0"/>
                <a:ea typeface="+mn-ea"/>
              </a:rPr>
              <a:t>he marked copy of the electoral roll does not contain any remarks other than  ‘PB’ and ‘CSV’</a:t>
            </a:r>
          </a:p>
          <a:p>
            <a:pPr lvl="1" fontAlgn="auto">
              <a:spcAft>
                <a:spcPts val="0"/>
              </a:spcAft>
              <a:buFont typeface="Arial"/>
              <a:buChar char="–"/>
              <a:defRPr/>
            </a:pPr>
            <a:r>
              <a:rPr lang="en-US" dirty="0" smtClean="0">
                <a:latin typeface="Cambria" pitchFamily="18" charset="0"/>
                <a:ea typeface="+mn-ea"/>
              </a:rPr>
              <a:t>Deletion have been clearly marked with “DELETED’ on concerned electors </a:t>
            </a:r>
          </a:p>
          <a:p>
            <a:pPr lvl="1" fontAlgn="auto">
              <a:spcAft>
                <a:spcPts val="0"/>
              </a:spcAft>
              <a:buFont typeface="Arial"/>
              <a:buChar char="–"/>
              <a:defRPr/>
            </a:pPr>
            <a:r>
              <a:rPr lang="en-US" dirty="0" smtClean="0">
                <a:latin typeface="Cambria" pitchFamily="18" charset="0"/>
                <a:ea typeface="+mn-ea"/>
              </a:rPr>
              <a:t>The elector role is duly signed by at least one AERO and one more official </a:t>
            </a:r>
          </a:p>
          <a:p>
            <a:pPr lvl="1" fontAlgn="auto">
              <a:spcAft>
                <a:spcPts val="0"/>
              </a:spcAft>
              <a:buFont typeface="Arial"/>
              <a:buChar char="–"/>
              <a:defRPr/>
            </a:pPr>
            <a:r>
              <a:rPr lang="en-US" dirty="0" smtClean="0">
                <a:latin typeface="Cambria" pitchFamily="18" charset="0"/>
                <a:ea typeface="+mn-ea"/>
              </a:rPr>
              <a:t>A certificate signed by RO/ARO in following format: </a:t>
            </a:r>
          </a:p>
        </p:txBody>
      </p:sp>
      <p:sp>
        <p:nvSpPr>
          <p:cNvPr id="4" name="Date Placeholder 3"/>
          <p:cNvSpPr>
            <a:spLocks noGrp="1"/>
          </p:cNvSpPr>
          <p:nvPr>
            <p:ph type="dt" sz="quarter" idx="10"/>
          </p:nvPr>
        </p:nvSpPr>
        <p:spPr/>
        <p:txBody>
          <a:bodyPr/>
          <a:lstStyle/>
          <a:p>
            <a:pPr>
              <a:defRPr/>
            </a:pPr>
            <a:fld id="{43A5736F-808F-A74C-977C-275341517AA8}"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4226929-DDC3-42E1-B716-4961122EC1DC}" type="slidenum">
              <a:rPr lang="en-US"/>
              <a:pPr>
                <a:defRPr/>
              </a:pPr>
              <a:t>4</a:t>
            </a:fld>
            <a:endParaRPr lang="en-US"/>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orms- truce.png"/>
          <p:cNvPicPr>
            <a:picLocks noChangeAspect="1"/>
          </p:cNvPicPr>
          <p:nvPr/>
        </p:nvPicPr>
        <p:blipFill>
          <a:blip r:embed="rId2" cstate="print"/>
          <a:srcRect/>
          <a:stretch>
            <a:fillRect/>
          </a:stretch>
        </p:blipFill>
        <p:spPr bwMode="auto">
          <a:xfrm>
            <a:off x="0" y="3940175"/>
            <a:ext cx="5729288" cy="2917825"/>
          </a:xfrm>
          <a:prstGeom prst="rect">
            <a:avLst/>
          </a:prstGeom>
          <a:noFill/>
          <a:ln w="9525">
            <a:noFill/>
            <a:miter lim="800000"/>
            <a:headEnd/>
            <a:tailEnd/>
          </a:ln>
        </p:spPr>
      </p:pic>
      <p:sp>
        <p:nvSpPr>
          <p:cNvPr id="16387" name="Title 1"/>
          <p:cNvSpPr>
            <a:spLocks noGrp="1"/>
          </p:cNvSpPr>
          <p:nvPr>
            <p:ph type="title"/>
          </p:nvPr>
        </p:nvSpPr>
        <p:spPr>
          <a:xfrm>
            <a:off x="0" y="2636838"/>
            <a:ext cx="9144000" cy="846137"/>
          </a:xfrm>
          <a:solidFill>
            <a:schemeClr val="accent2"/>
          </a:solidFill>
        </p:spPr>
        <p:txBody>
          <a:bodyPr anchorCtr="1">
            <a:normAutofit fontScale="90000"/>
          </a:bodyPr>
          <a:lstStyle/>
          <a:p>
            <a:r>
              <a:rPr lang="en-US" sz="6000" smtClean="0">
                <a:latin typeface="Cambria" pitchFamily="18" charset="0"/>
              </a:rPr>
              <a:t>FORMS</a:t>
            </a: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0B9D28B9-FCBE-4891-A466-2D49225FE2DE}" type="slidenum">
              <a:rPr lang="en-US"/>
              <a:pPr>
                <a:defRPr/>
              </a:pPr>
              <a:t>40</a:t>
            </a:fld>
            <a:endParaRPr lang="en-US" dirty="0"/>
          </a:p>
        </p:txBody>
      </p:sp>
      <p:sp>
        <p:nvSpPr>
          <p:cNvPr id="4" name="Date Placeholder 3"/>
          <p:cNvSpPr>
            <a:spLocks noGrp="1"/>
          </p:cNvSpPr>
          <p:nvPr>
            <p:ph type="dt" sz="quarter" idx="10"/>
          </p:nvPr>
        </p:nvSpPr>
        <p:spPr/>
        <p:txBody>
          <a:bodyPr/>
          <a:lstStyle/>
          <a:p>
            <a:pPr>
              <a:defRPr/>
            </a:pPr>
            <a:fld id="{638B2A44-4515-3D48-89D1-4CDEF74BED88}" type="datetime1">
              <a:rPr lang="en-IN"/>
              <a:pPr>
                <a:defRPr/>
              </a:pPr>
              <a:t>10-05-2013</a:t>
            </a:fld>
            <a:endParaRPr lang="en-US"/>
          </a:p>
        </p:txBody>
      </p:sp>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992888"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a:t>
            </a:r>
            <a:r>
              <a:rPr lang="en-US" sz="3200" dirty="0" smtClean="0"/>
              <a:t>Forms - 1</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86B3B702-689C-4217-901C-42F10B661235}" type="slidenum">
              <a:rPr lang="en-US"/>
              <a:pPr>
                <a:defRPr/>
              </a:pPr>
              <a:t>41</a:t>
            </a:fld>
            <a:endParaRPr lang="en-US" dirty="0"/>
          </a:p>
        </p:txBody>
      </p:sp>
      <p:graphicFrame>
        <p:nvGraphicFramePr>
          <p:cNvPr id="8" name="Diagram 7"/>
          <p:cNvGraphicFramePr/>
          <p:nvPr>
            <p:extLst>
              <p:ext uri="{D42A27DB-BD31-4B8C-83A1-F6EECF244321}">
                <p14:modId xmlns:p14="http://schemas.microsoft.com/office/powerpoint/2010/main" val="1038965222"/>
              </p:ext>
            </p:extLst>
          </p:nvPr>
        </p:nvGraphicFramePr>
        <p:xfrm>
          <a:off x="346350" y="1079534"/>
          <a:ext cx="8168087" cy="577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A01A81C1-954C-6D40-8FDD-4BB1E877BC41}"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6A6CF08D-417E-8342-8392-1CBC534015B3}"/>
                                            </p:graphicEl>
                                          </p:spTgt>
                                        </p:tgtEl>
                                        <p:attrNameLst>
                                          <p:attrName>style.visibility</p:attrName>
                                        </p:attrNameLst>
                                      </p:cBhvr>
                                      <p:to>
                                        <p:strVal val="visible"/>
                                      </p:to>
                                    </p:set>
                                    <p:animEffect transition="in" filter="fade">
                                      <p:cBhvr>
                                        <p:cTn id="7" dur="800"/>
                                        <p:tgtEl>
                                          <p:spTgt spid="8">
                                            <p:graphicEl>
                                              <a:dgm id="{6A6CF08D-417E-8342-8392-1CBC534015B3}"/>
                                            </p:graphicEl>
                                          </p:spTgt>
                                        </p:tgtEl>
                                      </p:cBhvr>
                                    </p:animEffect>
                                    <p:anim calcmode="lin" valueType="num">
                                      <p:cBhvr>
                                        <p:cTn id="8" dur="800" fill="hold"/>
                                        <p:tgtEl>
                                          <p:spTgt spid="8">
                                            <p:graphicEl>
                                              <a:dgm id="{6A6CF08D-417E-8342-8392-1CBC534015B3}"/>
                                            </p:graphicEl>
                                          </p:spTgt>
                                        </p:tgtEl>
                                        <p:attrNameLst>
                                          <p:attrName>ppt_x</p:attrName>
                                        </p:attrNameLst>
                                      </p:cBhvr>
                                      <p:tavLst>
                                        <p:tav tm="0">
                                          <p:val>
                                            <p:strVal val="#ppt_x"/>
                                          </p:val>
                                        </p:tav>
                                        <p:tav tm="100000">
                                          <p:val>
                                            <p:strVal val="#ppt_x"/>
                                          </p:val>
                                        </p:tav>
                                      </p:tavLst>
                                    </p:anim>
                                    <p:anim calcmode="lin" valueType="num">
                                      <p:cBhvr>
                                        <p:cTn id="9" dur="800" fill="hold"/>
                                        <p:tgtEl>
                                          <p:spTgt spid="8">
                                            <p:graphicEl>
                                              <a:dgm id="{6A6CF08D-417E-8342-8392-1CBC534015B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E585FFF3-1030-C041-9A26-EE28AC9B04F2}"/>
                                            </p:graphicEl>
                                          </p:spTgt>
                                        </p:tgtEl>
                                        <p:attrNameLst>
                                          <p:attrName>style.visibility</p:attrName>
                                        </p:attrNameLst>
                                      </p:cBhvr>
                                      <p:to>
                                        <p:strVal val="visible"/>
                                      </p:to>
                                    </p:set>
                                    <p:animEffect transition="in" filter="fade">
                                      <p:cBhvr>
                                        <p:cTn id="12" dur="800"/>
                                        <p:tgtEl>
                                          <p:spTgt spid="8">
                                            <p:graphicEl>
                                              <a:dgm id="{E585FFF3-1030-C041-9A26-EE28AC9B04F2}"/>
                                            </p:graphicEl>
                                          </p:spTgt>
                                        </p:tgtEl>
                                      </p:cBhvr>
                                    </p:animEffect>
                                    <p:anim calcmode="lin" valueType="num">
                                      <p:cBhvr>
                                        <p:cTn id="13" dur="800" fill="hold"/>
                                        <p:tgtEl>
                                          <p:spTgt spid="8">
                                            <p:graphicEl>
                                              <a:dgm id="{E585FFF3-1030-C041-9A26-EE28AC9B04F2}"/>
                                            </p:graphicEl>
                                          </p:spTgt>
                                        </p:tgtEl>
                                        <p:attrNameLst>
                                          <p:attrName>ppt_x</p:attrName>
                                        </p:attrNameLst>
                                      </p:cBhvr>
                                      <p:tavLst>
                                        <p:tav tm="0">
                                          <p:val>
                                            <p:strVal val="#ppt_x"/>
                                          </p:val>
                                        </p:tav>
                                        <p:tav tm="100000">
                                          <p:val>
                                            <p:strVal val="#ppt_x"/>
                                          </p:val>
                                        </p:tav>
                                      </p:tavLst>
                                    </p:anim>
                                    <p:anim calcmode="lin" valueType="num">
                                      <p:cBhvr>
                                        <p:cTn id="14" dur="800" fill="hold"/>
                                        <p:tgtEl>
                                          <p:spTgt spid="8">
                                            <p:graphicEl>
                                              <a:dgm id="{E585FFF3-1030-C041-9A26-EE28AC9B04F2}"/>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graphicEl>
                                              <a:dgm id="{E2FE2011-A019-B841-BF42-6045BE55D256}"/>
                                            </p:graphicEl>
                                          </p:spTgt>
                                        </p:tgtEl>
                                        <p:attrNameLst>
                                          <p:attrName>style.visibility</p:attrName>
                                        </p:attrNameLst>
                                      </p:cBhvr>
                                      <p:to>
                                        <p:strVal val="visible"/>
                                      </p:to>
                                    </p:set>
                                    <p:animEffect transition="in" filter="fade">
                                      <p:cBhvr>
                                        <p:cTn id="19" dur="800"/>
                                        <p:tgtEl>
                                          <p:spTgt spid="8">
                                            <p:graphicEl>
                                              <a:dgm id="{E2FE2011-A019-B841-BF42-6045BE55D256}"/>
                                            </p:graphicEl>
                                          </p:spTgt>
                                        </p:tgtEl>
                                      </p:cBhvr>
                                    </p:animEffect>
                                    <p:anim calcmode="lin" valueType="num">
                                      <p:cBhvr>
                                        <p:cTn id="20" dur="800" fill="hold"/>
                                        <p:tgtEl>
                                          <p:spTgt spid="8">
                                            <p:graphicEl>
                                              <a:dgm id="{E2FE2011-A019-B841-BF42-6045BE55D256}"/>
                                            </p:graphicEl>
                                          </p:spTgt>
                                        </p:tgtEl>
                                        <p:attrNameLst>
                                          <p:attrName>ppt_x</p:attrName>
                                        </p:attrNameLst>
                                      </p:cBhvr>
                                      <p:tavLst>
                                        <p:tav tm="0">
                                          <p:val>
                                            <p:strVal val="#ppt_x"/>
                                          </p:val>
                                        </p:tav>
                                        <p:tav tm="100000">
                                          <p:val>
                                            <p:strVal val="#ppt_x"/>
                                          </p:val>
                                        </p:tav>
                                      </p:tavLst>
                                    </p:anim>
                                    <p:anim calcmode="lin" valueType="num">
                                      <p:cBhvr>
                                        <p:cTn id="21" dur="800" fill="hold"/>
                                        <p:tgtEl>
                                          <p:spTgt spid="8">
                                            <p:graphicEl>
                                              <a:dgm id="{E2FE2011-A019-B841-BF42-6045BE55D25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graphicEl>
                                              <a:dgm id="{6428E175-81B5-EC44-880B-6E5923907E68}"/>
                                            </p:graphicEl>
                                          </p:spTgt>
                                        </p:tgtEl>
                                        <p:attrNameLst>
                                          <p:attrName>style.visibility</p:attrName>
                                        </p:attrNameLst>
                                      </p:cBhvr>
                                      <p:to>
                                        <p:strVal val="visible"/>
                                      </p:to>
                                    </p:set>
                                    <p:animEffect transition="in" filter="fade">
                                      <p:cBhvr>
                                        <p:cTn id="24" dur="800"/>
                                        <p:tgtEl>
                                          <p:spTgt spid="8">
                                            <p:graphicEl>
                                              <a:dgm id="{6428E175-81B5-EC44-880B-6E5923907E68}"/>
                                            </p:graphicEl>
                                          </p:spTgt>
                                        </p:tgtEl>
                                      </p:cBhvr>
                                    </p:animEffect>
                                    <p:anim calcmode="lin" valueType="num">
                                      <p:cBhvr>
                                        <p:cTn id="25" dur="800" fill="hold"/>
                                        <p:tgtEl>
                                          <p:spTgt spid="8">
                                            <p:graphicEl>
                                              <a:dgm id="{6428E175-81B5-EC44-880B-6E5923907E68}"/>
                                            </p:graphicEl>
                                          </p:spTgt>
                                        </p:tgtEl>
                                        <p:attrNameLst>
                                          <p:attrName>ppt_x</p:attrName>
                                        </p:attrNameLst>
                                      </p:cBhvr>
                                      <p:tavLst>
                                        <p:tav tm="0">
                                          <p:val>
                                            <p:strVal val="#ppt_x"/>
                                          </p:val>
                                        </p:tav>
                                        <p:tav tm="100000">
                                          <p:val>
                                            <p:strVal val="#ppt_x"/>
                                          </p:val>
                                        </p:tav>
                                      </p:tavLst>
                                    </p:anim>
                                    <p:anim calcmode="lin" valueType="num">
                                      <p:cBhvr>
                                        <p:cTn id="26" dur="800" fill="hold"/>
                                        <p:tgtEl>
                                          <p:spTgt spid="8">
                                            <p:graphicEl>
                                              <a:dgm id="{6428E175-81B5-EC44-880B-6E5923907E68}"/>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graphicEl>
                                              <a:dgm id="{CD6FC50D-4FAC-8D40-9E3E-27A970D41E95}"/>
                                            </p:graphicEl>
                                          </p:spTgt>
                                        </p:tgtEl>
                                        <p:attrNameLst>
                                          <p:attrName>style.visibility</p:attrName>
                                        </p:attrNameLst>
                                      </p:cBhvr>
                                      <p:to>
                                        <p:strVal val="visible"/>
                                      </p:to>
                                    </p:set>
                                    <p:animEffect transition="in" filter="fade">
                                      <p:cBhvr>
                                        <p:cTn id="31" dur="800"/>
                                        <p:tgtEl>
                                          <p:spTgt spid="8">
                                            <p:graphicEl>
                                              <a:dgm id="{CD6FC50D-4FAC-8D40-9E3E-27A970D41E95}"/>
                                            </p:graphicEl>
                                          </p:spTgt>
                                        </p:tgtEl>
                                      </p:cBhvr>
                                    </p:animEffect>
                                    <p:anim calcmode="lin" valueType="num">
                                      <p:cBhvr>
                                        <p:cTn id="32" dur="800" fill="hold"/>
                                        <p:tgtEl>
                                          <p:spTgt spid="8">
                                            <p:graphicEl>
                                              <a:dgm id="{CD6FC50D-4FAC-8D40-9E3E-27A970D41E95}"/>
                                            </p:graphicEl>
                                          </p:spTgt>
                                        </p:tgtEl>
                                        <p:attrNameLst>
                                          <p:attrName>ppt_x</p:attrName>
                                        </p:attrNameLst>
                                      </p:cBhvr>
                                      <p:tavLst>
                                        <p:tav tm="0">
                                          <p:val>
                                            <p:strVal val="#ppt_x"/>
                                          </p:val>
                                        </p:tav>
                                        <p:tav tm="100000">
                                          <p:val>
                                            <p:strVal val="#ppt_x"/>
                                          </p:val>
                                        </p:tav>
                                      </p:tavLst>
                                    </p:anim>
                                    <p:anim calcmode="lin" valueType="num">
                                      <p:cBhvr>
                                        <p:cTn id="33" dur="800" fill="hold"/>
                                        <p:tgtEl>
                                          <p:spTgt spid="8">
                                            <p:graphicEl>
                                              <a:dgm id="{CD6FC50D-4FAC-8D40-9E3E-27A970D41E95}"/>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graphicEl>
                                              <a:dgm id="{0F7A0ED1-C0A9-EE43-9DFD-6D195ED9EF26}"/>
                                            </p:graphicEl>
                                          </p:spTgt>
                                        </p:tgtEl>
                                        <p:attrNameLst>
                                          <p:attrName>style.visibility</p:attrName>
                                        </p:attrNameLst>
                                      </p:cBhvr>
                                      <p:to>
                                        <p:strVal val="visible"/>
                                      </p:to>
                                    </p:set>
                                    <p:animEffect transition="in" filter="fade">
                                      <p:cBhvr>
                                        <p:cTn id="36" dur="800"/>
                                        <p:tgtEl>
                                          <p:spTgt spid="8">
                                            <p:graphicEl>
                                              <a:dgm id="{0F7A0ED1-C0A9-EE43-9DFD-6D195ED9EF26}"/>
                                            </p:graphicEl>
                                          </p:spTgt>
                                        </p:tgtEl>
                                      </p:cBhvr>
                                    </p:animEffect>
                                    <p:anim calcmode="lin" valueType="num">
                                      <p:cBhvr>
                                        <p:cTn id="37" dur="800" fill="hold"/>
                                        <p:tgtEl>
                                          <p:spTgt spid="8">
                                            <p:graphicEl>
                                              <a:dgm id="{0F7A0ED1-C0A9-EE43-9DFD-6D195ED9EF26}"/>
                                            </p:graphicEl>
                                          </p:spTgt>
                                        </p:tgtEl>
                                        <p:attrNameLst>
                                          <p:attrName>ppt_x</p:attrName>
                                        </p:attrNameLst>
                                      </p:cBhvr>
                                      <p:tavLst>
                                        <p:tav tm="0">
                                          <p:val>
                                            <p:strVal val="#ppt_x"/>
                                          </p:val>
                                        </p:tav>
                                        <p:tav tm="100000">
                                          <p:val>
                                            <p:strVal val="#ppt_x"/>
                                          </p:val>
                                        </p:tav>
                                      </p:tavLst>
                                    </p:anim>
                                    <p:anim calcmode="lin" valueType="num">
                                      <p:cBhvr>
                                        <p:cTn id="38" dur="800" fill="hold"/>
                                        <p:tgtEl>
                                          <p:spTgt spid="8">
                                            <p:graphicEl>
                                              <a:dgm id="{0F7A0ED1-C0A9-EE43-9DFD-6D195ED9EF26}"/>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graphicEl>
                                              <a:dgm id="{BB2A24CD-82F1-8F4B-B99C-C7CC3B1455BD}"/>
                                            </p:graphicEl>
                                          </p:spTgt>
                                        </p:tgtEl>
                                        <p:attrNameLst>
                                          <p:attrName>style.visibility</p:attrName>
                                        </p:attrNameLst>
                                      </p:cBhvr>
                                      <p:to>
                                        <p:strVal val="visible"/>
                                      </p:to>
                                    </p:set>
                                    <p:animEffect transition="in" filter="fade">
                                      <p:cBhvr>
                                        <p:cTn id="43" dur="800"/>
                                        <p:tgtEl>
                                          <p:spTgt spid="8">
                                            <p:graphicEl>
                                              <a:dgm id="{BB2A24CD-82F1-8F4B-B99C-C7CC3B1455BD}"/>
                                            </p:graphicEl>
                                          </p:spTgt>
                                        </p:tgtEl>
                                      </p:cBhvr>
                                    </p:animEffect>
                                    <p:anim calcmode="lin" valueType="num">
                                      <p:cBhvr>
                                        <p:cTn id="44" dur="800" fill="hold"/>
                                        <p:tgtEl>
                                          <p:spTgt spid="8">
                                            <p:graphicEl>
                                              <a:dgm id="{BB2A24CD-82F1-8F4B-B99C-C7CC3B1455BD}"/>
                                            </p:graphicEl>
                                          </p:spTgt>
                                        </p:tgtEl>
                                        <p:attrNameLst>
                                          <p:attrName>ppt_x</p:attrName>
                                        </p:attrNameLst>
                                      </p:cBhvr>
                                      <p:tavLst>
                                        <p:tav tm="0">
                                          <p:val>
                                            <p:strVal val="#ppt_x"/>
                                          </p:val>
                                        </p:tav>
                                        <p:tav tm="100000">
                                          <p:val>
                                            <p:strVal val="#ppt_x"/>
                                          </p:val>
                                        </p:tav>
                                      </p:tavLst>
                                    </p:anim>
                                    <p:anim calcmode="lin" valueType="num">
                                      <p:cBhvr>
                                        <p:cTn id="45" dur="800" fill="hold"/>
                                        <p:tgtEl>
                                          <p:spTgt spid="8">
                                            <p:graphicEl>
                                              <a:dgm id="{BB2A24CD-82F1-8F4B-B99C-C7CC3B1455BD}"/>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graphicEl>
                                              <a:dgm id="{C9429BE2-406F-1A4F-BC34-93C8D779F429}"/>
                                            </p:graphicEl>
                                          </p:spTgt>
                                        </p:tgtEl>
                                        <p:attrNameLst>
                                          <p:attrName>style.visibility</p:attrName>
                                        </p:attrNameLst>
                                      </p:cBhvr>
                                      <p:to>
                                        <p:strVal val="visible"/>
                                      </p:to>
                                    </p:set>
                                    <p:animEffect transition="in" filter="fade">
                                      <p:cBhvr>
                                        <p:cTn id="48" dur="800"/>
                                        <p:tgtEl>
                                          <p:spTgt spid="8">
                                            <p:graphicEl>
                                              <a:dgm id="{C9429BE2-406F-1A4F-BC34-93C8D779F429}"/>
                                            </p:graphicEl>
                                          </p:spTgt>
                                        </p:tgtEl>
                                      </p:cBhvr>
                                    </p:animEffect>
                                    <p:anim calcmode="lin" valueType="num">
                                      <p:cBhvr>
                                        <p:cTn id="49" dur="800" fill="hold"/>
                                        <p:tgtEl>
                                          <p:spTgt spid="8">
                                            <p:graphicEl>
                                              <a:dgm id="{C9429BE2-406F-1A4F-BC34-93C8D779F429}"/>
                                            </p:graphicEl>
                                          </p:spTgt>
                                        </p:tgtEl>
                                        <p:attrNameLst>
                                          <p:attrName>ppt_x</p:attrName>
                                        </p:attrNameLst>
                                      </p:cBhvr>
                                      <p:tavLst>
                                        <p:tav tm="0">
                                          <p:val>
                                            <p:strVal val="#ppt_x"/>
                                          </p:val>
                                        </p:tav>
                                        <p:tav tm="100000">
                                          <p:val>
                                            <p:strVal val="#ppt_x"/>
                                          </p:val>
                                        </p:tav>
                                      </p:tavLst>
                                    </p:anim>
                                    <p:anim calcmode="lin" valueType="num">
                                      <p:cBhvr>
                                        <p:cTn id="50" dur="800" fill="hold"/>
                                        <p:tgtEl>
                                          <p:spTgt spid="8">
                                            <p:graphicEl>
                                              <a:dgm id="{C9429BE2-406F-1A4F-BC34-93C8D779F429}"/>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graphicEl>
                                              <a:dgm id="{4AF59F24-4B89-7D42-AB16-29A83D380DA3}"/>
                                            </p:graphicEl>
                                          </p:spTgt>
                                        </p:tgtEl>
                                        <p:attrNameLst>
                                          <p:attrName>style.visibility</p:attrName>
                                        </p:attrNameLst>
                                      </p:cBhvr>
                                      <p:to>
                                        <p:strVal val="visible"/>
                                      </p:to>
                                    </p:set>
                                    <p:animEffect transition="in" filter="fade">
                                      <p:cBhvr>
                                        <p:cTn id="55" dur="800"/>
                                        <p:tgtEl>
                                          <p:spTgt spid="8">
                                            <p:graphicEl>
                                              <a:dgm id="{4AF59F24-4B89-7D42-AB16-29A83D380DA3}"/>
                                            </p:graphicEl>
                                          </p:spTgt>
                                        </p:tgtEl>
                                      </p:cBhvr>
                                    </p:animEffect>
                                    <p:anim calcmode="lin" valueType="num">
                                      <p:cBhvr>
                                        <p:cTn id="56" dur="800" fill="hold"/>
                                        <p:tgtEl>
                                          <p:spTgt spid="8">
                                            <p:graphicEl>
                                              <a:dgm id="{4AF59F24-4B89-7D42-AB16-29A83D380DA3}"/>
                                            </p:graphicEl>
                                          </p:spTgt>
                                        </p:tgtEl>
                                        <p:attrNameLst>
                                          <p:attrName>ppt_x</p:attrName>
                                        </p:attrNameLst>
                                      </p:cBhvr>
                                      <p:tavLst>
                                        <p:tav tm="0">
                                          <p:val>
                                            <p:strVal val="#ppt_x"/>
                                          </p:val>
                                        </p:tav>
                                        <p:tav tm="100000">
                                          <p:val>
                                            <p:strVal val="#ppt_x"/>
                                          </p:val>
                                        </p:tav>
                                      </p:tavLst>
                                    </p:anim>
                                    <p:anim calcmode="lin" valueType="num">
                                      <p:cBhvr>
                                        <p:cTn id="57" dur="800" fill="hold"/>
                                        <p:tgtEl>
                                          <p:spTgt spid="8">
                                            <p:graphicEl>
                                              <a:dgm id="{4AF59F24-4B89-7D42-AB16-29A83D380DA3}"/>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graphicEl>
                                              <a:dgm id="{99CB0832-6158-BA41-90B4-08AFD5A3E16E}"/>
                                            </p:graphicEl>
                                          </p:spTgt>
                                        </p:tgtEl>
                                        <p:attrNameLst>
                                          <p:attrName>style.visibility</p:attrName>
                                        </p:attrNameLst>
                                      </p:cBhvr>
                                      <p:to>
                                        <p:strVal val="visible"/>
                                      </p:to>
                                    </p:set>
                                    <p:animEffect transition="in" filter="fade">
                                      <p:cBhvr>
                                        <p:cTn id="60" dur="800"/>
                                        <p:tgtEl>
                                          <p:spTgt spid="8">
                                            <p:graphicEl>
                                              <a:dgm id="{99CB0832-6158-BA41-90B4-08AFD5A3E16E}"/>
                                            </p:graphicEl>
                                          </p:spTgt>
                                        </p:tgtEl>
                                      </p:cBhvr>
                                    </p:animEffect>
                                    <p:anim calcmode="lin" valueType="num">
                                      <p:cBhvr>
                                        <p:cTn id="61" dur="800" fill="hold"/>
                                        <p:tgtEl>
                                          <p:spTgt spid="8">
                                            <p:graphicEl>
                                              <a:dgm id="{99CB0832-6158-BA41-90B4-08AFD5A3E16E}"/>
                                            </p:graphicEl>
                                          </p:spTgt>
                                        </p:tgtEl>
                                        <p:attrNameLst>
                                          <p:attrName>ppt_x</p:attrName>
                                        </p:attrNameLst>
                                      </p:cBhvr>
                                      <p:tavLst>
                                        <p:tav tm="0">
                                          <p:val>
                                            <p:strVal val="#ppt_x"/>
                                          </p:val>
                                        </p:tav>
                                        <p:tav tm="100000">
                                          <p:val>
                                            <p:strVal val="#ppt_x"/>
                                          </p:val>
                                        </p:tav>
                                      </p:tavLst>
                                    </p:anim>
                                    <p:anim calcmode="lin" valueType="num">
                                      <p:cBhvr>
                                        <p:cTn id="62" dur="800" fill="hold"/>
                                        <p:tgtEl>
                                          <p:spTgt spid="8">
                                            <p:graphicEl>
                                              <a:dgm id="{99CB0832-6158-BA41-90B4-08AFD5A3E16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416824"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Forms - </a:t>
            </a:r>
            <a:r>
              <a:rPr lang="en-US" sz="3200" dirty="0" smtClean="0"/>
              <a:t>2</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0C0A4573-4D91-4156-8703-4E1DC6E04AC9}" type="slidenum">
              <a:rPr lang="en-US"/>
              <a:pPr>
                <a:defRPr/>
              </a:pPr>
              <a:t>42</a:t>
            </a:fld>
            <a:endParaRPr lang="en-US" dirty="0"/>
          </a:p>
        </p:txBody>
      </p:sp>
      <p:graphicFrame>
        <p:nvGraphicFramePr>
          <p:cNvPr id="8" name="Diagram 7"/>
          <p:cNvGraphicFramePr/>
          <p:nvPr>
            <p:extLst>
              <p:ext uri="{D42A27DB-BD31-4B8C-83A1-F6EECF244321}">
                <p14:modId xmlns:p14="http://schemas.microsoft.com/office/powerpoint/2010/main" val="3492995723"/>
              </p:ext>
            </p:extLst>
          </p:nvPr>
        </p:nvGraphicFramePr>
        <p:xfrm>
          <a:off x="173176" y="1079534"/>
          <a:ext cx="8730904" cy="544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F73CDF6C-39E4-6A47-A01D-C1EC4EACB943}"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8185D59B-8594-7844-B68A-4EC625E86E69}"/>
                                            </p:graphicEl>
                                          </p:spTgt>
                                        </p:tgtEl>
                                        <p:attrNameLst>
                                          <p:attrName>style.visibility</p:attrName>
                                        </p:attrNameLst>
                                      </p:cBhvr>
                                      <p:to>
                                        <p:strVal val="visible"/>
                                      </p:to>
                                    </p:set>
                                    <p:animEffect transition="in" filter="fade">
                                      <p:cBhvr>
                                        <p:cTn id="7" dur="800"/>
                                        <p:tgtEl>
                                          <p:spTgt spid="8">
                                            <p:graphicEl>
                                              <a:dgm id="{8185D59B-8594-7844-B68A-4EC625E86E69}"/>
                                            </p:graphicEl>
                                          </p:spTgt>
                                        </p:tgtEl>
                                      </p:cBhvr>
                                    </p:animEffect>
                                    <p:anim calcmode="lin" valueType="num">
                                      <p:cBhvr>
                                        <p:cTn id="8" dur="800" fill="hold"/>
                                        <p:tgtEl>
                                          <p:spTgt spid="8">
                                            <p:graphicEl>
                                              <a:dgm id="{8185D59B-8594-7844-B68A-4EC625E86E69}"/>
                                            </p:graphicEl>
                                          </p:spTgt>
                                        </p:tgtEl>
                                        <p:attrNameLst>
                                          <p:attrName>ppt_x</p:attrName>
                                        </p:attrNameLst>
                                      </p:cBhvr>
                                      <p:tavLst>
                                        <p:tav tm="0">
                                          <p:val>
                                            <p:strVal val="#ppt_x"/>
                                          </p:val>
                                        </p:tav>
                                        <p:tav tm="100000">
                                          <p:val>
                                            <p:strVal val="#ppt_x"/>
                                          </p:val>
                                        </p:tav>
                                      </p:tavLst>
                                    </p:anim>
                                    <p:anim calcmode="lin" valueType="num">
                                      <p:cBhvr>
                                        <p:cTn id="9" dur="800" fill="hold"/>
                                        <p:tgtEl>
                                          <p:spTgt spid="8">
                                            <p:graphicEl>
                                              <a:dgm id="{8185D59B-8594-7844-B68A-4EC625E86E6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402F00A2-EF5D-E04B-B073-72EB2D18A484}"/>
                                            </p:graphicEl>
                                          </p:spTgt>
                                        </p:tgtEl>
                                        <p:attrNameLst>
                                          <p:attrName>style.visibility</p:attrName>
                                        </p:attrNameLst>
                                      </p:cBhvr>
                                      <p:to>
                                        <p:strVal val="visible"/>
                                      </p:to>
                                    </p:set>
                                    <p:animEffect transition="in" filter="fade">
                                      <p:cBhvr>
                                        <p:cTn id="12" dur="800"/>
                                        <p:tgtEl>
                                          <p:spTgt spid="8">
                                            <p:graphicEl>
                                              <a:dgm id="{402F00A2-EF5D-E04B-B073-72EB2D18A484}"/>
                                            </p:graphicEl>
                                          </p:spTgt>
                                        </p:tgtEl>
                                      </p:cBhvr>
                                    </p:animEffect>
                                    <p:anim calcmode="lin" valueType="num">
                                      <p:cBhvr>
                                        <p:cTn id="13" dur="800" fill="hold"/>
                                        <p:tgtEl>
                                          <p:spTgt spid="8">
                                            <p:graphicEl>
                                              <a:dgm id="{402F00A2-EF5D-E04B-B073-72EB2D18A484}"/>
                                            </p:graphicEl>
                                          </p:spTgt>
                                        </p:tgtEl>
                                        <p:attrNameLst>
                                          <p:attrName>ppt_x</p:attrName>
                                        </p:attrNameLst>
                                      </p:cBhvr>
                                      <p:tavLst>
                                        <p:tav tm="0">
                                          <p:val>
                                            <p:strVal val="#ppt_x"/>
                                          </p:val>
                                        </p:tav>
                                        <p:tav tm="100000">
                                          <p:val>
                                            <p:strVal val="#ppt_x"/>
                                          </p:val>
                                        </p:tav>
                                      </p:tavLst>
                                    </p:anim>
                                    <p:anim calcmode="lin" valueType="num">
                                      <p:cBhvr>
                                        <p:cTn id="14" dur="800" fill="hold"/>
                                        <p:tgtEl>
                                          <p:spTgt spid="8">
                                            <p:graphicEl>
                                              <a:dgm id="{402F00A2-EF5D-E04B-B073-72EB2D18A484}"/>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graphicEl>
                                              <a:dgm id="{835427CC-90C8-C64F-AAC8-AC1120FA25B8}"/>
                                            </p:graphicEl>
                                          </p:spTgt>
                                        </p:tgtEl>
                                        <p:attrNameLst>
                                          <p:attrName>style.visibility</p:attrName>
                                        </p:attrNameLst>
                                      </p:cBhvr>
                                      <p:to>
                                        <p:strVal val="visible"/>
                                      </p:to>
                                    </p:set>
                                    <p:animEffect transition="in" filter="fade">
                                      <p:cBhvr>
                                        <p:cTn id="19" dur="800"/>
                                        <p:tgtEl>
                                          <p:spTgt spid="8">
                                            <p:graphicEl>
                                              <a:dgm id="{835427CC-90C8-C64F-AAC8-AC1120FA25B8}"/>
                                            </p:graphicEl>
                                          </p:spTgt>
                                        </p:tgtEl>
                                      </p:cBhvr>
                                    </p:animEffect>
                                    <p:anim calcmode="lin" valueType="num">
                                      <p:cBhvr>
                                        <p:cTn id="20" dur="800" fill="hold"/>
                                        <p:tgtEl>
                                          <p:spTgt spid="8">
                                            <p:graphicEl>
                                              <a:dgm id="{835427CC-90C8-C64F-AAC8-AC1120FA25B8}"/>
                                            </p:graphicEl>
                                          </p:spTgt>
                                        </p:tgtEl>
                                        <p:attrNameLst>
                                          <p:attrName>ppt_x</p:attrName>
                                        </p:attrNameLst>
                                      </p:cBhvr>
                                      <p:tavLst>
                                        <p:tav tm="0">
                                          <p:val>
                                            <p:strVal val="#ppt_x"/>
                                          </p:val>
                                        </p:tav>
                                        <p:tav tm="100000">
                                          <p:val>
                                            <p:strVal val="#ppt_x"/>
                                          </p:val>
                                        </p:tav>
                                      </p:tavLst>
                                    </p:anim>
                                    <p:anim calcmode="lin" valueType="num">
                                      <p:cBhvr>
                                        <p:cTn id="21" dur="800" fill="hold"/>
                                        <p:tgtEl>
                                          <p:spTgt spid="8">
                                            <p:graphicEl>
                                              <a:dgm id="{835427CC-90C8-C64F-AAC8-AC1120FA25B8}"/>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graphicEl>
                                              <a:dgm id="{C41FC46E-CF8C-8E40-B212-BA88F3427F11}"/>
                                            </p:graphicEl>
                                          </p:spTgt>
                                        </p:tgtEl>
                                        <p:attrNameLst>
                                          <p:attrName>style.visibility</p:attrName>
                                        </p:attrNameLst>
                                      </p:cBhvr>
                                      <p:to>
                                        <p:strVal val="visible"/>
                                      </p:to>
                                    </p:set>
                                    <p:animEffect transition="in" filter="fade">
                                      <p:cBhvr>
                                        <p:cTn id="24" dur="800"/>
                                        <p:tgtEl>
                                          <p:spTgt spid="8">
                                            <p:graphicEl>
                                              <a:dgm id="{C41FC46E-CF8C-8E40-B212-BA88F3427F11}"/>
                                            </p:graphicEl>
                                          </p:spTgt>
                                        </p:tgtEl>
                                      </p:cBhvr>
                                    </p:animEffect>
                                    <p:anim calcmode="lin" valueType="num">
                                      <p:cBhvr>
                                        <p:cTn id="25" dur="800" fill="hold"/>
                                        <p:tgtEl>
                                          <p:spTgt spid="8">
                                            <p:graphicEl>
                                              <a:dgm id="{C41FC46E-CF8C-8E40-B212-BA88F3427F11}"/>
                                            </p:graphicEl>
                                          </p:spTgt>
                                        </p:tgtEl>
                                        <p:attrNameLst>
                                          <p:attrName>ppt_x</p:attrName>
                                        </p:attrNameLst>
                                      </p:cBhvr>
                                      <p:tavLst>
                                        <p:tav tm="0">
                                          <p:val>
                                            <p:strVal val="#ppt_x"/>
                                          </p:val>
                                        </p:tav>
                                        <p:tav tm="100000">
                                          <p:val>
                                            <p:strVal val="#ppt_x"/>
                                          </p:val>
                                        </p:tav>
                                      </p:tavLst>
                                    </p:anim>
                                    <p:anim calcmode="lin" valueType="num">
                                      <p:cBhvr>
                                        <p:cTn id="26" dur="800" fill="hold"/>
                                        <p:tgtEl>
                                          <p:spTgt spid="8">
                                            <p:graphicEl>
                                              <a:dgm id="{C41FC46E-CF8C-8E40-B212-BA88F3427F11}"/>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graphicEl>
                                              <a:dgm id="{643104A1-8A51-6D4A-881F-BD703FFB2F27}"/>
                                            </p:graphicEl>
                                          </p:spTgt>
                                        </p:tgtEl>
                                        <p:attrNameLst>
                                          <p:attrName>style.visibility</p:attrName>
                                        </p:attrNameLst>
                                      </p:cBhvr>
                                      <p:to>
                                        <p:strVal val="visible"/>
                                      </p:to>
                                    </p:set>
                                    <p:animEffect transition="in" filter="fade">
                                      <p:cBhvr>
                                        <p:cTn id="31" dur="800"/>
                                        <p:tgtEl>
                                          <p:spTgt spid="8">
                                            <p:graphicEl>
                                              <a:dgm id="{643104A1-8A51-6D4A-881F-BD703FFB2F27}"/>
                                            </p:graphicEl>
                                          </p:spTgt>
                                        </p:tgtEl>
                                      </p:cBhvr>
                                    </p:animEffect>
                                    <p:anim calcmode="lin" valueType="num">
                                      <p:cBhvr>
                                        <p:cTn id="32" dur="800" fill="hold"/>
                                        <p:tgtEl>
                                          <p:spTgt spid="8">
                                            <p:graphicEl>
                                              <a:dgm id="{643104A1-8A51-6D4A-881F-BD703FFB2F27}"/>
                                            </p:graphicEl>
                                          </p:spTgt>
                                        </p:tgtEl>
                                        <p:attrNameLst>
                                          <p:attrName>ppt_x</p:attrName>
                                        </p:attrNameLst>
                                      </p:cBhvr>
                                      <p:tavLst>
                                        <p:tav tm="0">
                                          <p:val>
                                            <p:strVal val="#ppt_x"/>
                                          </p:val>
                                        </p:tav>
                                        <p:tav tm="100000">
                                          <p:val>
                                            <p:strVal val="#ppt_x"/>
                                          </p:val>
                                        </p:tav>
                                      </p:tavLst>
                                    </p:anim>
                                    <p:anim calcmode="lin" valueType="num">
                                      <p:cBhvr>
                                        <p:cTn id="33" dur="800" fill="hold"/>
                                        <p:tgtEl>
                                          <p:spTgt spid="8">
                                            <p:graphicEl>
                                              <a:dgm id="{643104A1-8A51-6D4A-881F-BD703FFB2F27}"/>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graphicEl>
                                              <a:dgm id="{B2AF0033-58DF-DC41-81AD-29D7C1BCE0C8}"/>
                                            </p:graphicEl>
                                          </p:spTgt>
                                        </p:tgtEl>
                                        <p:attrNameLst>
                                          <p:attrName>style.visibility</p:attrName>
                                        </p:attrNameLst>
                                      </p:cBhvr>
                                      <p:to>
                                        <p:strVal val="visible"/>
                                      </p:to>
                                    </p:set>
                                    <p:animEffect transition="in" filter="fade">
                                      <p:cBhvr>
                                        <p:cTn id="36" dur="800"/>
                                        <p:tgtEl>
                                          <p:spTgt spid="8">
                                            <p:graphicEl>
                                              <a:dgm id="{B2AF0033-58DF-DC41-81AD-29D7C1BCE0C8}"/>
                                            </p:graphicEl>
                                          </p:spTgt>
                                        </p:tgtEl>
                                      </p:cBhvr>
                                    </p:animEffect>
                                    <p:anim calcmode="lin" valueType="num">
                                      <p:cBhvr>
                                        <p:cTn id="37" dur="800" fill="hold"/>
                                        <p:tgtEl>
                                          <p:spTgt spid="8">
                                            <p:graphicEl>
                                              <a:dgm id="{B2AF0033-58DF-DC41-81AD-29D7C1BCE0C8}"/>
                                            </p:graphicEl>
                                          </p:spTgt>
                                        </p:tgtEl>
                                        <p:attrNameLst>
                                          <p:attrName>ppt_x</p:attrName>
                                        </p:attrNameLst>
                                      </p:cBhvr>
                                      <p:tavLst>
                                        <p:tav tm="0">
                                          <p:val>
                                            <p:strVal val="#ppt_x"/>
                                          </p:val>
                                        </p:tav>
                                        <p:tav tm="100000">
                                          <p:val>
                                            <p:strVal val="#ppt_x"/>
                                          </p:val>
                                        </p:tav>
                                      </p:tavLst>
                                    </p:anim>
                                    <p:anim calcmode="lin" valueType="num">
                                      <p:cBhvr>
                                        <p:cTn id="38" dur="800" fill="hold"/>
                                        <p:tgtEl>
                                          <p:spTgt spid="8">
                                            <p:graphicEl>
                                              <a:dgm id="{B2AF0033-58DF-DC41-81AD-29D7C1BCE0C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graphicEl>
                                              <a:dgm id="{FA71926A-1CD3-E64D-AFE9-B819DFC4BCE1}"/>
                                            </p:graphicEl>
                                          </p:spTgt>
                                        </p:tgtEl>
                                        <p:attrNameLst>
                                          <p:attrName>style.visibility</p:attrName>
                                        </p:attrNameLst>
                                      </p:cBhvr>
                                      <p:to>
                                        <p:strVal val="visible"/>
                                      </p:to>
                                    </p:set>
                                    <p:animEffect transition="in" filter="fade">
                                      <p:cBhvr>
                                        <p:cTn id="43" dur="800"/>
                                        <p:tgtEl>
                                          <p:spTgt spid="8">
                                            <p:graphicEl>
                                              <a:dgm id="{FA71926A-1CD3-E64D-AFE9-B819DFC4BCE1}"/>
                                            </p:graphicEl>
                                          </p:spTgt>
                                        </p:tgtEl>
                                      </p:cBhvr>
                                    </p:animEffect>
                                    <p:anim calcmode="lin" valueType="num">
                                      <p:cBhvr>
                                        <p:cTn id="44" dur="800" fill="hold"/>
                                        <p:tgtEl>
                                          <p:spTgt spid="8">
                                            <p:graphicEl>
                                              <a:dgm id="{FA71926A-1CD3-E64D-AFE9-B819DFC4BCE1}"/>
                                            </p:graphicEl>
                                          </p:spTgt>
                                        </p:tgtEl>
                                        <p:attrNameLst>
                                          <p:attrName>ppt_x</p:attrName>
                                        </p:attrNameLst>
                                      </p:cBhvr>
                                      <p:tavLst>
                                        <p:tav tm="0">
                                          <p:val>
                                            <p:strVal val="#ppt_x"/>
                                          </p:val>
                                        </p:tav>
                                        <p:tav tm="100000">
                                          <p:val>
                                            <p:strVal val="#ppt_x"/>
                                          </p:val>
                                        </p:tav>
                                      </p:tavLst>
                                    </p:anim>
                                    <p:anim calcmode="lin" valueType="num">
                                      <p:cBhvr>
                                        <p:cTn id="45" dur="800" fill="hold"/>
                                        <p:tgtEl>
                                          <p:spTgt spid="8">
                                            <p:graphicEl>
                                              <a:dgm id="{FA71926A-1CD3-E64D-AFE9-B819DFC4BCE1}"/>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graphicEl>
                                              <a:dgm id="{A059F8B5-ACD2-B24F-A8F8-A5D4088763EF}"/>
                                            </p:graphicEl>
                                          </p:spTgt>
                                        </p:tgtEl>
                                        <p:attrNameLst>
                                          <p:attrName>style.visibility</p:attrName>
                                        </p:attrNameLst>
                                      </p:cBhvr>
                                      <p:to>
                                        <p:strVal val="visible"/>
                                      </p:to>
                                    </p:set>
                                    <p:animEffect transition="in" filter="fade">
                                      <p:cBhvr>
                                        <p:cTn id="48" dur="800"/>
                                        <p:tgtEl>
                                          <p:spTgt spid="8">
                                            <p:graphicEl>
                                              <a:dgm id="{A059F8B5-ACD2-B24F-A8F8-A5D4088763EF}"/>
                                            </p:graphicEl>
                                          </p:spTgt>
                                        </p:tgtEl>
                                      </p:cBhvr>
                                    </p:animEffect>
                                    <p:anim calcmode="lin" valueType="num">
                                      <p:cBhvr>
                                        <p:cTn id="49" dur="800" fill="hold"/>
                                        <p:tgtEl>
                                          <p:spTgt spid="8">
                                            <p:graphicEl>
                                              <a:dgm id="{A059F8B5-ACD2-B24F-A8F8-A5D4088763EF}"/>
                                            </p:graphicEl>
                                          </p:spTgt>
                                        </p:tgtEl>
                                        <p:attrNameLst>
                                          <p:attrName>ppt_x</p:attrName>
                                        </p:attrNameLst>
                                      </p:cBhvr>
                                      <p:tavLst>
                                        <p:tav tm="0">
                                          <p:val>
                                            <p:strVal val="#ppt_x"/>
                                          </p:val>
                                        </p:tav>
                                        <p:tav tm="100000">
                                          <p:val>
                                            <p:strVal val="#ppt_x"/>
                                          </p:val>
                                        </p:tav>
                                      </p:tavLst>
                                    </p:anim>
                                    <p:anim calcmode="lin" valueType="num">
                                      <p:cBhvr>
                                        <p:cTn id="50" dur="800" fill="hold"/>
                                        <p:tgtEl>
                                          <p:spTgt spid="8">
                                            <p:graphicEl>
                                              <a:dgm id="{A059F8B5-ACD2-B24F-A8F8-A5D4088763EF}"/>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graphicEl>
                                              <a:dgm id="{A6DE9158-E6FB-7245-8C9E-FF479EEC7C4C}"/>
                                            </p:graphicEl>
                                          </p:spTgt>
                                        </p:tgtEl>
                                        <p:attrNameLst>
                                          <p:attrName>style.visibility</p:attrName>
                                        </p:attrNameLst>
                                      </p:cBhvr>
                                      <p:to>
                                        <p:strVal val="visible"/>
                                      </p:to>
                                    </p:set>
                                    <p:animEffect transition="in" filter="fade">
                                      <p:cBhvr>
                                        <p:cTn id="55" dur="800"/>
                                        <p:tgtEl>
                                          <p:spTgt spid="8">
                                            <p:graphicEl>
                                              <a:dgm id="{A6DE9158-E6FB-7245-8C9E-FF479EEC7C4C}"/>
                                            </p:graphicEl>
                                          </p:spTgt>
                                        </p:tgtEl>
                                      </p:cBhvr>
                                    </p:animEffect>
                                    <p:anim calcmode="lin" valueType="num">
                                      <p:cBhvr>
                                        <p:cTn id="56" dur="800" fill="hold"/>
                                        <p:tgtEl>
                                          <p:spTgt spid="8">
                                            <p:graphicEl>
                                              <a:dgm id="{A6DE9158-E6FB-7245-8C9E-FF479EEC7C4C}"/>
                                            </p:graphicEl>
                                          </p:spTgt>
                                        </p:tgtEl>
                                        <p:attrNameLst>
                                          <p:attrName>ppt_x</p:attrName>
                                        </p:attrNameLst>
                                      </p:cBhvr>
                                      <p:tavLst>
                                        <p:tav tm="0">
                                          <p:val>
                                            <p:strVal val="#ppt_x"/>
                                          </p:val>
                                        </p:tav>
                                        <p:tav tm="100000">
                                          <p:val>
                                            <p:strVal val="#ppt_x"/>
                                          </p:val>
                                        </p:tav>
                                      </p:tavLst>
                                    </p:anim>
                                    <p:anim calcmode="lin" valueType="num">
                                      <p:cBhvr>
                                        <p:cTn id="57" dur="800" fill="hold"/>
                                        <p:tgtEl>
                                          <p:spTgt spid="8">
                                            <p:graphicEl>
                                              <a:dgm id="{A6DE9158-E6FB-7245-8C9E-FF479EEC7C4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graphicEl>
                                              <a:dgm id="{0E9E53EB-E2A5-FF4F-A90E-4626E9C62D43}"/>
                                            </p:graphicEl>
                                          </p:spTgt>
                                        </p:tgtEl>
                                        <p:attrNameLst>
                                          <p:attrName>style.visibility</p:attrName>
                                        </p:attrNameLst>
                                      </p:cBhvr>
                                      <p:to>
                                        <p:strVal val="visible"/>
                                      </p:to>
                                    </p:set>
                                    <p:animEffect transition="in" filter="fade">
                                      <p:cBhvr>
                                        <p:cTn id="60" dur="800"/>
                                        <p:tgtEl>
                                          <p:spTgt spid="8">
                                            <p:graphicEl>
                                              <a:dgm id="{0E9E53EB-E2A5-FF4F-A90E-4626E9C62D43}"/>
                                            </p:graphicEl>
                                          </p:spTgt>
                                        </p:tgtEl>
                                      </p:cBhvr>
                                    </p:animEffect>
                                    <p:anim calcmode="lin" valueType="num">
                                      <p:cBhvr>
                                        <p:cTn id="61" dur="800" fill="hold"/>
                                        <p:tgtEl>
                                          <p:spTgt spid="8">
                                            <p:graphicEl>
                                              <a:dgm id="{0E9E53EB-E2A5-FF4F-A90E-4626E9C62D43}"/>
                                            </p:graphicEl>
                                          </p:spTgt>
                                        </p:tgtEl>
                                        <p:attrNameLst>
                                          <p:attrName>ppt_x</p:attrName>
                                        </p:attrNameLst>
                                      </p:cBhvr>
                                      <p:tavLst>
                                        <p:tav tm="0">
                                          <p:val>
                                            <p:strVal val="#ppt_x"/>
                                          </p:val>
                                        </p:tav>
                                        <p:tav tm="100000">
                                          <p:val>
                                            <p:strVal val="#ppt_x"/>
                                          </p:val>
                                        </p:tav>
                                      </p:tavLst>
                                    </p:anim>
                                    <p:anim calcmode="lin" valueType="num">
                                      <p:cBhvr>
                                        <p:cTn id="62" dur="800" fill="hold"/>
                                        <p:tgtEl>
                                          <p:spTgt spid="8">
                                            <p:graphicEl>
                                              <a:dgm id="{0E9E53EB-E2A5-FF4F-A90E-4626E9C62D4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Forms - </a:t>
            </a:r>
            <a:r>
              <a:rPr lang="en-US" sz="3200" dirty="0" smtClean="0"/>
              <a:t>3</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5AA96800-F5CE-412B-9C43-7396123D3E02}" type="slidenum">
              <a:rPr lang="en-US"/>
              <a:pPr>
                <a:defRPr/>
              </a:pPr>
              <a:t>43</a:t>
            </a:fld>
            <a:endParaRPr lang="en-US" dirty="0"/>
          </a:p>
        </p:txBody>
      </p:sp>
      <p:graphicFrame>
        <p:nvGraphicFramePr>
          <p:cNvPr id="8" name="Diagram 7"/>
          <p:cNvGraphicFramePr/>
          <p:nvPr>
            <p:extLst>
              <p:ext uri="{D42A27DB-BD31-4B8C-83A1-F6EECF244321}">
                <p14:modId xmlns:p14="http://schemas.microsoft.com/office/powerpoint/2010/main" val="636225339"/>
              </p:ext>
            </p:extLst>
          </p:nvPr>
        </p:nvGraphicFramePr>
        <p:xfrm>
          <a:off x="173176" y="1079534"/>
          <a:ext cx="8730904" cy="544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A5B76615-AE56-C54A-9CA9-C0CACFAA5408}"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96ECEE35-4A32-6C46-A53F-2FB81D281A5F}"/>
                                            </p:graphicEl>
                                          </p:spTgt>
                                        </p:tgtEl>
                                        <p:attrNameLst>
                                          <p:attrName>style.visibility</p:attrName>
                                        </p:attrNameLst>
                                      </p:cBhvr>
                                      <p:to>
                                        <p:strVal val="visible"/>
                                      </p:to>
                                    </p:set>
                                    <p:animEffect transition="in" filter="fade">
                                      <p:cBhvr>
                                        <p:cTn id="7" dur="800"/>
                                        <p:tgtEl>
                                          <p:spTgt spid="8">
                                            <p:graphicEl>
                                              <a:dgm id="{96ECEE35-4A32-6C46-A53F-2FB81D281A5F}"/>
                                            </p:graphicEl>
                                          </p:spTgt>
                                        </p:tgtEl>
                                      </p:cBhvr>
                                    </p:animEffect>
                                    <p:anim calcmode="lin" valueType="num">
                                      <p:cBhvr>
                                        <p:cTn id="8" dur="800" fill="hold"/>
                                        <p:tgtEl>
                                          <p:spTgt spid="8">
                                            <p:graphicEl>
                                              <a:dgm id="{96ECEE35-4A32-6C46-A53F-2FB81D281A5F}"/>
                                            </p:graphicEl>
                                          </p:spTgt>
                                        </p:tgtEl>
                                        <p:attrNameLst>
                                          <p:attrName>ppt_x</p:attrName>
                                        </p:attrNameLst>
                                      </p:cBhvr>
                                      <p:tavLst>
                                        <p:tav tm="0">
                                          <p:val>
                                            <p:strVal val="#ppt_x"/>
                                          </p:val>
                                        </p:tav>
                                        <p:tav tm="100000">
                                          <p:val>
                                            <p:strVal val="#ppt_x"/>
                                          </p:val>
                                        </p:tav>
                                      </p:tavLst>
                                    </p:anim>
                                    <p:anim calcmode="lin" valueType="num">
                                      <p:cBhvr>
                                        <p:cTn id="9" dur="800" fill="hold"/>
                                        <p:tgtEl>
                                          <p:spTgt spid="8">
                                            <p:graphicEl>
                                              <a:dgm id="{96ECEE35-4A32-6C46-A53F-2FB81D281A5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71930D2A-3FDA-3F4B-B629-761EA95A15CA}"/>
                                            </p:graphicEl>
                                          </p:spTgt>
                                        </p:tgtEl>
                                        <p:attrNameLst>
                                          <p:attrName>style.visibility</p:attrName>
                                        </p:attrNameLst>
                                      </p:cBhvr>
                                      <p:to>
                                        <p:strVal val="visible"/>
                                      </p:to>
                                    </p:set>
                                    <p:animEffect transition="in" filter="fade">
                                      <p:cBhvr>
                                        <p:cTn id="12" dur="800"/>
                                        <p:tgtEl>
                                          <p:spTgt spid="8">
                                            <p:graphicEl>
                                              <a:dgm id="{71930D2A-3FDA-3F4B-B629-761EA95A15CA}"/>
                                            </p:graphicEl>
                                          </p:spTgt>
                                        </p:tgtEl>
                                      </p:cBhvr>
                                    </p:animEffect>
                                    <p:anim calcmode="lin" valueType="num">
                                      <p:cBhvr>
                                        <p:cTn id="13" dur="800" fill="hold"/>
                                        <p:tgtEl>
                                          <p:spTgt spid="8">
                                            <p:graphicEl>
                                              <a:dgm id="{71930D2A-3FDA-3F4B-B629-761EA95A15CA}"/>
                                            </p:graphicEl>
                                          </p:spTgt>
                                        </p:tgtEl>
                                        <p:attrNameLst>
                                          <p:attrName>ppt_x</p:attrName>
                                        </p:attrNameLst>
                                      </p:cBhvr>
                                      <p:tavLst>
                                        <p:tav tm="0">
                                          <p:val>
                                            <p:strVal val="#ppt_x"/>
                                          </p:val>
                                        </p:tav>
                                        <p:tav tm="100000">
                                          <p:val>
                                            <p:strVal val="#ppt_x"/>
                                          </p:val>
                                        </p:tav>
                                      </p:tavLst>
                                    </p:anim>
                                    <p:anim calcmode="lin" valueType="num">
                                      <p:cBhvr>
                                        <p:cTn id="14" dur="800" fill="hold"/>
                                        <p:tgtEl>
                                          <p:spTgt spid="8">
                                            <p:graphicEl>
                                              <a:dgm id="{71930D2A-3FDA-3F4B-B629-761EA95A15CA}"/>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graphicEl>
                                              <a:dgm id="{E0E46F68-5FE6-F444-8909-7CE61A4CE97E}"/>
                                            </p:graphicEl>
                                          </p:spTgt>
                                        </p:tgtEl>
                                        <p:attrNameLst>
                                          <p:attrName>style.visibility</p:attrName>
                                        </p:attrNameLst>
                                      </p:cBhvr>
                                      <p:to>
                                        <p:strVal val="visible"/>
                                      </p:to>
                                    </p:set>
                                    <p:animEffect transition="in" filter="fade">
                                      <p:cBhvr>
                                        <p:cTn id="19" dur="800"/>
                                        <p:tgtEl>
                                          <p:spTgt spid="8">
                                            <p:graphicEl>
                                              <a:dgm id="{E0E46F68-5FE6-F444-8909-7CE61A4CE97E}"/>
                                            </p:graphicEl>
                                          </p:spTgt>
                                        </p:tgtEl>
                                      </p:cBhvr>
                                    </p:animEffect>
                                    <p:anim calcmode="lin" valueType="num">
                                      <p:cBhvr>
                                        <p:cTn id="20" dur="800" fill="hold"/>
                                        <p:tgtEl>
                                          <p:spTgt spid="8">
                                            <p:graphicEl>
                                              <a:dgm id="{E0E46F68-5FE6-F444-8909-7CE61A4CE97E}"/>
                                            </p:graphicEl>
                                          </p:spTgt>
                                        </p:tgtEl>
                                        <p:attrNameLst>
                                          <p:attrName>ppt_x</p:attrName>
                                        </p:attrNameLst>
                                      </p:cBhvr>
                                      <p:tavLst>
                                        <p:tav tm="0">
                                          <p:val>
                                            <p:strVal val="#ppt_x"/>
                                          </p:val>
                                        </p:tav>
                                        <p:tav tm="100000">
                                          <p:val>
                                            <p:strVal val="#ppt_x"/>
                                          </p:val>
                                        </p:tav>
                                      </p:tavLst>
                                    </p:anim>
                                    <p:anim calcmode="lin" valueType="num">
                                      <p:cBhvr>
                                        <p:cTn id="21" dur="800" fill="hold"/>
                                        <p:tgtEl>
                                          <p:spTgt spid="8">
                                            <p:graphicEl>
                                              <a:dgm id="{E0E46F68-5FE6-F444-8909-7CE61A4CE97E}"/>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graphicEl>
                                              <a:dgm id="{8003C241-C33C-204B-8CFB-C693A0812E00}"/>
                                            </p:graphicEl>
                                          </p:spTgt>
                                        </p:tgtEl>
                                        <p:attrNameLst>
                                          <p:attrName>style.visibility</p:attrName>
                                        </p:attrNameLst>
                                      </p:cBhvr>
                                      <p:to>
                                        <p:strVal val="visible"/>
                                      </p:to>
                                    </p:set>
                                    <p:animEffect transition="in" filter="fade">
                                      <p:cBhvr>
                                        <p:cTn id="24" dur="800"/>
                                        <p:tgtEl>
                                          <p:spTgt spid="8">
                                            <p:graphicEl>
                                              <a:dgm id="{8003C241-C33C-204B-8CFB-C693A0812E00}"/>
                                            </p:graphicEl>
                                          </p:spTgt>
                                        </p:tgtEl>
                                      </p:cBhvr>
                                    </p:animEffect>
                                    <p:anim calcmode="lin" valueType="num">
                                      <p:cBhvr>
                                        <p:cTn id="25" dur="800" fill="hold"/>
                                        <p:tgtEl>
                                          <p:spTgt spid="8">
                                            <p:graphicEl>
                                              <a:dgm id="{8003C241-C33C-204B-8CFB-C693A0812E00}"/>
                                            </p:graphicEl>
                                          </p:spTgt>
                                        </p:tgtEl>
                                        <p:attrNameLst>
                                          <p:attrName>ppt_x</p:attrName>
                                        </p:attrNameLst>
                                      </p:cBhvr>
                                      <p:tavLst>
                                        <p:tav tm="0">
                                          <p:val>
                                            <p:strVal val="#ppt_x"/>
                                          </p:val>
                                        </p:tav>
                                        <p:tav tm="100000">
                                          <p:val>
                                            <p:strVal val="#ppt_x"/>
                                          </p:val>
                                        </p:tav>
                                      </p:tavLst>
                                    </p:anim>
                                    <p:anim calcmode="lin" valueType="num">
                                      <p:cBhvr>
                                        <p:cTn id="26" dur="800" fill="hold"/>
                                        <p:tgtEl>
                                          <p:spTgt spid="8">
                                            <p:graphicEl>
                                              <a:dgm id="{8003C241-C33C-204B-8CFB-C693A0812E00}"/>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graphicEl>
                                              <a:dgm id="{521A2BBD-1832-1B4D-A8ED-8796D508495F}"/>
                                            </p:graphicEl>
                                          </p:spTgt>
                                        </p:tgtEl>
                                        <p:attrNameLst>
                                          <p:attrName>style.visibility</p:attrName>
                                        </p:attrNameLst>
                                      </p:cBhvr>
                                      <p:to>
                                        <p:strVal val="visible"/>
                                      </p:to>
                                    </p:set>
                                    <p:animEffect transition="in" filter="fade">
                                      <p:cBhvr>
                                        <p:cTn id="31" dur="800"/>
                                        <p:tgtEl>
                                          <p:spTgt spid="8">
                                            <p:graphicEl>
                                              <a:dgm id="{521A2BBD-1832-1B4D-A8ED-8796D508495F}"/>
                                            </p:graphicEl>
                                          </p:spTgt>
                                        </p:tgtEl>
                                      </p:cBhvr>
                                    </p:animEffect>
                                    <p:anim calcmode="lin" valueType="num">
                                      <p:cBhvr>
                                        <p:cTn id="32" dur="800" fill="hold"/>
                                        <p:tgtEl>
                                          <p:spTgt spid="8">
                                            <p:graphicEl>
                                              <a:dgm id="{521A2BBD-1832-1B4D-A8ED-8796D508495F}"/>
                                            </p:graphicEl>
                                          </p:spTgt>
                                        </p:tgtEl>
                                        <p:attrNameLst>
                                          <p:attrName>ppt_x</p:attrName>
                                        </p:attrNameLst>
                                      </p:cBhvr>
                                      <p:tavLst>
                                        <p:tav tm="0">
                                          <p:val>
                                            <p:strVal val="#ppt_x"/>
                                          </p:val>
                                        </p:tav>
                                        <p:tav tm="100000">
                                          <p:val>
                                            <p:strVal val="#ppt_x"/>
                                          </p:val>
                                        </p:tav>
                                      </p:tavLst>
                                    </p:anim>
                                    <p:anim calcmode="lin" valueType="num">
                                      <p:cBhvr>
                                        <p:cTn id="33" dur="800" fill="hold"/>
                                        <p:tgtEl>
                                          <p:spTgt spid="8">
                                            <p:graphicEl>
                                              <a:dgm id="{521A2BBD-1832-1B4D-A8ED-8796D508495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graphicEl>
                                              <a:dgm id="{7F1DED6C-058A-A345-A1ED-9747C81B04B8}"/>
                                            </p:graphicEl>
                                          </p:spTgt>
                                        </p:tgtEl>
                                        <p:attrNameLst>
                                          <p:attrName>style.visibility</p:attrName>
                                        </p:attrNameLst>
                                      </p:cBhvr>
                                      <p:to>
                                        <p:strVal val="visible"/>
                                      </p:to>
                                    </p:set>
                                    <p:animEffect transition="in" filter="fade">
                                      <p:cBhvr>
                                        <p:cTn id="36" dur="800"/>
                                        <p:tgtEl>
                                          <p:spTgt spid="8">
                                            <p:graphicEl>
                                              <a:dgm id="{7F1DED6C-058A-A345-A1ED-9747C81B04B8}"/>
                                            </p:graphicEl>
                                          </p:spTgt>
                                        </p:tgtEl>
                                      </p:cBhvr>
                                    </p:animEffect>
                                    <p:anim calcmode="lin" valueType="num">
                                      <p:cBhvr>
                                        <p:cTn id="37" dur="800" fill="hold"/>
                                        <p:tgtEl>
                                          <p:spTgt spid="8">
                                            <p:graphicEl>
                                              <a:dgm id="{7F1DED6C-058A-A345-A1ED-9747C81B04B8}"/>
                                            </p:graphicEl>
                                          </p:spTgt>
                                        </p:tgtEl>
                                        <p:attrNameLst>
                                          <p:attrName>ppt_x</p:attrName>
                                        </p:attrNameLst>
                                      </p:cBhvr>
                                      <p:tavLst>
                                        <p:tav tm="0">
                                          <p:val>
                                            <p:strVal val="#ppt_x"/>
                                          </p:val>
                                        </p:tav>
                                        <p:tav tm="100000">
                                          <p:val>
                                            <p:strVal val="#ppt_x"/>
                                          </p:val>
                                        </p:tav>
                                      </p:tavLst>
                                    </p:anim>
                                    <p:anim calcmode="lin" valueType="num">
                                      <p:cBhvr>
                                        <p:cTn id="38" dur="800" fill="hold"/>
                                        <p:tgtEl>
                                          <p:spTgt spid="8">
                                            <p:graphicEl>
                                              <a:dgm id="{7F1DED6C-058A-A345-A1ED-9747C81B04B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graphicEl>
                                              <a:dgm id="{946F1FC6-1B79-B64B-8D89-29BCB3697183}"/>
                                            </p:graphicEl>
                                          </p:spTgt>
                                        </p:tgtEl>
                                        <p:attrNameLst>
                                          <p:attrName>style.visibility</p:attrName>
                                        </p:attrNameLst>
                                      </p:cBhvr>
                                      <p:to>
                                        <p:strVal val="visible"/>
                                      </p:to>
                                    </p:set>
                                    <p:animEffect transition="in" filter="fade">
                                      <p:cBhvr>
                                        <p:cTn id="43" dur="800"/>
                                        <p:tgtEl>
                                          <p:spTgt spid="8">
                                            <p:graphicEl>
                                              <a:dgm id="{946F1FC6-1B79-B64B-8D89-29BCB3697183}"/>
                                            </p:graphicEl>
                                          </p:spTgt>
                                        </p:tgtEl>
                                      </p:cBhvr>
                                    </p:animEffect>
                                    <p:anim calcmode="lin" valueType="num">
                                      <p:cBhvr>
                                        <p:cTn id="44" dur="800" fill="hold"/>
                                        <p:tgtEl>
                                          <p:spTgt spid="8">
                                            <p:graphicEl>
                                              <a:dgm id="{946F1FC6-1B79-B64B-8D89-29BCB3697183}"/>
                                            </p:graphicEl>
                                          </p:spTgt>
                                        </p:tgtEl>
                                        <p:attrNameLst>
                                          <p:attrName>ppt_x</p:attrName>
                                        </p:attrNameLst>
                                      </p:cBhvr>
                                      <p:tavLst>
                                        <p:tav tm="0">
                                          <p:val>
                                            <p:strVal val="#ppt_x"/>
                                          </p:val>
                                        </p:tav>
                                        <p:tav tm="100000">
                                          <p:val>
                                            <p:strVal val="#ppt_x"/>
                                          </p:val>
                                        </p:tav>
                                      </p:tavLst>
                                    </p:anim>
                                    <p:anim calcmode="lin" valueType="num">
                                      <p:cBhvr>
                                        <p:cTn id="45" dur="800" fill="hold"/>
                                        <p:tgtEl>
                                          <p:spTgt spid="8">
                                            <p:graphicEl>
                                              <a:dgm id="{946F1FC6-1B79-B64B-8D89-29BCB3697183}"/>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graphicEl>
                                              <a:dgm id="{9B848E57-BB76-AA42-86A1-C45F26AD9C57}"/>
                                            </p:graphicEl>
                                          </p:spTgt>
                                        </p:tgtEl>
                                        <p:attrNameLst>
                                          <p:attrName>style.visibility</p:attrName>
                                        </p:attrNameLst>
                                      </p:cBhvr>
                                      <p:to>
                                        <p:strVal val="visible"/>
                                      </p:to>
                                    </p:set>
                                    <p:animEffect transition="in" filter="fade">
                                      <p:cBhvr>
                                        <p:cTn id="48" dur="800"/>
                                        <p:tgtEl>
                                          <p:spTgt spid="8">
                                            <p:graphicEl>
                                              <a:dgm id="{9B848E57-BB76-AA42-86A1-C45F26AD9C57}"/>
                                            </p:graphicEl>
                                          </p:spTgt>
                                        </p:tgtEl>
                                      </p:cBhvr>
                                    </p:animEffect>
                                    <p:anim calcmode="lin" valueType="num">
                                      <p:cBhvr>
                                        <p:cTn id="49" dur="800" fill="hold"/>
                                        <p:tgtEl>
                                          <p:spTgt spid="8">
                                            <p:graphicEl>
                                              <a:dgm id="{9B848E57-BB76-AA42-86A1-C45F26AD9C57}"/>
                                            </p:graphicEl>
                                          </p:spTgt>
                                        </p:tgtEl>
                                        <p:attrNameLst>
                                          <p:attrName>ppt_x</p:attrName>
                                        </p:attrNameLst>
                                      </p:cBhvr>
                                      <p:tavLst>
                                        <p:tav tm="0">
                                          <p:val>
                                            <p:strVal val="#ppt_x"/>
                                          </p:val>
                                        </p:tav>
                                        <p:tav tm="100000">
                                          <p:val>
                                            <p:strVal val="#ppt_x"/>
                                          </p:val>
                                        </p:tav>
                                      </p:tavLst>
                                    </p:anim>
                                    <p:anim calcmode="lin" valueType="num">
                                      <p:cBhvr>
                                        <p:cTn id="50" dur="800" fill="hold"/>
                                        <p:tgtEl>
                                          <p:spTgt spid="8">
                                            <p:graphicEl>
                                              <a:dgm id="{9B848E57-BB76-AA42-86A1-C45F26AD9C57}"/>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graphicEl>
                                              <a:dgm id="{4E35F323-644B-574B-BECC-8B9D9FA1134D}"/>
                                            </p:graphicEl>
                                          </p:spTgt>
                                        </p:tgtEl>
                                        <p:attrNameLst>
                                          <p:attrName>style.visibility</p:attrName>
                                        </p:attrNameLst>
                                      </p:cBhvr>
                                      <p:to>
                                        <p:strVal val="visible"/>
                                      </p:to>
                                    </p:set>
                                    <p:animEffect transition="in" filter="fade">
                                      <p:cBhvr>
                                        <p:cTn id="55" dur="800"/>
                                        <p:tgtEl>
                                          <p:spTgt spid="8">
                                            <p:graphicEl>
                                              <a:dgm id="{4E35F323-644B-574B-BECC-8B9D9FA1134D}"/>
                                            </p:graphicEl>
                                          </p:spTgt>
                                        </p:tgtEl>
                                      </p:cBhvr>
                                    </p:animEffect>
                                    <p:anim calcmode="lin" valueType="num">
                                      <p:cBhvr>
                                        <p:cTn id="56" dur="800" fill="hold"/>
                                        <p:tgtEl>
                                          <p:spTgt spid="8">
                                            <p:graphicEl>
                                              <a:dgm id="{4E35F323-644B-574B-BECC-8B9D9FA1134D}"/>
                                            </p:graphicEl>
                                          </p:spTgt>
                                        </p:tgtEl>
                                        <p:attrNameLst>
                                          <p:attrName>ppt_x</p:attrName>
                                        </p:attrNameLst>
                                      </p:cBhvr>
                                      <p:tavLst>
                                        <p:tav tm="0">
                                          <p:val>
                                            <p:strVal val="#ppt_x"/>
                                          </p:val>
                                        </p:tav>
                                        <p:tav tm="100000">
                                          <p:val>
                                            <p:strVal val="#ppt_x"/>
                                          </p:val>
                                        </p:tav>
                                      </p:tavLst>
                                    </p:anim>
                                    <p:anim calcmode="lin" valueType="num">
                                      <p:cBhvr>
                                        <p:cTn id="57" dur="800" fill="hold"/>
                                        <p:tgtEl>
                                          <p:spTgt spid="8">
                                            <p:graphicEl>
                                              <a:dgm id="{4E35F323-644B-574B-BECC-8B9D9FA1134D}"/>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graphicEl>
                                              <a:dgm id="{E8B22AA6-36A9-2A42-960B-B5081C7CBC3D}"/>
                                            </p:graphicEl>
                                          </p:spTgt>
                                        </p:tgtEl>
                                        <p:attrNameLst>
                                          <p:attrName>style.visibility</p:attrName>
                                        </p:attrNameLst>
                                      </p:cBhvr>
                                      <p:to>
                                        <p:strVal val="visible"/>
                                      </p:to>
                                    </p:set>
                                    <p:animEffect transition="in" filter="fade">
                                      <p:cBhvr>
                                        <p:cTn id="60" dur="800"/>
                                        <p:tgtEl>
                                          <p:spTgt spid="8">
                                            <p:graphicEl>
                                              <a:dgm id="{E8B22AA6-36A9-2A42-960B-B5081C7CBC3D}"/>
                                            </p:graphicEl>
                                          </p:spTgt>
                                        </p:tgtEl>
                                      </p:cBhvr>
                                    </p:animEffect>
                                    <p:anim calcmode="lin" valueType="num">
                                      <p:cBhvr>
                                        <p:cTn id="61" dur="800" fill="hold"/>
                                        <p:tgtEl>
                                          <p:spTgt spid="8">
                                            <p:graphicEl>
                                              <a:dgm id="{E8B22AA6-36A9-2A42-960B-B5081C7CBC3D}"/>
                                            </p:graphicEl>
                                          </p:spTgt>
                                        </p:tgtEl>
                                        <p:attrNameLst>
                                          <p:attrName>ppt_x</p:attrName>
                                        </p:attrNameLst>
                                      </p:cBhvr>
                                      <p:tavLst>
                                        <p:tav tm="0">
                                          <p:val>
                                            <p:strVal val="#ppt_x"/>
                                          </p:val>
                                        </p:tav>
                                        <p:tav tm="100000">
                                          <p:val>
                                            <p:strVal val="#ppt_x"/>
                                          </p:val>
                                        </p:tav>
                                      </p:tavLst>
                                    </p:anim>
                                    <p:anim calcmode="lin" valueType="num">
                                      <p:cBhvr>
                                        <p:cTn id="62" dur="800" fill="hold"/>
                                        <p:tgtEl>
                                          <p:spTgt spid="8">
                                            <p:graphicEl>
                                              <a:dgm id="{E8B22AA6-36A9-2A42-960B-B5081C7CBC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878138"/>
            <a:ext cx="9144000" cy="844550"/>
          </a:xfrm>
          <a:solidFill>
            <a:schemeClr val="accent2"/>
          </a:solidFill>
        </p:spPr>
        <p:txBody>
          <a:bodyPr anchorCtr="1">
            <a:normAutofit fontScale="90000"/>
          </a:bodyPr>
          <a:lstStyle/>
          <a:p>
            <a:r>
              <a:rPr lang="en-US" sz="6000" smtClean="0">
                <a:latin typeface="Cambria" pitchFamily="18" charset="0"/>
              </a:rPr>
              <a:t>ENVELOPES</a:t>
            </a: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106D3882-A5CC-43E4-BABA-674B6B64D4D6}" type="slidenum">
              <a:rPr lang="en-US"/>
              <a:pPr>
                <a:defRPr/>
              </a:pPr>
              <a:t>44</a:t>
            </a:fld>
            <a:endParaRPr lang="en-US" dirty="0"/>
          </a:p>
        </p:txBody>
      </p:sp>
      <p:pic>
        <p:nvPicPr>
          <p:cNvPr id="20485" name="Picture 2" descr="pushingtheenvelope.gif"/>
          <p:cNvPicPr>
            <a:picLocks noChangeAspect="1"/>
          </p:cNvPicPr>
          <p:nvPr/>
        </p:nvPicPr>
        <p:blipFill>
          <a:blip r:embed="rId2" cstate="print"/>
          <a:srcRect/>
          <a:stretch>
            <a:fillRect/>
          </a:stretch>
        </p:blipFill>
        <p:spPr bwMode="auto">
          <a:xfrm>
            <a:off x="115888" y="4141788"/>
            <a:ext cx="4321175" cy="2716212"/>
          </a:xfrm>
          <a:prstGeom prst="rect">
            <a:avLst/>
          </a:prstGeom>
          <a:noFill/>
          <a:ln w="9525">
            <a:noFill/>
            <a:miter lim="800000"/>
            <a:headEnd/>
            <a:tailEnd/>
          </a:ln>
        </p:spPr>
      </p:pic>
      <p:sp>
        <p:nvSpPr>
          <p:cNvPr id="4" name="Date Placeholder 3"/>
          <p:cNvSpPr>
            <a:spLocks noGrp="1"/>
          </p:cNvSpPr>
          <p:nvPr>
            <p:ph type="dt" sz="quarter" idx="10"/>
          </p:nvPr>
        </p:nvSpPr>
        <p:spPr/>
        <p:txBody>
          <a:bodyPr/>
          <a:lstStyle/>
          <a:p>
            <a:pPr>
              <a:defRPr/>
            </a:pPr>
            <a:fld id="{9E6EE44B-894E-E946-A4FC-21268FBAA86D}" type="datetime1">
              <a:rPr lang="en-IN"/>
              <a:pPr>
                <a:defRPr/>
              </a:pPr>
              <a:t>10-05-2013</a:t>
            </a:fld>
            <a:endParaRPr lang="en-US"/>
          </a:p>
        </p:txBody>
      </p:sp>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smtClean="0">
                <a:ea typeface="+mj-ea"/>
              </a:rPr>
              <a:t>Collection of Envelops - 1 </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C14BC30A-F0E9-4EA0-8D1B-FD83AFFE8DFD}" type="slidenum">
              <a:rPr lang="en-US"/>
              <a:pPr>
                <a:defRPr/>
              </a:pPr>
              <a:t>45</a:t>
            </a:fld>
            <a:endParaRPr lang="en-US" dirty="0"/>
          </a:p>
        </p:txBody>
      </p:sp>
      <p:graphicFrame>
        <p:nvGraphicFramePr>
          <p:cNvPr id="4" name="Diagram 3"/>
          <p:cNvGraphicFramePr/>
          <p:nvPr/>
        </p:nvGraphicFramePr>
        <p:xfrm>
          <a:off x="1030111" y="1284403"/>
          <a:ext cx="6942667" cy="5285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1F2160C5-08FE-A247-9791-7C1835BC430A}"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DC1C0604-B1CC-0A41-BB3A-4AD1E87CBE35}"/>
                                            </p:graphicEl>
                                          </p:spTgt>
                                        </p:tgtEl>
                                        <p:attrNameLst>
                                          <p:attrName>style.visibility</p:attrName>
                                        </p:attrNameLst>
                                      </p:cBhvr>
                                      <p:to>
                                        <p:strVal val="visible"/>
                                      </p:to>
                                    </p:set>
                                    <p:anim calcmode="lin" valueType="num">
                                      <p:cBhvr>
                                        <p:cTn id="7" dur="500" fill="hold"/>
                                        <p:tgtEl>
                                          <p:spTgt spid="4">
                                            <p:graphicEl>
                                              <a:dgm id="{DC1C0604-B1CC-0A41-BB3A-4AD1E87CBE3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DC1C0604-B1CC-0A41-BB3A-4AD1E87CBE3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DC1C0604-B1CC-0A41-BB3A-4AD1E87CBE35}"/>
                                            </p:graphicEl>
                                          </p:spTgt>
                                        </p:tgtEl>
                                      </p:cBhvr>
                                    </p:animEffect>
                                    <p:anim calcmode="lin" valueType="num">
                                      <p:cBhvr>
                                        <p:cTn id="10" dur="500" fill="hold"/>
                                        <p:tgtEl>
                                          <p:spTgt spid="4">
                                            <p:graphicEl>
                                              <a:dgm id="{DC1C0604-B1CC-0A41-BB3A-4AD1E87CBE35}"/>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DC1C0604-B1CC-0A41-BB3A-4AD1E87CBE35}"/>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9E8BD096-5E80-D744-B364-7416A19B78E6}"/>
                                            </p:graphicEl>
                                          </p:spTgt>
                                        </p:tgtEl>
                                        <p:attrNameLst>
                                          <p:attrName>style.visibility</p:attrName>
                                        </p:attrNameLst>
                                      </p:cBhvr>
                                      <p:to>
                                        <p:strVal val="visible"/>
                                      </p:to>
                                    </p:set>
                                    <p:anim calcmode="lin" valueType="num">
                                      <p:cBhvr>
                                        <p:cTn id="16" dur="500" fill="hold"/>
                                        <p:tgtEl>
                                          <p:spTgt spid="4">
                                            <p:graphicEl>
                                              <a:dgm id="{9E8BD096-5E80-D744-B364-7416A19B78E6}"/>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9E8BD096-5E80-D744-B364-7416A19B78E6}"/>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9E8BD096-5E80-D744-B364-7416A19B78E6}"/>
                                            </p:graphicEl>
                                          </p:spTgt>
                                        </p:tgtEl>
                                      </p:cBhvr>
                                    </p:animEffect>
                                    <p:anim calcmode="lin" valueType="num">
                                      <p:cBhvr>
                                        <p:cTn id="19" dur="500" fill="hold"/>
                                        <p:tgtEl>
                                          <p:spTgt spid="4">
                                            <p:graphicEl>
                                              <a:dgm id="{9E8BD096-5E80-D744-B364-7416A19B78E6}"/>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9E8BD096-5E80-D744-B364-7416A19B78E6}"/>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D7A5C607-804D-BE45-95FE-9F6833794980}"/>
                                            </p:graphicEl>
                                          </p:spTgt>
                                        </p:tgtEl>
                                        <p:attrNameLst>
                                          <p:attrName>style.visibility</p:attrName>
                                        </p:attrNameLst>
                                      </p:cBhvr>
                                      <p:to>
                                        <p:strVal val="visible"/>
                                      </p:to>
                                    </p:set>
                                    <p:anim calcmode="lin" valueType="num">
                                      <p:cBhvr>
                                        <p:cTn id="25" dur="500" fill="hold"/>
                                        <p:tgtEl>
                                          <p:spTgt spid="4">
                                            <p:graphicEl>
                                              <a:dgm id="{D7A5C607-804D-BE45-95FE-9F6833794980}"/>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D7A5C607-804D-BE45-95FE-9F6833794980}"/>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D7A5C607-804D-BE45-95FE-9F6833794980}"/>
                                            </p:graphicEl>
                                          </p:spTgt>
                                        </p:tgtEl>
                                      </p:cBhvr>
                                    </p:animEffect>
                                    <p:anim calcmode="lin" valueType="num">
                                      <p:cBhvr>
                                        <p:cTn id="28" dur="500" fill="hold"/>
                                        <p:tgtEl>
                                          <p:spTgt spid="4">
                                            <p:graphicEl>
                                              <a:dgm id="{D7A5C607-804D-BE45-95FE-9F6833794980}"/>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D7A5C607-804D-BE45-95FE-9F6833794980}"/>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A1D15761-4D65-B547-A5FE-2DDFE945B1BB}"/>
                                            </p:graphicEl>
                                          </p:spTgt>
                                        </p:tgtEl>
                                        <p:attrNameLst>
                                          <p:attrName>style.visibility</p:attrName>
                                        </p:attrNameLst>
                                      </p:cBhvr>
                                      <p:to>
                                        <p:strVal val="visible"/>
                                      </p:to>
                                    </p:set>
                                    <p:anim calcmode="lin" valueType="num">
                                      <p:cBhvr>
                                        <p:cTn id="34" dur="500" fill="hold"/>
                                        <p:tgtEl>
                                          <p:spTgt spid="4">
                                            <p:graphicEl>
                                              <a:dgm id="{A1D15761-4D65-B547-A5FE-2DDFE945B1BB}"/>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A1D15761-4D65-B547-A5FE-2DDFE945B1BB}"/>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A1D15761-4D65-B547-A5FE-2DDFE945B1BB}"/>
                                            </p:graphicEl>
                                          </p:spTgt>
                                        </p:tgtEl>
                                      </p:cBhvr>
                                    </p:animEffect>
                                    <p:anim calcmode="lin" valueType="num">
                                      <p:cBhvr>
                                        <p:cTn id="37" dur="500" fill="hold"/>
                                        <p:tgtEl>
                                          <p:spTgt spid="4">
                                            <p:graphicEl>
                                              <a:dgm id="{A1D15761-4D65-B547-A5FE-2DDFE945B1BB}"/>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A1D15761-4D65-B547-A5FE-2DDFE945B1B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Envelops </a:t>
            </a:r>
            <a:r>
              <a:rPr lang="en-US" sz="3200" dirty="0" smtClean="0"/>
              <a:t>- 2</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376155D7-9F27-49FF-A818-3CAEFABD1DA1}" type="slidenum">
              <a:rPr lang="en-US"/>
              <a:pPr>
                <a:defRPr/>
              </a:pPr>
              <a:t>46</a:t>
            </a:fld>
            <a:endParaRPr lang="en-US" dirty="0"/>
          </a:p>
        </p:txBody>
      </p:sp>
      <p:graphicFrame>
        <p:nvGraphicFramePr>
          <p:cNvPr id="4" name="Diagram 3"/>
          <p:cNvGraphicFramePr/>
          <p:nvPr/>
        </p:nvGraphicFramePr>
        <p:xfrm>
          <a:off x="28223" y="1368777"/>
          <a:ext cx="9144000" cy="477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4E53B63B-787A-3547-9C64-EF75E15007FA}"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01C99736-C91C-FC45-AB53-212C987091D5}"/>
                                            </p:graphicEl>
                                          </p:spTgt>
                                        </p:tgtEl>
                                        <p:attrNameLst>
                                          <p:attrName>style.visibility</p:attrName>
                                        </p:attrNameLst>
                                      </p:cBhvr>
                                      <p:to>
                                        <p:strVal val="visible"/>
                                      </p:to>
                                    </p:set>
                                    <p:anim calcmode="lin" valueType="num">
                                      <p:cBhvr>
                                        <p:cTn id="7" dur="500" fill="hold"/>
                                        <p:tgtEl>
                                          <p:spTgt spid="4">
                                            <p:graphicEl>
                                              <a:dgm id="{01C99736-C91C-FC45-AB53-212C987091D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1C99736-C91C-FC45-AB53-212C987091D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01C99736-C91C-FC45-AB53-212C987091D5}"/>
                                            </p:graphicEl>
                                          </p:spTgt>
                                        </p:tgtEl>
                                      </p:cBhvr>
                                    </p:animEffect>
                                    <p:anim calcmode="lin" valueType="num">
                                      <p:cBhvr>
                                        <p:cTn id="10" dur="500" fill="hold"/>
                                        <p:tgtEl>
                                          <p:spTgt spid="4">
                                            <p:graphicEl>
                                              <a:dgm id="{01C99736-C91C-FC45-AB53-212C987091D5}"/>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01C99736-C91C-FC45-AB53-212C987091D5}"/>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CD9F02ED-824D-7145-ABA6-43A1FF7D9C1B}"/>
                                            </p:graphicEl>
                                          </p:spTgt>
                                        </p:tgtEl>
                                        <p:attrNameLst>
                                          <p:attrName>style.visibility</p:attrName>
                                        </p:attrNameLst>
                                      </p:cBhvr>
                                      <p:to>
                                        <p:strVal val="visible"/>
                                      </p:to>
                                    </p:set>
                                    <p:anim calcmode="lin" valueType="num">
                                      <p:cBhvr>
                                        <p:cTn id="16" dur="500" fill="hold"/>
                                        <p:tgtEl>
                                          <p:spTgt spid="4">
                                            <p:graphicEl>
                                              <a:dgm id="{CD9F02ED-824D-7145-ABA6-43A1FF7D9C1B}"/>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CD9F02ED-824D-7145-ABA6-43A1FF7D9C1B}"/>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CD9F02ED-824D-7145-ABA6-43A1FF7D9C1B}"/>
                                            </p:graphicEl>
                                          </p:spTgt>
                                        </p:tgtEl>
                                      </p:cBhvr>
                                    </p:animEffect>
                                    <p:anim calcmode="lin" valueType="num">
                                      <p:cBhvr>
                                        <p:cTn id="19" dur="500" fill="hold"/>
                                        <p:tgtEl>
                                          <p:spTgt spid="4">
                                            <p:graphicEl>
                                              <a:dgm id="{CD9F02ED-824D-7145-ABA6-43A1FF7D9C1B}"/>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CD9F02ED-824D-7145-ABA6-43A1FF7D9C1B}"/>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67D04778-F4C1-7247-B631-FCF3D00AA7BE}"/>
                                            </p:graphicEl>
                                          </p:spTgt>
                                        </p:tgtEl>
                                        <p:attrNameLst>
                                          <p:attrName>style.visibility</p:attrName>
                                        </p:attrNameLst>
                                      </p:cBhvr>
                                      <p:to>
                                        <p:strVal val="visible"/>
                                      </p:to>
                                    </p:set>
                                    <p:anim calcmode="lin" valueType="num">
                                      <p:cBhvr>
                                        <p:cTn id="25" dur="500" fill="hold"/>
                                        <p:tgtEl>
                                          <p:spTgt spid="4">
                                            <p:graphicEl>
                                              <a:dgm id="{67D04778-F4C1-7247-B631-FCF3D00AA7BE}"/>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67D04778-F4C1-7247-B631-FCF3D00AA7BE}"/>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67D04778-F4C1-7247-B631-FCF3D00AA7BE}"/>
                                            </p:graphicEl>
                                          </p:spTgt>
                                        </p:tgtEl>
                                      </p:cBhvr>
                                    </p:animEffect>
                                    <p:anim calcmode="lin" valueType="num">
                                      <p:cBhvr>
                                        <p:cTn id="28" dur="500" fill="hold"/>
                                        <p:tgtEl>
                                          <p:spTgt spid="4">
                                            <p:graphicEl>
                                              <a:dgm id="{67D04778-F4C1-7247-B631-FCF3D00AA7BE}"/>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67D04778-F4C1-7247-B631-FCF3D00AA7BE}"/>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68B2D093-4C73-1F42-BC9F-2F19582286E7}"/>
                                            </p:graphicEl>
                                          </p:spTgt>
                                        </p:tgtEl>
                                        <p:attrNameLst>
                                          <p:attrName>style.visibility</p:attrName>
                                        </p:attrNameLst>
                                      </p:cBhvr>
                                      <p:to>
                                        <p:strVal val="visible"/>
                                      </p:to>
                                    </p:set>
                                    <p:anim calcmode="lin" valueType="num">
                                      <p:cBhvr>
                                        <p:cTn id="34" dur="500" fill="hold"/>
                                        <p:tgtEl>
                                          <p:spTgt spid="4">
                                            <p:graphicEl>
                                              <a:dgm id="{68B2D093-4C73-1F42-BC9F-2F19582286E7}"/>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68B2D093-4C73-1F42-BC9F-2F19582286E7}"/>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68B2D093-4C73-1F42-BC9F-2F19582286E7}"/>
                                            </p:graphicEl>
                                          </p:spTgt>
                                        </p:tgtEl>
                                      </p:cBhvr>
                                    </p:animEffect>
                                    <p:anim calcmode="lin" valueType="num">
                                      <p:cBhvr>
                                        <p:cTn id="37" dur="500" fill="hold"/>
                                        <p:tgtEl>
                                          <p:spTgt spid="4">
                                            <p:graphicEl>
                                              <a:dgm id="{68B2D093-4C73-1F42-BC9F-2F19582286E7}"/>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68B2D093-4C73-1F42-BC9F-2F19582286E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344816"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Envelops - </a:t>
            </a:r>
            <a:r>
              <a:rPr lang="en-US" sz="3200" dirty="0" smtClean="0"/>
              <a:t>3</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09937ADB-95B8-449B-A7B3-C98612E1DD01}" type="slidenum">
              <a:rPr lang="en-US"/>
              <a:pPr>
                <a:defRPr/>
              </a:pPr>
              <a:t>47</a:t>
            </a:fld>
            <a:endParaRPr lang="en-US" dirty="0"/>
          </a:p>
        </p:txBody>
      </p:sp>
      <p:graphicFrame>
        <p:nvGraphicFramePr>
          <p:cNvPr id="4" name="Diagram 3"/>
          <p:cNvGraphicFramePr/>
          <p:nvPr>
            <p:extLst>
              <p:ext uri="{D42A27DB-BD31-4B8C-83A1-F6EECF244321}">
                <p14:modId xmlns:p14="http://schemas.microsoft.com/office/powerpoint/2010/main" val="3386372502"/>
              </p:ext>
            </p:extLst>
          </p:nvPr>
        </p:nvGraphicFramePr>
        <p:xfrm>
          <a:off x="1" y="1326444"/>
          <a:ext cx="9144000" cy="490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A7AE7B69-B751-AB4A-BDB5-1702481833B0}"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6D07744E-1F8E-624E-8FD8-13E32F7FEC7A}"/>
                                            </p:graphicEl>
                                          </p:spTgt>
                                        </p:tgtEl>
                                        <p:attrNameLst>
                                          <p:attrName>style.visibility</p:attrName>
                                        </p:attrNameLst>
                                      </p:cBhvr>
                                      <p:to>
                                        <p:strVal val="visible"/>
                                      </p:to>
                                    </p:set>
                                    <p:anim calcmode="lin" valueType="num">
                                      <p:cBhvr>
                                        <p:cTn id="7" dur="500" fill="hold"/>
                                        <p:tgtEl>
                                          <p:spTgt spid="4">
                                            <p:graphicEl>
                                              <a:dgm id="{6D07744E-1F8E-624E-8FD8-13E32F7FEC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D07744E-1F8E-624E-8FD8-13E32F7FEC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D07744E-1F8E-624E-8FD8-13E32F7FEC7A}"/>
                                            </p:graphicEl>
                                          </p:spTgt>
                                        </p:tgtEl>
                                      </p:cBhvr>
                                    </p:animEffect>
                                    <p:anim calcmode="lin" valueType="num">
                                      <p:cBhvr>
                                        <p:cTn id="10" dur="500" fill="hold"/>
                                        <p:tgtEl>
                                          <p:spTgt spid="4">
                                            <p:graphicEl>
                                              <a:dgm id="{6D07744E-1F8E-624E-8FD8-13E32F7FEC7A}"/>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6D07744E-1F8E-624E-8FD8-13E32F7FEC7A}"/>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51CF1FD9-5BE2-684B-AE72-002B31C7ED33}"/>
                                            </p:graphicEl>
                                          </p:spTgt>
                                        </p:tgtEl>
                                        <p:attrNameLst>
                                          <p:attrName>style.visibility</p:attrName>
                                        </p:attrNameLst>
                                      </p:cBhvr>
                                      <p:to>
                                        <p:strVal val="visible"/>
                                      </p:to>
                                    </p:set>
                                    <p:anim calcmode="lin" valueType="num">
                                      <p:cBhvr>
                                        <p:cTn id="16" dur="500" fill="hold"/>
                                        <p:tgtEl>
                                          <p:spTgt spid="4">
                                            <p:graphicEl>
                                              <a:dgm id="{51CF1FD9-5BE2-684B-AE72-002B31C7ED33}"/>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51CF1FD9-5BE2-684B-AE72-002B31C7ED33}"/>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51CF1FD9-5BE2-684B-AE72-002B31C7ED33}"/>
                                            </p:graphicEl>
                                          </p:spTgt>
                                        </p:tgtEl>
                                      </p:cBhvr>
                                    </p:animEffect>
                                    <p:anim calcmode="lin" valueType="num">
                                      <p:cBhvr>
                                        <p:cTn id="19" dur="500" fill="hold"/>
                                        <p:tgtEl>
                                          <p:spTgt spid="4">
                                            <p:graphicEl>
                                              <a:dgm id="{51CF1FD9-5BE2-684B-AE72-002B31C7ED33}"/>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51CF1FD9-5BE2-684B-AE72-002B31C7ED33}"/>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11C804D4-605E-2F4B-B7D7-E26634A317F2}"/>
                                            </p:graphicEl>
                                          </p:spTgt>
                                        </p:tgtEl>
                                        <p:attrNameLst>
                                          <p:attrName>style.visibility</p:attrName>
                                        </p:attrNameLst>
                                      </p:cBhvr>
                                      <p:to>
                                        <p:strVal val="visible"/>
                                      </p:to>
                                    </p:set>
                                    <p:anim calcmode="lin" valueType="num">
                                      <p:cBhvr>
                                        <p:cTn id="25" dur="500" fill="hold"/>
                                        <p:tgtEl>
                                          <p:spTgt spid="4">
                                            <p:graphicEl>
                                              <a:dgm id="{11C804D4-605E-2F4B-B7D7-E26634A317F2}"/>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11C804D4-605E-2F4B-B7D7-E26634A317F2}"/>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11C804D4-605E-2F4B-B7D7-E26634A317F2}"/>
                                            </p:graphicEl>
                                          </p:spTgt>
                                        </p:tgtEl>
                                      </p:cBhvr>
                                    </p:animEffect>
                                    <p:anim calcmode="lin" valueType="num">
                                      <p:cBhvr>
                                        <p:cTn id="28" dur="500" fill="hold"/>
                                        <p:tgtEl>
                                          <p:spTgt spid="4">
                                            <p:graphicEl>
                                              <a:dgm id="{11C804D4-605E-2F4B-B7D7-E26634A317F2}"/>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11C804D4-605E-2F4B-B7D7-E26634A317F2}"/>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7D616E23-B6A0-4D4D-BE4D-0764C727755F}"/>
                                            </p:graphicEl>
                                          </p:spTgt>
                                        </p:tgtEl>
                                        <p:attrNameLst>
                                          <p:attrName>style.visibility</p:attrName>
                                        </p:attrNameLst>
                                      </p:cBhvr>
                                      <p:to>
                                        <p:strVal val="visible"/>
                                      </p:to>
                                    </p:set>
                                    <p:anim calcmode="lin" valueType="num">
                                      <p:cBhvr>
                                        <p:cTn id="34" dur="500" fill="hold"/>
                                        <p:tgtEl>
                                          <p:spTgt spid="4">
                                            <p:graphicEl>
                                              <a:dgm id="{7D616E23-B6A0-4D4D-BE4D-0764C727755F}"/>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7D616E23-B6A0-4D4D-BE4D-0764C727755F}"/>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7D616E23-B6A0-4D4D-BE4D-0764C727755F}"/>
                                            </p:graphicEl>
                                          </p:spTgt>
                                        </p:tgtEl>
                                      </p:cBhvr>
                                    </p:animEffect>
                                    <p:anim calcmode="lin" valueType="num">
                                      <p:cBhvr>
                                        <p:cTn id="37" dur="500" fill="hold"/>
                                        <p:tgtEl>
                                          <p:spTgt spid="4">
                                            <p:graphicEl>
                                              <a:dgm id="{7D616E23-B6A0-4D4D-BE4D-0764C727755F}"/>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7D616E23-B6A0-4D4D-BE4D-0764C727755F}"/>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200800" cy="936104"/>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Envelops - </a:t>
            </a:r>
            <a:r>
              <a:rPr lang="en-US" sz="3200" dirty="0" smtClean="0"/>
              <a:t>4</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05B5D64E-FB4A-4072-A61F-A1A400FD6182}" type="slidenum">
              <a:rPr lang="en-US"/>
              <a:pPr>
                <a:defRPr/>
              </a:pPr>
              <a:t>48</a:t>
            </a:fld>
            <a:endParaRPr lang="en-US" dirty="0"/>
          </a:p>
        </p:txBody>
      </p:sp>
      <p:graphicFrame>
        <p:nvGraphicFramePr>
          <p:cNvPr id="4" name="Diagram 3"/>
          <p:cNvGraphicFramePr/>
          <p:nvPr>
            <p:extLst>
              <p:ext uri="{D42A27DB-BD31-4B8C-83A1-F6EECF244321}">
                <p14:modId xmlns:p14="http://schemas.microsoft.com/office/powerpoint/2010/main" val="2100669979"/>
              </p:ext>
            </p:extLst>
          </p:nvPr>
        </p:nvGraphicFramePr>
        <p:xfrm>
          <a:off x="522111" y="1523999"/>
          <a:ext cx="8339667" cy="4833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26EBF1A3-C99F-6943-9FDA-C8044D51F73A}"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278E13B5-1734-7C45-9FCB-A8B29E0609FD}"/>
                                            </p:graphicEl>
                                          </p:spTgt>
                                        </p:tgtEl>
                                        <p:attrNameLst>
                                          <p:attrName>style.visibility</p:attrName>
                                        </p:attrNameLst>
                                      </p:cBhvr>
                                      <p:to>
                                        <p:strVal val="visible"/>
                                      </p:to>
                                    </p:set>
                                    <p:anim calcmode="lin" valueType="num">
                                      <p:cBhvr>
                                        <p:cTn id="7" dur="500" fill="hold"/>
                                        <p:tgtEl>
                                          <p:spTgt spid="4">
                                            <p:graphicEl>
                                              <a:dgm id="{278E13B5-1734-7C45-9FCB-A8B29E0609F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278E13B5-1734-7C45-9FCB-A8B29E0609F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278E13B5-1734-7C45-9FCB-A8B29E0609FD}"/>
                                            </p:graphicEl>
                                          </p:spTgt>
                                        </p:tgtEl>
                                      </p:cBhvr>
                                    </p:animEffect>
                                    <p:anim calcmode="lin" valueType="num">
                                      <p:cBhvr>
                                        <p:cTn id="10" dur="500" fill="hold"/>
                                        <p:tgtEl>
                                          <p:spTgt spid="4">
                                            <p:graphicEl>
                                              <a:dgm id="{278E13B5-1734-7C45-9FCB-A8B29E0609FD}"/>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278E13B5-1734-7C45-9FCB-A8B29E0609FD}"/>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98956E75-C886-6D4C-B955-C938B8FE0726}"/>
                                            </p:graphicEl>
                                          </p:spTgt>
                                        </p:tgtEl>
                                        <p:attrNameLst>
                                          <p:attrName>style.visibility</p:attrName>
                                        </p:attrNameLst>
                                      </p:cBhvr>
                                      <p:to>
                                        <p:strVal val="visible"/>
                                      </p:to>
                                    </p:set>
                                    <p:anim calcmode="lin" valueType="num">
                                      <p:cBhvr>
                                        <p:cTn id="16" dur="500" fill="hold"/>
                                        <p:tgtEl>
                                          <p:spTgt spid="4">
                                            <p:graphicEl>
                                              <a:dgm id="{98956E75-C886-6D4C-B955-C938B8FE0726}"/>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98956E75-C886-6D4C-B955-C938B8FE0726}"/>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98956E75-C886-6D4C-B955-C938B8FE0726}"/>
                                            </p:graphicEl>
                                          </p:spTgt>
                                        </p:tgtEl>
                                      </p:cBhvr>
                                    </p:animEffect>
                                    <p:anim calcmode="lin" valueType="num">
                                      <p:cBhvr>
                                        <p:cTn id="19" dur="500" fill="hold"/>
                                        <p:tgtEl>
                                          <p:spTgt spid="4">
                                            <p:graphicEl>
                                              <a:dgm id="{98956E75-C886-6D4C-B955-C938B8FE0726}"/>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98956E75-C886-6D4C-B955-C938B8FE0726}"/>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567F787D-D801-BA4D-8B85-4038561EE54B}"/>
                                            </p:graphicEl>
                                          </p:spTgt>
                                        </p:tgtEl>
                                        <p:attrNameLst>
                                          <p:attrName>style.visibility</p:attrName>
                                        </p:attrNameLst>
                                      </p:cBhvr>
                                      <p:to>
                                        <p:strVal val="visible"/>
                                      </p:to>
                                    </p:set>
                                    <p:anim calcmode="lin" valueType="num">
                                      <p:cBhvr>
                                        <p:cTn id="25" dur="500" fill="hold"/>
                                        <p:tgtEl>
                                          <p:spTgt spid="4">
                                            <p:graphicEl>
                                              <a:dgm id="{567F787D-D801-BA4D-8B85-4038561EE54B}"/>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567F787D-D801-BA4D-8B85-4038561EE54B}"/>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567F787D-D801-BA4D-8B85-4038561EE54B}"/>
                                            </p:graphicEl>
                                          </p:spTgt>
                                        </p:tgtEl>
                                      </p:cBhvr>
                                    </p:animEffect>
                                    <p:anim calcmode="lin" valueType="num">
                                      <p:cBhvr>
                                        <p:cTn id="28" dur="500" fill="hold"/>
                                        <p:tgtEl>
                                          <p:spTgt spid="4">
                                            <p:graphicEl>
                                              <a:dgm id="{567F787D-D801-BA4D-8B85-4038561EE54B}"/>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567F787D-D801-BA4D-8B85-4038561EE54B}"/>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484B6562-3E25-FB43-8538-1DE273394346}"/>
                                            </p:graphicEl>
                                          </p:spTgt>
                                        </p:tgtEl>
                                        <p:attrNameLst>
                                          <p:attrName>style.visibility</p:attrName>
                                        </p:attrNameLst>
                                      </p:cBhvr>
                                      <p:to>
                                        <p:strVal val="visible"/>
                                      </p:to>
                                    </p:set>
                                    <p:anim calcmode="lin" valueType="num">
                                      <p:cBhvr>
                                        <p:cTn id="34" dur="500" fill="hold"/>
                                        <p:tgtEl>
                                          <p:spTgt spid="4">
                                            <p:graphicEl>
                                              <a:dgm id="{484B6562-3E25-FB43-8538-1DE273394346}"/>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484B6562-3E25-FB43-8538-1DE273394346}"/>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484B6562-3E25-FB43-8538-1DE273394346}"/>
                                            </p:graphicEl>
                                          </p:spTgt>
                                        </p:tgtEl>
                                      </p:cBhvr>
                                    </p:animEffect>
                                    <p:anim calcmode="lin" valueType="num">
                                      <p:cBhvr>
                                        <p:cTn id="37" dur="500" fill="hold"/>
                                        <p:tgtEl>
                                          <p:spTgt spid="4">
                                            <p:graphicEl>
                                              <a:dgm id="{484B6562-3E25-FB43-8538-1DE273394346}"/>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484B6562-3E25-FB43-8538-1DE273394346}"/>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056784" cy="936104"/>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Envelops - </a:t>
            </a:r>
            <a:r>
              <a:rPr lang="en-US" sz="3200" dirty="0" smtClean="0"/>
              <a:t>5</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3F88DDF1-F131-4034-A048-AD994285ACC5}" type="slidenum">
              <a:rPr lang="en-US"/>
              <a:pPr>
                <a:defRPr/>
              </a:pPr>
              <a:t>49</a:t>
            </a:fld>
            <a:endParaRPr lang="en-US" dirty="0"/>
          </a:p>
        </p:txBody>
      </p:sp>
      <p:graphicFrame>
        <p:nvGraphicFramePr>
          <p:cNvPr id="4" name="Diagram 3"/>
          <p:cNvGraphicFramePr/>
          <p:nvPr/>
        </p:nvGraphicFramePr>
        <p:xfrm>
          <a:off x="558800" y="1425222"/>
          <a:ext cx="8128000" cy="481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FF63A583-718C-D74B-8D8D-B110B7EBE2B2}"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CFEF62F5-9C1F-074F-A9F5-20BDEAC7B673}"/>
                                            </p:graphicEl>
                                          </p:spTgt>
                                        </p:tgtEl>
                                        <p:attrNameLst>
                                          <p:attrName>style.visibility</p:attrName>
                                        </p:attrNameLst>
                                      </p:cBhvr>
                                      <p:to>
                                        <p:strVal val="visible"/>
                                      </p:to>
                                    </p:set>
                                    <p:anim calcmode="lin" valueType="num">
                                      <p:cBhvr>
                                        <p:cTn id="7" dur="500" fill="hold"/>
                                        <p:tgtEl>
                                          <p:spTgt spid="4">
                                            <p:graphicEl>
                                              <a:dgm id="{CFEF62F5-9C1F-074F-A9F5-20BDEAC7B673}"/>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CFEF62F5-9C1F-074F-A9F5-20BDEAC7B673}"/>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CFEF62F5-9C1F-074F-A9F5-20BDEAC7B673}"/>
                                            </p:graphicEl>
                                          </p:spTgt>
                                        </p:tgtEl>
                                      </p:cBhvr>
                                    </p:animEffect>
                                    <p:anim calcmode="lin" valueType="num">
                                      <p:cBhvr>
                                        <p:cTn id="10" dur="500" fill="hold"/>
                                        <p:tgtEl>
                                          <p:spTgt spid="4">
                                            <p:graphicEl>
                                              <a:dgm id="{CFEF62F5-9C1F-074F-A9F5-20BDEAC7B673}"/>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CFEF62F5-9C1F-074F-A9F5-20BDEAC7B673}"/>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E4974E46-F411-7E43-A12F-A76D51B609FE}"/>
                                            </p:graphicEl>
                                          </p:spTgt>
                                        </p:tgtEl>
                                        <p:attrNameLst>
                                          <p:attrName>style.visibility</p:attrName>
                                        </p:attrNameLst>
                                      </p:cBhvr>
                                      <p:to>
                                        <p:strVal val="visible"/>
                                      </p:to>
                                    </p:set>
                                    <p:anim calcmode="lin" valueType="num">
                                      <p:cBhvr>
                                        <p:cTn id="16" dur="500" fill="hold"/>
                                        <p:tgtEl>
                                          <p:spTgt spid="4">
                                            <p:graphicEl>
                                              <a:dgm id="{E4974E46-F411-7E43-A12F-A76D51B609FE}"/>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E4974E46-F411-7E43-A12F-A76D51B609FE}"/>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E4974E46-F411-7E43-A12F-A76D51B609FE}"/>
                                            </p:graphicEl>
                                          </p:spTgt>
                                        </p:tgtEl>
                                      </p:cBhvr>
                                    </p:animEffect>
                                    <p:anim calcmode="lin" valueType="num">
                                      <p:cBhvr>
                                        <p:cTn id="19" dur="500" fill="hold"/>
                                        <p:tgtEl>
                                          <p:spTgt spid="4">
                                            <p:graphicEl>
                                              <a:dgm id="{E4974E46-F411-7E43-A12F-A76D51B609FE}"/>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E4974E46-F411-7E43-A12F-A76D51B609FE}"/>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F23E6F97-E485-AF44-B4E5-AD496C313959}"/>
                                            </p:graphicEl>
                                          </p:spTgt>
                                        </p:tgtEl>
                                        <p:attrNameLst>
                                          <p:attrName>style.visibility</p:attrName>
                                        </p:attrNameLst>
                                      </p:cBhvr>
                                      <p:to>
                                        <p:strVal val="visible"/>
                                      </p:to>
                                    </p:set>
                                    <p:anim calcmode="lin" valueType="num">
                                      <p:cBhvr>
                                        <p:cTn id="25" dur="500" fill="hold"/>
                                        <p:tgtEl>
                                          <p:spTgt spid="4">
                                            <p:graphicEl>
                                              <a:dgm id="{F23E6F97-E485-AF44-B4E5-AD496C313959}"/>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F23E6F97-E485-AF44-B4E5-AD496C313959}"/>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F23E6F97-E485-AF44-B4E5-AD496C313959}"/>
                                            </p:graphicEl>
                                          </p:spTgt>
                                        </p:tgtEl>
                                      </p:cBhvr>
                                    </p:animEffect>
                                    <p:anim calcmode="lin" valueType="num">
                                      <p:cBhvr>
                                        <p:cTn id="28" dur="500" fill="hold"/>
                                        <p:tgtEl>
                                          <p:spTgt spid="4">
                                            <p:graphicEl>
                                              <a:dgm id="{F23E6F97-E485-AF44-B4E5-AD496C313959}"/>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F23E6F97-E485-AF44-B4E5-AD496C313959}"/>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426F9DC3-2F94-ED4B-A5FE-1E5FE6C97308}"/>
                                            </p:graphicEl>
                                          </p:spTgt>
                                        </p:tgtEl>
                                        <p:attrNameLst>
                                          <p:attrName>style.visibility</p:attrName>
                                        </p:attrNameLst>
                                      </p:cBhvr>
                                      <p:to>
                                        <p:strVal val="visible"/>
                                      </p:to>
                                    </p:set>
                                    <p:anim calcmode="lin" valueType="num">
                                      <p:cBhvr>
                                        <p:cTn id="34" dur="500" fill="hold"/>
                                        <p:tgtEl>
                                          <p:spTgt spid="4">
                                            <p:graphicEl>
                                              <a:dgm id="{426F9DC3-2F94-ED4B-A5FE-1E5FE6C9730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426F9DC3-2F94-ED4B-A5FE-1E5FE6C9730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426F9DC3-2F94-ED4B-A5FE-1E5FE6C97308}"/>
                                            </p:graphicEl>
                                          </p:spTgt>
                                        </p:tgtEl>
                                      </p:cBhvr>
                                    </p:animEffect>
                                    <p:anim calcmode="lin" valueType="num">
                                      <p:cBhvr>
                                        <p:cTn id="37" dur="500" fill="hold"/>
                                        <p:tgtEl>
                                          <p:spTgt spid="4">
                                            <p:graphicEl>
                                              <a:dgm id="{426F9DC3-2F94-ED4B-A5FE-1E5FE6C9730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426F9DC3-2F94-ED4B-A5FE-1E5FE6C97308}"/>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RO’s Certificate on the Roll - 1</a:t>
            </a:r>
            <a:endParaRPr lang="en-US" dirty="0">
              <a:ea typeface="+mj-ea"/>
            </a:endParaRPr>
          </a:p>
        </p:txBody>
      </p:sp>
      <p:sp>
        <p:nvSpPr>
          <p:cNvPr id="4" name="Date Placeholder 3"/>
          <p:cNvSpPr>
            <a:spLocks noGrp="1"/>
          </p:cNvSpPr>
          <p:nvPr>
            <p:ph type="dt" sz="quarter" idx="10"/>
          </p:nvPr>
        </p:nvSpPr>
        <p:spPr/>
        <p:txBody>
          <a:bodyPr/>
          <a:lstStyle/>
          <a:p>
            <a:pPr>
              <a:defRPr/>
            </a:pPr>
            <a:fld id="{439929A1-03FE-564F-B45D-86AD5F5DAFDC}"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95A1B6B-FBAD-4332-829A-19047766C766}" type="slidenum">
              <a:rPr lang="en-US"/>
              <a:pPr>
                <a:defRPr/>
              </a:pPr>
              <a:t>5</a:t>
            </a:fld>
            <a:endParaRPr lang="en-US"/>
          </a:p>
        </p:txBody>
      </p:sp>
      <p:pic>
        <p:nvPicPr>
          <p:cNvPr id="36870" name="Picture 2"/>
          <p:cNvPicPr>
            <a:picLocks noChangeAspect="1" noChangeArrowheads="1"/>
          </p:cNvPicPr>
          <p:nvPr/>
        </p:nvPicPr>
        <p:blipFill>
          <a:blip r:embed="rId2" cstate="print"/>
          <a:srcRect/>
          <a:stretch>
            <a:fillRect/>
          </a:stretch>
        </p:blipFill>
        <p:spPr bwMode="auto">
          <a:xfrm>
            <a:off x="549275" y="1890713"/>
            <a:ext cx="8156575" cy="3119437"/>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200800" cy="100811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Envelops - </a:t>
            </a:r>
            <a:r>
              <a:rPr lang="en-US" sz="3200" dirty="0" smtClean="0"/>
              <a:t>6</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6F52F622-DB8F-4801-B1D2-F96D841FC3FA}" type="slidenum">
              <a:rPr lang="en-US"/>
              <a:pPr>
                <a:defRPr/>
              </a:pPr>
              <a:t>50</a:t>
            </a:fld>
            <a:endParaRPr lang="en-US" dirty="0"/>
          </a:p>
        </p:txBody>
      </p:sp>
      <p:graphicFrame>
        <p:nvGraphicFramePr>
          <p:cNvPr id="4" name="Diagram 3"/>
          <p:cNvGraphicFramePr/>
          <p:nvPr/>
        </p:nvGraphicFramePr>
        <p:xfrm>
          <a:off x="606777" y="1594556"/>
          <a:ext cx="8080023" cy="4664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844E4833-3EBB-2F4E-B187-C1F1242D690B}"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8E0D255C-4BD4-9A42-A8A0-0F74B24ACABA}"/>
                                            </p:graphicEl>
                                          </p:spTgt>
                                        </p:tgtEl>
                                        <p:attrNameLst>
                                          <p:attrName>style.visibility</p:attrName>
                                        </p:attrNameLst>
                                      </p:cBhvr>
                                      <p:to>
                                        <p:strVal val="visible"/>
                                      </p:to>
                                    </p:set>
                                    <p:anim calcmode="lin" valueType="num">
                                      <p:cBhvr>
                                        <p:cTn id="7" dur="500" fill="hold"/>
                                        <p:tgtEl>
                                          <p:spTgt spid="4">
                                            <p:graphicEl>
                                              <a:dgm id="{8E0D255C-4BD4-9A42-A8A0-0F74B24ACAB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8E0D255C-4BD4-9A42-A8A0-0F74B24ACAB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8E0D255C-4BD4-9A42-A8A0-0F74B24ACABA}"/>
                                            </p:graphicEl>
                                          </p:spTgt>
                                        </p:tgtEl>
                                      </p:cBhvr>
                                    </p:animEffect>
                                    <p:anim calcmode="lin" valueType="num">
                                      <p:cBhvr>
                                        <p:cTn id="10" dur="500" fill="hold"/>
                                        <p:tgtEl>
                                          <p:spTgt spid="4">
                                            <p:graphicEl>
                                              <a:dgm id="{8E0D255C-4BD4-9A42-A8A0-0F74B24ACABA}"/>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8E0D255C-4BD4-9A42-A8A0-0F74B24ACABA}"/>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9022E2E9-A1B3-6844-81F4-0E13FAC27E2E}"/>
                                            </p:graphicEl>
                                          </p:spTgt>
                                        </p:tgtEl>
                                        <p:attrNameLst>
                                          <p:attrName>style.visibility</p:attrName>
                                        </p:attrNameLst>
                                      </p:cBhvr>
                                      <p:to>
                                        <p:strVal val="visible"/>
                                      </p:to>
                                    </p:set>
                                    <p:anim calcmode="lin" valueType="num">
                                      <p:cBhvr>
                                        <p:cTn id="16" dur="500" fill="hold"/>
                                        <p:tgtEl>
                                          <p:spTgt spid="4">
                                            <p:graphicEl>
                                              <a:dgm id="{9022E2E9-A1B3-6844-81F4-0E13FAC27E2E}"/>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9022E2E9-A1B3-6844-81F4-0E13FAC27E2E}"/>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9022E2E9-A1B3-6844-81F4-0E13FAC27E2E}"/>
                                            </p:graphicEl>
                                          </p:spTgt>
                                        </p:tgtEl>
                                      </p:cBhvr>
                                    </p:animEffect>
                                    <p:anim calcmode="lin" valueType="num">
                                      <p:cBhvr>
                                        <p:cTn id="19" dur="500" fill="hold"/>
                                        <p:tgtEl>
                                          <p:spTgt spid="4">
                                            <p:graphicEl>
                                              <a:dgm id="{9022E2E9-A1B3-6844-81F4-0E13FAC27E2E}"/>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9022E2E9-A1B3-6844-81F4-0E13FAC27E2E}"/>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1134447A-1FEB-7743-8E38-8AC751D821FF}"/>
                                            </p:graphicEl>
                                          </p:spTgt>
                                        </p:tgtEl>
                                        <p:attrNameLst>
                                          <p:attrName>style.visibility</p:attrName>
                                        </p:attrNameLst>
                                      </p:cBhvr>
                                      <p:to>
                                        <p:strVal val="visible"/>
                                      </p:to>
                                    </p:set>
                                    <p:anim calcmode="lin" valueType="num">
                                      <p:cBhvr>
                                        <p:cTn id="25" dur="500" fill="hold"/>
                                        <p:tgtEl>
                                          <p:spTgt spid="4">
                                            <p:graphicEl>
                                              <a:dgm id="{1134447A-1FEB-7743-8E38-8AC751D821FF}"/>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1134447A-1FEB-7743-8E38-8AC751D821FF}"/>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1134447A-1FEB-7743-8E38-8AC751D821FF}"/>
                                            </p:graphicEl>
                                          </p:spTgt>
                                        </p:tgtEl>
                                      </p:cBhvr>
                                    </p:animEffect>
                                    <p:anim calcmode="lin" valueType="num">
                                      <p:cBhvr>
                                        <p:cTn id="28" dur="500" fill="hold"/>
                                        <p:tgtEl>
                                          <p:spTgt spid="4">
                                            <p:graphicEl>
                                              <a:dgm id="{1134447A-1FEB-7743-8E38-8AC751D821FF}"/>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1134447A-1FEB-7743-8E38-8AC751D821FF}"/>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FB3688B9-4531-4982-B7CA-EA0C4A4B023B}" type="slidenum">
              <a:rPr lang="en-US"/>
              <a:pPr>
                <a:defRPr/>
              </a:pPr>
              <a:t>51</a:t>
            </a:fld>
            <a:endParaRPr lang="en-US" dirty="0"/>
          </a:p>
        </p:txBody>
      </p:sp>
      <p:pic>
        <p:nvPicPr>
          <p:cNvPr id="27652" name="Picture 3" descr="sign boards.jpg"/>
          <p:cNvPicPr>
            <a:picLocks noChangeAspect="1"/>
          </p:cNvPicPr>
          <p:nvPr/>
        </p:nvPicPr>
        <p:blipFill>
          <a:blip r:embed="rId2" cstate="print"/>
          <a:srcRect/>
          <a:stretch>
            <a:fillRect/>
          </a:stretch>
        </p:blipFill>
        <p:spPr bwMode="auto">
          <a:xfrm>
            <a:off x="635000" y="800100"/>
            <a:ext cx="8131175" cy="6092825"/>
          </a:xfrm>
          <a:prstGeom prst="rect">
            <a:avLst/>
          </a:prstGeom>
          <a:noFill/>
          <a:ln w="9525">
            <a:noFill/>
            <a:miter lim="800000"/>
            <a:headEnd/>
            <a:tailEnd/>
          </a:ln>
        </p:spPr>
      </p:pic>
      <p:sp>
        <p:nvSpPr>
          <p:cNvPr id="27653" name="Title 1"/>
          <p:cNvSpPr>
            <a:spLocks noGrp="1"/>
          </p:cNvSpPr>
          <p:nvPr>
            <p:ph type="title"/>
          </p:nvPr>
        </p:nvSpPr>
        <p:spPr>
          <a:xfrm>
            <a:off x="2470150" y="1724025"/>
            <a:ext cx="4427538" cy="844550"/>
          </a:xfrm>
          <a:solidFill>
            <a:schemeClr val="accent2"/>
          </a:solidFill>
        </p:spPr>
        <p:txBody>
          <a:bodyPr anchorCtr="1"/>
          <a:lstStyle/>
          <a:p>
            <a:r>
              <a:rPr lang="en-US" sz="3000" smtClean="0"/>
              <a:t>SIGN BOARDS</a:t>
            </a:r>
          </a:p>
        </p:txBody>
      </p:sp>
      <p:sp>
        <p:nvSpPr>
          <p:cNvPr id="14" name="Horizontal Scroll 13"/>
          <p:cNvSpPr/>
          <p:nvPr/>
        </p:nvSpPr>
        <p:spPr>
          <a:xfrm>
            <a:off x="80963" y="966788"/>
            <a:ext cx="2011362" cy="1439862"/>
          </a:xfrm>
          <a:prstGeom prst="horizontalScroll">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300" b="1" dirty="0">
                <a:solidFill>
                  <a:srgbClr val="000000"/>
                </a:solidFill>
                <a:latin typeface="Cambria"/>
                <a:cs typeface="Cambria"/>
              </a:rPr>
              <a:t>Polling Officer</a:t>
            </a:r>
          </a:p>
        </p:txBody>
      </p:sp>
      <p:sp>
        <p:nvSpPr>
          <p:cNvPr id="15" name="Horizontal Scroll 14"/>
          <p:cNvSpPr/>
          <p:nvPr/>
        </p:nvSpPr>
        <p:spPr>
          <a:xfrm>
            <a:off x="109538" y="3927475"/>
            <a:ext cx="2084387" cy="1438275"/>
          </a:xfrm>
          <a:prstGeom prst="horizontalScroll">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300" b="1" dirty="0">
                <a:solidFill>
                  <a:srgbClr val="000000"/>
                </a:solidFill>
                <a:latin typeface="Cambria"/>
                <a:cs typeface="Cambria"/>
              </a:rPr>
              <a:t>Presiding Officer</a:t>
            </a:r>
          </a:p>
        </p:txBody>
      </p:sp>
      <p:sp>
        <p:nvSpPr>
          <p:cNvPr id="16" name="Horizontal Scroll 15"/>
          <p:cNvSpPr/>
          <p:nvPr/>
        </p:nvSpPr>
        <p:spPr>
          <a:xfrm>
            <a:off x="95250" y="2406650"/>
            <a:ext cx="2011363" cy="1492250"/>
          </a:xfrm>
          <a:prstGeom prst="horizontalScroll">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300" b="1" dirty="0">
                <a:solidFill>
                  <a:srgbClr val="000000"/>
                </a:solidFill>
                <a:latin typeface="Cambria"/>
                <a:cs typeface="Cambria"/>
              </a:rPr>
              <a:t>Polling Agent</a:t>
            </a:r>
          </a:p>
        </p:txBody>
      </p:sp>
      <p:sp>
        <p:nvSpPr>
          <p:cNvPr id="17" name="Horizontal Scroll 16"/>
          <p:cNvSpPr/>
          <p:nvPr/>
        </p:nvSpPr>
        <p:spPr>
          <a:xfrm>
            <a:off x="95250" y="5286375"/>
            <a:ext cx="2084388" cy="1438275"/>
          </a:xfrm>
          <a:prstGeom prst="horizontalScroll">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300" b="1" dirty="0">
                <a:solidFill>
                  <a:srgbClr val="000000"/>
                </a:solidFill>
                <a:latin typeface="Cambria"/>
                <a:cs typeface="Cambria"/>
              </a:rPr>
              <a:t>Exit</a:t>
            </a:r>
          </a:p>
        </p:txBody>
      </p:sp>
      <p:sp>
        <p:nvSpPr>
          <p:cNvPr id="18" name="Horizontal Scroll 17"/>
          <p:cNvSpPr/>
          <p:nvPr/>
        </p:nvSpPr>
        <p:spPr>
          <a:xfrm>
            <a:off x="7253288" y="765175"/>
            <a:ext cx="1874837" cy="1438275"/>
          </a:xfrm>
          <a:prstGeom prst="horizontalScroll">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300" b="1" dirty="0">
                <a:solidFill>
                  <a:srgbClr val="000000"/>
                </a:solidFill>
                <a:latin typeface="Cambria"/>
                <a:cs typeface="Cambria"/>
              </a:rPr>
              <a:t>Entry</a:t>
            </a:r>
          </a:p>
        </p:txBody>
      </p:sp>
      <p:sp>
        <p:nvSpPr>
          <p:cNvPr id="19" name="Horizontal Scroll 18"/>
          <p:cNvSpPr/>
          <p:nvPr/>
        </p:nvSpPr>
        <p:spPr>
          <a:xfrm>
            <a:off x="6019800" y="3363913"/>
            <a:ext cx="2913063" cy="2994025"/>
          </a:xfrm>
          <a:prstGeom prst="horizontalScroll">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fontAlgn="auto">
              <a:lnSpc>
                <a:spcPct val="90000"/>
              </a:lnSpc>
              <a:spcBef>
                <a:spcPts val="0"/>
              </a:spcBef>
              <a:spcAft>
                <a:spcPts val="0"/>
              </a:spcAft>
              <a:defRPr/>
            </a:pPr>
            <a:r>
              <a:rPr lang="en-US" sz="2300" b="1" dirty="0">
                <a:solidFill>
                  <a:srgbClr val="000000"/>
                </a:solidFill>
                <a:latin typeface="Cambria"/>
                <a:cs typeface="Cambria"/>
              </a:rPr>
              <a:t>Miscellaneous Notice Specifying area etc. required by Rule 30(1)(a)</a:t>
            </a:r>
          </a:p>
        </p:txBody>
      </p:sp>
      <p:sp>
        <p:nvSpPr>
          <p:cNvPr id="3" name="Date Placeholder 2"/>
          <p:cNvSpPr>
            <a:spLocks noGrp="1"/>
          </p:cNvSpPr>
          <p:nvPr>
            <p:ph type="dt" sz="quarter" idx="10"/>
          </p:nvPr>
        </p:nvSpPr>
        <p:spPr/>
        <p:txBody>
          <a:bodyPr/>
          <a:lstStyle/>
          <a:p>
            <a:pPr>
              <a:defRPr/>
            </a:pPr>
            <a:fld id="{012750A0-FD65-604A-8E8F-12BCF2665D44}"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outVertical)">
                                      <p:cBhvr>
                                        <p:cTn id="7" dur="8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outVertical)">
                                      <p:cBhvr>
                                        <p:cTn id="12" dur="800"/>
                                        <p:tgtEl>
                                          <p:spTgt spid="14">
                                            <p:txEl>
                                              <p:pRg st="0" end="0"/>
                                            </p:tx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6">
                                            <p:bg/>
                                          </p:spTgt>
                                        </p:tgtEl>
                                        <p:attrNameLst>
                                          <p:attrName>style.visibility</p:attrName>
                                        </p:attrNameLst>
                                      </p:cBhvr>
                                      <p:to>
                                        <p:strVal val="visible"/>
                                      </p:to>
                                    </p:set>
                                    <p:animEffect transition="in" filter="barn(outVertical)">
                                      <p:cBhvr>
                                        <p:cTn id="15" dur="800"/>
                                        <p:tgtEl>
                                          <p:spTgt spid="1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barn(outVertical)">
                                      <p:cBhvr>
                                        <p:cTn id="20" dur="800"/>
                                        <p:tgtEl>
                                          <p:spTgt spid="16">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5">
                                            <p:bg/>
                                          </p:spTgt>
                                        </p:tgtEl>
                                        <p:attrNameLst>
                                          <p:attrName>style.visibility</p:attrName>
                                        </p:attrNameLst>
                                      </p:cBhvr>
                                      <p:to>
                                        <p:strVal val="visible"/>
                                      </p:to>
                                    </p:set>
                                    <p:animEffect transition="in" filter="barn(outVertical)">
                                      <p:cBhvr>
                                        <p:cTn id="23" dur="800"/>
                                        <p:tgtEl>
                                          <p:spTgt spid="15">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arn(outVertical)">
                                      <p:cBhvr>
                                        <p:cTn id="28" dur="800"/>
                                        <p:tgtEl>
                                          <p:spTgt spid="15">
                                            <p:txEl>
                                              <p:pRg st="0" end="0"/>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7">
                                            <p:bg/>
                                          </p:spTgt>
                                        </p:tgtEl>
                                        <p:attrNameLst>
                                          <p:attrName>style.visibility</p:attrName>
                                        </p:attrNameLst>
                                      </p:cBhvr>
                                      <p:to>
                                        <p:strVal val="visible"/>
                                      </p:to>
                                    </p:set>
                                    <p:animEffect transition="in" filter="barn(outVertical)">
                                      <p:cBhvr>
                                        <p:cTn id="31" dur="800"/>
                                        <p:tgtEl>
                                          <p:spTgt spid="17">
                                            <p:bg/>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barn(outVertical)">
                                      <p:cBhvr>
                                        <p:cTn id="36" dur="800"/>
                                        <p:tgtEl>
                                          <p:spTgt spid="17">
                                            <p:txEl>
                                              <p:pRg st="0" end="0"/>
                                            </p:tx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8">
                                            <p:bg/>
                                          </p:spTgt>
                                        </p:tgtEl>
                                        <p:attrNameLst>
                                          <p:attrName>style.visibility</p:attrName>
                                        </p:attrNameLst>
                                      </p:cBhvr>
                                      <p:to>
                                        <p:strVal val="visible"/>
                                      </p:to>
                                    </p:set>
                                    <p:animEffect transition="in" filter="barn(outVertical)">
                                      <p:cBhvr>
                                        <p:cTn id="39" dur="800"/>
                                        <p:tgtEl>
                                          <p:spTgt spid="1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barn(outVertical)">
                                      <p:cBhvr>
                                        <p:cTn id="44" dur="800"/>
                                        <p:tgtEl>
                                          <p:spTgt spid="18">
                                            <p:txEl>
                                              <p:pRg st="0" end="0"/>
                                            </p:txEl>
                                          </p:spTgt>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barn(outVertical)">
                                      <p:cBhvr>
                                        <p:cTn id="47" dur="800"/>
                                        <p:tgtEl>
                                          <p:spTgt spid="19">
                                            <p:bg/>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arn(outVertical)">
                                      <p:cBhvr>
                                        <p:cTn id="52" dur="8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16" grpId="0" build="p" animBg="1"/>
      <p:bldP spid="17" grpId="0" build="p" animBg="1"/>
      <p:bldP spid="18" grpId="0" build="p" animBg="1"/>
      <p:bldP spid="19"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stationery 1.jpg"/>
          <p:cNvPicPr>
            <a:picLocks noChangeAspect="1"/>
          </p:cNvPicPr>
          <p:nvPr/>
        </p:nvPicPr>
        <p:blipFill>
          <a:blip r:embed="rId2" cstate="print"/>
          <a:srcRect/>
          <a:stretch>
            <a:fillRect/>
          </a:stretch>
        </p:blipFill>
        <p:spPr bwMode="auto">
          <a:xfrm>
            <a:off x="0" y="1587500"/>
            <a:ext cx="6834188" cy="5305425"/>
          </a:xfrm>
          <a:prstGeom prst="rect">
            <a:avLst/>
          </a:prstGeom>
          <a:noFill/>
          <a:ln w="9525">
            <a:noFill/>
            <a:miter lim="800000"/>
            <a:headEnd/>
            <a:tailEnd/>
          </a:ln>
        </p:spPr>
      </p:pic>
      <p:sp>
        <p:nvSpPr>
          <p:cNvPr id="28675" name="Title 1"/>
          <p:cNvSpPr>
            <a:spLocks noGrp="1"/>
          </p:cNvSpPr>
          <p:nvPr>
            <p:ph type="title"/>
          </p:nvPr>
        </p:nvSpPr>
        <p:spPr>
          <a:xfrm>
            <a:off x="0" y="3300413"/>
            <a:ext cx="9144000" cy="844550"/>
          </a:xfrm>
          <a:solidFill>
            <a:schemeClr val="accent2"/>
          </a:solidFill>
        </p:spPr>
        <p:txBody>
          <a:bodyPr anchorCtr="1">
            <a:normAutofit fontScale="90000"/>
          </a:bodyPr>
          <a:lstStyle/>
          <a:p>
            <a:r>
              <a:rPr lang="en-US" sz="6000" smtClean="0">
                <a:latin typeface="Cambria" pitchFamily="18" charset="0"/>
              </a:rPr>
              <a:t>STATIONERY</a:t>
            </a: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225CC1AE-1930-48DA-A2E2-8302DAF069BF}" type="slidenum">
              <a:rPr lang="en-US"/>
              <a:pPr>
                <a:defRPr/>
              </a:pPr>
              <a:t>52</a:t>
            </a:fld>
            <a:endParaRPr lang="en-US" dirty="0"/>
          </a:p>
        </p:txBody>
      </p:sp>
      <p:sp>
        <p:nvSpPr>
          <p:cNvPr id="3" name="Date Placeholder 2"/>
          <p:cNvSpPr>
            <a:spLocks noGrp="1"/>
          </p:cNvSpPr>
          <p:nvPr>
            <p:ph type="dt" sz="quarter" idx="10"/>
          </p:nvPr>
        </p:nvSpPr>
        <p:spPr/>
        <p:txBody>
          <a:bodyPr/>
          <a:lstStyle/>
          <a:p>
            <a:pPr>
              <a:defRPr/>
            </a:pPr>
            <a:fld id="{71BD8910-0E57-3245-8277-642218AEE1B0}" type="datetime1">
              <a:rPr lang="en-IN"/>
              <a:pPr>
                <a:defRPr/>
              </a:pPr>
              <a:t>10-05-2013</a:t>
            </a:fld>
            <a:endParaRPr lang="en-US"/>
          </a:p>
        </p:txBody>
      </p:sp>
    </p:spTree>
  </p:cSld>
  <p:clrMapOvr>
    <a:masterClrMapping/>
  </p:clrMapOvr>
  <p:transition spd="slow">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272808" cy="68074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ea typeface="+mj-ea"/>
              </a:rPr>
              <a:t>Collection of </a:t>
            </a:r>
            <a:r>
              <a:rPr lang="en-US" sz="3200" dirty="0" smtClean="0">
                <a:ea typeface="+mj-ea"/>
              </a:rPr>
              <a:t>Stationery - 1</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5E42362F-BE9C-49C5-883F-012A8B8941CE}" type="slidenum">
              <a:rPr lang="en-US"/>
              <a:pPr>
                <a:defRPr/>
              </a:pPr>
              <a:t>53</a:t>
            </a:fld>
            <a:endParaRPr lang="en-US" dirty="0"/>
          </a:p>
        </p:txBody>
      </p:sp>
      <p:graphicFrame>
        <p:nvGraphicFramePr>
          <p:cNvPr id="3" name="Diagram 2"/>
          <p:cNvGraphicFramePr/>
          <p:nvPr/>
        </p:nvGraphicFramePr>
        <p:xfrm>
          <a:off x="0" y="1143000"/>
          <a:ext cx="9042981" cy="5164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DDF352CE-54CC-B947-A397-7842DA0EFD4D}"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9015994D-E604-CD45-8BE3-D49914C04A00}"/>
                                            </p:graphicEl>
                                          </p:spTgt>
                                        </p:tgtEl>
                                        <p:attrNameLst>
                                          <p:attrName>style.visibility</p:attrName>
                                        </p:attrNameLst>
                                      </p:cBhvr>
                                      <p:to>
                                        <p:strVal val="visible"/>
                                      </p:to>
                                    </p:set>
                                    <p:animEffect transition="in" filter="wheel(1)">
                                      <p:cBhvr>
                                        <p:cTn id="7" dur="1000"/>
                                        <p:tgtEl>
                                          <p:spTgt spid="3">
                                            <p:graphicEl>
                                              <a:dgm id="{9015994D-E604-CD45-8BE3-D49914C04A00}"/>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EAAE821B-5620-FB4A-9FC3-339B0B44CB67}"/>
                                            </p:graphicEl>
                                          </p:spTgt>
                                        </p:tgtEl>
                                        <p:attrNameLst>
                                          <p:attrName>style.visibility</p:attrName>
                                        </p:attrNameLst>
                                      </p:cBhvr>
                                      <p:to>
                                        <p:strVal val="visible"/>
                                      </p:to>
                                    </p:set>
                                    <p:animEffect transition="in" filter="wheel(1)">
                                      <p:cBhvr>
                                        <p:cTn id="10" dur="1000"/>
                                        <p:tgtEl>
                                          <p:spTgt spid="3">
                                            <p:graphicEl>
                                              <a:dgm id="{EAAE821B-5620-FB4A-9FC3-339B0B44CB6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398F7970-6862-CB40-BEEB-469FABA25107}"/>
                                            </p:graphicEl>
                                          </p:spTgt>
                                        </p:tgtEl>
                                        <p:attrNameLst>
                                          <p:attrName>style.visibility</p:attrName>
                                        </p:attrNameLst>
                                      </p:cBhvr>
                                      <p:to>
                                        <p:strVal val="visible"/>
                                      </p:to>
                                    </p:set>
                                    <p:animEffect transition="in" filter="wheel(1)">
                                      <p:cBhvr>
                                        <p:cTn id="15" dur="1000"/>
                                        <p:tgtEl>
                                          <p:spTgt spid="3">
                                            <p:graphicEl>
                                              <a:dgm id="{398F7970-6862-CB40-BEEB-469FABA25107}"/>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graphicEl>
                                              <a:dgm id="{F12AD54A-59AF-B142-814E-E2766B8281C1}"/>
                                            </p:graphicEl>
                                          </p:spTgt>
                                        </p:tgtEl>
                                        <p:attrNameLst>
                                          <p:attrName>style.visibility</p:attrName>
                                        </p:attrNameLst>
                                      </p:cBhvr>
                                      <p:to>
                                        <p:strVal val="visible"/>
                                      </p:to>
                                    </p:set>
                                    <p:animEffect transition="in" filter="wheel(1)">
                                      <p:cBhvr>
                                        <p:cTn id="18" dur="1000"/>
                                        <p:tgtEl>
                                          <p:spTgt spid="3">
                                            <p:graphicEl>
                                              <a:dgm id="{F12AD54A-59AF-B142-814E-E2766B8281C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graphicEl>
                                              <a:dgm id="{1C3F1498-1982-8844-8578-B3C272D070AA}"/>
                                            </p:graphicEl>
                                          </p:spTgt>
                                        </p:tgtEl>
                                        <p:attrNameLst>
                                          <p:attrName>style.visibility</p:attrName>
                                        </p:attrNameLst>
                                      </p:cBhvr>
                                      <p:to>
                                        <p:strVal val="visible"/>
                                      </p:to>
                                    </p:set>
                                    <p:animEffect transition="in" filter="wheel(1)">
                                      <p:cBhvr>
                                        <p:cTn id="23" dur="1000"/>
                                        <p:tgtEl>
                                          <p:spTgt spid="3">
                                            <p:graphicEl>
                                              <a:dgm id="{1C3F1498-1982-8844-8578-B3C272D070AA}"/>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graphicEl>
                                              <a:dgm id="{F512139C-F258-8643-97EC-9C16778C737E}"/>
                                            </p:graphicEl>
                                          </p:spTgt>
                                        </p:tgtEl>
                                        <p:attrNameLst>
                                          <p:attrName>style.visibility</p:attrName>
                                        </p:attrNameLst>
                                      </p:cBhvr>
                                      <p:to>
                                        <p:strVal val="visible"/>
                                      </p:to>
                                    </p:set>
                                    <p:animEffect transition="in" filter="wheel(1)">
                                      <p:cBhvr>
                                        <p:cTn id="26" dur="1000"/>
                                        <p:tgtEl>
                                          <p:spTgt spid="3">
                                            <p:graphicEl>
                                              <a:dgm id="{F512139C-F258-8643-97EC-9C16778C737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graphicEl>
                                              <a:dgm id="{9BDDA1E7-3F9E-0D43-B7B4-84130C5956C5}"/>
                                            </p:graphicEl>
                                          </p:spTgt>
                                        </p:tgtEl>
                                        <p:attrNameLst>
                                          <p:attrName>style.visibility</p:attrName>
                                        </p:attrNameLst>
                                      </p:cBhvr>
                                      <p:to>
                                        <p:strVal val="visible"/>
                                      </p:to>
                                    </p:set>
                                    <p:animEffect transition="in" filter="wheel(1)">
                                      <p:cBhvr>
                                        <p:cTn id="31" dur="1000"/>
                                        <p:tgtEl>
                                          <p:spTgt spid="3">
                                            <p:graphicEl>
                                              <a:dgm id="{9BDDA1E7-3F9E-0D43-B7B4-84130C5956C5}"/>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graphicEl>
                                              <a:dgm id="{596217EA-D949-EC40-9801-07D70B0C5A32}"/>
                                            </p:graphicEl>
                                          </p:spTgt>
                                        </p:tgtEl>
                                        <p:attrNameLst>
                                          <p:attrName>style.visibility</p:attrName>
                                        </p:attrNameLst>
                                      </p:cBhvr>
                                      <p:to>
                                        <p:strVal val="visible"/>
                                      </p:to>
                                    </p:set>
                                    <p:animEffect transition="in" filter="wheel(1)">
                                      <p:cBhvr>
                                        <p:cTn id="34" dur="1000"/>
                                        <p:tgtEl>
                                          <p:spTgt spid="3">
                                            <p:graphicEl>
                                              <a:dgm id="{596217EA-D949-EC40-9801-07D70B0C5A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04856" cy="864096"/>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Stationery - </a:t>
            </a:r>
            <a:r>
              <a:rPr lang="en-US" sz="3200" dirty="0" smtClean="0"/>
              <a:t>2</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E7B7BF18-4F76-41D5-8F14-64A7C14E3DF6}" type="slidenum">
              <a:rPr lang="en-US"/>
              <a:pPr>
                <a:defRPr/>
              </a:pPr>
              <a:t>54</a:t>
            </a:fld>
            <a:endParaRPr lang="en-US" dirty="0"/>
          </a:p>
        </p:txBody>
      </p:sp>
      <p:graphicFrame>
        <p:nvGraphicFramePr>
          <p:cNvPr id="3" name="Diagram 2"/>
          <p:cNvGraphicFramePr/>
          <p:nvPr/>
        </p:nvGraphicFramePr>
        <p:xfrm>
          <a:off x="0" y="1227667"/>
          <a:ext cx="9143999" cy="481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96FF1A3D-F84E-8249-9C42-170036323EE3}"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BF7800F1-B0D7-4448-BBA8-829EB6DF4508}"/>
                                            </p:graphicEl>
                                          </p:spTgt>
                                        </p:tgtEl>
                                        <p:attrNameLst>
                                          <p:attrName>style.visibility</p:attrName>
                                        </p:attrNameLst>
                                      </p:cBhvr>
                                      <p:to>
                                        <p:strVal val="visible"/>
                                      </p:to>
                                    </p:set>
                                    <p:animEffect transition="in" filter="wheel(1)">
                                      <p:cBhvr>
                                        <p:cTn id="7" dur="1000"/>
                                        <p:tgtEl>
                                          <p:spTgt spid="3">
                                            <p:graphicEl>
                                              <a:dgm id="{BF7800F1-B0D7-4448-BBA8-829EB6DF4508}"/>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FBD65839-8816-5E42-B485-45D9F660ABDB}"/>
                                            </p:graphicEl>
                                          </p:spTgt>
                                        </p:tgtEl>
                                        <p:attrNameLst>
                                          <p:attrName>style.visibility</p:attrName>
                                        </p:attrNameLst>
                                      </p:cBhvr>
                                      <p:to>
                                        <p:strVal val="visible"/>
                                      </p:to>
                                    </p:set>
                                    <p:animEffect transition="in" filter="wheel(1)">
                                      <p:cBhvr>
                                        <p:cTn id="10" dur="1000"/>
                                        <p:tgtEl>
                                          <p:spTgt spid="3">
                                            <p:graphicEl>
                                              <a:dgm id="{FBD65839-8816-5E42-B485-45D9F660ABD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9015994D-E604-CD45-8BE3-D49914C04A00}"/>
                                            </p:graphicEl>
                                          </p:spTgt>
                                        </p:tgtEl>
                                        <p:attrNameLst>
                                          <p:attrName>style.visibility</p:attrName>
                                        </p:attrNameLst>
                                      </p:cBhvr>
                                      <p:to>
                                        <p:strVal val="visible"/>
                                      </p:to>
                                    </p:set>
                                    <p:animEffect transition="in" filter="wheel(1)">
                                      <p:cBhvr>
                                        <p:cTn id="15" dur="1000"/>
                                        <p:tgtEl>
                                          <p:spTgt spid="3">
                                            <p:graphicEl>
                                              <a:dgm id="{9015994D-E604-CD45-8BE3-D49914C04A00}"/>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graphicEl>
                                              <a:dgm id="{EAAE821B-5620-FB4A-9FC3-339B0B44CB67}"/>
                                            </p:graphicEl>
                                          </p:spTgt>
                                        </p:tgtEl>
                                        <p:attrNameLst>
                                          <p:attrName>style.visibility</p:attrName>
                                        </p:attrNameLst>
                                      </p:cBhvr>
                                      <p:to>
                                        <p:strVal val="visible"/>
                                      </p:to>
                                    </p:set>
                                    <p:animEffect transition="in" filter="wheel(1)">
                                      <p:cBhvr>
                                        <p:cTn id="18" dur="1000"/>
                                        <p:tgtEl>
                                          <p:spTgt spid="3">
                                            <p:graphicEl>
                                              <a:dgm id="{EAAE821B-5620-FB4A-9FC3-339B0B44CB6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graphicEl>
                                              <a:dgm id="{5826DCBB-902E-404C-961A-9047D4D6F5CE}"/>
                                            </p:graphicEl>
                                          </p:spTgt>
                                        </p:tgtEl>
                                        <p:attrNameLst>
                                          <p:attrName>style.visibility</p:attrName>
                                        </p:attrNameLst>
                                      </p:cBhvr>
                                      <p:to>
                                        <p:strVal val="visible"/>
                                      </p:to>
                                    </p:set>
                                    <p:animEffect transition="in" filter="wheel(1)">
                                      <p:cBhvr>
                                        <p:cTn id="23" dur="1000"/>
                                        <p:tgtEl>
                                          <p:spTgt spid="3">
                                            <p:graphicEl>
                                              <a:dgm id="{5826DCBB-902E-404C-961A-9047D4D6F5CE}"/>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graphicEl>
                                              <a:dgm id="{D2CA31DB-ACC2-3749-89F4-D2E372F51ADF}"/>
                                            </p:graphicEl>
                                          </p:spTgt>
                                        </p:tgtEl>
                                        <p:attrNameLst>
                                          <p:attrName>style.visibility</p:attrName>
                                        </p:attrNameLst>
                                      </p:cBhvr>
                                      <p:to>
                                        <p:strVal val="visible"/>
                                      </p:to>
                                    </p:set>
                                    <p:animEffect transition="in" filter="wheel(1)">
                                      <p:cBhvr>
                                        <p:cTn id="26" dur="1000"/>
                                        <p:tgtEl>
                                          <p:spTgt spid="3">
                                            <p:graphicEl>
                                              <a:dgm id="{D2CA31DB-ACC2-3749-89F4-D2E372F51AD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graphicEl>
                                              <a:dgm id="{480FDEC5-6ED4-AD44-BCE2-04A4A66E13FE}"/>
                                            </p:graphicEl>
                                          </p:spTgt>
                                        </p:tgtEl>
                                        <p:attrNameLst>
                                          <p:attrName>style.visibility</p:attrName>
                                        </p:attrNameLst>
                                      </p:cBhvr>
                                      <p:to>
                                        <p:strVal val="visible"/>
                                      </p:to>
                                    </p:set>
                                    <p:animEffect transition="in" filter="wheel(1)">
                                      <p:cBhvr>
                                        <p:cTn id="31" dur="1000"/>
                                        <p:tgtEl>
                                          <p:spTgt spid="3">
                                            <p:graphicEl>
                                              <a:dgm id="{480FDEC5-6ED4-AD44-BCE2-04A4A66E13FE}"/>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graphicEl>
                                              <a:dgm id="{DAD8D1A1-1EFC-DE4F-84BC-514088C990CC}"/>
                                            </p:graphicEl>
                                          </p:spTgt>
                                        </p:tgtEl>
                                        <p:attrNameLst>
                                          <p:attrName>style.visibility</p:attrName>
                                        </p:attrNameLst>
                                      </p:cBhvr>
                                      <p:to>
                                        <p:strVal val="visible"/>
                                      </p:to>
                                    </p:set>
                                    <p:animEffect transition="in" filter="wheel(1)">
                                      <p:cBhvr>
                                        <p:cTn id="34" dur="1000"/>
                                        <p:tgtEl>
                                          <p:spTgt spid="3">
                                            <p:graphicEl>
                                              <a:dgm id="{DAD8D1A1-1EFC-DE4F-84BC-514088C990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560840"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Stationery - </a:t>
            </a:r>
            <a:r>
              <a:rPr lang="en-US" sz="3200" dirty="0" smtClean="0"/>
              <a:t>3</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71D9BE9A-DD59-4F49-B03D-840A2A6711E0}" type="slidenum">
              <a:rPr lang="en-US"/>
              <a:pPr>
                <a:defRPr/>
              </a:pPr>
              <a:t>55</a:t>
            </a:fld>
            <a:endParaRPr lang="en-US" dirty="0"/>
          </a:p>
        </p:txBody>
      </p:sp>
      <p:graphicFrame>
        <p:nvGraphicFramePr>
          <p:cNvPr id="3" name="Diagram 2"/>
          <p:cNvGraphicFramePr/>
          <p:nvPr/>
        </p:nvGraphicFramePr>
        <p:xfrm>
          <a:off x="-1088661" y="1053413"/>
          <a:ext cx="11294862" cy="583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3B174623-A092-7843-9F5A-4F98B51CA7C9}"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987CAA2B-6E89-1248-ACEF-592007385CBB}"/>
                                            </p:graphicEl>
                                          </p:spTgt>
                                        </p:tgtEl>
                                        <p:attrNameLst>
                                          <p:attrName>style.visibility</p:attrName>
                                        </p:attrNameLst>
                                      </p:cBhvr>
                                      <p:to>
                                        <p:strVal val="visible"/>
                                      </p:to>
                                    </p:set>
                                    <p:animEffect transition="in" filter="wheel(1)">
                                      <p:cBhvr>
                                        <p:cTn id="7" dur="1000"/>
                                        <p:tgtEl>
                                          <p:spTgt spid="3">
                                            <p:graphicEl>
                                              <a:dgm id="{987CAA2B-6E89-1248-ACEF-592007385CBB}"/>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6E2D1885-E4B9-7B48-86B8-081F1FB62E49}"/>
                                            </p:graphicEl>
                                          </p:spTgt>
                                        </p:tgtEl>
                                        <p:attrNameLst>
                                          <p:attrName>style.visibility</p:attrName>
                                        </p:attrNameLst>
                                      </p:cBhvr>
                                      <p:to>
                                        <p:strVal val="visible"/>
                                      </p:to>
                                    </p:set>
                                    <p:animEffect transition="in" filter="wheel(1)">
                                      <p:cBhvr>
                                        <p:cTn id="10" dur="1000"/>
                                        <p:tgtEl>
                                          <p:spTgt spid="3">
                                            <p:graphicEl>
                                              <a:dgm id="{6E2D1885-E4B9-7B48-86B8-081F1FB62E4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7FAF1EAA-3711-354D-92B0-52A6A9D1AC23}"/>
                                            </p:graphicEl>
                                          </p:spTgt>
                                        </p:tgtEl>
                                        <p:attrNameLst>
                                          <p:attrName>style.visibility</p:attrName>
                                        </p:attrNameLst>
                                      </p:cBhvr>
                                      <p:to>
                                        <p:strVal val="visible"/>
                                      </p:to>
                                    </p:set>
                                    <p:animEffect transition="in" filter="wheel(1)">
                                      <p:cBhvr>
                                        <p:cTn id="15" dur="1000"/>
                                        <p:tgtEl>
                                          <p:spTgt spid="3">
                                            <p:graphicEl>
                                              <a:dgm id="{7FAF1EAA-3711-354D-92B0-52A6A9D1AC23}"/>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graphicEl>
                                              <a:dgm id="{AF6CD608-F605-FF43-AA36-FD0C1B980377}"/>
                                            </p:graphicEl>
                                          </p:spTgt>
                                        </p:tgtEl>
                                        <p:attrNameLst>
                                          <p:attrName>style.visibility</p:attrName>
                                        </p:attrNameLst>
                                      </p:cBhvr>
                                      <p:to>
                                        <p:strVal val="visible"/>
                                      </p:to>
                                    </p:set>
                                    <p:animEffect transition="in" filter="wheel(1)">
                                      <p:cBhvr>
                                        <p:cTn id="18" dur="1000"/>
                                        <p:tgtEl>
                                          <p:spTgt spid="3">
                                            <p:graphicEl>
                                              <a:dgm id="{AF6CD608-F605-FF43-AA36-FD0C1B98037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graphicEl>
                                              <a:dgm id="{620D9357-3532-9E4E-B1A4-DEBA5794930F}"/>
                                            </p:graphicEl>
                                          </p:spTgt>
                                        </p:tgtEl>
                                        <p:attrNameLst>
                                          <p:attrName>style.visibility</p:attrName>
                                        </p:attrNameLst>
                                      </p:cBhvr>
                                      <p:to>
                                        <p:strVal val="visible"/>
                                      </p:to>
                                    </p:set>
                                    <p:animEffect transition="in" filter="wheel(1)">
                                      <p:cBhvr>
                                        <p:cTn id="23" dur="1000"/>
                                        <p:tgtEl>
                                          <p:spTgt spid="3">
                                            <p:graphicEl>
                                              <a:dgm id="{620D9357-3532-9E4E-B1A4-DEBA5794930F}"/>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graphicEl>
                                              <a:dgm id="{846C93F4-8C4D-3F4B-A26A-AAF46FEEE56B}"/>
                                            </p:graphicEl>
                                          </p:spTgt>
                                        </p:tgtEl>
                                        <p:attrNameLst>
                                          <p:attrName>style.visibility</p:attrName>
                                        </p:attrNameLst>
                                      </p:cBhvr>
                                      <p:to>
                                        <p:strVal val="visible"/>
                                      </p:to>
                                    </p:set>
                                    <p:animEffect transition="in" filter="wheel(1)">
                                      <p:cBhvr>
                                        <p:cTn id="26" dur="1000"/>
                                        <p:tgtEl>
                                          <p:spTgt spid="3">
                                            <p:graphicEl>
                                              <a:dgm id="{846C93F4-8C4D-3F4B-A26A-AAF46FEEE56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graphicEl>
                                              <a:dgm id="{5EF42CD8-AA4E-8249-BB21-8A102CD25CBE}"/>
                                            </p:graphicEl>
                                          </p:spTgt>
                                        </p:tgtEl>
                                        <p:attrNameLst>
                                          <p:attrName>style.visibility</p:attrName>
                                        </p:attrNameLst>
                                      </p:cBhvr>
                                      <p:to>
                                        <p:strVal val="visible"/>
                                      </p:to>
                                    </p:set>
                                    <p:animEffect transition="in" filter="wheel(1)">
                                      <p:cBhvr>
                                        <p:cTn id="31" dur="1000"/>
                                        <p:tgtEl>
                                          <p:spTgt spid="3">
                                            <p:graphicEl>
                                              <a:dgm id="{5EF42CD8-AA4E-8249-BB21-8A102CD25CBE}"/>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graphicEl>
                                              <a:dgm id="{5392ADF7-6C7D-A04D-95B8-88F16FDD843E}"/>
                                            </p:graphicEl>
                                          </p:spTgt>
                                        </p:tgtEl>
                                        <p:attrNameLst>
                                          <p:attrName>style.visibility</p:attrName>
                                        </p:attrNameLst>
                                      </p:cBhvr>
                                      <p:to>
                                        <p:strVal val="visible"/>
                                      </p:to>
                                    </p:set>
                                    <p:animEffect transition="in" filter="wheel(1)">
                                      <p:cBhvr>
                                        <p:cTn id="34" dur="1000"/>
                                        <p:tgtEl>
                                          <p:spTgt spid="3">
                                            <p:graphicEl>
                                              <a:dgm id="{5392ADF7-6C7D-A04D-95B8-88F16FDD8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488832"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Stationery - </a:t>
            </a:r>
            <a:r>
              <a:rPr lang="en-US" sz="3200" dirty="0" smtClean="0"/>
              <a:t>4</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3604E3D1-66F1-402A-BAE3-0A2165F322B1}" type="slidenum">
              <a:rPr lang="en-US"/>
              <a:pPr>
                <a:defRPr/>
              </a:pPr>
              <a:t>56</a:t>
            </a:fld>
            <a:endParaRPr lang="en-US" dirty="0"/>
          </a:p>
        </p:txBody>
      </p:sp>
      <p:graphicFrame>
        <p:nvGraphicFramePr>
          <p:cNvPr id="3" name="Diagram 2"/>
          <p:cNvGraphicFramePr/>
          <p:nvPr/>
        </p:nvGraphicFramePr>
        <p:xfrm>
          <a:off x="101019" y="1053413"/>
          <a:ext cx="9042981" cy="583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9A808705-BF1F-724D-813B-164F4DC75B00}"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67EE2723-EEFF-2241-8FC8-F71F5890A4CD}"/>
                                            </p:graphicEl>
                                          </p:spTgt>
                                        </p:tgtEl>
                                        <p:attrNameLst>
                                          <p:attrName>style.visibility</p:attrName>
                                        </p:attrNameLst>
                                      </p:cBhvr>
                                      <p:to>
                                        <p:strVal val="visible"/>
                                      </p:to>
                                    </p:set>
                                    <p:animEffect transition="in" filter="wheel(1)">
                                      <p:cBhvr>
                                        <p:cTn id="7" dur="1000"/>
                                        <p:tgtEl>
                                          <p:spTgt spid="3">
                                            <p:graphicEl>
                                              <a:dgm id="{67EE2723-EEFF-2241-8FC8-F71F5890A4CD}"/>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4C460530-ED29-B64E-819B-6ABED5E62297}"/>
                                            </p:graphicEl>
                                          </p:spTgt>
                                        </p:tgtEl>
                                        <p:attrNameLst>
                                          <p:attrName>style.visibility</p:attrName>
                                        </p:attrNameLst>
                                      </p:cBhvr>
                                      <p:to>
                                        <p:strVal val="visible"/>
                                      </p:to>
                                    </p:set>
                                    <p:animEffect transition="in" filter="wheel(1)">
                                      <p:cBhvr>
                                        <p:cTn id="10" dur="1000"/>
                                        <p:tgtEl>
                                          <p:spTgt spid="3">
                                            <p:graphicEl>
                                              <a:dgm id="{4C460530-ED29-B64E-819B-6ABED5E6229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5CBD82ED-30E6-684A-9ED6-42590B45D1FA}"/>
                                            </p:graphicEl>
                                          </p:spTgt>
                                        </p:tgtEl>
                                        <p:attrNameLst>
                                          <p:attrName>style.visibility</p:attrName>
                                        </p:attrNameLst>
                                      </p:cBhvr>
                                      <p:to>
                                        <p:strVal val="visible"/>
                                      </p:to>
                                    </p:set>
                                    <p:animEffect transition="in" filter="wheel(1)">
                                      <p:cBhvr>
                                        <p:cTn id="15" dur="1000"/>
                                        <p:tgtEl>
                                          <p:spTgt spid="3">
                                            <p:graphicEl>
                                              <a:dgm id="{5CBD82ED-30E6-684A-9ED6-42590B45D1FA}"/>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graphicEl>
                                              <a:dgm id="{94EAA4BE-858B-004D-A7A1-3E236522A4F2}"/>
                                            </p:graphicEl>
                                          </p:spTgt>
                                        </p:tgtEl>
                                        <p:attrNameLst>
                                          <p:attrName>style.visibility</p:attrName>
                                        </p:attrNameLst>
                                      </p:cBhvr>
                                      <p:to>
                                        <p:strVal val="visible"/>
                                      </p:to>
                                    </p:set>
                                    <p:animEffect transition="in" filter="wheel(1)">
                                      <p:cBhvr>
                                        <p:cTn id="18" dur="1000"/>
                                        <p:tgtEl>
                                          <p:spTgt spid="3">
                                            <p:graphicEl>
                                              <a:dgm id="{94EAA4BE-858B-004D-A7A1-3E236522A4F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graphicEl>
                                              <a:dgm id="{86A727BF-6577-5B4E-B489-361683253531}"/>
                                            </p:graphicEl>
                                          </p:spTgt>
                                        </p:tgtEl>
                                        <p:attrNameLst>
                                          <p:attrName>style.visibility</p:attrName>
                                        </p:attrNameLst>
                                      </p:cBhvr>
                                      <p:to>
                                        <p:strVal val="visible"/>
                                      </p:to>
                                    </p:set>
                                    <p:animEffect transition="in" filter="wheel(1)">
                                      <p:cBhvr>
                                        <p:cTn id="23" dur="1000"/>
                                        <p:tgtEl>
                                          <p:spTgt spid="3">
                                            <p:graphicEl>
                                              <a:dgm id="{86A727BF-6577-5B4E-B489-361683253531}"/>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graphicEl>
                                              <a:dgm id="{9E8404A3-C7A0-124B-AEC7-DD14765097E5}"/>
                                            </p:graphicEl>
                                          </p:spTgt>
                                        </p:tgtEl>
                                        <p:attrNameLst>
                                          <p:attrName>style.visibility</p:attrName>
                                        </p:attrNameLst>
                                      </p:cBhvr>
                                      <p:to>
                                        <p:strVal val="visible"/>
                                      </p:to>
                                    </p:set>
                                    <p:animEffect transition="in" filter="wheel(1)">
                                      <p:cBhvr>
                                        <p:cTn id="26" dur="1000"/>
                                        <p:tgtEl>
                                          <p:spTgt spid="3">
                                            <p:graphicEl>
                                              <a:dgm id="{9E8404A3-C7A0-124B-AEC7-DD14765097E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graphicEl>
                                              <a:dgm id="{CA5B263F-578B-614F-83D1-43501EA1532E}"/>
                                            </p:graphicEl>
                                          </p:spTgt>
                                        </p:tgtEl>
                                        <p:attrNameLst>
                                          <p:attrName>style.visibility</p:attrName>
                                        </p:attrNameLst>
                                      </p:cBhvr>
                                      <p:to>
                                        <p:strVal val="visible"/>
                                      </p:to>
                                    </p:set>
                                    <p:animEffect transition="in" filter="wheel(1)">
                                      <p:cBhvr>
                                        <p:cTn id="31" dur="1000"/>
                                        <p:tgtEl>
                                          <p:spTgt spid="3">
                                            <p:graphicEl>
                                              <a:dgm id="{CA5B263F-578B-614F-83D1-43501EA1532E}"/>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graphicEl>
                                              <a:dgm id="{5CCFBC99-44DE-CB4C-8DFD-179416A90453}"/>
                                            </p:graphicEl>
                                          </p:spTgt>
                                        </p:tgtEl>
                                        <p:attrNameLst>
                                          <p:attrName>style.visibility</p:attrName>
                                        </p:attrNameLst>
                                      </p:cBhvr>
                                      <p:to>
                                        <p:strVal val="visible"/>
                                      </p:to>
                                    </p:set>
                                    <p:animEffect transition="in" filter="wheel(1)">
                                      <p:cBhvr>
                                        <p:cTn id="34" dur="1000"/>
                                        <p:tgtEl>
                                          <p:spTgt spid="3">
                                            <p:graphicEl>
                                              <a:dgm id="{5CCFBC99-44DE-CB4C-8DFD-179416A904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128792" cy="94138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Collection of Stationery - </a:t>
            </a:r>
            <a:r>
              <a:rPr lang="en-US" sz="3200" dirty="0" smtClean="0"/>
              <a:t>5</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1ECC9B62-4C93-4CA8-A0ED-91AAE9E07FF7}" type="slidenum">
              <a:rPr lang="en-US"/>
              <a:pPr>
                <a:defRPr/>
              </a:pPr>
              <a:t>57</a:t>
            </a:fld>
            <a:endParaRPr lang="en-US" dirty="0"/>
          </a:p>
        </p:txBody>
      </p:sp>
      <p:graphicFrame>
        <p:nvGraphicFramePr>
          <p:cNvPr id="3" name="Diagram 2"/>
          <p:cNvGraphicFramePr/>
          <p:nvPr/>
        </p:nvGraphicFramePr>
        <p:xfrm>
          <a:off x="0" y="1194533"/>
          <a:ext cx="9144000" cy="5093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47A123AF-A4CA-294A-AD2A-5C91095709DE}"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B4E02BD5-2D01-2E49-BF5F-F7B83CCD94A0}"/>
                                            </p:graphicEl>
                                          </p:spTgt>
                                        </p:tgtEl>
                                        <p:attrNameLst>
                                          <p:attrName>style.visibility</p:attrName>
                                        </p:attrNameLst>
                                      </p:cBhvr>
                                      <p:to>
                                        <p:strVal val="visible"/>
                                      </p:to>
                                    </p:set>
                                    <p:animEffect transition="in" filter="wheel(1)">
                                      <p:cBhvr>
                                        <p:cTn id="7" dur="1000"/>
                                        <p:tgtEl>
                                          <p:spTgt spid="3">
                                            <p:graphicEl>
                                              <a:dgm id="{B4E02BD5-2D01-2E49-BF5F-F7B83CCD94A0}"/>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FE52A166-8D75-D84B-9F0B-BA755D0B4BAB}"/>
                                            </p:graphicEl>
                                          </p:spTgt>
                                        </p:tgtEl>
                                        <p:attrNameLst>
                                          <p:attrName>style.visibility</p:attrName>
                                        </p:attrNameLst>
                                      </p:cBhvr>
                                      <p:to>
                                        <p:strVal val="visible"/>
                                      </p:to>
                                    </p:set>
                                    <p:animEffect transition="in" filter="wheel(1)">
                                      <p:cBhvr>
                                        <p:cTn id="10" dur="1000"/>
                                        <p:tgtEl>
                                          <p:spTgt spid="3">
                                            <p:graphicEl>
                                              <a:dgm id="{FE52A166-8D75-D84B-9F0B-BA755D0B4BA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B8A50375-3416-6B42-B6DC-6949C4F0FE3E}"/>
                                            </p:graphicEl>
                                          </p:spTgt>
                                        </p:tgtEl>
                                        <p:attrNameLst>
                                          <p:attrName>style.visibility</p:attrName>
                                        </p:attrNameLst>
                                      </p:cBhvr>
                                      <p:to>
                                        <p:strVal val="visible"/>
                                      </p:to>
                                    </p:set>
                                    <p:animEffect transition="in" filter="wheel(1)">
                                      <p:cBhvr>
                                        <p:cTn id="15" dur="1000"/>
                                        <p:tgtEl>
                                          <p:spTgt spid="3">
                                            <p:graphicEl>
                                              <a:dgm id="{B8A50375-3416-6B42-B6DC-6949C4F0FE3E}"/>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graphicEl>
                                              <a:dgm id="{AC8D1F79-5E55-5746-8F85-BADC67E250D3}"/>
                                            </p:graphicEl>
                                          </p:spTgt>
                                        </p:tgtEl>
                                        <p:attrNameLst>
                                          <p:attrName>style.visibility</p:attrName>
                                        </p:attrNameLst>
                                      </p:cBhvr>
                                      <p:to>
                                        <p:strVal val="visible"/>
                                      </p:to>
                                    </p:set>
                                    <p:animEffect transition="in" filter="wheel(1)">
                                      <p:cBhvr>
                                        <p:cTn id="18" dur="1000"/>
                                        <p:tgtEl>
                                          <p:spTgt spid="3">
                                            <p:graphicEl>
                                              <a:dgm id="{AC8D1F79-5E55-5746-8F85-BADC67E250D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graphicEl>
                                              <a:dgm id="{6E1E1CFA-C435-4346-8158-CF07F644B5E4}"/>
                                            </p:graphicEl>
                                          </p:spTgt>
                                        </p:tgtEl>
                                        <p:attrNameLst>
                                          <p:attrName>style.visibility</p:attrName>
                                        </p:attrNameLst>
                                      </p:cBhvr>
                                      <p:to>
                                        <p:strVal val="visible"/>
                                      </p:to>
                                    </p:set>
                                    <p:animEffect transition="in" filter="wheel(1)">
                                      <p:cBhvr>
                                        <p:cTn id="23" dur="1000"/>
                                        <p:tgtEl>
                                          <p:spTgt spid="3">
                                            <p:graphicEl>
                                              <a:dgm id="{6E1E1CFA-C435-4346-8158-CF07F644B5E4}"/>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graphicEl>
                                              <a:dgm id="{5688DBD6-E504-7D43-90BE-B34517592C33}"/>
                                            </p:graphicEl>
                                          </p:spTgt>
                                        </p:tgtEl>
                                        <p:attrNameLst>
                                          <p:attrName>style.visibility</p:attrName>
                                        </p:attrNameLst>
                                      </p:cBhvr>
                                      <p:to>
                                        <p:strVal val="visible"/>
                                      </p:to>
                                    </p:set>
                                    <p:animEffect transition="in" filter="wheel(1)">
                                      <p:cBhvr>
                                        <p:cTn id="26" dur="1000"/>
                                        <p:tgtEl>
                                          <p:spTgt spid="3">
                                            <p:graphicEl>
                                              <a:dgm id="{5688DBD6-E504-7D43-90BE-B34517592C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3600" dirty="0" smtClean="0"/>
          </a:p>
          <a:p>
            <a:pPr algn="ctr">
              <a:buNone/>
            </a:pPr>
            <a:r>
              <a:rPr lang="en-US" sz="8000" dirty="0" smtClean="0"/>
              <a:t>THANKS</a:t>
            </a:r>
            <a:endParaRPr lang="en-IN" sz="8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RO’s Certificate on the </a:t>
            </a:r>
            <a:r>
              <a:rPr lang="en-US" dirty="0" smtClean="0"/>
              <a:t>Roll - 2</a:t>
            </a:r>
            <a:endParaRPr lang="en-US" dirty="0">
              <a:ea typeface="+mj-ea"/>
            </a:endParaRPr>
          </a:p>
        </p:txBody>
      </p:sp>
      <p:sp>
        <p:nvSpPr>
          <p:cNvPr id="37891"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A757FC45-AE54-8842-A948-D6A8FC96F591}" type="datetime1">
              <a:rPr lang="en-IN"/>
              <a:pPr>
                <a:defRPr/>
              </a:pPr>
              <a:t>10-05-2013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0BE9B720-5DFE-495E-8AC7-9118C605ACC2}" type="slidenum">
              <a:rPr lang="en-US"/>
              <a:pPr>
                <a:defRPr/>
              </a:pPr>
              <a:t>6</a:t>
            </a:fld>
            <a:endParaRPr lang="en-US"/>
          </a:p>
        </p:txBody>
      </p:sp>
      <p:pic>
        <p:nvPicPr>
          <p:cNvPr id="37895" name="Picture 2"/>
          <p:cNvPicPr>
            <a:picLocks noChangeAspect="1" noChangeArrowheads="1"/>
          </p:cNvPicPr>
          <p:nvPr/>
        </p:nvPicPr>
        <p:blipFill>
          <a:blip r:embed="rId2" cstate="print"/>
          <a:srcRect/>
          <a:stretch>
            <a:fillRect/>
          </a:stretch>
        </p:blipFill>
        <p:spPr bwMode="auto">
          <a:xfrm>
            <a:off x="457200" y="1406525"/>
            <a:ext cx="4083050" cy="4467225"/>
          </a:xfrm>
          <a:prstGeom prst="rect">
            <a:avLst/>
          </a:prstGeom>
          <a:noFill/>
          <a:ln w="9525">
            <a:noFill/>
            <a:miter lim="800000"/>
            <a:headEnd/>
            <a:tailEnd/>
          </a:ln>
        </p:spPr>
      </p:pic>
      <p:pic>
        <p:nvPicPr>
          <p:cNvPr id="37896" name="Picture 3"/>
          <p:cNvPicPr>
            <a:picLocks noChangeAspect="1" noChangeArrowheads="1"/>
          </p:cNvPicPr>
          <p:nvPr/>
        </p:nvPicPr>
        <p:blipFill>
          <a:blip r:embed="rId3" cstate="print"/>
          <a:srcRect/>
          <a:stretch>
            <a:fillRect/>
          </a:stretch>
        </p:blipFill>
        <p:spPr bwMode="auto">
          <a:xfrm>
            <a:off x="4754563" y="1655763"/>
            <a:ext cx="3932237" cy="16176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Miscellaneous but Important</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fontScale="92500" lnSpcReduction="10000"/>
          </a:bodyPr>
          <a:lstStyle/>
          <a:p>
            <a:pPr fontAlgn="auto">
              <a:spcAft>
                <a:spcPts val="0"/>
              </a:spcAft>
              <a:buFont typeface="Arial"/>
              <a:buChar char="•"/>
              <a:defRPr/>
            </a:pPr>
            <a:r>
              <a:rPr lang="en-US" dirty="0" smtClean="0">
                <a:ea typeface="+mn-ea"/>
              </a:rPr>
              <a:t>20 Ballot papers are supplied </a:t>
            </a:r>
            <a:r>
              <a:rPr lang="en-US" dirty="0" smtClean="0"/>
              <a:t>to be used as te</a:t>
            </a:r>
            <a:r>
              <a:rPr lang="en-US" dirty="0" smtClean="0">
                <a:ea typeface="+mn-ea"/>
              </a:rPr>
              <a:t>ndered ballot papers </a:t>
            </a:r>
            <a:r>
              <a:rPr lang="en-US" dirty="0" smtClean="0"/>
              <a:t>in the </a:t>
            </a:r>
            <a:r>
              <a:rPr lang="en-US" dirty="0" smtClean="0">
                <a:ea typeface="+mn-ea"/>
              </a:rPr>
              <a:t>polling station. Please check that they are not defective &amp; check their serial number.</a:t>
            </a:r>
          </a:p>
          <a:p>
            <a:pPr fontAlgn="auto">
              <a:spcAft>
                <a:spcPts val="0"/>
              </a:spcAft>
              <a:buFont typeface="Arial"/>
              <a:buChar char="•"/>
              <a:defRPr/>
            </a:pPr>
            <a:r>
              <a:rPr lang="en-US" dirty="0" smtClean="0">
                <a:ea typeface="+mn-ea"/>
              </a:rPr>
              <a:t>If you find any voting machine or any polling material defective in any respect, you must immediately bring such defect to the notice of the officer in-charge of distribution of voting machines/polling materials or the Returning Officer for necessary remedial action.</a:t>
            </a:r>
          </a:p>
        </p:txBody>
      </p:sp>
      <p:sp>
        <p:nvSpPr>
          <p:cNvPr id="4" name="Date Placeholder 3"/>
          <p:cNvSpPr>
            <a:spLocks noGrp="1"/>
          </p:cNvSpPr>
          <p:nvPr>
            <p:ph type="dt" sz="quarter" idx="10"/>
          </p:nvPr>
        </p:nvSpPr>
        <p:spPr/>
        <p:txBody>
          <a:bodyPr/>
          <a:lstStyle/>
          <a:p>
            <a:pPr>
              <a:defRPr/>
            </a:pPr>
            <a:fld id="{34BB76C7-E906-CF4D-82B9-A27A71B30C87}"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B220092-923F-48E2-B8BB-3B06B1986622}" type="slidenum">
              <a:rPr lang="en-US"/>
              <a:pPr>
                <a:defRPr/>
              </a:pPr>
              <a:t>7</a:t>
            </a:fld>
            <a:endParaRPr lang="en-US"/>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64896" cy="936104"/>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ea typeface="+mj-ea"/>
              </a:rPr>
              <a:t>Collection of </a:t>
            </a:r>
            <a:r>
              <a:rPr lang="en-US" sz="3200" dirty="0" smtClean="0">
                <a:ea typeface="+mj-ea"/>
              </a:rPr>
              <a:t>EVMs</a:t>
            </a:r>
            <a:endParaRPr lang="en-US" sz="3200" dirty="0">
              <a:ea typeface="+mj-ea"/>
            </a:endParaRPr>
          </a:p>
        </p:txBody>
      </p:sp>
      <p:sp>
        <p:nvSpPr>
          <p:cNvPr id="5" name="Footer Placeholder 4"/>
          <p:cNvSpPr>
            <a:spLocks noGrp="1"/>
          </p:cNvSpPr>
          <p:nvPr>
            <p:ph type="ftr" sz="quarter" idx="11"/>
          </p:nvPr>
        </p:nvSpPr>
        <p:spPr>
          <a:xfrm>
            <a:off x="3124200" y="6527800"/>
            <a:ext cx="2895600" cy="365125"/>
          </a:xfrm>
        </p:spPr>
        <p:txBody>
          <a:bodyPr/>
          <a:lstStyle/>
          <a:p>
            <a:pPr>
              <a:defRPr/>
            </a:pPr>
            <a:r>
              <a:rPr lang="en-US"/>
              <a:t>Learning Module for Presiding Officer</a:t>
            </a:r>
            <a:endParaRPr lang="en-US" dirty="0"/>
          </a:p>
        </p:txBody>
      </p:sp>
      <p:sp>
        <p:nvSpPr>
          <p:cNvPr id="6" name="Slide Number Placeholder 5"/>
          <p:cNvSpPr>
            <a:spLocks noGrp="1"/>
          </p:cNvSpPr>
          <p:nvPr>
            <p:ph type="sldNum" sz="quarter" idx="12"/>
          </p:nvPr>
        </p:nvSpPr>
        <p:spPr>
          <a:xfrm>
            <a:off x="6553200" y="6527800"/>
            <a:ext cx="2133600" cy="365125"/>
          </a:xfrm>
        </p:spPr>
        <p:txBody>
          <a:bodyPr/>
          <a:lstStyle/>
          <a:p>
            <a:pPr>
              <a:defRPr/>
            </a:pPr>
            <a:fld id="{1F15E8AB-A237-4D1D-AC3A-BE999ABE750F}" type="slidenum">
              <a:rPr lang="en-US"/>
              <a:pPr>
                <a:defRPr/>
              </a:pPr>
              <a:t>8</a:t>
            </a:fld>
            <a:endParaRPr lang="en-US" dirty="0"/>
          </a:p>
        </p:txBody>
      </p:sp>
      <p:graphicFrame>
        <p:nvGraphicFramePr>
          <p:cNvPr id="8" name="Diagram 7"/>
          <p:cNvGraphicFramePr/>
          <p:nvPr/>
        </p:nvGraphicFramePr>
        <p:xfrm>
          <a:off x="1284380" y="1268760"/>
          <a:ext cx="68160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p:txBody>
          <a:bodyPr/>
          <a:lstStyle/>
          <a:p>
            <a:pPr>
              <a:defRPr/>
            </a:pPr>
            <a:fld id="{D47CC128-73A6-8F44-9ACB-F8588CE9D773}" type="datetime1">
              <a:rPr lang="en-IN"/>
              <a:pPr>
                <a:defRPr/>
              </a:pPr>
              <a:t>10-05-2013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graphicEl>
                                              <a:dgm id="{2FACD0EF-42FA-B941-8DAA-C25A40EC629F}"/>
                                            </p:graphicEl>
                                          </p:spTgt>
                                        </p:tgtEl>
                                        <p:attrNameLst>
                                          <p:attrName>style.visibility</p:attrName>
                                        </p:attrNameLst>
                                      </p:cBhvr>
                                      <p:to>
                                        <p:strVal val="visible"/>
                                      </p:to>
                                    </p:set>
                                    <p:anim calcmode="lin" valueType="num">
                                      <p:cBhvr additive="base">
                                        <p:cTn id="7" dur="500" fill="hold"/>
                                        <p:tgtEl>
                                          <p:spTgt spid="8">
                                            <p:graphicEl>
                                              <a:dgm id="{2FACD0EF-42FA-B941-8DAA-C25A40EC629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2FACD0EF-42FA-B941-8DAA-C25A40EC629F}"/>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graphicEl>
                                              <a:dgm id="{D752E588-8D34-8744-9B68-59B5C66425FA}"/>
                                            </p:graphicEl>
                                          </p:spTgt>
                                        </p:tgtEl>
                                        <p:attrNameLst>
                                          <p:attrName>style.visibility</p:attrName>
                                        </p:attrNameLst>
                                      </p:cBhvr>
                                      <p:to>
                                        <p:strVal val="visible"/>
                                      </p:to>
                                    </p:set>
                                    <p:anim calcmode="lin" valueType="num">
                                      <p:cBhvr additive="base">
                                        <p:cTn id="13" dur="500" fill="hold"/>
                                        <p:tgtEl>
                                          <p:spTgt spid="8">
                                            <p:graphicEl>
                                              <a:dgm id="{D752E588-8D34-8744-9B68-59B5C66425F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D752E588-8D34-8744-9B68-59B5C66425F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Fact about EVMs</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fontScale="62500" lnSpcReduction="20000"/>
          </a:bodyPr>
          <a:lstStyle/>
          <a:p>
            <a:pPr marL="0" indent="0" fontAlgn="auto">
              <a:spcAft>
                <a:spcPts val="0"/>
              </a:spcAft>
              <a:buFont typeface="Arial"/>
              <a:buNone/>
              <a:defRPr/>
            </a:pPr>
            <a:r>
              <a:rPr lang="en-US" sz="8000" b="1" dirty="0" smtClean="0">
                <a:solidFill>
                  <a:schemeClr val="accent6">
                    <a:lumMod val="50000"/>
                  </a:schemeClr>
                </a:solidFill>
                <a:latin typeface="Cambria" pitchFamily="18" charset="0"/>
              </a:rPr>
              <a:t>2 </a:t>
            </a:r>
            <a:r>
              <a:rPr lang="en-US" sz="3900" b="1" dirty="0" smtClean="0">
                <a:solidFill>
                  <a:schemeClr val="accent6">
                    <a:lumMod val="50000"/>
                  </a:schemeClr>
                </a:solidFill>
                <a:latin typeface="Cambria" pitchFamily="18" charset="0"/>
              </a:rPr>
              <a:t>M</a:t>
            </a:r>
            <a:r>
              <a:rPr lang="en-US" sz="3600" b="1" dirty="0" smtClean="0">
                <a:solidFill>
                  <a:schemeClr val="accent6">
                    <a:lumMod val="50000"/>
                  </a:schemeClr>
                </a:solidFill>
                <a:latin typeface="Cambria" pitchFamily="18" charset="0"/>
                <a:ea typeface="+mn-ea"/>
              </a:rPr>
              <a:t>anufacturers of EVM</a:t>
            </a:r>
          </a:p>
          <a:p>
            <a:pPr marL="571500" indent="-514350" fontAlgn="auto">
              <a:spcAft>
                <a:spcPts val="0"/>
              </a:spcAft>
              <a:buFont typeface="+mj-lt"/>
              <a:buAutoNum type="arabicPeriod"/>
              <a:defRPr/>
            </a:pPr>
            <a:r>
              <a:rPr lang="en-US" sz="2800" b="1" dirty="0" smtClean="0">
                <a:latin typeface="Cambria" pitchFamily="18" charset="0"/>
                <a:ea typeface="+mn-ea"/>
              </a:rPr>
              <a:t>Electronics Corporation of India Limited, Hyderabad (ECIL)</a:t>
            </a:r>
          </a:p>
          <a:p>
            <a:pPr marL="571500" indent="-514350" fontAlgn="auto">
              <a:spcAft>
                <a:spcPts val="0"/>
              </a:spcAft>
              <a:buFont typeface="+mj-lt"/>
              <a:buAutoNum type="arabicPeriod"/>
              <a:defRPr/>
            </a:pPr>
            <a:r>
              <a:rPr lang="en-US" sz="2800" b="1" dirty="0" smtClean="0">
                <a:latin typeface="Cambria" pitchFamily="18" charset="0"/>
                <a:ea typeface="+mn-ea"/>
              </a:rPr>
              <a:t>Bharat Electronics Limited, Bangalore  (BEL)</a:t>
            </a:r>
            <a:endParaRPr lang="en-US" b="1" dirty="0" smtClean="0">
              <a:latin typeface="Cambria" pitchFamily="18" charset="0"/>
              <a:ea typeface="+mn-ea"/>
            </a:endParaRPr>
          </a:p>
          <a:p>
            <a:pPr marL="0" lvl="1" indent="0" fontAlgn="auto">
              <a:spcAft>
                <a:spcPts val="0"/>
              </a:spcAft>
              <a:buFont typeface="Arial"/>
              <a:buNone/>
              <a:defRPr/>
            </a:pPr>
            <a:r>
              <a:rPr lang="en-US" sz="9400" b="1" dirty="0">
                <a:solidFill>
                  <a:schemeClr val="accent6">
                    <a:lumMod val="50000"/>
                  </a:schemeClr>
                </a:solidFill>
                <a:latin typeface="Cambria" pitchFamily="18" charset="0"/>
              </a:rPr>
              <a:t>2 </a:t>
            </a:r>
            <a:r>
              <a:rPr lang="en-US" sz="3600" b="1" dirty="0">
                <a:solidFill>
                  <a:schemeClr val="accent6">
                    <a:lumMod val="50000"/>
                  </a:schemeClr>
                </a:solidFill>
                <a:latin typeface="Cambria" pitchFamily="18" charset="0"/>
              </a:rPr>
              <a:t>Components of EVM</a:t>
            </a:r>
          </a:p>
          <a:p>
            <a:pPr marL="514350" lvl="1" indent="-514350" fontAlgn="auto">
              <a:spcAft>
                <a:spcPts val="0"/>
              </a:spcAft>
              <a:buFont typeface="+mj-lt"/>
              <a:buAutoNum type="arabicPeriod"/>
              <a:defRPr/>
            </a:pPr>
            <a:r>
              <a:rPr lang="en-US" b="1" dirty="0">
                <a:latin typeface="Cambria" pitchFamily="18" charset="0"/>
              </a:rPr>
              <a:t>Control Unit</a:t>
            </a:r>
          </a:p>
          <a:p>
            <a:pPr marL="514350" lvl="1" indent="-514350">
              <a:buFont typeface="+mj-lt"/>
              <a:buAutoNum type="arabicPeriod"/>
              <a:defRPr/>
            </a:pPr>
            <a:r>
              <a:rPr lang="en-US" b="1" dirty="0">
                <a:latin typeface="Cambria" pitchFamily="18" charset="0"/>
              </a:rPr>
              <a:t>Ballot </a:t>
            </a:r>
            <a:r>
              <a:rPr lang="en-US" b="1" dirty="0" smtClean="0">
                <a:latin typeface="Cambria" pitchFamily="18" charset="0"/>
              </a:rPr>
              <a:t>Unit + </a:t>
            </a:r>
            <a:r>
              <a:rPr lang="en-US" b="1" dirty="0">
                <a:latin typeface="Cambria" pitchFamily="18" charset="0"/>
              </a:rPr>
              <a:t>Interconnected by means of a </a:t>
            </a:r>
            <a:r>
              <a:rPr lang="en-US" b="1" dirty="0">
                <a:solidFill>
                  <a:srgbClr val="FF0000"/>
                </a:solidFill>
                <a:latin typeface="Cambria" pitchFamily="18" charset="0"/>
              </a:rPr>
              <a:t>cable </a:t>
            </a:r>
          </a:p>
          <a:p>
            <a:pPr fontAlgn="auto">
              <a:spcAft>
                <a:spcPts val="0"/>
              </a:spcAft>
              <a:buFont typeface="Arial"/>
              <a:buNone/>
              <a:defRPr/>
            </a:pPr>
            <a:r>
              <a:rPr lang="en-US" sz="9800" b="1" dirty="0">
                <a:solidFill>
                  <a:schemeClr val="accent6">
                    <a:lumMod val="50000"/>
                  </a:schemeClr>
                </a:solidFill>
                <a:latin typeface="Cambria" pitchFamily="18" charset="0"/>
              </a:rPr>
              <a:t>2 </a:t>
            </a:r>
            <a:r>
              <a:rPr lang="en-US" sz="3600" b="1" dirty="0">
                <a:solidFill>
                  <a:schemeClr val="accent6">
                    <a:lumMod val="50000"/>
                  </a:schemeClr>
                </a:solidFill>
                <a:latin typeface="Cambria" pitchFamily="18" charset="0"/>
              </a:rPr>
              <a:t>Models of </a:t>
            </a:r>
            <a:r>
              <a:rPr lang="en-US" sz="3600" b="1" dirty="0" smtClean="0">
                <a:solidFill>
                  <a:schemeClr val="accent6">
                    <a:lumMod val="50000"/>
                  </a:schemeClr>
                </a:solidFill>
                <a:latin typeface="Cambria" pitchFamily="18" charset="0"/>
              </a:rPr>
              <a:t>EVM(either of the two model shall be used in one constituency)</a:t>
            </a:r>
            <a:endParaRPr lang="en-US" sz="3600" b="1" dirty="0">
              <a:latin typeface="Cambria" pitchFamily="18" charset="0"/>
            </a:endParaRPr>
          </a:p>
          <a:p>
            <a:pPr marL="571500" indent="-514350" fontAlgn="auto">
              <a:spcAft>
                <a:spcPts val="0"/>
              </a:spcAft>
              <a:buFont typeface="+mj-lt"/>
              <a:buAutoNum type="arabicPeriod"/>
              <a:defRPr/>
            </a:pPr>
            <a:r>
              <a:rPr lang="en-US" sz="2800" b="1" dirty="0" smtClean="0">
                <a:latin typeface="Cambria" pitchFamily="18" charset="0"/>
              </a:rPr>
              <a:t>Pre 2006 model</a:t>
            </a:r>
            <a:endParaRPr lang="en-US" sz="2800" b="1" dirty="0">
              <a:latin typeface="Cambria" pitchFamily="18" charset="0"/>
            </a:endParaRPr>
          </a:p>
          <a:p>
            <a:pPr marL="571500" indent="-514350" fontAlgn="auto">
              <a:spcAft>
                <a:spcPts val="0"/>
              </a:spcAft>
              <a:buFont typeface="+mj-lt"/>
              <a:buAutoNum type="arabicPeriod"/>
              <a:defRPr/>
            </a:pPr>
            <a:r>
              <a:rPr lang="en-US" sz="2800" b="1" dirty="0" smtClean="0">
                <a:latin typeface="Cambria" pitchFamily="18" charset="0"/>
              </a:rPr>
              <a:t>Post 2006 model  </a:t>
            </a:r>
            <a:endParaRPr lang="en-US" sz="2800" b="1" dirty="0">
              <a:latin typeface="Cambria" pitchFamily="18" charset="0"/>
            </a:endParaRPr>
          </a:p>
          <a:p>
            <a:pPr marL="514350" lvl="1" indent="-514350" fontAlgn="auto">
              <a:spcAft>
                <a:spcPts val="0"/>
              </a:spcAft>
              <a:buNone/>
              <a:defRPr/>
            </a:pPr>
            <a:endParaRPr lang="en-US" b="1" dirty="0">
              <a:latin typeface="Cambria" pitchFamily="18" charset="0"/>
            </a:endParaRPr>
          </a:p>
          <a:p>
            <a:pPr lvl="1" fontAlgn="auto">
              <a:spcAft>
                <a:spcPts val="0"/>
              </a:spcAft>
              <a:buFont typeface="Arial"/>
              <a:buNone/>
              <a:defRPr/>
            </a:pPr>
            <a:endParaRPr lang="en-US" b="1" dirty="0" smtClean="0">
              <a:solidFill>
                <a:srgbClr val="FF0000"/>
              </a:solidFill>
              <a:latin typeface="Cambria" pitchFamily="18" charset="0"/>
              <a:ea typeface="+mn-ea"/>
            </a:endParaRPr>
          </a:p>
          <a:p>
            <a:pPr lvl="1" fontAlgn="auto">
              <a:spcAft>
                <a:spcPts val="0"/>
              </a:spcAft>
              <a:buFont typeface="Arial"/>
              <a:buNone/>
              <a:defRPr/>
            </a:pPr>
            <a:endParaRPr lang="en-US" b="1" dirty="0" smtClean="0">
              <a:solidFill>
                <a:srgbClr val="FF0000"/>
              </a:solidFill>
              <a:latin typeface="Cambria" pitchFamily="18" charset="0"/>
              <a:ea typeface="+mn-ea"/>
            </a:endParaRPr>
          </a:p>
          <a:p>
            <a:pPr lvl="1" fontAlgn="auto">
              <a:spcAft>
                <a:spcPts val="0"/>
              </a:spcAft>
              <a:buFont typeface="Arial"/>
              <a:buNone/>
              <a:defRPr/>
            </a:pPr>
            <a:endParaRPr lang="en-US" b="1" dirty="0" smtClean="0">
              <a:solidFill>
                <a:srgbClr val="FF0000"/>
              </a:solidFill>
              <a:latin typeface="Cambria" pitchFamily="18" charset="0"/>
              <a:ea typeface="+mn-ea"/>
            </a:endParaRPr>
          </a:p>
          <a:p>
            <a:pPr lvl="1" fontAlgn="auto">
              <a:spcAft>
                <a:spcPts val="0"/>
              </a:spcAft>
              <a:buFont typeface="Arial"/>
              <a:buNone/>
              <a:defRPr/>
            </a:pPr>
            <a:endParaRPr lang="en-US" b="1" dirty="0" smtClean="0">
              <a:solidFill>
                <a:srgbClr val="FF0000"/>
              </a:solidFill>
              <a:latin typeface="Cambria" pitchFamily="18" charset="0"/>
              <a:ea typeface="+mn-ea"/>
            </a:endParaRPr>
          </a:p>
        </p:txBody>
      </p:sp>
      <p:sp>
        <p:nvSpPr>
          <p:cNvPr id="4" name="Date Placeholder 3"/>
          <p:cNvSpPr>
            <a:spLocks noGrp="1"/>
          </p:cNvSpPr>
          <p:nvPr>
            <p:ph type="dt" sz="quarter" idx="10"/>
          </p:nvPr>
        </p:nvSpPr>
        <p:spPr/>
        <p:txBody>
          <a:bodyPr/>
          <a:lstStyle/>
          <a:p>
            <a:pPr>
              <a:defRPr/>
            </a:pPr>
            <a:fld id="{235EE17A-95E4-F04B-9B75-C0393E4455B3}" type="datetime1">
              <a:rPr lang="en-IN"/>
              <a:pPr>
                <a:defRPr/>
              </a:pPr>
              <a:t>10-05-2013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4258900-84BD-4097-B3B7-9F4D1D5AE1C8}" type="slidenum">
              <a:rPr lang="en-US"/>
              <a:pPr>
                <a:defRPr/>
              </a:pPr>
              <a:t>9</a:t>
            </a:fld>
            <a:endParaRPr lang="en-US"/>
          </a:p>
        </p:txBody>
      </p: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2993</Words>
  <Application>Microsoft Office PowerPoint</Application>
  <PresentationFormat>On-screen Show (4:3)</PresentationFormat>
  <Paragraphs>531</Paragraphs>
  <Slides>58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Photo Editor Photo</vt:lpstr>
      <vt:lpstr>Collection of Polling Material and EVM</vt:lpstr>
      <vt:lpstr>What you have to Collect?</vt:lpstr>
      <vt:lpstr>What you have to Collect?</vt:lpstr>
      <vt:lpstr>Collection of Electoral Rolls - 1</vt:lpstr>
      <vt:lpstr>RO’s Certificate on the Roll - 1</vt:lpstr>
      <vt:lpstr>RO’s Certificate on the Roll - 2</vt:lpstr>
      <vt:lpstr>Miscellaneous but Important</vt:lpstr>
      <vt:lpstr>Collection of EVMs</vt:lpstr>
      <vt:lpstr>Fact about EVMs</vt:lpstr>
      <vt:lpstr>…Continued</vt:lpstr>
      <vt:lpstr>How EVM looks like?</vt:lpstr>
      <vt:lpstr>EVM Carrying Cases</vt:lpstr>
      <vt:lpstr>Important Features of EVM</vt:lpstr>
      <vt:lpstr>….Continued</vt:lpstr>
      <vt:lpstr>Component of Balloting Unit</vt:lpstr>
      <vt:lpstr>Component of Balloting Unit</vt:lpstr>
      <vt:lpstr>Components of Control Unit </vt:lpstr>
      <vt:lpstr>Components of Control Unit – How to open</vt:lpstr>
      <vt:lpstr>Components of Control Unit – Backside</vt:lpstr>
      <vt:lpstr>Components Control Unit – Display Section</vt:lpstr>
      <vt:lpstr>Meaning of various types of display</vt:lpstr>
      <vt:lpstr>Meaning of various types of display</vt:lpstr>
      <vt:lpstr>Meaning of various types of display</vt:lpstr>
      <vt:lpstr>Meaning of various types of display</vt:lpstr>
      <vt:lpstr>Meaning of various types of display</vt:lpstr>
      <vt:lpstr>Components of Control Unit - Result Section</vt:lpstr>
      <vt:lpstr>Components of Control Unit </vt:lpstr>
      <vt:lpstr>Dos &amp; Don’ts for EVM</vt:lpstr>
      <vt:lpstr>Check the EVM[Must Read carefully]</vt:lpstr>
      <vt:lpstr>Collection of EVMs - 1</vt:lpstr>
      <vt:lpstr>Collection of EVMs - 2</vt:lpstr>
      <vt:lpstr>Collection of EVMs - 3</vt:lpstr>
      <vt:lpstr>Collection of EVMs - 4</vt:lpstr>
      <vt:lpstr>Collection of EVMs - 5</vt:lpstr>
      <vt:lpstr>Collection of Polling Material</vt:lpstr>
      <vt:lpstr>PowerPoint Presentation</vt:lpstr>
      <vt:lpstr>Collection of Polling Material - 1</vt:lpstr>
      <vt:lpstr>Collection of Polling Material - 2</vt:lpstr>
      <vt:lpstr>Collection of Polling Material - 3</vt:lpstr>
      <vt:lpstr>FORMS</vt:lpstr>
      <vt:lpstr>Collection of Forms - 1</vt:lpstr>
      <vt:lpstr>Collection of Forms - 2</vt:lpstr>
      <vt:lpstr>Collection of Forms - 3</vt:lpstr>
      <vt:lpstr>ENVELOPES</vt:lpstr>
      <vt:lpstr>Collection of Envelops - 1 </vt:lpstr>
      <vt:lpstr>Collection of Envelops - 2</vt:lpstr>
      <vt:lpstr>Collection of Envelops - 3</vt:lpstr>
      <vt:lpstr>Collection of Envelops - 4</vt:lpstr>
      <vt:lpstr>Collection of Envelops - 5</vt:lpstr>
      <vt:lpstr>Collection of Envelops - 6</vt:lpstr>
      <vt:lpstr>SIGN BOARDS</vt:lpstr>
      <vt:lpstr>STATIONERY</vt:lpstr>
      <vt:lpstr>Collection of Stationery - 1</vt:lpstr>
      <vt:lpstr>Collection of Stationery - 2</vt:lpstr>
      <vt:lpstr>Collection of Stationery - 3</vt:lpstr>
      <vt:lpstr>Collection of Stationery - 4</vt:lpstr>
      <vt:lpstr>Collection of Stationery - 5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of Polling Material and EVM</dc:title>
  <dc:creator>ECI</dc:creator>
  <cp:lastModifiedBy>S S Yadav</cp:lastModifiedBy>
  <cp:revision>43</cp:revision>
  <dcterms:created xsi:type="dcterms:W3CDTF">2013-03-20T07:44:32Z</dcterms:created>
  <dcterms:modified xsi:type="dcterms:W3CDTF">2013-05-10T08:38:42Z</dcterms:modified>
</cp:coreProperties>
</file>