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56" r:id="rId2"/>
    <p:sldId id="792" r:id="rId3"/>
    <p:sldId id="793" r:id="rId4"/>
    <p:sldId id="794" r:id="rId5"/>
    <p:sldId id="795" r:id="rId6"/>
    <p:sldId id="796" r:id="rId7"/>
    <p:sldId id="797" r:id="rId8"/>
    <p:sldId id="798" r:id="rId9"/>
    <p:sldId id="800" r:id="rId10"/>
    <p:sldId id="801" r:id="rId11"/>
    <p:sldId id="804" r:id="rId12"/>
    <p:sldId id="802" r:id="rId13"/>
    <p:sldId id="803" r:id="rId14"/>
    <p:sldId id="805" r:id="rId15"/>
    <p:sldId id="806" r:id="rId16"/>
    <p:sldId id="807" r:id="rId17"/>
    <p:sldId id="810" r:id="rId18"/>
    <p:sldId id="809" r:id="rId19"/>
    <p:sldId id="784" r:id="rId20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55AAC17D-1192-42F6-9AAB-3B1E7A97BA5D}">
          <p14:sldIdLst>
            <p14:sldId id="256"/>
            <p14:sldId id="792"/>
            <p14:sldId id="793"/>
            <p14:sldId id="794"/>
            <p14:sldId id="795"/>
            <p14:sldId id="796"/>
            <p14:sldId id="797"/>
            <p14:sldId id="798"/>
            <p14:sldId id="800"/>
            <p14:sldId id="801"/>
            <p14:sldId id="804"/>
            <p14:sldId id="802"/>
            <p14:sldId id="803"/>
            <p14:sldId id="805"/>
            <p14:sldId id="806"/>
            <p14:sldId id="807"/>
            <p14:sldId id="810"/>
            <p14:sldId id="809"/>
          </p14:sldIdLst>
        </p14:section>
        <p14:section name="About" id="{158D6BD9-A709-4DAA-A279-702925449039}">
          <p14:sldIdLst>
            <p14:sldId id="7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3363"/>
    <a:srgbClr val="FFD232"/>
    <a:srgbClr val="FF315F"/>
    <a:srgbClr val="13406D"/>
    <a:srgbClr val="F8AC1B"/>
    <a:srgbClr val="432B71"/>
    <a:srgbClr val="D26978"/>
    <a:srgbClr val="AD4D80"/>
    <a:srgbClr val="EE5B4D"/>
    <a:srgbClr val="296E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4" autoAdjust="0"/>
    <p:restoredTop sz="94672"/>
  </p:normalViewPr>
  <p:slideViewPr>
    <p:cSldViewPr snapToGrid="0">
      <p:cViewPr varScale="1">
        <p:scale>
          <a:sx n="107" d="100"/>
          <a:sy n="107" d="100"/>
        </p:scale>
        <p:origin x="81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65EF2C-1625-134A-B513-5C651E15D6D5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BF082-ED38-A443-8FD9-720FE2CF28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84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BF082-ED38-A443-8FD9-720FE2CF280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38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BF082-ED38-A443-8FD9-720FE2CF280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72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124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9019F27-7DD5-D602-ACB1-03D0DE6CBE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644" y="2936606"/>
            <a:ext cx="8608598" cy="3494065"/>
          </a:xfrm>
          <a:custGeom>
            <a:avLst/>
            <a:gdLst>
              <a:gd name="connsiteX0" fmla="*/ 163243 w 8608598"/>
              <a:gd name="connsiteY0" fmla="*/ 0 h 3494065"/>
              <a:gd name="connsiteX1" fmla="*/ 8445355 w 8608598"/>
              <a:gd name="connsiteY1" fmla="*/ 0 h 3494065"/>
              <a:gd name="connsiteX2" fmla="*/ 8608598 w 8608598"/>
              <a:gd name="connsiteY2" fmla="*/ 163243 h 3494065"/>
              <a:gd name="connsiteX3" fmla="*/ 8608598 w 8608598"/>
              <a:gd name="connsiteY3" fmla="*/ 3330822 h 3494065"/>
              <a:gd name="connsiteX4" fmla="*/ 8445355 w 8608598"/>
              <a:gd name="connsiteY4" fmla="*/ 3494065 h 3494065"/>
              <a:gd name="connsiteX5" fmla="*/ 163243 w 8608598"/>
              <a:gd name="connsiteY5" fmla="*/ 3494065 h 3494065"/>
              <a:gd name="connsiteX6" fmla="*/ 0 w 8608598"/>
              <a:gd name="connsiteY6" fmla="*/ 3330822 h 3494065"/>
              <a:gd name="connsiteX7" fmla="*/ 0 w 8608598"/>
              <a:gd name="connsiteY7" fmla="*/ 163243 h 3494065"/>
              <a:gd name="connsiteX8" fmla="*/ 163243 w 8608598"/>
              <a:gd name="connsiteY8" fmla="*/ 0 h 349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08598" h="3494065">
                <a:moveTo>
                  <a:pt x="163243" y="0"/>
                </a:moveTo>
                <a:lnTo>
                  <a:pt x="8445355" y="0"/>
                </a:lnTo>
                <a:cubicBezTo>
                  <a:pt x="8535512" y="0"/>
                  <a:pt x="8608598" y="73086"/>
                  <a:pt x="8608598" y="163243"/>
                </a:cubicBezTo>
                <a:lnTo>
                  <a:pt x="8608598" y="3330822"/>
                </a:lnTo>
                <a:cubicBezTo>
                  <a:pt x="8608598" y="3420979"/>
                  <a:pt x="8535512" y="3494065"/>
                  <a:pt x="8445355" y="3494065"/>
                </a:cubicBezTo>
                <a:lnTo>
                  <a:pt x="163243" y="3494065"/>
                </a:lnTo>
                <a:cubicBezTo>
                  <a:pt x="73086" y="3494065"/>
                  <a:pt x="0" y="3420979"/>
                  <a:pt x="0" y="3330822"/>
                </a:cubicBezTo>
                <a:lnTo>
                  <a:pt x="0" y="163243"/>
                </a:lnTo>
                <a:cubicBezTo>
                  <a:pt x="0" y="73086"/>
                  <a:pt x="73086" y="0"/>
                  <a:pt x="163243" y="0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708C67-8A3C-9640-057A-BF1768153A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14407" y="432495"/>
            <a:ext cx="2611388" cy="3872805"/>
          </a:xfrm>
          <a:custGeom>
            <a:avLst/>
            <a:gdLst>
              <a:gd name="connsiteX0" fmla="*/ 206639 w 2611388"/>
              <a:gd name="connsiteY0" fmla="*/ 0 h 3872805"/>
              <a:gd name="connsiteX1" fmla="*/ 2404749 w 2611388"/>
              <a:gd name="connsiteY1" fmla="*/ 0 h 3872805"/>
              <a:gd name="connsiteX2" fmla="*/ 2611388 w 2611388"/>
              <a:gd name="connsiteY2" fmla="*/ 206639 h 3872805"/>
              <a:gd name="connsiteX3" fmla="*/ 2611388 w 2611388"/>
              <a:gd name="connsiteY3" fmla="*/ 3666166 h 3872805"/>
              <a:gd name="connsiteX4" fmla="*/ 2404749 w 2611388"/>
              <a:gd name="connsiteY4" fmla="*/ 3872805 h 3872805"/>
              <a:gd name="connsiteX5" fmla="*/ 206639 w 2611388"/>
              <a:gd name="connsiteY5" fmla="*/ 3872805 h 3872805"/>
              <a:gd name="connsiteX6" fmla="*/ 0 w 2611388"/>
              <a:gd name="connsiteY6" fmla="*/ 3666166 h 3872805"/>
              <a:gd name="connsiteX7" fmla="*/ 0 w 2611388"/>
              <a:gd name="connsiteY7" fmla="*/ 206639 h 3872805"/>
              <a:gd name="connsiteX8" fmla="*/ 206639 w 2611388"/>
              <a:gd name="connsiteY8" fmla="*/ 0 h 387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11388" h="3872805">
                <a:moveTo>
                  <a:pt x="206639" y="0"/>
                </a:moveTo>
                <a:lnTo>
                  <a:pt x="2404749" y="0"/>
                </a:lnTo>
                <a:cubicBezTo>
                  <a:pt x="2518873" y="0"/>
                  <a:pt x="2611388" y="92515"/>
                  <a:pt x="2611388" y="206639"/>
                </a:cubicBezTo>
                <a:lnTo>
                  <a:pt x="2611388" y="3666166"/>
                </a:lnTo>
                <a:cubicBezTo>
                  <a:pt x="2611388" y="3780290"/>
                  <a:pt x="2518873" y="3872805"/>
                  <a:pt x="2404749" y="3872805"/>
                </a:cubicBezTo>
                <a:lnTo>
                  <a:pt x="206639" y="3872805"/>
                </a:lnTo>
                <a:cubicBezTo>
                  <a:pt x="92515" y="3872805"/>
                  <a:pt x="0" y="3780290"/>
                  <a:pt x="0" y="3666166"/>
                </a:cubicBezTo>
                <a:lnTo>
                  <a:pt x="0" y="206639"/>
                </a:lnTo>
                <a:cubicBezTo>
                  <a:pt x="0" y="92515"/>
                  <a:pt x="92515" y="0"/>
                  <a:pt x="206639" y="0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16954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FBA4D3B-A02D-7A0F-393E-5A12B9A694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38463" y="3406874"/>
            <a:ext cx="2026157" cy="2538408"/>
          </a:xfrm>
          <a:custGeom>
            <a:avLst/>
            <a:gdLst>
              <a:gd name="connsiteX0" fmla="*/ 147099 w 2026157"/>
              <a:gd name="connsiteY0" fmla="*/ 0 h 2538408"/>
              <a:gd name="connsiteX1" fmla="*/ 1879058 w 2026157"/>
              <a:gd name="connsiteY1" fmla="*/ 0 h 2538408"/>
              <a:gd name="connsiteX2" fmla="*/ 2026157 w 2026157"/>
              <a:gd name="connsiteY2" fmla="*/ 147099 h 2538408"/>
              <a:gd name="connsiteX3" fmla="*/ 2026157 w 2026157"/>
              <a:gd name="connsiteY3" fmla="*/ 2391309 h 2538408"/>
              <a:gd name="connsiteX4" fmla="*/ 1879058 w 2026157"/>
              <a:gd name="connsiteY4" fmla="*/ 2538408 h 2538408"/>
              <a:gd name="connsiteX5" fmla="*/ 147099 w 2026157"/>
              <a:gd name="connsiteY5" fmla="*/ 2538408 h 2538408"/>
              <a:gd name="connsiteX6" fmla="*/ 0 w 2026157"/>
              <a:gd name="connsiteY6" fmla="*/ 2391309 h 2538408"/>
              <a:gd name="connsiteX7" fmla="*/ 0 w 2026157"/>
              <a:gd name="connsiteY7" fmla="*/ 147099 h 2538408"/>
              <a:gd name="connsiteX8" fmla="*/ 147099 w 2026157"/>
              <a:gd name="connsiteY8" fmla="*/ 0 h 2538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6157" h="2538408">
                <a:moveTo>
                  <a:pt x="147099" y="0"/>
                </a:moveTo>
                <a:lnTo>
                  <a:pt x="1879058" y="0"/>
                </a:lnTo>
                <a:cubicBezTo>
                  <a:pt x="1960299" y="0"/>
                  <a:pt x="2026157" y="65858"/>
                  <a:pt x="2026157" y="147099"/>
                </a:cubicBezTo>
                <a:lnTo>
                  <a:pt x="2026157" y="2391309"/>
                </a:lnTo>
                <a:cubicBezTo>
                  <a:pt x="2026157" y="2472550"/>
                  <a:pt x="1960299" y="2538408"/>
                  <a:pt x="1879058" y="2538408"/>
                </a:cubicBezTo>
                <a:lnTo>
                  <a:pt x="147099" y="2538408"/>
                </a:lnTo>
                <a:cubicBezTo>
                  <a:pt x="65858" y="2538408"/>
                  <a:pt x="0" y="2472550"/>
                  <a:pt x="0" y="2391309"/>
                </a:cubicBezTo>
                <a:lnTo>
                  <a:pt x="0" y="147099"/>
                </a:lnTo>
                <a:cubicBezTo>
                  <a:pt x="0" y="65858"/>
                  <a:pt x="65858" y="0"/>
                  <a:pt x="147099" y="0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88967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A505FCD7-EC36-E71A-46EA-B9825B0C9925}"/>
              </a:ext>
            </a:extLst>
          </p:cNvPr>
          <p:cNvSpPr/>
          <p:nvPr userDrawn="1"/>
        </p:nvSpPr>
        <p:spPr>
          <a:xfrm>
            <a:off x="196850" y="228600"/>
            <a:ext cx="11804650" cy="3467100"/>
          </a:xfrm>
          <a:prstGeom prst="round2SameRect">
            <a:avLst>
              <a:gd name="adj1" fmla="val 5678"/>
              <a:gd name="adj2" fmla="val 0"/>
            </a:avLst>
          </a:prstGeom>
          <a:solidFill>
            <a:srgbClr val="1340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893F3D5-1CF1-DD85-8367-47DECCB056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03498" y="2560718"/>
            <a:ext cx="1736564" cy="1736564"/>
          </a:xfrm>
          <a:custGeom>
            <a:avLst/>
            <a:gdLst>
              <a:gd name="connsiteX0" fmla="*/ 868282 w 1736564"/>
              <a:gd name="connsiteY0" fmla="*/ 0 h 1736564"/>
              <a:gd name="connsiteX1" fmla="*/ 1736564 w 1736564"/>
              <a:gd name="connsiteY1" fmla="*/ 868282 h 1736564"/>
              <a:gd name="connsiteX2" fmla="*/ 868282 w 1736564"/>
              <a:gd name="connsiteY2" fmla="*/ 1736564 h 1736564"/>
              <a:gd name="connsiteX3" fmla="*/ 0 w 1736564"/>
              <a:gd name="connsiteY3" fmla="*/ 868282 h 1736564"/>
              <a:gd name="connsiteX4" fmla="*/ 868282 w 1736564"/>
              <a:gd name="connsiteY4" fmla="*/ 0 h 173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564" h="1736564">
                <a:moveTo>
                  <a:pt x="868282" y="0"/>
                </a:moveTo>
                <a:cubicBezTo>
                  <a:pt x="1347821" y="0"/>
                  <a:pt x="1736564" y="388743"/>
                  <a:pt x="1736564" y="868282"/>
                </a:cubicBezTo>
                <a:cubicBezTo>
                  <a:pt x="1736564" y="1347821"/>
                  <a:pt x="1347821" y="1736564"/>
                  <a:pt x="868282" y="1736564"/>
                </a:cubicBezTo>
                <a:cubicBezTo>
                  <a:pt x="388743" y="1736564"/>
                  <a:pt x="0" y="1347821"/>
                  <a:pt x="0" y="868282"/>
                </a:cubicBezTo>
                <a:cubicBezTo>
                  <a:pt x="0" y="388743"/>
                  <a:pt x="388743" y="0"/>
                  <a:pt x="868282" y="0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C95D38D-1281-18D2-C079-48128331F9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15305" y="2555398"/>
            <a:ext cx="1736564" cy="1736564"/>
          </a:xfrm>
          <a:custGeom>
            <a:avLst/>
            <a:gdLst>
              <a:gd name="connsiteX0" fmla="*/ 868282 w 1736564"/>
              <a:gd name="connsiteY0" fmla="*/ 0 h 1736564"/>
              <a:gd name="connsiteX1" fmla="*/ 1736564 w 1736564"/>
              <a:gd name="connsiteY1" fmla="*/ 868282 h 1736564"/>
              <a:gd name="connsiteX2" fmla="*/ 868282 w 1736564"/>
              <a:gd name="connsiteY2" fmla="*/ 1736564 h 1736564"/>
              <a:gd name="connsiteX3" fmla="*/ 17640 w 1736564"/>
              <a:gd name="connsiteY3" fmla="*/ 1043271 h 1736564"/>
              <a:gd name="connsiteX4" fmla="*/ 4483 w 1736564"/>
              <a:gd name="connsiteY4" fmla="*/ 957059 h 1736564"/>
              <a:gd name="connsiteX5" fmla="*/ 0 w 1736564"/>
              <a:gd name="connsiteY5" fmla="*/ 868282 h 1736564"/>
              <a:gd name="connsiteX6" fmla="*/ 4483 w 1736564"/>
              <a:gd name="connsiteY6" fmla="*/ 779505 h 1736564"/>
              <a:gd name="connsiteX7" fmla="*/ 17640 w 1736564"/>
              <a:gd name="connsiteY7" fmla="*/ 693293 h 1736564"/>
              <a:gd name="connsiteX8" fmla="*/ 868282 w 1736564"/>
              <a:gd name="connsiteY8" fmla="*/ 0 h 173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6564" h="1736564">
                <a:moveTo>
                  <a:pt x="868282" y="0"/>
                </a:moveTo>
                <a:cubicBezTo>
                  <a:pt x="1347821" y="0"/>
                  <a:pt x="1736564" y="388743"/>
                  <a:pt x="1736564" y="868282"/>
                </a:cubicBezTo>
                <a:cubicBezTo>
                  <a:pt x="1736564" y="1347821"/>
                  <a:pt x="1347821" y="1736564"/>
                  <a:pt x="868282" y="1736564"/>
                </a:cubicBezTo>
                <a:cubicBezTo>
                  <a:pt x="448685" y="1736564"/>
                  <a:pt x="98604" y="1438933"/>
                  <a:pt x="17640" y="1043271"/>
                </a:cubicBezTo>
                <a:lnTo>
                  <a:pt x="4483" y="957059"/>
                </a:lnTo>
                <a:lnTo>
                  <a:pt x="0" y="868282"/>
                </a:lnTo>
                <a:lnTo>
                  <a:pt x="4483" y="779505"/>
                </a:lnTo>
                <a:lnTo>
                  <a:pt x="17640" y="693293"/>
                </a:lnTo>
                <a:cubicBezTo>
                  <a:pt x="98604" y="297632"/>
                  <a:pt x="448685" y="0"/>
                  <a:pt x="868282" y="0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B447DD7-2F03-1173-6B8C-ABAAFCEF44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07434" y="2559630"/>
            <a:ext cx="1736564" cy="1736564"/>
          </a:xfrm>
          <a:custGeom>
            <a:avLst/>
            <a:gdLst>
              <a:gd name="connsiteX0" fmla="*/ 868282 w 1736564"/>
              <a:gd name="connsiteY0" fmla="*/ 0 h 1736564"/>
              <a:gd name="connsiteX1" fmla="*/ 1736564 w 1736564"/>
              <a:gd name="connsiteY1" fmla="*/ 868282 h 1736564"/>
              <a:gd name="connsiteX2" fmla="*/ 868282 w 1736564"/>
              <a:gd name="connsiteY2" fmla="*/ 1736564 h 1736564"/>
              <a:gd name="connsiteX3" fmla="*/ 382818 w 1736564"/>
              <a:gd name="connsiteY3" fmla="*/ 1588275 h 1736564"/>
              <a:gd name="connsiteX4" fmla="*/ 260618 w 1736564"/>
              <a:gd name="connsiteY4" fmla="*/ 1487452 h 1736564"/>
              <a:gd name="connsiteX5" fmla="*/ 238787 w 1736564"/>
              <a:gd name="connsiteY5" fmla="*/ 1463431 h 1736564"/>
              <a:gd name="connsiteX6" fmla="*/ 169189 w 1736564"/>
              <a:gd name="connsiteY6" fmla="*/ 1379078 h 1736564"/>
              <a:gd name="connsiteX7" fmla="*/ 143106 w 1736564"/>
              <a:gd name="connsiteY7" fmla="*/ 1344197 h 1736564"/>
              <a:gd name="connsiteX8" fmla="*/ 68234 w 1736564"/>
              <a:gd name="connsiteY8" fmla="*/ 1206257 h 1736564"/>
              <a:gd name="connsiteX9" fmla="*/ 0 w 1736564"/>
              <a:gd name="connsiteY9" fmla="*/ 868282 h 1736564"/>
              <a:gd name="connsiteX10" fmla="*/ 868282 w 1736564"/>
              <a:gd name="connsiteY10" fmla="*/ 0 h 173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36564" h="1736564">
                <a:moveTo>
                  <a:pt x="868282" y="0"/>
                </a:moveTo>
                <a:cubicBezTo>
                  <a:pt x="1347821" y="0"/>
                  <a:pt x="1736564" y="388743"/>
                  <a:pt x="1736564" y="868282"/>
                </a:cubicBezTo>
                <a:cubicBezTo>
                  <a:pt x="1736564" y="1347821"/>
                  <a:pt x="1347821" y="1736564"/>
                  <a:pt x="868282" y="1736564"/>
                </a:cubicBezTo>
                <a:cubicBezTo>
                  <a:pt x="688455" y="1736564"/>
                  <a:pt x="521396" y="1681897"/>
                  <a:pt x="382818" y="1588275"/>
                </a:cubicBezTo>
                <a:lnTo>
                  <a:pt x="260618" y="1487452"/>
                </a:lnTo>
                <a:lnTo>
                  <a:pt x="238787" y="1463431"/>
                </a:lnTo>
                <a:lnTo>
                  <a:pt x="169189" y="1379078"/>
                </a:lnTo>
                <a:lnTo>
                  <a:pt x="143106" y="1344197"/>
                </a:lnTo>
                <a:lnTo>
                  <a:pt x="68234" y="1206257"/>
                </a:lnTo>
                <a:cubicBezTo>
                  <a:pt x="24297" y="1102377"/>
                  <a:pt x="0" y="988167"/>
                  <a:pt x="0" y="868282"/>
                </a:cubicBezTo>
                <a:cubicBezTo>
                  <a:pt x="0" y="388743"/>
                  <a:pt x="388743" y="0"/>
                  <a:pt x="868282" y="0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C05C5C1-2CEE-27E9-105E-F932F8B5EDD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11370" y="2560718"/>
            <a:ext cx="1736564" cy="1736564"/>
          </a:xfrm>
          <a:custGeom>
            <a:avLst/>
            <a:gdLst>
              <a:gd name="connsiteX0" fmla="*/ 868282 w 1736564"/>
              <a:gd name="connsiteY0" fmla="*/ 0 h 1736564"/>
              <a:gd name="connsiteX1" fmla="*/ 1736564 w 1736564"/>
              <a:gd name="connsiteY1" fmla="*/ 868282 h 1736564"/>
              <a:gd name="connsiteX2" fmla="*/ 868282 w 1736564"/>
              <a:gd name="connsiteY2" fmla="*/ 1736564 h 1736564"/>
              <a:gd name="connsiteX3" fmla="*/ 0 w 1736564"/>
              <a:gd name="connsiteY3" fmla="*/ 868282 h 1736564"/>
              <a:gd name="connsiteX4" fmla="*/ 868282 w 1736564"/>
              <a:gd name="connsiteY4" fmla="*/ 0 h 173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564" h="1736564">
                <a:moveTo>
                  <a:pt x="868282" y="0"/>
                </a:moveTo>
                <a:cubicBezTo>
                  <a:pt x="1347821" y="0"/>
                  <a:pt x="1736564" y="388743"/>
                  <a:pt x="1736564" y="868282"/>
                </a:cubicBezTo>
                <a:cubicBezTo>
                  <a:pt x="1736564" y="1347821"/>
                  <a:pt x="1347821" y="1736564"/>
                  <a:pt x="868282" y="1736564"/>
                </a:cubicBezTo>
                <a:cubicBezTo>
                  <a:pt x="388743" y="1736564"/>
                  <a:pt x="0" y="1347821"/>
                  <a:pt x="0" y="868282"/>
                </a:cubicBezTo>
                <a:cubicBezTo>
                  <a:pt x="0" y="388743"/>
                  <a:pt x="388743" y="0"/>
                  <a:pt x="868282" y="0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00634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0CB063B-4E7A-1A5F-DFB9-FB8E8A8721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4558" y="1915482"/>
            <a:ext cx="9404820" cy="4702548"/>
          </a:xfrm>
          <a:custGeom>
            <a:avLst/>
            <a:gdLst>
              <a:gd name="connsiteX0" fmla="*/ 4727557 w 9404820"/>
              <a:gd name="connsiteY0" fmla="*/ 70 h 4702548"/>
              <a:gd name="connsiteX1" fmla="*/ 9404820 w 9404820"/>
              <a:gd name="connsiteY1" fmla="*/ 4702548 h 4702548"/>
              <a:gd name="connsiteX2" fmla="*/ 4702273 w 9404820"/>
              <a:gd name="connsiteY2" fmla="*/ 4702548 h 4702548"/>
              <a:gd name="connsiteX3" fmla="*/ 0 w 9404820"/>
              <a:gd name="connsiteY3" fmla="*/ 4651985 h 4702548"/>
              <a:gd name="connsiteX4" fmla="*/ 4727557 w 9404820"/>
              <a:gd name="connsiteY4" fmla="*/ 70 h 4702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04820" h="4702548">
                <a:moveTo>
                  <a:pt x="4727557" y="70"/>
                </a:moveTo>
                <a:cubicBezTo>
                  <a:pt x="7314795" y="13980"/>
                  <a:pt x="9404820" y="2115271"/>
                  <a:pt x="9404820" y="4702548"/>
                </a:cubicBezTo>
                <a:lnTo>
                  <a:pt x="4702273" y="4702548"/>
                </a:lnTo>
                <a:lnTo>
                  <a:pt x="0" y="4651985"/>
                </a:lnTo>
                <a:cubicBezTo>
                  <a:pt x="27819" y="2064858"/>
                  <a:pt x="2140316" y="-13840"/>
                  <a:pt x="4727557" y="70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03249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1A18D6F-9F81-403F-56B9-330D23B4DF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1832" y="209551"/>
            <a:ext cx="3933372" cy="6442075"/>
          </a:xfrm>
          <a:custGeom>
            <a:avLst/>
            <a:gdLst>
              <a:gd name="connsiteX0" fmla="*/ 0 w 3933372"/>
              <a:gd name="connsiteY0" fmla="*/ 0 h 6442075"/>
              <a:gd name="connsiteX1" fmla="*/ 3933372 w 3933372"/>
              <a:gd name="connsiteY1" fmla="*/ 0 h 6442075"/>
              <a:gd name="connsiteX2" fmla="*/ 3933372 w 3933372"/>
              <a:gd name="connsiteY2" fmla="*/ 6442075 h 6442075"/>
              <a:gd name="connsiteX3" fmla="*/ 0 w 3933372"/>
              <a:gd name="connsiteY3" fmla="*/ 6442075 h 644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3372" h="6442075">
                <a:moveTo>
                  <a:pt x="0" y="0"/>
                </a:moveTo>
                <a:lnTo>
                  <a:pt x="3933372" y="0"/>
                </a:lnTo>
                <a:lnTo>
                  <a:pt x="3933372" y="6442075"/>
                </a:lnTo>
                <a:lnTo>
                  <a:pt x="0" y="6442075"/>
                </a:ln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E9B75B2-B802-BF1A-1DB1-90C7F9501A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08975" y="1382862"/>
            <a:ext cx="2119086" cy="2119086"/>
          </a:xfrm>
          <a:custGeom>
            <a:avLst/>
            <a:gdLst>
              <a:gd name="connsiteX0" fmla="*/ 1059543 w 2119086"/>
              <a:gd name="connsiteY0" fmla="*/ 0 h 2119086"/>
              <a:gd name="connsiteX1" fmla="*/ 2119086 w 2119086"/>
              <a:gd name="connsiteY1" fmla="*/ 1059544 h 2119086"/>
              <a:gd name="connsiteX2" fmla="*/ 1059543 w 2119086"/>
              <a:gd name="connsiteY2" fmla="*/ 2119086 h 2119086"/>
              <a:gd name="connsiteX3" fmla="*/ 0 w 2119086"/>
              <a:gd name="connsiteY3" fmla="*/ 1059544 h 2119086"/>
              <a:gd name="connsiteX4" fmla="*/ 1059543 w 2119086"/>
              <a:gd name="connsiteY4" fmla="*/ 0 h 2119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86" h="2119086">
                <a:moveTo>
                  <a:pt x="1059543" y="0"/>
                </a:moveTo>
                <a:cubicBezTo>
                  <a:pt x="1644712" y="0"/>
                  <a:pt x="2119086" y="474374"/>
                  <a:pt x="2119086" y="1059544"/>
                </a:cubicBezTo>
                <a:cubicBezTo>
                  <a:pt x="2119086" y="1644712"/>
                  <a:pt x="1644712" y="2119086"/>
                  <a:pt x="1059543" y="2119086"/>
                </a:cubicBezTo>
                <a:cubicBezTo>
                  <a:pt x="474374" y="2119086"/>
                  <a:pt x="0" y="1644712"/>
                  <a:pt x="0" y="1059544"/>
                </a:cubicBezTo>
                <a:cubicBezTo>
                  <a:pt x="0" y="474374"/>
                  <a:pt x="474374" y="0"/>
                  <a:pt x="1059543" y="0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92207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726DCED-C674-723E-964F-8FA83A20FA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6554" y="233031"/>
            <a:ext cx="3213365" cy="3321841"/>
          </a:xfrm>
          <a:custGeom>
            <a:avLst/>
            <a:gdLst>
              <a:gd name="connsiteX0" fmla="*/ 0 w 3213365"/>
              <a:gd name="connsiteY0" fmla="*/ 0 h 3321841"/>
              <a:gd name="connsiteX1" fmla="*/ 3213365 w 3213365"/>
              <a:gd name="connsiteY1" fmla="*/ 0 h 3321841"/>
              <a:gd name="connsiteX2" fmla="*/ 3213365 w 3213365"/>
              <a:gd name="connsiteY2" fmla="*/ 3110691 h 3321841"/>
              <a:gd name="connsiteX3" fmla="*/ 3002215 w 3213365"/>
              <a:gd name="connsiteY3" fmla="*/ 3321841 h 3321841"/>
              <a:gd name="connsiteX4" fmla="*/ 211150 w 3213365"/>
              <a:gd name="connsiteY4" fmla="*/ 3321841 h 3321841"/>
              <a:gd name="connsiteX5" fmla="*/ 0 w 3213365"/>
              <a:gd name="connsiteY5" fmla="*/ 3110691 h 332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3365" h="3321841">
                <a:moveTo>
                  <a:pt x="0" y="0"/>
                </a:moveTo>
                <a:lnTo>
                  <a:pt x="3213365" y="0"/>
                </a:lnTo>
                <a:lnTo>
                  <a:pt x="3213365" y="3110691"/>
                </a:lnTo>
                <a:cubicBezTo>
                  <a:pt x="3213365" y="3227306"/>
                  <a:pt x="3118830" y="3321841"/>
                  <a:pt x="3002215" y="3321841"/>
                </a:cubicBezTo>
                <a:lnTo>
                  <a:pt x="211150" y="3321841"/>
                </a:lnTo>
                <a:cubicBezTo>
                  <a:pt x="94535" y="3321841"/>
                  <a:pt x="0" y="3227306"/>
                  <a:pt x="0" y="3110691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EBB344A-F376-704D-42F3-F1E7EC1873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52082" y="3794284"/>
            <a:ext cx="3213365" cy="2754485"/>
          </a:xfrm>
          <a:custGeom>
            <a:avLst/>
            <a:gdLst>
              <a:gd name="connsiteX0" fmla="*/ 180997 w 3213365"/>
              <a:gd name="connsiteY0" fmla="*/ 0 h 2754485"/>
              <a:gd name="connsiteX1" fmla="*/ 3032368 w 3213365"/>
              <a:gd name="connsiteY1" fmla="*/ 0 h 2754485"/>
              <a:gd name="connsiteX2" fmla="*/ 3213365 w 3213365"/>
              <a:gd name="connsiteY2" fmla="*/ 180997 h 2754485"/>
              <a:gd name="connsiteX3" fmla="*/ 3213365 w 3213365"/>
              <a:gd name="connsiteY3" fmla="*/ 2754485 h 2754485"/>
              <a:gd name="connsiteX4" fmla="*/ 0 w 3213365"/>
              <a:gd name="connsiteY4" fmla="*/ 2754485 h 2754485"/>
              <a:gd name="connsiteX5" fmla="*/ 0 w 3213365"/>
              <a:gd name="connsiteY5" fmla="*/ 180997 h 2754485"/>
              <a:gd name="connsiteX6" fmla="*/ 180997 w 3213365"/>
              <a:gd name="connsiteY6" fmla="*/ 0 h 275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13365" h="2754485">
                <a:moveTo>
                  <a:pt x="180997" y="0"/>
                </a:moveTo>
                <a:lnTo>
                  <a:pt x="3032368" y="0"/>
                </a:lnTo>
                <a:cubicBezTo>
                  <a:pt x="3132330" y="0"/>
                  <a:pt x="3213365" y="81035"/>
                  <a:pt x="3213365" y="180997"/>
                </a:cubicBezTo>
                <a:lnTo>
                  <a:pt x="3213365" y="2754485"/>
                </a:lnTo>
                <a:lnTo>
                  <a:pt x="0" y="2754485"/>
                </a:lnTo>
                <a:lnTo>
                  <a:pt x="0" y="180997"/>
                </a:lnTo>
                <a:cubicBezTo>
                  <a:pt x="0" y="81035"/>
                  <a:pt x="81035" y="0"/>
                  <a:pt x="180997" y="0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05157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56151B1-99BE-C486-D5D9-81F7E11A4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5326" y="1993949"/>
            <a:ext cx="2573255" cy="2870561"/>
          </a:xfrm>
          <a:custGeom>
            <a:avLst/>
            <a:gdLst>
              <a:gd name="connsiteX0" fmla="*/ 200276 w 2573255"/>
              <a:gd name="connsiteY0" fmla="*/ 0 h 2870561"/>
              <a:gd name="connsiteX1" fmla="*/ 2372979 w 2573255"/>
              <a:gd name="connsiteY1" fmla="*/ 0 h 2870561"/>
              <a:gd name="connsiteX2" fmla="*/ 2573255 w 2573255"/>
              <a:gd name="connsiteY2" fmla="*/ 200276 h 2870561"/>
              <a:gd name="connsiteX3" fmla="*/ 2573255 w 2573255"/>
              <a:gd name="connsiteY3" fmla="*/ 2670285 h 2870561"/>
              <a:gd name="connsiteX4" fmla="*/ 2372979 w 2573255"/>
              <a:gd name="connsiteY4" fmla="*/ 2870561 h 2870561"/>
              <a:gd name="connsiteX5" fmla="*/ 200276 w 2573255"/>
              <a:gd name="connsiteY5" fmla="*/ 2870561 h 2870561"/>
              <a:gd name="connsiteX6" fmla="*/ 0 w 2573255"/>
              <a:gd name="connsiteY6" fmla="*/ 2670285 h 2870561"/>
              <a:gd name="connsiteX7" fmla="*/ 0 w 2573255"/>
              <a:gd name="connsiteY7" fmla="*/ 200276 h 2870561"/>
              <a:gd name="connsiteX8" fmla="*/ 200276 w 2573255"/>
              <a:gd name="connsiteY8" fmla="*/ 0 h 287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3255" h="2870561">
                <a:moveTo>
                  <a:pt x="200276" y="0"/>
                </a:moveTo>
                <a:lnTo>
                  <a:pt x="2372979" y="0"/>
                </a:lnTo>
                <a:cubicBezTo>
                  <a:pt x="2483588" y="0"/>
                  <a:pt x="2573255" y="89667"/>
                  <a:pt x="2573255" y="200276"/>
                </a:cubicBezTo>
                <a:lnTo>
                  <a:pt x="2573255" y="2670285"/>
                </a:lnTo>
                <a:cubicBezTo>
                  <a:pt x="2573255" y="2780894"/>
                  <a:pt x="2483588" y="2870561"/>
                  <a:pt x="2372979" y="2870561"/>
                </a:cubicBezTo>
                <a:lnTo>
                  <a:pt x="200276" y="2870561"/>
                </a:lnTo>
                <a:cubicBezTo>
                  <a:pt x="89667" y="2870561"/>
                  <a:pt x="0" y="2780894"/>
                  <a:pt x="0" y="2670285"/>
                </a:cubicBezTo>
                <a:lnTo>
                  <a:pt x="0" y="200276"/>
                </a:lnTo>
                <a:cubicBezTo>
                  <a:pt x="0" y="89667"/>
                  <a:pt x="89667" y="0"/>
                  <a:pt x="200276" y="0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D364892-22B5-7FC2-ABDA-157A59B680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38024" y="2623009"/>
            <a:ext cx="2573255" cy="2241504"/>
          </a:xfrm>
          <a:custGeom>
            <a:avLst/>
            <a:gdLst>
              <a:gd name="connsiteX0" fmla="*/ 202139 w 2573255"/>
              <a:gd name="connsiteY0" fmla="*/ 0 h 2241504"/>
              <a:gd name="connsiteX1" fmla="*/ 2371116 w 2573255"/>
              <a:gd name="connsiteY1" fmla="*/ 0 h 2241504"/>
              <a:gd name="connsiteX2" fmla="*/ 2573255 w 2573255"/>
              <a:gd name="connsiteY2" fmla="*/ 202139 h 2241504"/>
              <a:gd name="connsiteX3" fmla="*/ 2573255 w 2573255"/>
              <a:gd name="connsiteY3" fmla="*/ 2039365 h 2241504"/>
              <a:gd name="connsiteX4" fmla="*/ 2371116 w 2573255"/>
              <a:gd name="connsiteY4" fmla="*/ 2241504 h 2241504"/>
              <a:gd name="connsiteX5" fmla="*/ 202139 w 2573255"/>
              <a:gd name="connsiteY5" fmla="*/ 2241504 h 2241504"/>
              <a:gd name="connsiteX6" fmla="*/ 0 w 2573255"/>
              <a:gd name="connsiteY6" fmla="*/ 2039365 h 2241504"/>
              <a:gd name="connsiteX7" fmla="*/ 0 w 2573255"/>
              <a:gd name="connsiteY7" fmla="*/ 202139 h 2241504"/>
              <a:gd name="connsiteX8" fmla="*/ 202139 w 2573255"/>
              <a:gd name="connsiteY8" fmla="*/ 0 h 2241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3255" h="2241504">
                <a:moveTo>
                  <a:pt x="202139" y="0"/>
                </a:moveTo>
                <a:lnTo>
                  <a:pt x="2371116" y="0"/>
                </a:lnTo>
                <a:cubicBezTo>
                  <a:pt x="2482754" y="0"/>
                  <a:pt x="2573255" y="90501"/>
                  <a:pt x="2573255" y="202139"/>
                </a:cubicBezTo>
                <a:lnTo>
                  <a:pt x="2573255" y="2039365"/>
                </a:lnTo>
                <a:cubicBezTo>
                  <a:pt x="2573255" y="2151003"/>
                  <a:pt x="2482754" y="2241504"/>
                  <a:pt x="2371116" y="2241504"/>
                </a:cubicBezTo>
                <a:lnTo>
                  <a:pt x="202139" y="2241504"/>
                </a:lnTo>
                <a:cubicBezTo>
                  <a:pt x="90501" y="2241504"/>
                  <a:pt x="0" y="2151003"/>
                  <a:pt x="0" y="2039365"/>
                </a:cubicBezTo>
                <a:lnTo>
                  <a:pt x="0" y="202139"/>
                </a:lnTo>
                <a:cubicBezTo>
                  <a:pt x="0" y="90501"/>
                  <a:pt x="90501" y="0"/>
                  <a:pt x="202139" y="0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13722B1-6D2D-E9B1-929D-5DB0E414D69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80722" y="2623006"/>
            <a:ext cx="2573255" cy="2241504"/>
          </a:xfrm>
          <a:custGeom>
            <a:avLst/>
            <a:gdLst>
              <a:gd name="connsiteX0" fmla="*/ 202139 w 2573255"/>
              <a:gd name="connsiteY0" fmla="*/ 0 h 2241504"/>
              <a:gd name="connsiteX1" fmla="*/ 2371116 w 2573255"/>
              <a:gd name="connsiteY1" fmla="*/ 0 h 2241504"/>
              <a:gd name="connsiteX2" fmla="*/ 2573255 w 2573255"/>
              <a:gd name="connsiteY2" fmla="*/ 202139 h 2241504"/>
              <a:gd name="connsiteX3" fmla="*/ 2573255 w 2573255"/>
              <a:gd name="connsiteY3" fmla="*/ 2039365 h 2241504"/>
              <a:gd name="connsiteX4" fmla="*/ 2371116 w 2573255"/>
              <a:gd name="connsiteY4" fmla="*/ 2241504 h 2241504"/>
              <a:gd name="connsiteX5" fmla="*/ 202139 w 2573255"/>
              <a:gd name="connsiteY5" fmla="*/ 2241504 h 2241504"/>
              <a:gd name="connsiteX6" fmla="*/ 0 w 2573255"/>
              <a:gd name="connsiteY6" fmla="*/ 2039365 h 2241504"/>
              <a:gd name="connsiteX7" fmla="*/ 0 w 2573255"/>
              <a:gd name="connsiteY7" fmla="*/ 202139 h 2241504"/>
              <a:gd name="connsiteX8" fmla="*/ 202139 w 2573255"/>
              <a:gd name="connsiteY8" fmla="*/ 0 h 2241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3255" h="2241504">
                <a:moveTo>
                  <a:pt x="202139" y="0"/>
                </a:moveTo>
                <a:lnTo>
                  <a:pt x="2371116" y="0"/>
                </a:lnTo>
                <a:cubicBezTo>
                  <a:pt x="2482754" y="0"/>
                  <a:pt x="2573255" y="90501"/>
                  <a:pt x="2573255" y="202139"/>
                </a:cubicBezTo>
                <a:lnTo>
                  <a:pt x="2573255" y="2039365"/>
                </a:lnTo>
                <a:cubicBezTo>
                  <a:pt x="2573255" y="2151003"/>
                  <a:pt x="2482754" y="2241504"/>
                  <a:pt x="2371116" y="2241504"/>
                </a:cubicBezTo>
                <a:lnTo>
                  <a:pt x="202139" y="2241504"/>
                </a:lnTo>
                <a:cubicBezTo>
                  <a:pt x="90501" y="2241504"/>
                  <a:pt x="0" y="2151003"/>
                  <a:pt x="0" y="2039365"/>
                </a:cubicBezTo>
                <a:lnTo>
                  <a:pt x="0" y="202139"/>
                </a:lnTo>
                <a:cubicBezTo>
                  <a:pt x="0" y="90501"/>
                  <a:pt x="90501" y="0"/>
                  <a:pt x="202139" y="0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78D65B8-25B4-97B3-5452-D72D311D952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24926" y="1993489"/>
            <a:ext cx="2571750" cy="2871022"/>
          </a:xfrm>
          <a:custGeom>
            <a:avLst/>
            <a:gdLst>
              <a:gd name="connsiteX0" fmla="*/ 238247 w 2571750"/>
              <a:gd name="connsiteY0" fmla="*/ 0 h 2871022"/>
              <a:gd name="connsiteX1" fmla="*/ 2333503 w 2571750"/>
              <a:gd name="connsiteY1" fmla="*/ 0 h 2871022"/>
              <a:gd name="connsiteX2" fmla="*/ 2571750 w 2571750"/>
              <a:gd name="connsiteY2" fmla="*/ 238247 h 2871022"/>
              <a:gd name="connsiteX3" fmla="*/ 2571750 w 2571750"/>
              <a:gd name="connsiteY3" fmla="*/ 2632775 h 2871022"/>
              <a:gd name="connsiteX4" fmla="*/ 2333503 w 2571750"/>
              <a:gd name="connsiteY4" fmla="*/ 2871022 h 2871022"/>
              <a:gd name="connsiteX5" fmla="*/ 238247 w 2571750"/>
              <a:gd name="connsiteY5" fmla="*/ 2871022 h 2871022"/>
              <a:gd name="connsiteX6" fmla="*/ 0 w 2571750"/>
              <a:gd name="connsiteY6" fmla="*/ 2632775 h 2871022"/>
              <a:gd name="connsiteX7" fmla="*/ 0 w 2571750"/>
              <a:gd name="connsiteY7" fmla="*/ 238247 h 2871022"/>
              <a:gd name="connsiteX8" fmla="*/ 238247 w 2571750"/>
              <a:gd name="connsiteY8" fmla="*/ 0 h 2871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1750" h="2871022">
                <a:moveTo>
                  <a:pt x="238247" y="0"/>
                </a:moveTo>
                <a:lnTo>
                  <a:pt x="2333503" y="0"/>
                </a:lnTo>
                <a:cubicBezTo>
                  <a:pt x="2465083" y="0"/>
                  <a:pt x="2571750" y="106667"/>
                  <a:pt x="2571750" y="238247"/>
                </a:cubicBezTo>
                <a:lnTo>
                  <a:pt x="2571750" y="2632775"/>
                </a:lnTo>
                <a:cubicBezTo>
                  <a:pt x="2571750" y="2764355"/>
                  <a:pt x="2465083" y="2871022"/>
                  <a:pt x="2333503" y="2871022"/>
                </a:cubicBezTo>
                <a:lnTo>
                  <a:pt x="238247" y="2871022"/>
                </a:lnTo>
                <a:cubicBezTo>
                  <a:pt x="106667" y="2871022"/>
                  <a:pt x="0" y="2764355"/>
                  <a:pt x="0" y="2632775"/>
                </a:cubicBezTo>
                <a:lnTo>
                  <a:pt x="0" y="238247"/>
                </a:lnTo>
                <a:cubicBezTo>
                  <a:pt x="0" y="106667"/>
                  <a:pt x="106667" y="0"/>
                  <a:pt x="238247" y="0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28864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6E0CB4D-C662-0F93-AD80-61D9A0E430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1513" y="1271321"/>
            <a:ext cx="2056357" cy="3483946"/>
          </a:xfrm>
          <a:custGeom>
            <a:avLst/>
            <a:gdLst>
              <a:gd name="connsiteX0" fmla="*/ 0 w 2056357"/>
              <a:gd name="connsiteY0" fmla="*/ 0 h 3483946"/>
              <a:gd name="connsiteX1" fmla="*/ 2056357 w 2056357"/>
              <a:gd name="connsiteY1" fmla="*/ 0 h 3483946"/>
              <a:gd name="connsiteX2" fmla="*/ 2056357 w 2056357"/>
              <a:gd name="connsiteY2" fmla="*/ 3483946 h 3483946"/>
              <a:gd name="connsiteX3" fmla="*/ 0 w 2056357"/>
              <a:gd name="connsiteY3" fmla="*/ 3483946 h 3483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6357" h="3483946">
                <a:moveTo>
                  <a:pt x="0" y="0"/>
                </a:moveTo>
                <a:lnTo>
                  <a:pt x="2056357" y="0"/>
                </a:lnTo>
                <a:lnTo>
                  <a:pt x="2056357" y="3483946"/>
                </a:lnTo>
                <a:lnTo>
                  <a:pt x="0" y="3483946"/>
                </a:ln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BB26D35-0D19-31FA-A35C-2F356B9690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03282" y="1272447"/>
            <a:ext cx="2055813" cy="3483945"/>
          </a:xfrm>
          <a:custGeom>
            <a:avLst/>
            <a:gdLst>
              <a:gd name="connsiteX0" fmla="*/ 0 w 2055813"/>
              <a:gd name="connsiteY0" fmla="*/ 0 h 3483945"/>
              <a:gd name="connsiteX1" fmla="*/ 2055813 w 2055813"/>
              <a:gd name="connsiteY1" fmla="*/ 0 h 3483945"/>
              <a:gd name="connsiteX2" fmla="*/ 2055813 w 2055813"/>
              <a:gd name="connsiteY2" fmla="*/ 3483945 h 3483945"/>
              <a:gd name="connsiteX3" fmla="*/ 0 w 2055813"/>
              <a:gd name="connsiteY3" fmla="*/ 3483945 h 3483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5813" h="3483945">
                <a:moveTo>
                  <a:pt x="0" y="0"/>
                </a:moveTo>
                <a:lnTo>
                  <a:pt x="2055813" y="0"/>
                </a:lnTo>
                <a:lnTo>
                  <a:pt x="2055813" y="3483945"/>
                </a:lnTo>
                <a:lnTo>
                  <a:pt x="0" y="3483945"/>
                </a:ln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D304934-6628-663F-DDF9-C6CF04DCD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92595" y="1271321"/>
            <a:ext cx="2056357" cy="3483946"/>
          </a:xfrm>
          <a:custGeom>
            <a:avLst/>
            <a:gdLst>
              <a:gd name="connsiteX0" fmla="*/ 0 w 2056357"/>
              <a:gd name="connsiteY0" fmla="*/ 0 h 3483946"/>
              <a:gd name="connsiteX1" fmla="*/ 2056357 w 2056357"/>
              <a:gd name="connsiteY1" fmla="*/ 0 h 3483946"/>
              <a:gd name="connsiteX2" fmla="*/ 2056357 w 2056357"/>
              <a:gd name="connsiteY2" fmla="*/ 3483946 h 3483946"/>
              <a:gd name="connsiteX3" fmla="*/ 0 w 2056357"/>
              <a:gd name="connsiteY3" fmla="*/ 3483946 h 3483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6357" h="3483946">
                <a:moveTo>
                  <a:pt x="0" y="0"/>
                </a:moveTo>
                <a:lnTo>
                  <a:pt x="2056357" y="0"/>
                </a:lnTo>
                <a:lnTo>
                  <a:pt x="2056357" y="3483946"/>
                </a:lnTo>
                <a:lnTo>
                  <a:pt x="0" y="3483946"/>
                </a:ln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88E99AA-A8EE-D5E8-961D-5F721EBB88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88719" y="1271321"/>
            <a:ext cx="2056357" cy="3483946"/>
          </a:xfrm>
          <a:custGeom>
            <a:avLst/>
            <a:gdLst>
              <a:gd name="connsiteX0" fmla="*/ 0 w 2056357"/>
              <a:gd name="connsiteY0" fmla="*/ 0 h 3483946"/>
              <a:gd name="connsiteX1" fmla="*/ 2056357 w 2056357"/>
              <a:gd name="connsiteY1" fmla="*/ 0 h 3483946"/>
              <a:gd name="connsiteX2" fmla="*/ 2056357 w 2056357"/>
              <a:gd name="connsiteY2" fmla="*/ 3483946 h 3483946"/>
              <a:gd name="connsiteX3" fmla="*/ 0 w 2056357"/>
              <a:gd name="connsiteY3" fmla="*/ 3483946 h 3483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6357" h="3483946">
                <a:moveTo>
                  <a:pt x="0" y="0"/>
                </a:moveTo>
                <a:lnTo>
                  <a:pt x="2056357" y="0"/>
                </a:lnTo>
                <a:lnTo>
                  <a:pt x="2056357" y="3483946"/>
                </a:lnTo>
                <a:lnTo>
                  <a:pt x="0" y="3483946"/>
                </a:ln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86755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C7E7D90-F03D-646A-054E-A3466B55C9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3912" y="916616"/>
            <a:ext cx="6096002" cy="2442403"/>
          </a:xfrm>
          <a:custGeom>
            <a:avLst/>
            <a:gdLst>
              <a:gd name="connsiteX0" fmla="*/ 0 w 6096002"/>
              <a:gd name="connsiteY0" fmla="*/ 0 h 2442403"/>
              <a:gd name="connsiteX1" fmla="*/ 5975518 w 6096002"/>
              <a:gd name="connsiteY1" fmla="*/ 0 h 2442403"/>
              <a:gd name="connsiteX2" fmla="*/ 6096002 w 6096002"/>
              <a:gd name="connsiteY2" fmla="*/ 120484 h 2442403"/>
              <a:gd name="connsiteX3" fmla="*/ 6096002 w 6096002"/>
              <a:gd name="connsiteY3" fmla="*/ 2321918 h 2442403"/>
              <a:gd name="connsiteX4" fmla="*/ 5975518 w 6096002"/>
              <a:gd name="connsiteY4" fmla="*/ 2442403 h 2442403"/>
              <a:gd name="connsiteX5" fmla="*/ 0 w 6096002"/>
              <a:gd name="connsiteY5" fmla="*/ 2442403 h 244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2" h="2442403">
                <a:moveTo>
                  <a:pt x="0" y="0"/>
                </a:moveTo>
                <a:lnTo>
                  <a:pt x="5975518" y="0"/>
                </a:lnTo>
                <a:cubicBezTo>
                  <a:pt x="6042059" y="0"/>
                  <a:pt x="6096002" y="53943"/>
                  <a:pt x="6096002" y="120484"/>
                </a:cubicBezTo>
                <a:lnTo>
                  <a:pt x="6096002" y="2321918"/>
                </a:lnTo>
                <a:cubicBezTo>
                  <a:pt x="6096002" y="2388459"/>
                  <a:pt x="6042059" y="2442403"/>
                  <a:pt x="5975518" y="2442403"/>
                </a:cubicBezTo>
                <a:lnTo>
                  <a:pt x="0" y="2442403"/>
                </a:ln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43903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FA3945-4C15-9F01-333A-FE12416B5B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0501" y="2025467"/>
            <a:ext cx="11809357" cy="2183740"/>
          </a:xfrm>
          <a:custGeom>
            <a:avLst/>
            <a:gdLst>
              <a:gd name="connsiteX0" fmla="*/ 0 w 11809357"/>
              <a:gd name="connsiteY0" fmla="*/ 0 h 2183740"/>
              <a:gd name="connsiteX1" fmla="*/ 11809357 w 11809357"/>
              <a:gd name="connsiteY1" fmla="*/ 0 h 2183740"/>
              <a:gd name="connsiteX2" fmla="*/ 11809357 w 11809357"/>
              <a:gd name="connsiteY2" fmla="*/ 2183740 h 2183740"/>
              <a:gd name="connsiteX3" fmla="*/ 0 w 11809357"/>
              <a:gd name="connsiteY3" fmla="*/ 2183740 h 218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09357" h="2183740">
                <a:moveTo>
                  <a:pt x="0" y="0"/>
                </a:moveTo>
                <a:lnTo>
                  <a:pt x="11809357" y="0"/>
                </a:lnTo>
                <a:lnTo>
                  <a:pt x="11809357" y="2183740"/>
                </a:lnTo>
                <a:lnTo>
                  <a:pt x="0" y="2183740"/>
                </a:ln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54431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368643C-74F4-AB91-C392-8CBF294FA2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1797642">
            <a:off x="1945109" y="2079948"/>
            <a:ext cx="2428449" cy="5289365"/>
          </a:xfrm>
          <a:custGeom>
            <a:avLst/>
            <a:gdLst>
              <a:gd name="connsiteX0" fmla="*/ 142142 w 2428449"/>
              <a:gd name="connsiteY0" fmla="*/ 17784 h 5289365"/>
              <a:gd name="connsiteX1" fmla="*/ 230538 w 2428449"/>
              <a:gd name="connsiteY1" fmla="*/ 1 h 5289365"/>
              <a:gd name="connsiteX2" fmla="*/ 527115 w 2428449"/>
              <a:gd name="connsiteY2" fmla="*/ 204 h 5289365"/>
              <a:gd name="connsiteX3" fmla="*/ 527103 w 2428449"/>
              <a:gd name="connsiteY3" fmla="*/ 17132 h 5289365"/>
              <a:gd name="connsiteX4" fmla="*/ 708041 w 2428449"/>
              <a:gd name="connsiteY4" fmla="*/ 198320 h 5289365"/>
              <a:gd name="connsiteX5" fmla="*/ 1727058 w 2428449"/>
              <a:gd name="connsiteY5" fmla="*/ 199019 h 5289365"/>
              <a:gd name="connsiteX6" fmla="*/ 1908244 w 2428449"/>
              <a:gd name="connsiteY6" fmla="*/ 18079 h 5289365"/>
              <a:gd name="connsiteX7" fmla="*/ 1908256 w 2428449"/>
              <a:gd name="connsiteY7" fmla="*/ 1151 h 5289365"/>
              <a:gd name="connsiteX8" fmla="*/ 2201540 w 2428449"/>
              <a:gd name="connsiteY8" fmla="*/ 1352 h 5289365"/>
              <a:gd name="connsiteX9" fmla="*/ 2428449 w 2428449"/>
              <a:gd name="connsiteY9" fmla="*/ 228573 h 5289365"/>
              <a:gd name="connsiteX10" fmla="*/ 2425134 w 2428449"/>
              <a:gd name="connsiteY10" fmla="*/ 5062456 h 5289365"/>
              <a:gd name="connsiteX11" fmla="*/ 2197913 w 2428449"/>
              <a:gd name="connsiteY11" fmla="*/ 5289365 h 5289365"/>
              <a:gd name="connsiteX12" fmla="*/ 226910 w 2428449"/>
              <a:gd name="connsiteY12" fmla="*/ 5288013 h 5289365"/>
              <a:gd name="connsiteX13" fmla="*/ 1 w 2428449"/>
              <a:gd name="connsiteY13" fmla="*/ 5060793 h 5289365"/>
              <a:gd name="connsiteX14" fmla="*/ 3317 w 2428449"/>
              <a:gd name="connsiteY14" fmla="*/ 226910 h 5289365"/>
              <a:gd name="connsiteX15" fmla="*/ 142142 w 2428449"/>
              <a:gd name="connsiteY15" fmla="*/ 17784 h 5289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28449" h="5289365">
                <a:moveTo>
                  <a:pt x="142142" y="17784"/>
                </a:moveTo>
                <a:cubicBezTo>
                  <a:pt x="169315" y="6312"/>
                  <a:pt x="199187" y="-21"/>
                  <a:pt x="230538" y="1"/>
                </a:cubicBezTo>
                <a:lnTo>
                  <a:pt x="527115" y="204"/>
                </a:lnTo>
                <a:lnTo>
                  <a:pt x="527103" y="17132"/>
                </a:lnTo>
                <a:cubicBezTo>
                  <a:pt x="527034" y="117131"/>
                  <a:pt x="608044" y="198252"/>
                  <a:pt x="708041" y="198320"/>
                </a:cubicBezTo>
                <a:lnTo>
                  <a:pt x="1727058" y="199019"/>
                </a:lnTo>
                <a:cubicBezTo>
                  <a:pt x="1827055" y="199088"/>
                  <a:pt x="1908176" y="118078"/>
                  <a:pt x="1908244" y="18079"/>
                </a:cubicBezTo>
                <a:lnTo>
                  <a:pt x="1908256" y="1151"/>
                </a:lnTo>
                <a:lnTo>
                  <a:pt x="2201540" y="1352"/>
                </a:lnTo>
                <a:cubicBezTo>
                  <a:pt x="2326945" y="1439"/>
                  <a:pt x="2428535" y="103169"/>
                  <a:pt x="2428449" y="228573"/>
                </a:cubicBezTo>
                <a:lnTo>
                  <a:pt x="2425134" y="5062456"/>
                </a:lnTo>
                <a:cubicBezTo>
                  <a:pt x="2425048" y="5187861"/>
                  <a:pt x="2323318" y="5289451"/>
                  <a:pt x="2197913" y="5289365"/>
                </a:cubicBezTo>
                <a:lnTo>
                  <a:pt x="226910" y="5288013"/>
                </a:lnTo>
                <a:cubicBezTo>
                  <a:pt x="101506" y="5287927"/>
                  <a:pt x="-85" y="5186198"/>
                  <a:pt x="1" y="5060793"/>
                </a:cubicBezTo>
                <a:lnTo>
                  <a:pt x="3317" y="226910"/>
                </a:lnTo>
                <a:cubicBezTo>
                  <a:pt x="3381" y="132857"/>
                  <a:pt x="60621" y="52199"/>
                  <a:pt x="142142" y="17784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BF7065D-D849-EAD5-6EE1-C1855094CCC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797642">
            <a:off x="162020" y="-606677"/>
            <a:ext cx="2428449" cy="5289366"/>
          </a:xfrm>
          <a:custGeom>
            <a:avLst/>
            <a:gdLst>
              <a:gd name="connsiteX0" fmla="*/ 142141 w 2428449"/>
              <a:gd name="connsiteY0" fmla="*/ 17784 h 5289366"/>
              <a:gd name="connsiteX1" fmla="*/ 230537 w 2428449"/>
              <a:gd name="connsiteY1" fmla="*/ 1 h 5289366"/>
              <a:gd name="connsiteX2" fmla="*/ 527114 w 2428449"/>
              <a:gd name="connsiteY2" fmla="*/ 204 h 5289366"/>
              <a:gd name="connsiteX3" fmla="*/ 527103 w 2428449"/>
              <a:gd name="connsiteY3" fmla="*/ 17133 h 5289366"/>
              <a:gd name="connsiteX4" fmla="*/ 708041 w 2428449"/>
              <a:gd name="connsiteY4" fmla="*/ 198321 h 5289366"/>
              <a:gd name="connsiteX5" fmla="*/ 1727057 w 2428449"/>
              <a:gd name="connsiteY5" fmla="*/ 199020 h 5289366"/>
              <a:gd name="connsiteX6" fmla="*/ 1908244 w 2428449"/>
              <a:gd name="connsiteY6" fmla="*/ 18080 h 5289366"/>
              <a:gd name="connsiteX7" fmla="*/ 1908256 w 2428449"/>
              <a:gd name="connsiteY7" fmla="*/ 1152 h 5289366"/>
              <a:gd name="connsiteX8" fmla="*/ 2201540 w 2428449"/>
              <a:gd name="connsiteY8" fmla="*/ 1353 h 5289366"/>
              <a:gd name="connsiteX9" fmla="*/ 2428449 w 2428449"/>
              <a:gd name="connsiteY9" fmla="*/ 228574 h 5289366"/>
              <a:gd name="connsiteX10" fmla="*/ 2425133 w 2428449"/>
              <a:gd name="connsiteY10" fmla="*/ 5062457 h 5289366"/>
              <a:gd name="connsiteX11" fmla="*/ 2197913 w 2428449"/>
              <a:gd name="connsiteY11" fmla="*/ 5289366 h 5289366"/>
              <a:gd name="connsiteX12" fmla="*/ 226910 w 2428449"/>
              <a:gd name="connsiteY12" fmla="*/ 5288014 h 5289366"/>
              <a:gd name="connsiteX13" fmla="*/ 1 w 2428449"/>
              <a:gd name="connsiteY13" fmla="*/ 5060793 h 5289366"/>
              <a:gd name="connsiteX14" fmla="*/ 3317 w 2428449"/>
              <a:gd name="connsiteY14" fmla="*/ 226910 h 5289366"/>
              <a:gd name="connsiteX15" fmla="*/ 142141 w 2428449"/>
              <a:gd name="connsiteY15" fmla="*/ 17784 h 5289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28449" h="5289366">
                <a:moveTo>
                  <a:pt x="142141" y="17784"/>
                </a:moveTo>
                <a:cubicBezTo>
                  <a:pt x="169315" y="6313"/>
                  <a:pt x="199186" y="-20"/>
                  <a:pt x="230537" y="1"/>
                </a:cubicBezTo>
                <a:lnTo>
                  <a:pt x="527114" y="204"/>
                </a:lnTo>
                <a:lnTo>
                  <a:pt x="527103" y="17133"/>
                </a:lnTo>
                <a:cubicBezTo>
                  <a:pt x="527034" y="117132"/>
                  <a:pt x="608043" y="198252"/>
                  <a:pt x="708041" y="198321"/>
                </a:cubicBezTo>
                <a:lnTo>
                  <a:pt x="1727057" y="199020"/>
                </a:lnTo>
                <a:cubicBezTo>
                  <a:pt x="1827055" y="199088"/>
                  <a:pt x="1908176" y="118079"/>
                  <a:pt x="1908244" y="18080"/>
                </a:cubicBezTo>
                <a:lnTo>
                  <a:pt x="1908256" y="1152"/>
                </a:lnTo>
                <a:lnTo>
                  <a:pt x="2201540" y="1353"/>
                </a:lnTo>
                <a:cubicBezTo>
                  <a:pt x="2326945" y="1439"/>
                  <a:pt x="2428535" y="103170"/>
                  <a:pt x="2428449" y="228574"/>
                </a:cubicBezTo>
                <a:lnTo>
                  <a:pt x="2425133" y="5062457"/>
                </a:lnTo>
                <a:cubicBezTo>
                  <a:pt x="2425048" y="5187862"/>
                  <a:pt x="2323318" y="5289452"/>
                  <a:pt x="2197913" y="5289366"/>
                </a:cubicBezTo>
                <a:lnTo>
                  <a:pt x="226910" y="5288014"/>
                </a:lnTo>
                <a:cubicBezTo>
                  <a:pt x="101506" y="5287928"/>
                  <a:pt x="-85" y="5186198"/>
                  <a:pt x="1" y="5060793"/>
                </a:cubicBezTo>
                <a:lnTo>
                  <a:pt x="3317" y="226910"/>
                </a:lnTo>
                <a:cubicBezTo>
                  <a:pt x="3381" y="132857"/>
                  <a:pt x="60621" y="52199"/>
                  <a:pt x="142141" y="17784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035567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2ADD42-91A7-829E-74BF-04EBB4D724CE}"/>
              </a:ext>
            </a:extLst>
          </p:cNvPr>
          <p:cNvSpPr/>
          <p:nvPr userDrawn="1"/>
        </p:nvSpPr>
        <p:spPr>
          <a:xfrm>
            <a:off x="228600" y="228600"/>
            <a:ext cx="5342581" cy="6362700"/>
          </a:xfrm>
          <a:prstGeom prst="roundRect">
            <a:avLst>
              <a:gd name="adj" fmla="val 6068"/>
            </a:avLst>
          </a:prstGeom>
          <a:solidFill>
            <a:srgbClr val="1340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7683EFD-FF0B-C7F5-6A50-D9F058C751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8601" y="4343400"/>
            <a:ext cx="5342580" cy="2247900"/>
          </a:xfrm>
          <a:custGeom>
            <a:avLst/>
            <a:gdLst>
              <a:gd name="connsiteX0" fmla="*/ 235805 w 5342580"/>
              <a:gd name="connsiteY0" fmla="*/ 0 h 2247900"/>
              <a:gd name="connsiteX1" fmla="*/ 5106775 w 5342580"/>
              <a:gd name="connsiteY1" fmla="*/ 0 h 2247900"/>
              <a:gd name="connsiteX2" fmla="*/ 5342580 w 5342580"/>
              <a:gd name="connsiteY2" fmla="*/ 235805 h 2247900"/>
              <a:gd name="connsiteX3" fmla="*/ 5342580 w 5342580"/>
              <a:gd name="connsiteY3" fmla="*/ 2012095 h 2247900"/>
              <a:gd name="connsiteX4" fmla="*/ 5106775 w 5342580"/>
              <a:gd name="connsiteY4" fmla="*/ 2247900 h 2247900"/>
              <a:gd name="connsiteX5" fmla="*/ 235805 w 5342580"/>
              <a:gd name="connsiteY5" fmla="*/ 2247900 h 2247900"/>
              <a:gd name="connsiteX6" fmla="*/ 0 w 5342580"/>
              <a:gd name="connsiteY6" fmla="*/ 2012095 h 2247900"/>
              <a:gd name="connsiteX7" fmla="*/ 0 w 5342580"/>
              <a:gd name="connsiteY7" fmla="*/ 235805 h 2247900"/>
              <a:gd name="connsiteX8" fmla="*/ 235805 w 5342580"/>
              <a:gd name="connsiteY8" fmla="*/ 0 h 224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42580" h="2247900">
                <a:moveTo>
                  <a:pt x="235805" y="0"/>
                </a:moveTo>
                <a:lnTo>
                  <a:pt x="5106775" y="0"/>
                </a:lnTo>
                <a:cubicBezTo>
                  <a:pt x="5237007" y="0"/>
                  <a:pt x="5342580" y="105573"/>
                  <a:pt x="5342580" y="235805"/>
                </a:cubicBezTo>
                <a:lnTo>
                  <a:pt x="5342580" y="2012095"/>
                </a:lnTo>
                <a:cubicBezTo>
                  <a:pt x="5342580" y="2142327"/>
                  <a:pt x="5237007" y="2247900"/>
                  <a:pt x="5106775" y="2247900"/>
                </a:cubicBezTo>
                <a:lnTo>
                  <a:pt x="235805" y="2247900"/>
                </a:lnTo>
                <a:cubicBezTo>
                  <a:pt x="105573" y="2247900"/>
                  <a:pt x="0" y="2142327"/>
                  <a:pt x="0" y="2012095"/>
                </a:cubicBezTo>
                <a:lnTo>
                  <a:pt x="0" y="235805"/>
                </a:lnTo>
                <a:cubicBezTo>
                  <a:pt x="0" y="105573"/>
                  <a:pt x="105573" y="0"/>
                  <a:pt x="235805" y="0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5F02AB4-95C8-66F7-7B7E-65AB8DFB08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44681" y="929605"/>
            <a:ext cx="1280160" cy="1280160"/>
          </a:xfrm>
          <a:custGeom>
            <a:avLst/>
            <a:gdLst>
              <a:gd name="connsiteX0" fmla="*/ 213364 w 1280160"/>
              <a:gd name="connsiteY0" fmla="*/ 0 h 1280160"/>
              <a:gd name="connsiteX1" fmla="*/ 1066796 w 1280160"/>
              <a:gd name="connsiteY1" fmla="*/ 0 h 1280160"/>
              <a:gd name="connsiteX2" fmla="*/ 1280160 w 1280160"/>
              <a:gd name="connsiteY2" fmla="*/ 213364 h 1280160"/>
              <a:gd name="connsiteX3" fmla="*/ 1280160 w 1280160"/>
              <a:gd name="connsiteY3" fmla="*/ 1066796 h 1280160"/>
              <a:gd name="connsiteX4" fmla="*/ 1066796 w 1280160"/>
              <a:gd name="connsiteY4" fmla="*/ 1280160 h 1280160"/>
              <a:gd name="connsiteX5" fmla="*/ 213364 w 1280160"/>
              <a:gd name="connsiteY5" fmla="*/ 1280160 h 1280160"/>
              <a:gd name="connsiteX6" fmla="*/ 0 w 1280160"/>
              <a:gd name="connsiteY6" fmla="*/ 1066796 h 1280160"/>
              <a:gd name="connsiteX7" fmla="*/ 0 w 1280160"/>
              <a:gd name="connsiteY7" fmla="*/ 213364 h 1280160"/>
              <a:gd name="connsiteX8" fmla="*/ 213364 w 1280160"/>
              <a:gd name="connsiteY8" fmla="*/ 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0160" h="1280160">
                <a:moveTo>
                  <a:pt x="213364" y="0"/>
                </a:moveTo>
                <a:lnTo>
                  <a:pt x="1066796" y="0"/>
                </a:lnTo>
                <a:cubicBezTo>
                  <a:pt x="1184634" y="0"/>
                  <a:pt x="1280160" y="95526"/>
                  <a:pt x="1280160" y="213364"/>
                </a:cubicBezTo>
                <a:lnTo>
                  <a:pt x="1280160" y="1066796"/>
                </a:lnTo>
                <a:cubicBezTo>
                  <a:pt x="1280160" y="1184634"/>
                  <a:pt x="1184634" y="1280160"/>
                  <a:pt x="1066796" y="1280160"/>
                </a:cubicBezTo>
                <a:lnTo>
                  <a:pt x="213364" y="1280160"/>
                </a:lnTo>
                <a:cubicBezTo>
                  <a:pt x="95526" y="1280160"/>
                  <a:pt x="0" y="1184634"/>
                  <a:pt x="0" y="1066796"/>
                </a:cubicBezTo>
                <a:lnTo>
                  <a:pt x="0" y="213364"/>
                </a:lnTo>
                <a:cubicBezTo>
                  <a:pt x="0" y="95526"/>
                  <a:pt x="95526" y="0"/>
                  <a:pt x="213364" y="0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9A2DA48-DAF4-42A1-3CB2-7B75823072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44681" y="2775129"/>
            <a:ext cx="1280160" cy="1280160"/>
          </a:xfrm>
          <a:custGeom>
            <a:avLst/>
            <a:gdLst>
              <a:gd name="connsiteX0" fmla="*/ 213364 w 1280160"/>
              <a:gd name="connsiteY0" fmla="*/ 0 h 1280160"/>
              <a:gd name="connsiteX1" fmla="*/ 1066796 w 1280160"/>
              <a:gd name="connsiteY1" fmla="*/ 0 h 1280160"/>
              <a:gd name="connsiteX2" fmla="*/ 1280160 w 1280160"/>
              <a:gd name="connsiteY2" fmla="*/ 213364 h 1280160"/>
              <a:gd name="connsiteX3" fmla="*/ 1280160 w 1280160"/>
              <a:gd name="connsiteY3" fmla="*/ 1066796 h 1280160"/>
              <a:gd name="connsiteX4" fmla="*/ 1066796 w 1280160"/>
              <a:gd name="connsiteY4" fmla="*/ 1280160 h 1280160"/>
              <a:gd name="connsiteX5" fmla="*/ 213364 w 1280160"/>
              <a:gd name="connsiteY5" fmla="*/ 1280160 h 1280160"/>
              <a:gd name="connsiteX6" fmla="*/ 0 w 1280160"/>
              <a:gd name="connsiteY6" fmla="*/ 1066796 h 1280160"/>
              <a:gd name="connsiteX7" fmla="*/ 0 w 1280160"/>
              <a:gd name="connsiteY7" fmla="*/ 213364 h 1280160"/>
              <a:gd name="connsiteX8" fmla="*/ 213364 w 1280160"/>
              <a:gd name="connsiteY8" fmla="*/ 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0160" h="1280160">
                <a:moveTo>
                  <a:pt x="213364" y="0"/>
                </a:moveTo>
                <a:lnTo>
                  <a:pt x="1066796" y="0"/>
                </a:lnTo>
                <a:cubicBezTo>
                  <a:pt x="1184634" y="0"/>
                  <a:pt x="1280160" y="95526"/>
                  <a:pt x="1280160" y="213364"/>
                </a:cubicBezTo>
                <a:lnTo>
                  <a:pt x="1280160" y="1066796"/>
                </a:lnTo>
                <a:cubicBezTo>
                  <a:pt x="1280160" y="1184634"/>
                  <a:pt x="1184634" y="1280160"/>
                  <a:pt x="1066796" y="1280160"/>
                </a:cubicBezTo>
                <a:lnTo>
                  <a:pt x="213364" y="1280160"/>
                </a:lnTo>
                <a:cubicBezTo>
                  <a:pt x="95526" y="1280160"/>
                  <a:pt x="0" y="1184634"/>
                  <a:pt x="0" y="1066796"/>
                </a:cubicBezTo>
                <a:lnTo>
                  <a:pt x="0" y="213364"/>
                </a:lnTo>
                <a:cubicBezTo>
                  <a:pt x="0" y="95526"/>
                  <a:pt x="95526" y="0"/>
                  <a:pt x="213364" y="0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7D14824-9716-09A5-9B9B-FA87AD339B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44681" y="4620654"/>
            <a:ext cx="1280160" cy="1280160"/>
          </a:xfrm>
          <a:custGeom>
            <a:avLst/>
            <a:gdLst>
              <a:gd name="connsiteX0" fmla="*/ 213364 w 1280160"/>
              <a:gd name="connsiteY0" fmla="*/ 0 h 1280160"/>
              <a:gd name="connsiteX1" fmla="*/ 1066796 w 1280160"/>
              <a:gd name="connsiteY1" fmla="*/ 0 h 1280160"/>
              <a:gd name="connsiteX2" fmla="*/ 1280160 w 1280160"/>
              <a:gd name="connsiteY2" fmla="*/ 213364 h 1280160"/>
              <a:gd name="connsiteX3" fmla="*/ 1280160 w 1280160"/>
              <a:gd name="connsiteY3" fmla="*/ 1066796 h 1280160"/>
              <a:gd name="connsiteX4" fmla="*/ 1066796 w 1280160"/>
              <a:gd name="connsiteY4" fmla="*/ 1280160 h 1280160"/>
              <a:gd name="connsiteX5" fmla="*/ 213364 w 1280160"/>
              <a:gd name="connsiteY5" fmla="*/ 1280160 h 1280160"/>
              <a:gd name="connsiteX6" fmla="*/ 0 w 1280160"/>
              <a:gd name="connsiteY6" fmla="*/ 1066796 h 1280160"/>
              <a:gd name="connsiteX7" fmla="*/ 0 w 1280160"/>
              <a:gd name="connsiteY7" fmla="*/ 213364 h 1280160"/>
              <a:gd name="connsiteX8" fmla="*/ 213364 w 1280160"/>
              <a:gd name="connsiteY8" fmla="*/ 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0160" h="1280160">
                <a:moveTo>
                  <a:pt x="213364" y="0"/>
                </a:moveTo>
                <a:lnTo>
                  <a:pt x="1066796" y="0"/>
                </a:lnTo>
                <a:cubicBezTo>
                  <a:pt x="1184634" y="0"/>
                  <a:pt x="1280160" y="95526"/>
                  <a:pt x="1280160" y="213364"/>
                </a:cubicBezTo>
                <a:lnTo>
                  <a:pt x="1280160" y="1066796"/>
                </a:lnTo>
                <a:cubicBezTo>
                  <a:pt x="1280160" y="1184634"/>
                  <a:pt x="1184634" y="1280160"/>
                  <a:pt x="1066796" y="1280160"/>
                </a:cubicBezTo>
                <a:lnTo>
                  <a:pt x="213364" y="1280160"/>
                </a:lnTo>
                <a:cubicBezTo>
                  <a:pt x="95526" y="1280160"/>
                  <a:pt x="0" y="1184634"/>
                  <a:pt x="0" y="1066796"/>
                </a:cubicBezTo>
                <a:lnTo>
                  <a:pt x="0" y="213364"/>
                </a:lnTo>
                <a:cubicBezTo>
                  <a:pt x="0" y="95526"/>
                  <a:pt x="95526" y="0"/>
                  <a:pt x="213364" y="0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97561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6E2610-0FF9-FEEE-44F5-6EFAF667E883}"/>
              </a:ext>
            </a:extLst>
          </p:cNvPr>
          <p:cNvSpPr/>
          <p:nvPr userDrawn="1"/>
        </p:nvSpPr>
        <p:spPr>
          <a:xfrm>
            <a:off x="209550" y="209549"/>
            <a:ext cx="11772900" cy="4669093"/>
          </a:xfrm>
          <a:prstGeom prst="roundRect">
            <a:avLst>
              <a:gd name="adj" fmla="val 6880"/>
            </a:avLst>
          </a:prstGeom>
          <a:solidFill>
            <a:srgbClr val="1340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31802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1ACCFC9-2E1B-2368-ECC9-B299CCF3A8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46441" y="-1"/>
            <a:ext cx="5768331" cy="3702901"/>
          </a:xfrm>
          <a:custGeom>
            <a:avLst/>
            <a:gdLst>
              <a:gd name="connsiteX0" fmla="*/ 0 w 5768331"/>
              <a:gd name="connsiteY0" fmla="*/ 0 h 3702901"/>
              <a:gd name="connsiteX1" fmla="*/ 5768331 w 5768331"/>
              <a:gd name="connsiteY1" fmla="*/ 0 h 3702901"/>
              <a:gd name="connsiteX2" fmla="*/ 5768331 w 5768331"/>
              <a:gd name="connsiteY2" fmla="*/ 3442883 h 3702901"/>
              <a:gd name="connsiteX3" fmla="*/ 5508313 w 5768331"/>
              <a:gd name="connsiteY3" fmla="*/ 3702901 h 3702901"/>
              <a:gd name="connsiteX4" fmla="*/ 260018 w 5768331"/>
              <a:gd name="connsiteY4" fmla="*/ 3702901 h 3702901"/>
              <a:gd name="connsiteX5" fmla="*/ 0 w 5768331"/>
              <a:gd name="connsiteY5" fmla="*/ 3442883 h 37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8331" h="3702901">
                <a:moveTo>
                  <a:pt x="0" y="0"/>
                </a:moveTo>
                <a:lnTo>
                  <a:pt x="5768331" y="0"/>
                </a:lnTo>
                <a:lnTo>
                  <a:pt x="5768331" y="3442883"/>
                </a:lnTo>
                <a:cubicBezTo>
                  <a:pt x="5768331" y="3586487"/>
                  <a:pt x="5651917" y="3702901"/>
                  <a:pt x="5508313" y="3702901"/>
                </a:cubicBezTo>
                <a:lnTo>
                  <a:pt x="260018" y="3702901"/>
                </a:lnTo>
                <a:cubicBezTo>
                  <a:pt x="116414" y="3702901"/>
                  <a:pt x="0" y="3586487"/>
                  <a:pt x="0" y="3442883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35669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DADD1D8-3A7A-1244-9404-88885BF438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16250" y="215900"/>
            <a:ext cx="4220410" cy="6424002"/>
          </a:xfrm>
          <a:custGeom>
            <a:avLst/>
            <a:gdLst>
              <a:gd name="connsiteX0" fmla="*/ 0 w 4220410"/>
              <a:gd name="connsiteY0" fmla="*/ 0 h 6424002"/>
              <a:gd name="connsiteX1" fmla="*/ 4220410 w 4220410"/>
              <a:gd name="connsiteY1" fmla="*/ 0 h 6424002"/>
              <a:gd name="connsiteX2" fmla="*/ 4220410 w 4220410"/>
              <a:gd name="connsiteY2" fmla="*/ 6424002 h 6424002"/>
              <a:gd name="connsiteX3" fmla="*/ 0 w 4220410"/>
              <a:gd name="connsiteY3" fmla="*/ 6424002 h 642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0410" h="6424002">
                <a:moveTo>
                  <a:pt x="0" y="0"/>
                </a:moveTo>
                <a:lnTo>
                  <a:pt x="4220410" y="0"/>
                </a:lnTo>
                <a:lnTo>
                  <a:pt x="4220410" y="6424002"/>
                </a:lnTo>
                <a:lnTo>
                  <a:pt x="0" y="6424002"/>
                </a:ln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712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EA585A-567D-C9D2-9C2E-B2640EE472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0500" y="209550"/>
            <a:ext cx="3638550" cy="6437993"/>
          </a:xfrm>
          <a:custGeom>
            <a:avLst/>
            <a:gdLst>
              <a:gd name="connsiteX0" fmla="*/ 266451 w 3638550"/>
              <a:gd name="connsiteY0" fmla="*/ 0 h 6437993"/>
              <a:gd name="connsiteX1" fmla="*/ 3638550 w 3638550"/>
              <a:gd name="connsiteY1" fmla="*/ 0 h 6437993"/>
              <a:gd name="connsiteX2" fmla="*/ 3638550 w 3638550"/>
              <a:gd name="connsiteY2" fmla="*/ 6437993 h 6437993"/>
              <a:gd name="connsiteX3" fmla="*/ 266451 w 3638550"/>
              <a:gd name="connsiteY3" fmla="*/ 6437993 h 6437993"/>
              <a:gd name="connsiteX4" fmla="*/ 0 w 3638550"/>
              <a:gd name="connsiteY4" fmla="*/ 6171542 h 6437993"/>
              <a:gd name="connsiteX5" fmla="*/ 0 w 3638550"/>
              <a:gd name="connsiteY5" fmla="*/ 266451 h 6437993"/>
              <a:gd name="connsiteX6" fmla="*/ 266451 w 3638550"/>
              <a:gd name="connsiteY6" fmla="*/ 0 h 6437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38550" h="6437993">
                <a:moveTo>
                  <a:pt x="266451" y="0"/>
                </a:moveTo>
                <a:lnTo>
                  <a:pt x="3638550" y="0"/>
                </a:lnTo>
                <a:lnTo>
                  <a:pt x="3638550" y="6437993"/>
                </a:lnTo>
                <a:lnTo>
                  <a:pt x="266451" y="6437993"/>
                </a:lnTo>
                <a:cubicBezTo>
                  <a:pt x="119294" y="6437993"/>
                  <a:pt x="0" y="6318699"/>
                  <a:pt x="0" y="6171542"/>
                </a:cubicBezTo>
                <a:lnTo>
                  <a:pt x="0" y="266451"/>
                </a:lnTo>
                <a:cubicBezTo>
                  <a:pt x="0" y="119294"/>
                  <a:pt x="119294" y="0"/>
                  <a:pt x="266451" y="0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6590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1A421B0-3751-497C-6CDA-A69DFD452E5B}"/>
              </a:ext>
            </a:extLst>
          </p:cNvPr>
          <p:cNvSpPr/>
          <p:nvPr userDrawn="1"/>
        </p:nvSpPr>
        <p:spPr>
          <a:xfrm>
            <a:off x="203200" y="214815"/>
            <a:ext cx="11792858" cy="4361881"/>
          </a:xfrm>
          <a:prstGeom prst="roundRect">
            <a:avLst>
              <a:gd name="adj" fmla="val 4986"/>
            </a:avLst>
          </a:prstGeom>
          <a:solidFill>
            <a:srgbClr val="1340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0039CA4-3CE4-9C58-CA78-0530653B63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15050" y="214816"/>
            <a:ext cx="5892800" cy="4361881"/>
          </a:xfrm>
          <a:custGeom>
            <a:avLst/>
            <a:gdLst>
              <a:gd name="connsiteX0" fmla="*/ 167932 w 5892800"/>
              <a:gd name="connsiteY0" fmla="*/ 0 h 4361881"/>
              <a:gd name="connsiteX1" fmla="*/ 5724868 w 5892800"/>
              <a:gd name="connsiteY1" fmla="*/ 0 h 4361881"/>
              <a:gd name="connsiteX2" fmla="*/ 5892800 w 5892800"/>
              <a:gd name="connsiteY2" fmla="*/ 167932 h 4361881"/>
              <a:gd name="connsiteX3" fmla="*/ 5892800 w 5892800"/>
              <a:gd name="connsiteY3" fmla="*/ 4193949 h 4361881"/>
              <a:gd name="connsiteX4" fmla="*/ 5724868 w 5892800"/>
              <a:gd name="connsiteY4" fmla="*/ 4361881 h 4361881"/>
              <a:gd name="connsiteX5" fmla="*/ 167932 w 5892800"/>
              <a:gd name="connsiteY5" fmla="*/ 4361881 h 4361881"/>
              <a:gd name="connsiteX6" fmla="*/ 0 w 5892800"/>
              <a:gd name="connsiteY6" fmla="*/ 4193949 h 4361881"/>
              <a:gd name="connsiteX7" fmla="*/ 0 w 5892800"/>
              <a:gd name="connsiteY7" fmla="*/ 167932 h 4361881"/>
              <a:gd name="connsiteX8" fmla="*/ 167932 w 5892800"/>
              <a:gd name="connsiteY8" fmla="*/ 0 h 4361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92800" h="4361881">
                <a:moveTo>
                  <a:pt x="167932" y="0"/>
                </a:moveTo>
                <a:lnTo>
                  <a:pt x="5724868" y="0"/>
                </a:lnTo>
                <a:cubicBezTo>
                  <a:pt x="5817614" y="0"/>
                  <a:pt x="5892800" y="75186"/>
                  <a:pt x="5892800" y="167932"/>
                </a:cubicBezTo>
                <a:lnTo>
                  <a:pt x="5892800" y="4193949"/>
                </a:lnTo>
                <a:cubicBezTo>
                  <a:pt x="5892800" y="4286695"/>
                  <a:pt x="5817614" y="4361881"/>
                  <a:pt x="5724868" y="4361881"/>
                </a:cubicBezTo>
                <a:lnTo>
                  <a:pt x="167932" y="4361881"/>
                </a:lnTo>
                <a:cubicBezTo>
                  <a:pt x="75186" y="4361881"/>
                  <a:pt x="0" y="4286695"/>
                  <a:pt x="0" y="4193949"/>
                </a:cubicBezTo>
                <a:lnTo>
                  <a:pt x="0" y="167932"/>
                </a:lnTo>
                <a:cubicBezTo>
                  <a:pt x="0" y="75186"/>
                  <a:pt x="75186" y="0"/>
                  <a:pt x="167932" y="0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26001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">
            <a:extLst>
              <a:ext uri="{FF2B5EF4-FFF2-40B4-BE49-F238E27FC236}">
                <a16:creationId xmlns:a16="http://schemas.microsoft.com/office/drawing/2014/main" id="{FA6A808A-4AA5-187A-0657-618C6965FD9B}"/>
              </a:ext>
            </a:extLst>
          </p:cNvPr>
          <p:cNvSpPr/>
          <p:nvPr userDrawn="1"/>
        </p:nvSpPr>
        <p:spPr>
          <a:xfrm>
            <a:off x="182553" y="217202"/>
            <a:ext cx="11826894" cy="6423596"/>
          </a:xfrm>
          <a:prstGeom prst="roundRect">
            <a:avLst>
              <a:gd name="adj" fmla="val 3909"/>
            </a:avLst>
          </a:prstGeom>
          <a:solidFill>
            <a:srgbClr val="13406D"/>
          </a:solidFill>
          <a:ln w="12700">
            <a:miter lim="400000"/>
          </a:ln>
        </p:spPr>
        <p:txBody>
          <a:bodyPr lIns="0" tIns="0" rIns="0" bIns="0" anchor="ctr"/>
          <a:lstStyle/>
          <a:p>
            <a:r>
              <a:rPr lang="en-US"/>
              <a:t> </a:t>
            </a:r>
            <a:endParaRPr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E1EE3DB-8D9C-DF07-2CCB-E0A445A404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19525" y="1473643"/>
            <a:ext cx="2046828" cy="1600724"/>
          </a:xfrm>
          <a:custGeom>
            <a:avLst/>
            <a:gdLst>
              <a:gd name="connsiteX0" fmla="*/ 2046828 w 2046828"/>
              <a:gd name="connsiteY0" fmla="*/ 0 h 1600724"/>
              <a:gd name="connsiteX1" fmla="*/ 2046828 w 2046828"/>
              <a:gd name="connsiteY1" fmla="*/ 393620 h 1600724"/>
              <a:gd name="connsiteX2" fmla="*/ 1745052 w 2046828"/>
              <a:gd name="connsiteY2" fmla="*/ 548445 h 1600724"/>
              <a:gd name="connsiteX3" fmla="*/ 1590228 w 2046828"/>
              <a:gd name="connsiteY3" fmla="*/ 813482 h 1600724"/>
              <a:gd name="connsiteX4" fmla="*/ 1941862 w 2046828"/>
              <a:gd name="connsiteY4" fmla="*/ 813482 h 1600724"/>
              <a:gd name="connsiteX5" fmla="*/ 1941862 w 2046828"/>
              <a:gd name="connsiteY5" fmla="*/ 1600724 h 1600724"/>
              <a:gd name="connsiteX6" fmla="*/ 1154621 w 2046828"/>
              <a:gd name="connsiteY6" fmla="*/ 1600724 h 1600724"/>
              <a:gd name="connsiteX7" fmla="*/ 1154621 w 2046828"/>
              <a:gd name="connsiteY7" fmla="*/ 1144124 h 1600724"/>
              <a:gd name="connsiteX8" fmla="*/ 1380296 w 2046828"/>
              <a:gd name="connsiteY8" fmla="*/ 385748 h 1600724"/>
              <a:gd name="connsiteX9" fmla="*/ 2046828 w 2046828"/>
              <a:gd name="connsiteY9" fmla="*/ 0 h 1600724"/>
              <a:gd name="connsiteX10" fmla="*/ 892207 w 2046828"/>
              <a:gd name="connsiteY10" fmla="*/ 0 h 1600724"/>
              <a:gd name="connsiteX11" fmla="*/ 892207 w 2046828"/>
              <a:gd name="connsiteY11" fmla="*/ 393620 h 1600724"/>
              <a:gd name="connsiteX12" fmla="*/ 590431 w 2046828"/>
              <a:gd name="connsiteY12" fmla="*/ 548445 h 1600724"/>
              <a:gd name="connsiteX13" fmla="*/ 435607 w 2046828"/>
              <a:gd name="connsiteY13" fmla="*/ 813482 h 1600724"/>
              <a:gd name="connsiteX14" fmla="*/ 787241 w 2046828"/>
              <a:gd name="connsiteY14" fmla="*/ 813482 h 1600724"/>
              <a:gd name="connsiteX15" fmla="*/ 787241 w 2046828"/>
              <a:gd name="connsiteY15" fmla="*/ 1600724 h 1600724"/>
              <a:gd name="connsiteX16" fmla="*/ 0 w 2046828"/>
              <a:gd name="connsiteY16" fmla="*/ 1600724 h 1600724"/>
              <a:gd name="connsiteX17" fmla="*/ 0 w 2046828"/>
              <a:gd name="connsiteY17" fmla="*/ 1144124 h 1600724"/>
              <a:gd name="connsiteX18" fmla="*/ 225676 w 2046828"/>
              <a:gd name="connsiteY18" fmla="*/ 385748 h 1600724"/>
              <a:gd name="connsiteX19" fmla="*/ 892207 w 2046828"/>
              <a:gd name="connsiteY19" fmla="*/ 0 h 1600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46828" h="1600724">
                <a:moveTo>
                  <a:pt x="2046828" y="0"/>
                </a:moveTo>
                <a:lnTo>
                  <a:pt x="2046828" y="393620"/>
                </a:lnTo>
                <a:cubicBezTo>
                  <a:pt x="1924368" y="421611"/>
                  <a:pt x="1823776" y="473220"/>
                  <a:pt x="1745052" y="548445"/>
                </a:cubicBezTo>
                <a:cubicBezTo>
                  <a:pt x="1666328" y="623669"/>
                  <a:pt x="1614720" y="712016"/>
                  <a:pt x="1590228" y="813482"/>
                </a:cubicBezTo>
                <a:lnTo>
                  <a:pt x="1941862" y="813482"/>
                </a:lnTo>
                <a:lnTo>
                  <a:pt x="1941862" y="1600724"/>
                </a:lnTo>
                <a:lnTo>
                  <a:pt x="1154621" y="1600724"/>
                </a:lnTo>
                <a:lnTo>
                  <a:pt x="1154621" y="1144124"/>
                </a:lnTo>
                <a:cubicBezTo>
                  <a:pt x="1154621" y="836225"/>
                  <a:pt x="1229846" y="583433"/>
                  <a:pt x="1380296" y="385748"/>
                </a:cubicBezTo>
                <a:cubicBezTo>
                  <a:pt x="1530747" y="188063"/>
                  <a:pt x="1752924" y="59480"/>
                  <a:pt x="2046828" y="0"/>
                </a:cubicBezTo>
                <a:close/>
                <a:moveTo>
                  <a:pt x="892207" y="0"/>
                </a:moveTo>
                <a:lnTo>
                  <a:pt x="892207" y="393620"/>
                </a:lnTo>
                <a:cubicBezTo>
                  <a:pt x="769747" y="421611"/>
                  <a:pt x="669155" y="473220"/>
                  <a:pt x="590431" y="548445"/>
                </a:cubicBezTo>
                <a:cubicBezTo>
                  <a:pt x="511707" y="623669"/>
                  <a:pt x="460099" y="712016"/>
                  <a:pt x="435607" y="813482"/>
                </a:cubicBezTo>
                <a:lnTo>
                  <a:pt x="787241" y="813482"/>
                </a:lnTo>
                <a:lnTo>
                  <a:pt x="787241" y="1600724"/>
                </a:lnTo>
                <a:lnTo>
                  <a:pt x="0" y="1600724"/>
                </a:lnTo>
                <a:lnTo>
                  <a:pt x="0" y="1144124"/>
                </a:lnTo>
                <a:cubicBezTo>
                  <a:pt x="0" y="836225"/>
                  <a:pt x="75225" y="583433"/>
                  <a:pt x="225676" y="385748"/>
                </a:cubicBezTo>
                <a:cubicBezTo>
                  <a:pt x="376127" y="188063"/>
                  <a:pt x="598304" y="59480"/>
                  <a:pt x="892207" y="0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561872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D83874C-D27F-0380-46D2-1738BC80B0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0025" y="3161049"/>
            <a:ext cx="11791950" cy="3405218"/>
          </a:xfrm>
          <a:custGeom>
            <a:avLst/>
            <a:gdLst>
              <a:gd name="connsiteX0" fmla="*/ 0 w 11791950"/>
              <a:gd name="connsiteY0" fmla="*/ 0 h 3405218"/>
              <a:gd name="connsiteX1" fmla="*/ 11791950 w 11791950"/>
              <a:gd name="connsiteY1" fmla="*/ 0 h 3405218"/>
              <a:gd name="connsiteX2" fmla="*/ 11791950 w 11791950"/>
              <a:gd name="connsiteY2" fmla="*/ 3055638 h 3405218"/>
              <a:gd name="connsiteX3" fmla="*/ 11442370 w 11791950"/>
              <a:gd name="connsiteY3" fmla="*/ 3405218 h 3405218"/>
              <a:gd name="connsiteX4" fmla="*/ 349580 w 11791950"/>
              <a:gd name="connsiteY4" fmla="*/ 3405218 h 3405218"/>
              <a:gd name="connsiteX5" fmla="*/ 0 w 11791950"/>
              <a:gd name="connsiteY5" fmla="*/ 3055638 h 340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91950" h="3405218">
                <a:moveTo>
                  <a:pt x="0" y="0"/>
                </a:moveTo>
                <a:lnTo>
                  <a:pt x="11791950" y="0"/>
                </a:lnTo>
                <a:lnTo>
                  <a:pt x="11791950" y="3055638"/>
                </a:lnTo>
                <a:cubicBezTo>
                  <a:pt x="11791950" y="3248706"/>
                  <a:pt x="11635438" y="3405218"/>
                  <a:pt x="11442370" y="3405218"/>
                </a:cubicBezTo>
                <a:lnTo>
                  <a:pt x="349580" y="3405218"/>
                </a:lnTo>
                <a:cubicBezTo>
                  <a:pt x="156512" y="3405218"/>
                  <a:pt x="0" y="3248706"/>
                  <a:pt x="0" y="3055638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45292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D595BEB-197F-F256-D20D-BDB42A6EDD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3200" y="243349"/>
            <a:ext cx="5791200" cy="6371303"/>
          </a:xfrm>
          <a:custGeom>
            <a:avLst/>
            <a:gdLst>
              <a:gd name="connsiteX0" fmla="*/ 185203 w 5791200"/>
              <a:gd name="connsiteY0" fmla="*/ 0 h 6371303"/>
              <a:gd name="connsiteX1" fmla="*/ 5605997 w 5791200"/>
              <a:gd name="connsiteY1" fmla="*/ 0 h 6371303"/>
              <a:gd name="connsiteX2" fmla="*/ 5791200 w 5791200"/>
              <a:gd name="connsiteY2" fmla="*/ 185203 h 6371303"/>
              <a:gd name="connsiteX3" fmla="*/ 5791200 w 5791200"/>
              <a:gd name="connsiteY3" fmla="*/ 2549252 h 6371303"/>
              <a:gd name="connsiteX4" fmla="*/ 4831646 w 5791200"/>
              <a:gd name="connsiteY4" fmla="*/ 2549252 h 6371303"/>
              <a:gd name="connsiteX5" fmla="*/ 4621278 w 5791200"/>
              <a:gd name="connsiteY5" fmla="*/ 2759620 h 6371303"/>
              <a:gd name="connsiteX6" fmla="*/ 4621278 w 5791200"/>
              <a:gd name="connsiteY6" fmla="*/ 3867834 h 6371303"/>
              <a:gd name="connsiteX7" fmla="*/ 4831646 w 5791200"/>
              <a:gd name="connsiteY7" fmla="*/ 4078202 h 6371303"/>
              <a:gd name="connsiteX8" fmla="*/ 5791200 w 5791200"/>
              <a:gd name="connsiteY8" fmla="*/ 4078202 h 6371303"/>
              <a:gd name="connsiteX9" fmla="*/ 5791200 w 5791200"/>
              <a:gd name="connsiteY9" fmla="*/ 6186100 h 6371303"/>
              <a:gd name="connsiteX10" fmla="*/ 5605997 w 5791200"/>
              <a:gd name="connsiteY10" fmla="*/ 6371303 h 6371303"/>
              <a:gd name="connsiteX11" fmla="*/ 185203 w 5791200"/>
              <a:gd name="connsiteY11" fmla="*/ 6371303 h 6371303"/>
              <a:gd name="connsiteX12" fmla="*/ 0 w 5791200"/>
              <a:gd name="connsiteY12" fmla="*/ 6186100 h 6371303"/>
              <a:gd name="connsiteX13" fmla="*/ 0 w 5791200"/>
              <a:gd name="connsiteY13" fmla="*/ 185203 h 6371303"/>
              <a:gd name="connsiteX14" fmla="*/ 185203 w 5791200"/>
              <a:gd name="connsiteY14" fmla="*/ 0 h 6371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91200" h="6371303">
                <a:moveTo>
                  <a:pt x="185203" y="0"/>
                </a:moveTo>
                <a:lnTo>
                  <a:pt x="5605997" y="0"/>
                </a:lnTo>
                <a:cubicBezTo>
                  <a:pt x="5708282" y="0"/>
                  <a:pt x="5791200" y="82918"/>
                  <a:pt x="5791200" y="185203"/>
                </a:cubicBezTo>
                <a:lnTo>
                  <a:pt x="5791200" y="2549252"/>
                </a:lnTo>
                <a:lnTo>
                  <a:pt x="4831646" y="2549252"/>
                </a:lnTo>
                <a:cubicBezTo>
                  <a:pt x="4715464" y="2549252"/>
                  <a:pt x="4621278" y="2643437"/>
                  <a:pt x="4621278" y="2759620"/>
                </a:cubicBezTo>
                <a:lnTo>
                  <a:pt x="4621278" y="3867834"/>
                </a:lnTo>
                <a:cubicBezTo>
                  <a:pt x="4621278" y="3984017"/>
                  <a:pt x="4715464" y="4078202"/>
                  <a:pt x="4831646" y="4078202"/>
                </a:cubicBezTo>
                <a:lnTo>
                  <a:pt x="5791200" y="4078202"/>
                </a:lnTo>
                <a:lnTo>
                  <a:pt x="5791200" y="6186100"/>
                </a:lnTo>
                <a:cubicBezTo>
                  <a:pt x="5791200" y="6288385"/>
                  <a:pt x="5708282" y="6371303"/>
                  <a:pt x="5605997" y="6371303"/>
                </a:cubicBezTo>
                <a:lnTo>
                  <a:pt x="185203" y="6371303"/>
                </a:lnTo>
                <a:cubicBezTo>
                  <a:pt x="82918" y="6371303"/>
                  <a:pt x="0" y="6288385"/>
                  <a:pt x="0" y="6186100"/>
                </a:cubicBezTo>
                <a:lnTo>
                  <a:pt x="0" y="185203"/>
                </a:lnTo>
                <a:cubicBezTo>
                  <a:pt x="0" y="82918"/>
                  <a:pt x="82918" y="0"/>
                  <a:pt x="185203" y="0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833752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6136A05-6531-551B-6AFA-BAA6FBF0FE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33750" y="228601"/>
            <a:ext cx="8674098" cy="6419850"/>
          </a:xfrm>
          <a:custGeom>
            <a:avLst/>
            <a:gdLst>
              <a:gd name="connsiteX0" fmla="*/ 205712 w 8674098"/>
              <a:gd name="connsiteY0" fmla="*/ 990600 h 6419850"/>
              <a:gd name="connsiteX1" fmla="*/ 3405829 w 8674098"/>
              <a:gd name="connsiteY1" fmla="*/ 990600 h 6419850"/>
              <a:gd name="connsiteX2" fmla="*/ 3405829 w 8674098"/>
              <a:gd name="connsiteY2" fmla="*/ 6419849 h 6419850"/>
              <a:gd name="connsiteX3" fmla="*/ 0 w 8674098"/>
              <a:gd name="connsiteY3" fmla="*/ 6419849 h 6419850"/>
              <a:gd name="connsiteX4" fmla="*/ 0 w 8674098"/>
              <a:gd name="connsiteY4" fmla="*/ 1196312 h 6419850"/>
              <a:gd name="connsiteX5" fmla="*/ 205712 w 8674098"/>
              <a:gd name="connsiteY5" fmla="*/ 990600 h 6419850"/>
              <a:gd name="connsiteX6" fmla="*/ 3568700 w 8674098"/>
              <a:gd name="connsiteY6" fmla="*/ 0 h 6419850"/>
              <a:gd name="connsiteX7" fmla="*/ 8460794 w 8674098"/>
              <a:gd name="connsiteY7" fmla="*/ 0 h 6419850"/>
              <a:gd name="connsiteX8" fmla="*/ 8674098 w 8674098"/>
              <a:gd name="connsiteY8" fmla="*/ 213304 h 6419850"/>
              <a:gd name="connsiteX9" fmla="*/ 8674098 w 8674098"/>
              <a:gd name="connsiteY9" fmla="*/ 6206546 h 6419850"/>
              <a:gd name="connsiteX10" fmla="*/ 8460794 w 8674098"/>
              <a:gd name="connsiteY10" fmla="*/ 6419850 h 6419850"/>
              <a:gd name="connsiteX11" fmla="*/ 3568700 w 8674098"/>
              <a:gd name="connsiteY11" fmla="*/ 6419850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674098" h="6419850">
                <a:moveTo>
                  <a:pt x="205712" y="990600"/>
                </a:moveTo>
                <a:lnTo>
                  <a:pt x="3405829" y="990600"/>
                </a:lnTo>
                <a:lnTo>
                  <a:pt x="3405829" y="6419849"/>
                </a:lnTo>
                <a:lnTo>
                  <a:pt x="0" y="6419849"/>
                </a:lnTo>
                <a:lnTo>
                  <a:pt x="0" y="1196312"/>
                </a:lnTo>
                <a:cubicBezTo>
                  <a:pt x="0" y="1082700"/>
                  <a:pt x="92101" y="990600"/>
                  <a:pt x="205712" y="990600"/>
                </a:cubicBezTo>
                <a:close/>
                <a:moveTo>
                  <a:pt x="3568700" y="0"/>
                </a:moveTo>
                <a:lnTo>
                  <a:pt x="8460794" y="0"/>
                </a:lnTo>
                <a:cubicBezTo>
                  <a:pt x="8578600" y="0"/>
                  <a:pt x="8674098" y="95499"/>
                  <a:pt x="8674098" y="213304"/>
                </a:cubicBezTo>
                <a:lnTo>
                  <a:pt x="8674098" y="6206546"/>
                </a:lnTo>
                <a:cubicBezTo>
                  <a:pt x="8674098" y="6324351"/>
                  <a:pt x="8578600" y="6419850"/>
                  <a:pt x="8460794" y="6419850"/>
                </a:cubicBezTo>
                <a:lnTo>
                  <a:pt x="3568700" y="6419850"/>
                </a:ln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D38D883-0754-C3E2-86C0-4B1727B999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21197" y="4181475"/>
            <a:ext cx="1836766" cy="1836766"/>
          </a:xfrm>
          <a:custGeom>
            <a:avLst/>
            <a:gdLst>
              <a:gd name="connsiteX0" fmla="*/ 918383 w 1836766"/>
              <a:gd name="connsiteY0" fmla="*/ 0 h 1836766"/>
              <a:gd name="connsiteX1" fmla="*/ 1836766 w 1836766"/>
              <a:gd name="connsiteY1" fmla="*/ 918383 h 1836766"/>
              <a:gd name="connsiteX2" fmla="*/ 918383 w 1836766"/>
              <a:gd name="connsiteY2" fmla="*/ 1836766 h 1836766"/>
              <a:gd name="connsiteX3" fmla="*/ 0 w 1836766"/>
              <a:gd name="connsiteY3" fmla="*/ 918383 h 1836766"/>
              <a:gd name="connsiteX4" fmla="*/ 918383 w 1836766"/>
              <a:gd name="connsiteY4" fmla="*/ 0 h 183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6766" h="1836766">
                <a:moveTo>
                  <a:pt x="918383" y="0"/>
                </a:moveTo>
                <a:cubicBezTo>
                  <a:pt x="1425592" y="0"/>
                  <a:pt x="1836766" y="411174"/>
                  <a:pt x="1836766" y="918383"/>
                </a:cubicBezTo>
                <a:cubicBezTo>
                  <a:pt x="1836766" y="1425592"/>
                  <a:pt x="1425592" y="1836766"/>
                  <a:pt x="918383" y="1836766"/>
                </a:cubicBezTo>
                <a:cubicBezTo>
                  <a:pt x="411174" y="1836766"/>
                  <a:pt x="0" y="1425592"/>
                  <a:pt x="0" y="918383"/>
                </a:cubicBezTo>
                <a:cubicBezTo>
                  <a:pt x="0" y="411174"/>
                  <a:pt x="411174" y="0"/>
                  <a:pt x="918383" y="0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62408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A1C4EC0-4531-3258-0023-64DF9B955AB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19500" y="1850564"/>
            <a:ext cx="5099233" cy="3156872"/>
          </a:xfrm>
          <a:custGeom>
            <a:avLst/>
            <a:gdLst>
              <a:gd name="connsiteX0" fmla="*/ 0 w 5099233"/>
              <a:gd name="connsiteY0" fmla="*/ 0 h 3156872"/>
              <a:gd name="connsiteX1" fmla="*/ 5099233 w 5099233"/>
              <a:gd name="connsiteY1" fmla="*/ 0 h 3156872"/>
              <a:gd name="connsiteX2" fmla="*/ 5099233 w 5099233"/>
              <a:gd name="connsiteY2" fmla="*/ 3156872 h 3156872"/>
              <a:gd name="connsiteX3" fmla="*/ 0 w 5099233"/>
              <a:gd name="connsiteY3" fmla="*/ 3156872 h 3156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99233" h="3156872">
                <a:moveTo>
                  <a:pt x="0" y="0"/>
                </a:moveTo>
                <a:lnTo>
                  <a:pt x="5099233" y="0"/>
                </a:lnTo>
                <a:lnTo>
                  <a:pt x="5099233" y="3156872"/>
                </a:lnTo>
                <a:lnTo>
                  <a:pt x="0" y="3156872"/>
                </a:ln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0371EF1-B47A-D30B-FF41-4A37BE89821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842724" y="3073122"/>
            <a:ext cx="1352016" cy="2948078"/>
          </a:xfrm>
          <a:custGeom>
            <a:avLst/>
            <a:gdLst>
              <a:gd name="connsiteX0" fmla="*/ 126589 w 1352016"/>
              <a:gd name="connsiteY0" fmla="*/ 0 h 2948078"/>
              <a:gd name="connsiteX1" fmla="*/ 291931 w 1352016"/>
              <a:gd name="connsiteY1" fmla="*/ 0 h 2948078"/>
              <a:gd name="connsiteX2" fmla="*/ 291931 w 1352016"/>
              <a:gd name="connsiteY2" fmla="*/ 9438 h 2948078"/>
              <a:gd name="connsiteX3" fmla="*/ 392874 w 1352016"/>
              <a:gd name="connsiteY3" fmla="*/ 110381 h 2948078"/>
              <a:gd name="connsiteX4" fmla="*/ 960978 w 1352016"/>
              <a:gd name="connsiteY4" fmla="*/ 110381 h 2948078"/>
              <a:gd name="connsiteX5" fmla="*/ 1061920 w 1352016"/>
              <a:gd name="connsiteY5" fmla="*/ 9438 h 2948078"/>
              <a:gd name="connsiteX6" fmla="*/ 1061920 w 1352016"/>
              <a:gd name="connsiteY6" fmla="*/ 0 h 2948078"/>
              <a:gd name="connsiteX7" fmla="*/ 1225427 w 1352016"/>
              <a:gd name="connsiteY7" fmla="*/ 0 h 2948078"/>
              <a:gd name="connsiteX8" fmla="*/ 1352016 w 1352016"/>
              <a:gd name="connsiteY8" fmla="*/ 126589 h 2948078"/>
              <a:gd name="connsiteX9" fmla="*/ 1352016 w 1352016"/>
              <a:gd name="connsiteY9" fmla="*/ 2821489 h 2948078"/>
              <a:gd name="connsiteX10" fmla="*/ 1225427 w 1352016"/>
              <a:gd name="connsiteY10" fmla="*/ 2948078 h 2948078"/>
              <a:gd name="connsiteX11" fmla="*/ 126589 w 1352016"/>
              <a:gd name="connsiteY11" fmla="*/ 2948078 h 2948078"/>
              <a:gd name="connsiteX12" fmla="*/ 0 w 1352016"/>
              <a:gd name="connsiteY12" fmla="*/ 2821489 h 2948078"/>
              <a:gd name="connsiteX13" fmla="*/ 0 w 1352016"/>
              <a:gd name="connsiteY13" fmla="*/ 126589 h 2948078"/>
              <a:gd name="connsiteX14" fmla="*/ 126589 w 1352016"/>
              <a:gd name="connsiteY14" fmla="*/ 0 h 2948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52016" h="2948078">
                <a:moveTo>
                  <a:pt x="126589" y="0"/>
                </a:moveTo>
                <a:lnTo>
                  <a:pt x="291931" y="0"/>
                </a:lnTo>
                <a:lnTo>
                  <a:pt x="291931" y="9438"/>
                </a:lnTo>
                <a:cubicBezTo>
                  <a:pt x="291931" y="65187"/>
                  <a:pt x="337125" y="110381"/>
                  <a:pt x="392874" y="110381"/>
                </a:cubicBezTo>
                <a:lnTo>
                  <a:pt x="960978" y="110381"/>
                </a:lnTo>
                <a:cubicBezTo>
                  <a:pt x="1016727" y="110381"/>
                  <a:pt x="1061920" y="65187"/>
                  <a:pt x="1061920" y="9438"/>
                </a:cubicBezTo>
                <a:lnTo>
                  <a:pt x="1061920" y="0"/>
                </a:lnTo>
                <a:lnTo>
                  <a:pt x="1225427" y="0"/>
                </a:lnTo>
                <a:cubicBezTo>
                  <a:pt x="1295340" y="0"/>
                  <a:pt x="1352016" y="56676"/>
                  <a:pt x="1352016" y="126589"/>
                </a:cubicBezTo>
                <a:lnTo>
                  <a:pt x="1352016" y="2821489"/>
                </a:lnTo>
                <a:cubicBezTo>
                  <a:pt x="1352016" y="2891402"/>
                  <a:pt x="1295340" y="2948078"/>
                  <a:pt x="1225427" y="2948078"/>
                </a:cubicBezTo>
                <a:lnTo>
                  <a:pt x="126589" y="2948078"/>
                </a:lnTo>
                <a:cubicBezTo>
                  <a:pt x="56676" y="2948078"/>
                  <a:pt x="0" y="2891402"/>
                  <a:pt x="0" y="2821489"/>
                </a:cubicBezTo>
                <a:lnTo>
                  <a:pt x="0" y="126589"/>
                </a:lnTo>
                <a:cubicBezTo>
                  <a:pt x="0" y="56676"/>
                  <a:pt x="56676" y="0"/>
                  <a:pt x="126589" y="0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74732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24E9DA-02FE-B609-C5EA-AE60A79FBA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95185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CD8E0A-1C6A-3535-E233-9B13671912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28749" y="2040009"/>
            <a:ext cx="4866124" cy="3051883"/>
          </a:xfrm>
          <a:custGeom>
            <a:avLst/>
            <a:gdLst>
              <a:gd name="connsiteX0" fmla="*/ 0 w 4866124"/>
              <a:gd name="connsiteY0" fmla="*/ 0 h 3051883"/>
              <a:gd name="connsiteX1" fmla="*/ 4866124 w 4866124"/>
              <a:gd name="connsiteY1" fmla="*/ 0 h 3051883"/>
              <a:gd name="connsiteX2" fmla="*/ 4866124 w 4866124"/>
              <a:gd name="connsiteY2" fmla="*/ 3051883 h 3051883"/>
              <a:gd name="connsiteX3" fmla="*/ 0 w 4866124"/>
              <a:gd name="connsiteY3" fmla="*/ 3051883 h 3051883"/>
              <a:gd name="connsiteX4" fmla="*/ 0 w 4866124"/>
              <a:gd name="connsiteY4" fmla="*/ 307292 h 3051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6124" h="3051883">
                <a:moveTo>
                  <a:pt x="0" y="0"/>
                </a:moveTo>
                <a:lnTo>
                  <a:pt x="4866124" y="0"/>
                </a:lnTo>
                <a:lnTo>
                  <a:pt x="4866124" y="3051883"/>
                </a:lnTo>
                <a:lnTo>
                  <a:pt x="0" y="3051883"/>
                </a:lnTo>
                <a:lnTo>
                  <a:pt x="0" y="307292"/>
                </a:ln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35892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34C73D8-815D-DAEB-82D4-D11B326D813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36857" y="1966005"/>
            <a:ext cx="3081889" cy="4626524"/>
          </a:xfrm>
          <a:custGeom>
            <a:avLst/>
            <a:gdLst>
              <a:gd name="connsiteX0" fmla="*/ 155666 w 3081889"/>
              <a:gd name="connsiteY0" fmla="*/ 0 h 4626524"/>
              <a:gd name="connsiteX1" fmla="*/ 2926223 w 3081889"/>
              <a:gd name="connsiteY1" fmla="*/ 0 h 4626524"/>
              <a:gd name="connsiteX2" fmla="*/ 3081889 w 3081889"/>
              <a:gd name="connsiteY2" fmla="*/ 155666 h 4626524"/>
              <a:gd name="connsiteX3" fmla="*/ 3081889 w 3081889"/>
              <a:gd name="connsiteY3" fmla="*/ 4626524 h 4626524"/>
              <a:gd name="connsiteX4" fmla="*/ 0 w 3081889"/>
              <a:gd name="connsiteY4" fmla="*/ 4626524 h 4626524"/>
              <a:gd name="connsiteX5" fmla="*/ 0 w 3081889"/>
              <a:gd name="connsiteY5" fmla="*/ 155666 h 4626524"/>
              <a:gd name="connsiteX6" fmla="*/ 155666 w 3081889"/>
              <a:gd name="connsiteY6" fmla="*/ 0 h 4626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81889" h="4626524">
                <a:moveTo>
                  <a:pt x="155666" y="0"/>
                </a:moveTo>
                <a:lnTo>
                  <a:pt x="2926223" y="0"/>
                </a:lnTo>
                <a:cubicBezTo>
                  <a:pt x="3012194" y="0"/>
                  <a:pt x="3081889" y="69695"/>
                  <a:pt x="3081889" y="155666"/>
                </a:cubicBezTo>
                <a:lnTo>
                  <a:pt x="3081889" y="4626524"/>
                </a:lnTo>
                <a:lnTo>
                  <a:pt x="0" y="4626524"/>
                </a:lnTo>
                <a:lnTo>
                  <a:pt x="0" y="155666"/>
                </a:lnTo>
                <a:cubicBezTo>
                  <a:pt x="0" y="69695"/>
                  <a:pt x="69694" y="0"/>
                  <a:pt x="155666" y="0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7410C6E-A6F9-DFB9-1088-B068EE2A590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55059" y="1966005"/>
            <a:ext cx="3081886" cy="4626524"/>
          </a:xfrm>
          <a:custGeom>
            <a:avLst/>
            <a:gdLst>
              <a:gd name="connsiteX0" fmla="*/ 155665 w 3081886"/>
              <a:gd name="connsiteY0" fmla="*/ 0 h 4626524"/>
              <a:gd name="connsiteX1" fmla="*/ 2926220 w 3081886"/>
              <a:gd name="connsiteY1" fmla="*/ 0 h 4626524"/>
              <a:gd name="connsiteX2" fmla="*/ 3081886 w 3081886"/>
              <a:gd name="connsiteY2" fmla="*/ 155666 h 4626524"/>
              <a:gd name="connsiteX3" fmla="*/ 3081886 w 3081886"/>
              <a:gd name="connsiteY3" fmla="*/ 4626524 h 4626524"/>
              <a:gd name="connsiteX4" fmla="*/ 0 w 3081886"/>
              <a:gd name="connsiteY4" fmla="*/ 4626524 h 4626524"/>
              <a:gd name="connsiteX5" fmla="*/ 0 w 3081886"/>
              <a:gd name="connsiteY5" fmla="*/ 155666 h 4626524"/>
              <a:gd name="connsiteX6" fmla="*/ 155665 w 3081886"/>
              <a:gd name="connsiteY6" fmla="*/ 0 h 4626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81886" h="4626524">
                <a:moveTo>
                  <a:pt x="155665" y="0"/>
                </a:moveTo>
                <a:lnTo>
                  <a:pt x="2926220" y="0"/>
                </a:lnTo>
                <a:cubicBezTo>
                  <a:pt x="3012192" y="0"/>
                  <a:pt x="3081886" y="69695"/>
                  <a:pt x="3081886" y="155666"/>
                </a:cubicBezTo>
                <a:lnTo>
                  <a:pt x="3081886" y="4626524"/>
                </a:lnTo>
                <a:lnTo>
                  <a:pt x="0" y="4626524"/>
                </a:lnTo>
                <a:lnTo>
                  <a:pt x="0" y="155666"/>
                </a:lnTo>
                <a:cubicBezTo>
                  <a:pt x="0" y="69695"/>
                  <a:pt x="69693" y="0"/>
                  <a:pt x="155665" y="0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E37C68-FC6F-D70B-13AE-8D892737C33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975601" y="1966555"/>
            <a:ext cx="3079749" cy="4625974"/>
          </a:xfrm>
          <a:custGeom>
            <a:avLst/>
            <a:gdLst>
              <a:gd name="connsiteX0" fmla="*/ 103622 w 3079749"/>
              <a:gd name="connsiteY0" fmla="*/ 0 h 4625974"/>
              <a:gd name="connsiteX1" fmla="*/ 3079749 w 3079749"/>
              <a:gd name="connsiteY1" fmla="*/ 0 h 4625974"/>
              <a:gd name="connsiteX2" fmla="*/ 3079749 w 3079749"/>
              <a:gd name="connsiteY2" fmla="*/ 4625974 h 4625974"/>
              <a:gd name="connsiteX3" fmla="*/ 103620 w 3079749"/>
              <a:gd name="connsiteY3" fmla="*/ 4625974 h 4625974"/>
              <a:gd name="connsiteX4" fmla="*/ 82739 w 3079749"/>
              <a:gd name="connsiteY4" fmla="*/ 4621228 h 4625974"/>
              <a:gd name="connsiteX5" fmla="*/ 0 w 3079749"/>
              <a:gd name="connsiteY5" fmla="*/ 4392317 h 4625974"/>
              <a:gd name="connsiteX6" fmla="*/ 0 w 3079749"/>
              <a:gd name="connsiteY6" fmla="*/ 233658 h 4625974"/>
              <a:gd name="connsiteX7" fmla="*/ 103622 w 3079749"/>
              <a:gd name="connsiteY7" fmla="*/ 0 h 462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9749" h="4625974">
                <a:moveTo>
                  <a:pt x="103622" y="0"/>
                </a:moveTo>
                <a:lnTo>
                  <a:pt x="3079749" y="0"/>
                </a:lnTo>
                <a:lnTo>
                  <a:pt x="3079749" y="4625974"/>
                </a:lnTo>
                <a:lnTo>
                  <a:pt x="103620" y="4625974"/>
                </a:lnTo>
                <a:lnTo>
                  <a:pt x="82739" y="4621228"/>
                </a:lnTo>
                <a:cubicBezTo>
                  <a:pt x="35520" y="4599440"/>
                  <a:pt x="0" y="4505232"/>
                  <a:pt x="0" y="4392317"/>
                </a:cubicBezTo>
                <a:lnTo>
                  <a:pt x="0" y="233658"/>
                </a:lnTo>
                <a:cubicBezTo>
                  <a:pt x="0" y="104612"/>
                  <a:pt x="46394" y="0"/>
                  <a:pt x="103622" y="0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07023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B44A507-8D12-AB33-437B-73957899864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57703" y="16541"/>
            <a:ext cx="2867032" cy="5048391"/>
          </a:xfrm>
          <a:custGeom>
            <a:avLst/>
            <a:gdLst>
              <a:gd name="connsiteX0" fmla="*/ 211286 w 2867032"/>
              <a:gd name="connsiteY0" fmla="*/ 1660614 h 5048391"/>
              <a:gd name="connsiteX1" fmla="*/ 2659656 w 2867032"/>
              <a:gd name="connsiteY1" fmla="*/ 1660614 h 5048391"/>
              <a:gd name="connsiteX2" fmla="*/ 2867032 w 2867032"/>
              <a:gd name="connsiteY2" fmla="*/ 1867990 h 5048391"/>
              <a:gd name="connsiteX3" fmla="*/ 2867032 w 2867032"/>
              <a:gd name="connsiteY3" fmla="*/ 4841015 h 5048391"/>
              <a:gd name="connsiteX4" fmla="*/ 2659656 w 2867032"/>
              <a:gd name="connsiteY4" fmla="*/ 5048391 h 5048391"/>
              <a:gd name="connsiteX5" fmla="*/ 211286 w 2867032"/>
              <a:gd name="connsiteY5" fmla="*/ 5048391 h 5048391"/>
              <a:gd name="connsiteX6" fmla="*/ 3910 w 2867032"/>
              <a:gd name="connsiteY6" fmla="*/ 4841015 h 5048391"/>
              <a:gd name="connsiteX7" fmla="*/ 3910 w 2867032"/>
              <a:gd name="connsiteY7" fmla="*/ 1867990 h 5048391"/>
              <a:gd name="connsiteX8" fmla="*/ 211286 w 2867032"/>
              <a:gd name="connsiteY8" fmla="*/ 1660614 h 5048391"/>
              <a:gd name="connsiteX9" fmla="*/ 0 w 2867032"/>
              <a:gd name="connsiteY9" fmla="*/ 0 h 5048391"/>
              <a:gd name="connsiteX10" fmla="*/ 2863122 w 2867032"/>
              <a:gd name="connsiteY10" fmla="*/ 0 h 5048391"/>
              <a:gd name="connsiteX11" fmla="*/ 2863122 w 2867032"/>
              <a:gd name="connsiteY11" fmla="*/ 1260056 h 5048391"/>
              <a:gd name="connsiteX12" fmla="*/ 2611105 w 2867032"/>
              <a:gd name="connsiteY12" fmla="*/ 1512073 h 5048391"/>
              <a:gd name="connsiteX13" fmla="*/ 252017 w 2867032"/>
              <a:gd name="connsiteY13" fmla="*/ 1512073 h 5048391"/>
              <a:gd name="connsiteX14" fmla="*/ 0 w 2867032"/>
              <a:gd name="connsiteY14" fmla="*/ 1260056 h 504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67032" h="5048391">
                <a:moveTo>
                  <a:pt x="211286" y="1660614"/>
                </a:moveTo>
                <a:lnTo>
                  <a:pt x="2659656" y="1660614"/>
                </a:lnTo>
                <a:cubicBezTo>
                  <a:pt x="2774187" y="1660614"/>
                  <a:pt x="2867032" y="1753459"/>
                  <a:pt x="2867032" y="1867990"/>
                </a:cubicBezTo>
                <a:lnTo>
                  <a:pt x="2867032" y="4841015"/>
                </a:lnTo>
                <a:cubicBezTo>
                  <a:pt x="2867032" y="4955546"/>
                  <a:pt x="2774187" y="5048391"/>
                  <a:pt x="2659656" y="5048391"/>
                </a:cubicBezTo>
                <a:lnTo>
                  <a:pt x="211286" y="5048391"/>
                </a:lnTo>
                <a:cubicBezTo>
                  <a:pt x="96755" y="5048391"/>
                  <a:pt x="3910" y="4955546"/>
                  <a:pt x="3910" y="4841015"/>
                </a:cubicBezTo>
                <a:lnTo>
                  <a:pt x="3910" y="1867990"/>
                </a:lnTo>
                <a:cubicBezTo>
                  <a:pt x="3910" y="1753459"/>
                  <a:pt x="96755" y="1660614"/>
                  <a:pt x="211286" y="1660614"/>
                </a:cubicBezTo>
                <a:close/>
                <a:moveTo>
                  <a:pt x="0" y="0"/>
                </a:moveTo>
                <a:lnTo>
                  <a:pt x="2863122" y="0"/>
                </a:lnTo>
                <a:lnTo>
                  <a:pt x="2863122" y="1260056"/>
                </a:lnTo>
                <a:cubicBezTo>
                  <a:pt x="2863122" y="1399241"/>
                  <a:pt x="2750290" y="1512073"/>
                  <a:pt x="2611105" y="1512073"/>
                </a:cubicBezTo>
                <a:lnTo>
                  <a:pt x="252017" y="1512073"/>
                </a:lnTo>
                <a:cubicBezTo>
                  <a:pt x="112832" y="1512073"/>
                  <a:pt x="0" y="1399241"/>
                  <a:pt x="0" y="1260056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9A38D6A-598E-1559-C5A7-732EC5A87A7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4328" y="-1"/>
            <a:ext cx="3963120" cy="6006817"/>
          </a:xfrm>
          <a:custGeom>
            <a:avLst/>
            <a:gdLst>
              <a:gd name="connsiteX0" fmla="*/ 245377 w 3963120"/>
              <a:gd name="connsiteY0" fmla="*/ 2619040 h 6006817"/>
              <a:gd name="connsiteX1" fmla="*/ 3717743 w 3963120"/>
              <a:gd name="connsiteY1" fmla="*/ 2619040 h 6006817"/>
              <a:gd name="connsiteX2" fmla="*/ 3963120 w 3963120"/>
              <a:gd name="connsiteY2" fmla="*/ 2864417 h 6006817"/>
              <a:gd name="connsiteX3" fmla="*/ 3963120 w 3963120"/>
              <a:gd name="connsiteY3" fmla="*/ 5761440 h 6006817"/>
              <a:gd name="connsiteX4" fmla="*/ 3717743 w 3963120"/>
              <a:gd name="connsiteY4" fmla="*/ 6006817 h 6006817"/>
              <a:gd name="connsiteX5" fmla="*/ 245377 w 3963120"/>
              <a:gd name="connsiteY5" fmla="*/ 6006817 h 6006817"/>
              <a:gd name="connsiteX6" fmla="*/ 0 w 3963120"/>
              <a:gd name="connsiteY6" fmla="*/ 5761440 h 6006817"/>
              <a:gd name="connsiteX7" fmla="*/ 0 w 3963120"/>
              <a:gd name="connsiteY7" fmla="*/ 2864417 h 6006817"/>
              <a:gd name="connsiteX8" fmla="*/ 245377 w 3963120"/>
              <a:gd name="connsiteY8" fmla="*/ 2619040 h 6006817"/>
              <a:gd name="connsiteX9" fmla="*/ 1308562 w 3963120"/>
              <a:gd name="connsiteY9" fmla="*/ 0 h 6006817"/>
              <a:gd name="connsiteX10" fmla="*/ 3943466 w 3963120"/>
              <a:gd name="connsiteY10" fmla="*/ 0 h 6006817"/>
              <a:gd name="connsiteX11" fmla="*/ 3943466 w 3963120"/>
              <a:gd name="connsiteY11" fmla="*/ 2220371 h 6006817"/>
              <a:gd name="connsiteX12" fmla="*/ 3679256 w 3963120"/>
              <a:gd name="connsiteY12" fmla="*/ 2484581 h 6006817"/>
              <a:gd name="connsiteX13" fmla="*/ 1572772 w 3963120"/>
              <a:gd name="connsiteY13" fmla="*/ 2484581 h 6006817"/>
              <a:gd name="connsiteX14" fmla="*/ 1308562 w 3963120"/>
              <a:gd name="connsiteY14" fmla="*/ 2220371 h 6006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63120" h="6006817">
                <a:moveTo>
                  <a:pt x="245377" y="2619040"/>
                </a:moveTo>
                <a:lnTo>
                  <a:pt x="3717743" y="2619040"/>
                </a:lnTo>
                <a:cubicBezTo>
                  <a:pt x="3853261" y="2619040"/>
                  <a:pt x="3963120" y="2728899"/>
                  <a:pt x="3963120" y="2864417"/>
                </a:cubicBezTo>
                <a:lnTo>
                  <a:pt x="3963120" y="5761440"/>
                </a:lnTo>
                <a:cubicBezTo>
                  <a:pt x="3963120" y="5896958"/>
                  <a:pt x="3853261" y="6006817"/>
                  <a:pt x="3717743" y="6006817"/>
                </a:cubicBezTo>
                <a:lnTo>
                  <a:pt x="245377" y="6006817"/>
                </a:lnTo>
                <a:cubicBezTo>
                  <a:pt x="109859" y="6006817"/>
                  <a:pt x="0" y="5896958"/>
                  <a:pt x="0" y="5761440"/>
                </a:cubicBezTo>
                <a:lnTo>
                  <a:pt x="0" y="2864417"/>
                </a:lnTo>
                <a:cubicBezTo>
                  <a:pt x="0" y="2728899"/>
                  <a:pt x="109859" y="2619040"/>
                  <a:pt x="245377" y="2619040"/>
                </a:cubicBezTo>
                <a:close/>
                <a:moveTo>
                  <a:pt x="1308562" y="0"/>
                </a:moveTo>
                <a:lnTo>
                  <a:pt x="3943466" y="0"/>
                </a:lnTo>
                <a:lnTo>
                  <a:pt x="3943466" y="2220371"/>
                </a:lnTo>
                <a:cubicBezTo>
                  <a:pt x="3943466" y="2366290"/>
                  <a:pt x="3825175" y="2484581"/>
                  <a:pt x="3679256" y="2484581"/>
                </a:cubicBezTo>
                <a:lnTo>
                  <a:pt x="1572772" y="2484581"/>
                </a:lnTo>
                <a:cubicBezTo>
                  <a:pt x="1426853" y="2484581"/>
                  <a:pt x="1308562" y="2366290"/>
                  <a:pt x="1308562" y="2220371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14418D4-F335-416D-DEDA-9F3FF4D2D70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57704" y="5213473"/>
            <a:ext cx="4500646" cy="1661071"/>
          </a:xfrm>
          <a:custGeom>
            <a:avLst/>
            <a:gdLst>
              <a:gd name="connsiteX0" fmla="*/ 201903 w 4500646"/>
              <a:gd name="connsiteY0" fmla="*/ 0 h 1661071"/>
              <a:gd name="connsiteX1" fmla="*/ 4298743 w 4500646"/>
              <a:gd name="connsiteY1" fmla="*/ 0 h 1661071"/>
              <a:gd name="connsiteX2" fmla="*/ 4500646 w 4500646"/>
              <a:gd name="connsiteY2" fmla="*/ 201903 h 1661071"/>
              <a:gd name="connsiteX3" fmla="*/ 4500646 w 4500646"/>
              <a:gd name="connsiteY3" fmla="*/ 1661071 h 1661071"/>
              <a:gd name="connsiteX4" fmla="*/ 0 w 4500646"/>
              <a:gd name="connsiteY4" fmla="*/ 1661071 h 1661071"/>
              <a:gd name="connsiteX5" fmla="*/ 0 w 4500646"/>
              <a:gd name="connsiteY5" fmla="*/ 201903 h 1661071"/>
              <a:gd name="connsiteX6" fmla="*/ 201903 w 4500646"/>
              <a:gd name="connsiteY6" fmla="*/ 0 h 1661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0646" h="1661071">
                <a:moveTo>
                  <a:pt x="201903" y="0"/>
                </a:moveTo>
                <a:lnTo>
                  <a:pt x="4298743" y="0"/>
                </a:lnTo>
                <a:cubicBezTo>
                  <a:pt x="4410251" y="0"/>
                  <a:pt x="4500646" y="90395"/>
                  <a:pt x="4500646" y="201903"/>
                </a:cubicBezTo>
                <a:lnTo>
                  <a:pt x="4500646" y="1661071"/>
                </a:lnTo>
                <a:lnTo>
                  <a:pt x="0" y="1661071"/>
                </a:lnTo>
                <a:lnTo>
                  <a:pt x="0" y="201903"/>
                </a:lnTo>
                <a:cubicBezTo>
                  <a:pt x="0" y="90395"/>
                  <a:pt x="90395" y="0"/>
                  <a:pt x="201903" y="0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3527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BA954CC-EB7F-0072-4629-05413700D2C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84514" y="1555382"/>
            <a:ext cx="2208893" cy="3317907"/>
          </a:xfrm>
          <a:custGeom>
            <a:avLst/>
            <a:gdLst>
              <a:gd name="connsiteX0" fmla="*/ 130634 w 2208893"/>
              <a:gd name="connsiteY0" fmla="*/ 0 h 3317907"/>
              <a:gd name="connsiteX1" fmla="*/ 2078259 w 2208893"/>
              <a:gd name="connsiteY1" fmla="*/ 0 h 3317907"/>
              <a:gd name="connsiteX2" fmla="*/ 2208893 w 2208893"/>
              <a:gd name="connsiteY2" fmla="*/ 130634 h 3317907"/>
              <a:gd name="connsiteX3" fmla="*/ 2208893 w 2208893"/>
              <a:gd name="connsiteY3" fmla="*/ 3187273 h 3317907"/>
              <a:gd name="connsiteX4" fmla="*/ 2078259 w 2208893"/>
              <a:gd name="connsiteY4" fmla="*/ 3317907 h 3317907"/>
              <a:gd name="connsiteX5" fmla="*/ 130634 w 2208893"/>
              <a:gd name="connsiteY5" fmla="*/ 3317907 h 3317907"/>
              <a:gd name="connsiteX6" fmla="*/ 0 w 2208893"/>
              <a:gd name="connsiteY6" fmla="*/ 3187273 h 3317907"/>
              <a:gd name="connsiteX7" fmla="*/ 0 w 2208893"/>
              <a:gd name="connsiteY7" fmla="*/ 130634 h 3317907"/>
              <a:gd name="connsiteX8" fmla="*/ 130634 w 2208893"/>
              <a:gd name="connsiteY8" fmla="*/ 0 h 331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8893" h="3317907">
                <a:moveTo>
                  <a:pt x="130634" y="0"/>
                </a:moveTo>
                <a:lnTo>
                  <a:pt x="2078259" y="0"/>
                </a:lnTo>
                <a:cubicBezTo>
                  <a:pt x="2150406" y="0"/>
                  <a:pt x="2208893" y="58487"/>
                  <a:pt x="2208893" y="130634"/>
                </a:cubicBezTo>
                <a:lnTo>
                  <a:pt x="2208893" y="3187273"/>
                </a:lnTo>
                <a:cubicBezTo>
                  <a:pt x="2208893" y="3259420"/>
                  <a:pt x="2150406" y="3317907"/>
                  <a:pt x="2078259" y="3317907"/>
                </a:cubicBezTo>
                <a:lnTo>
                  <a:pt x="130634" y="3317907"/>
                </a:lnTo>
                <a:cubicBezTo>
                  <a:pt x="58487" y="3317907"/>
                  <a:pt x="0" y="3259420"/>
                  <a:pt x="0" y="3187273"/>
                </a:cubicBezTo>
                <a:lnTo>
                  <a:pt x="0" y="130634"/>
                </a:lnTo>
                <a:cubicBezTo>
                  <a:pt x="0" y="58487"/>
                  <a:pt x="58487" y="0"/>
                  <a:pt x="130634" y="0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11B5F74-D30D-4798-E261-162A38DD217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90257" y="1555382"/>
            <a:ext cx="2208893" cy="3317907"/>
          </a:xfrm>
          <a:custGeom>
            <a:avLst/>
            <a:gdLst>
              <a:gd name="connsiteX0" fmla="*/ 130634 w 2208893"/>
              <a:gd name="connsiteY0" fmla="*/ 0 h 3317907"/>
              <a:gd name="connsiteX1" fmla="*/ 2078259 w 2208893"/>
              <a:gd name="connsiteY1" fmla="*/ 0 h 3317907"/>
              <a:gd name="connsiteX2" fmla="*/ 2208893 w 2208893"/>
              <a:gd name="connsiteY2" fmla="*/ 130634 h 3317907"/>
              <a:gd name="connsiteX3" fmla="*/ 2208893 w 2208893"/>
              <a:gd name="connsiteY3" fmla="*/ 3187273 h 3317907"/>
              <a:gd name="connsiteX4" fmla="*/ 2078259 w 2208893"/>
              <a:gd name="connsiteY4" fmla="*/ 3317907 h 3317907"/>
              <a:gd name="connsiteX5" fmla="*/ 130634 w 2208893"/>
              <a:gd name="connsiteY5" fmla="*/ 3317907 h 3317907"/>
              <a:gd name="connsiteX6" fmla="*/ 0 w 2208893"/>
              <a:gd name="connsiteY6" fmla="*/ 3187273 h 3317907"/>
              <a:gd name="connsiteX7" fmla="*/ 0 w 2208893"/>
              <a:gd name="connsiteY7" fmla="*/ 130634 h 3317907"/>
              <a:gd name="connsiteX8" fmla="*/ 130634 w 2208893"/>
              <a:gd name="connsiteY8" fmla="*/ 0 h 331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8893" h="3317907">
                <a:moveTo>
                  <a:pt x="130634" y="0"/>
                </a:moveTo>
                <a:lnTo>
                  <a:pt x="2078259" y="0"/>
                </a:lnTo>
                <a:cubicBezTo>
                  <a:pt x="2150406" y="0"/>
                  <a:pt x="2208893" y="58487"/>
                  <a:pt x="2208893" y="130634"/>
                </a:cubicBezTo>
                <a:lnTo>
                  <a:pt x="2208893" y="3187273"/>
                </a:lnTo>
                <a:cubicBezTo>
                  <a:pt x="2208893" y="3259420"/>
                  <a:pt x="2150406" y="3317907"/>
                  <a:pt x="2078259" y="3317907"/>
                </a:cubicBezTo>
                <a:lnTo>
                  <a:pt x="130634" y="3317907"/>
                </a:lnTo>
                <a:cubicBezTo>
                  <a:pt x="58487" y="3317907"/>
                  <a:pt x="0" y="3259420"/>
                  <a:pt x="0" y="3187273"/>
                </a:cubicBezTo>
                <a:lnTo>
                  <a:pt x="0" y="130634"/>
                </a:lnTo>
                <a:cubicBezTo>
                  <a:pt x="0" y="58487"/>
                  <a:pt x="58487" y="0"/>
                  <a:pt x="130634" y="0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6E8F110-CE6E-E734-62E3-94138FCC5FB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1555382"/>
            <a:ext cx="2208893" cy="3317907"/>
          </a:xfrm>
          <a:custGeom>
            <a:avLst/>
            <a:gdLst>
              <a:gd name="connsiteX0" fmla="*/ 130634 w 2208893"/>
              <a:gd name="connsiteY0" fmla="*/ 0 h 3317907"/>
              <a:gd name="connsiteX1" fmla="*/ 2078259 w 2208893"/>
              <a:gd name="connsiteY1" fmla="*/ 0 h 3317907"/>
              <a:gd name="connsiteX2" fmla="*/ 2208893 w 2208893"/>
              <a:gd name="connsiteY2" fmla="*/ 130634 h 3317907"/>
              <a:gd name="connsiteX3" fmla="*/ 2208893 w 2208893"/>
              <a:gd name="connsiteY3" fmla="*/ 3187273 h 3317907"/>
              <a:gd name="connsiteX4" fmla="*/ 2078259 w 2208893"/>
              <a:gd name="connsiteY4" fmla="*/ 3317907 h 3317907"/>
              <a:gd name="connsiteX5" fmla="*/ 130634 w 2208893"/>
              <a:gd name="connsiteY5" fmla="*/ 3317907 h 3317907"/>
              <a:gd name="connsiteX6" fmla="*/ 0 w 2208893"/>
              <a:gd name="connsiteY6" fmla="*/ 3187273 h 3317907"/>
              <a:gd name="connsiteX7" fmla="*/ 0 w 2208893"/>
              <a:gd name="connsiteY7" fmla="*/ 130634 h 3317907"/>
              <a:gd name="connsiteX8" fmla="*/ 130634 w 2208893"/>
              <a:gd name="connsiteY8" fmla="*/ 0 h 331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8893" h="3317907">
                <a:moveTo>
                  <a:pt x="130634" y="0"/>
                </a:moveTo>
                <a:lnTo>
                  <a:pt x="2078259" y="0"/>
                </a:lnTo>
                <a:cubicBezTo>
                  <a:pt x="2150406" y="0"/>
                  <a:pt x="2208893" y="58487"/>
                  <a:pt x="2208893" y="130634"/>
                </a:cubicBezTo>
                <a:lnTo>
                  <a:pt x="2208893" y="3187273"/>
                </a:lnTo>
                <a:cubicBezTo>
                  <a:pt x="2208893" y="3259420"/>
                  <a:pt x="2150406" y="3317907"/>
                  <a:pt x="2078259" y="3317907"/>
                </a:cubicBezTo>
                <a:lnTo>
                  <a:pt x="130634" y="3317907"/>
                </a:lnTo>
                <a:cubicBezTo>
                  <a:pt x="58487" y="3317907"/>
                  <a:pt x="0" y="3259420"/>
                  <a:pt x="0" y="3187273"/>
                </a:cubicBezTo>
                <a:lnTo>
                  <a:pt x="0" y="130634"/>
                </a:lnTo>
                <a:cubicBezTo>
                  <a:pt x="0" y="58487"/>
                  <a:pt x="58487" y="0"/>
                  <a:pt x="130634" y="0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91C0B0A-618E-7BA2-FA11-0AABC38F5C1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501743" y="1555382"/>
            <a:ext cx="2208893" cy="3317907"/>
          </a:xfrm>
          <a:custGeom>
            <a:avLst/>
            <a:gdLst>
              <a:gd name="connsiteX0" fmla="*/ 130634 w 2208893"/>
              <a:gd name="connsiteY0" fmla="*/ 0 h 3317907"/>
              <a:gd name="connsiteX1" fmla="*/ 2078259 w 2208893"/>
              <a:gd name="connsiteY1" fmla="*/ 0 h 3317907"/>
              <a:gd name="connsiteX2" fmla="*/ 2208893 w 2208893"/>
              <a:gd name="connsiteY2" fmla="*/ 130634 h 3317907"/>
              <a:gd name="connsiteX3" fmla="*/ 2208893 w 2208893"/>
              <a:gd name="connsiteY3" fmla="*/ 3187273 h 3317907"/>
              <a:gd name="connsiteX4" fmla="*/ 2078259 w 2208893"/>
              <a:gd name="connsiteY4" fmla="*/ 3317907 h 3317907"/>
              <a:gd name="connsiteX5" fmla="*/ 130634 w 2208893"/>
              <a:gd name="connsiteY5" fmla="*/ 3317907 h 3317907"/>
              <a:gd name="connsiteX6" fmla="*/ 0 w 2208893"/>
              <a:gd name="connsiteY6" fmla="*/ 3187273 h 3317907"/>
              <a:gd name="connsiteX7" fmla="*/ 0 w 2208893"/>
              <a:gd name="connsiteY7" fmla="*/ 130634 h 3317907"/>
              <a:gd name="connsiteX8" fmla="*/ 130634 w 2208893"/>
              <a:gd name="connsiteY8" fmla="*/ 0 h 331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8893" h="3317907">
                <a:moveTo>
                  <a:pt x="130634" y="0"/>
                </a:moveTo>
                <a:lnTo>
                  <a:pt x="2078259" y="0"/>
                </a:lnTo>
                <a:cubicBezTo>
                  <a:pt x="2150406" y="0"/>
                  <a:pt x="2208893" y="58487"/>
                  <a:pt x="2208893" y="130634"/>
                </a:cubicBezTo>
                <a:lnTo>
                  <a:pt x="2208893" y="3187273"/>
                </a:lnTo>
                <a:cubicBezTo>
                  <a:pt x="2208893" y="3259420"/>
                  <a:pt x="2150406" y="3317907"/>
                  <a:pt x="2078259" y="3317907"/>
                </a:cubicBezTo>
                <a:lnTo>
                  <a:pt x="130634" y="3317907"/>
                </a:lnTo>
                <a:cubicBezTo>
                  <a:pt x="58487" y="3317907"/>
                  <a:pt x="0" y="3259420"/>
                  <a:pt x="0" y="3187273"/>
                </a:cubicBezTo>
                <a:lnTo>
                  <a:pt x="0" y="130634"/>
                </a:lnTo>
                <a:cubicBezTo>
                  <a:pt x="0" y="58487"/>
                  <a:pt x="58487" y="0"/>
                  <a:pt x="130634" y="0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89553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453CB2E-B155-3616-BFCF-7D54C4B583E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96115" y="217359"/>
            <a:ext cx="2772685" cy="3143061"/>
          </a:xfrm>
          <a:custGeom>
            <a:avLst/>
            <a:gdLst>
              <a:gd name="connsiteX0" fmla="*/ 0 w 2772685"/>
              <a:gd name="connsiteY0" fmla="*/ 0 h 3084643"/>
              <a:gd name="connsiteX1" fmla="*/ 2772685 w 2772685"/>
              <a:gd name="connsiteY1" fmla="*/ 0 h 3084643"/>
              <a:gd name="connsiteX2" fmla="*/ 2772685 w 2772685"/>
              <a:gd name="connsiteY2" fmla="*/ 3084643 h 3084643"/>
              <a:gd name="connsiteX3" fmla="*/ 0 w 2772685"/>
              <a:gd name="connsiteY3" fmla="*/ 3084643 h 308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2685" h="3084643">
                <a:moveTo>
                  <a:pt x="0" y="0"/>
                </a:moveTo>
                <a:lnTo>
                  <a:pt x="2772685" y="0"/>
                </a:lnTo>
                <a:lnTo>
                  <a:pt x="2772685" y="3084643"/>
                </a:lnTo>
                <a:lnTo>
                  <a:pt x="0" y="3084643"/>
                </a:ln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2FBE7E9-D264-BB90-9B6A-6F22811A6DA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82879" y="3555999"/>
            <a:ext cx="4823833" cy="3084643"/>
          </a:xfrm>
          <a:custGeom>
            <a:avLst/>
            <a:gdLst>
              <a:gd name="connsiteX0" fmla="*/ 0 w 4823833"/>
              <a:gd name="connsiteY0" fmla="*/ 0 h 3084643"/>
              <a:gd name="connsiteX1" fmla="*/ 4823833 w 4823833"/>
              <a:gd name="connsiteY1" fmla="*/ 0 h 3084643"/>
              <a:gd name="connsiteX2" fmla="*/ 4823833 w 4823833"/>
              <a:gd name="connsiteY2" fmla="*/ 3084643 h 3084643"/>
              <a:gd name="connsiteX3" fmla="*/ 270276 w 4823833"/>
              <a:gd name="connsiteY3" fmla="*/ 3084643 h 3084643"/>
              <a:gd name="connsiteX4" fmla="*/ 0 w 4823833"/>
              <a:gd name="connsiteY4" fmla="*/ 2814367 h 308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3833" h="3084643">
                <a:moveTo>
                  <a:pt x="0" y="0"/>
                </a:moveTo>
                <a:lnTo>
                  <a:pt x="4823833" y="0"/>
                </a:lnTo>
                <a:lnTo>
                  <a:pt x="4823833" y="3084643"/>
                </a:lnTo>
                <a:lnTo>
                  <a:pt x="270276" y="3084643"/>
                </a:lnTo>
                <a:cubicBezTo>
                  <a:pt x="121007" y="3084643"/>
                  <a:pt x="0" y="2963636"/>
                  <a:pt x="0" y="2814367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414393-6CA4-FAE4-F8A8-B736DCA9EE9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96114" y="3556000"/>
            <a:ext cx="2772685" cy="3084643"/>
          </a:xfrm>
          <a:custGeom>
            <a:avLst/>
            <a:gdLst>
              <a:gd name="connsiteX0" fmla="*/ 0 w 2772685"/>
              <a:gd name="connsiteY0" fmla="*/ 0 h 3084643"/>
              <a:gd name="connsiteX1" fmla="*/ 2772685 w 2772685"/>
              <a:gd name="connsiteY1" fmla="*/ 0 h 3084643"/>
              <a:gd name="connsiteX2" fmla="*/ 2772685 w 2772685"/>
              <a:gd name="connsiteY2" fmla="*/ 3084643 h 3084643"/>
              <a:gd name="connsiteX3" fmla="*/ 0 w 2772685"/>
              <a:gd name="connsiteY3" fmla="*/ 3084643 h 308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2685" h="3084643">
                <a:moveTo>
                  <a:pt x="0" y="0"/>
                </a:moveTo>
                <a:lnTo>
                  <a:pt x="2772685" y="0"/>
                </a:lnTo>
                <a:lnTo>
                  <a:pt x="2772685" y="3084643"/>
                </a:lnTo>
                <a:lnTo>
                  <a:pt x="0" y="3084643"/>
                </a:ln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93509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20DA1D2-40D1-B313-30EE-0984A26132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84448" y="431728"/>
            <a:ext cx="2596479" cy="6017808"/>
          </a:xfrm>
          <a:custGeom>
            <a:avLst/>
            <a:gdLst>
              <a:gd name="connsiteX0" fmla="*/ 222882 w 2596479"/>
              <a:gd name="connsiteY0" fmla="*/ 0 h 6017808"/>
              <a:gd name="connsiteX1" fmla="*/ 2373597 w 2596479"/>
              <a:gd name="connsiteY1" fmla="*/ 0 h 6017808"/>
              <a:gd name="connsiteX2" fmla="*/ 2596479 w 2596479"/>
              <a:gd name="connsiteY2" fmla="*/ 222882 h 6017808"/>
              <a:gd name="connsiteX3" fmla="*/ 2596479 w 2596479"/>
              <a:gd name="connsiteY3" fmla="*/ 5794926 h 6017808"/>
              <a:gd name="connsiteX4" fmla="*/ 2373597 w 2596479"/>
              <a:gd name="connsiteY4" fmla="*/ 6017808 h 6017808"/>
              <a:gd name="connsiteX5" fmla="*/ 222882 w 2596479"/>
              <a:gd name="connsiteY5" fmla="*/ 6017808 h 6017808"/>
              <a:gd name="connsiteX6" fmla="*/ 0 w 2596479"/>
              <a:gd name="connsiteY6" fmla="*/ 5794926 h 6017808"/>
              <a:gd name="connsiteX7" fmla="*/ 0 w 2596479"/>
              <a:gd name="connsiteY7" fmla="*/ 222882 h 6017808"/>
              <a:gd name="connsiteX8" fmla="*/ 222882 w 2596479"/>
              <a:gd name="connsiteY8" fmla="*/ 0 h 601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6479" h="6017808">
                <a:moveTo>
                  <a:pt x="222882" y="0"/>
                </a:moveTo>
                <a:lnTo>
                  <a:pt x="2373597" y="0"/>
                </a:lnTo>
                <a:cubicBezTo>
                  <a:pt x="2496691" y="0"/>
                  <a:pt x="2596479" y="99788"/>
                  <a:pt x="2596479" y="222882"/>
                </a:cubicBezTo>
                <a:lnTo>
                  <a:pt x="2596479" y="5794926"/>
                </a:lnTo>
                <a:cubicBezTo>
                  <a:pt x="2596479" y="5918020"/>
                  <a:pt x="2496691" y="6017808"/>
                  <a:pt x="2373597" y="6017808"/>
                </a:cubicBezTo>
                <a:lnTo>
                  <a:pt x="222882" y="6017808"/>
                </a:lnTo>
                <a:cubicBezTo>
                  <a:pt x="99788" y="6017808"/>
                  <a:pt x="0" y="5918020"/>
                  <a:pt x="0" y="5794926"/>
                </a:cubicBezTo>
                <a:lnTo>
                  <a:pt x="0" y="222882"/>
                </a:lnTo>
                <a:cubicBezTo>
                  <a:pt x="0" y="99788"/>
                  <a:pt x="99788" y="0"/>
                  <a:pt x="222882" y="0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FF615E9-7AD5-38E7-8A9B-E0003E3B3C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10393" y="2970974"/>
            <a:ext cx="5771213" cy="3478562"/>
          </a:xfrm>
          <a:custGeom>
            <a:avLst/>
            <a:gdLst>
              <a:gd name="connsiteX0" fmla="*/ 194243 w 5771213"/>
              <a:gd name="connsiteY0" fmla="*/ 0 h 3478562"/>
              <a:gd name="connsiteX1" fmla="*/ 5576970 w 5771213"/>
              <a:gd name="connsiteY1" fmla="*/ 0 h 3478562"/>
              <a:gd name="connsiteX2" fmla="*/ 5771213 w 5771213"/>
              <a:gd name="connsiteY2" fmla="*/ 194243 h 3478562"/>
              <a:gd name="connsiteX3" fmla="*/ 5771213 w 5771213"/>
              <a:gd name="connsiteY3" fmla="*/ 3284319 h 3478562"/>
              <a:gd name="connsiteX4" fmla="*/ 5576970 w 5771213"/>
              <a:gd name="connsiteY4" fmla="*/ 3478562 h 3478562"/>
              <a:gd name="connsiteX5" fmla="*/ 194243 w 5771213"/>
              <a:gd name="connsiteY5" fmla="*/ 3478562 h 3478562"/>
              <a:gd name="connsiteX6" fmla="*/ 0 w 5771213"/>
              <a:gd name="connsiteY6" fmla="*/ 3284319 h 3478562"/>
              <a:gd name="connsiteX7" fmla="*/ 0 w 5771213"/>
              <a:gd name="connsiteY7" fmla="*/ 194243 h 3478562"/>
              <a:gd name="connsiteX8" fmla="*/ 194243 w 5771213"/>
              <a:gd name="connsiteY8" fmla="*/ 0 h 3478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71213" h="3478562">
                <a:moveTo>
                  <a:pt x="194243" y="0"/>
                </a:moveTo>
                <a:lnTo>
                  <a:pt x="5576970" y="0"/>
                </a:lnTo>
                <a:cubicBezTo>
                  <a:pt x="5684247" y="0"/>
                  <a:pt x="5771213" y="86966"/>
                  <a:pt x="5771213" y="194243"/>
                </a:cubicBezTo>
                <a:lnTo>
                  <a:pt x="5771213" y="3284319"/>
                </a:lnTo>
                <a:cubicBezTo>
                  <a:pt x="5771213" y="3391596"/>
                  <a:pt x="5684247" y="3478562"/>
                  <a:pt x="5576970" y="3478562"/>
                </a:cubicBezTo>
                <a:lnTo>
                  <a:pt x="194243" y="3478562"/>
                </a:lnTo>
                <a:cubicBezTo>
                  <a:pt x="86966" y="3478562"/>
                  <a:pt x="0" y="3391596"/>
                  <a:pt x="0" y="3284319"/>
                </a:cubicBezTo>
                <a:lnTo>
                  <a:pt x="0" y="194243"/>
                </a:lnTo>
                <a:cubicBezTo>
                  <a:pt x="0" y="86966"/>
                  <a:pt x="86966" y="0"/>
                  <a:pt x="194243" y="0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4620DDE-69BD-7E28-E323-B2DB8271DC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8710" y="431729"/>
            <a:ext cx="2596479" cy="1919591"/>
          </a:xfrm>
          <a:custGeom>
            <a:avLst/>
            <a:gdLst>
              <a:gd name="connsiteX0" fmla="*/ 231272 w 2596479"/>
              <a:gd name="connsiteY0" fmla="*/ 0 h 1919591"/>
              <a:gd name="connsiteX1" fmla="*/ 2365207 w 2596479"/>
              <a:gd name="connsiteY1" fmla="*/ 0 h 1919591"/>
              <a:gd name="connsiteX2" fmla="*/ 2596479 w 2596479"/>
              <a:gd name="connsiteY2" fmla="*/ 231272 h 1919591"/>
              <a:gd name="connsiteX3" fmla="*/ 2596479 w 2596479"/>
              <a:gd name="connsiteY3" fmla="*/ 1688319 h 1919591"/>
              <a:gd name="connsiteX4" fmla="*/ 2365207 w 2596479"/>
              <a:gd name="connsiteY4" fmla="*/ 1919591 h 1919591"/>
              <a:gd name="connsiteX5" fmla="*/ 231272 w 2596479"/>
              <a:gd name="connsiteY5" fmla="*/ 1919591 h 1919591"/>
              <a:gd name="connsiteX6" fmla="*/ 0 w 2596479"/>
              <a:gd name="connsiteY6" fmla="*/ 1688319 h 1919591"/>
              <a:gd name="connsiteX7" fmla="*/ 0 w 2596479"/>
              <a:gd name="connsiteY7" fmla="*/ 231272 h 1919591"/>
              <a:gd name="connsiteX8" fmla="*/ 231272 w 2596479"/>
              <a:gd name="connsiteY8" fmla="*/ 0 h 1919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6479" h="1919591">
                <a:moveTo>
                  <a:pt x="231272" y="0"/>
                </a:moveTo>
                <a:lnTo>
                  <a:pt x="2365207" y="0"/>
                </a:lnTo>
                <a:cubicBezTo>
                  <a:pt x="2492935" y="0"/>
                  <a:pt x="2596479" y="103544"/>
                  <a:pt x="2596479" y="231272"/>
                </a:cubicBezTo>
                <a:lnTo>
                  <a:pt x="2596479" y="1688319"/>
                </a:lnTo>
                <a:cubicBezTo>
                  <a:pt x="2596479" y="1816047"/>
                  <a:pt x="2492935" y="1919591"/>
                  <a:pt x="2365207" y="1919591"/>
                </a:cubicBezTo>
                <a:lnTo>
                  <a:pt x="231272" y="1919591"/>
                </a:lnTo>
                <a:cubicBezTo>
                  <a:pt x="103544" y="1919591"/>
                  <a:pt x="0" y="1816047"/>
                  <a:pt x="0" y="1688319"/>
                </a:cubicBezTo>
                <a:lnTo>
                  <a:pt x="0" y="231272"/>
                </a:lnTo>
                <a:cubicBezTo>
                  <a:pt x="0" y="103544"/>
                  <a:pt x="103544" y="0"/>
                  <a:pt x="231272" y="0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F089DE1-8C53-3F4B-5F43-86E09E5C60F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8710" y="2456626"/>
            <a:ext cx="2596479" cy="1919591"/>
          </a:xfrm>
          <a:custGeom>
            <a:avLst/>
            <a:gdLst>
              <a:gd name="connsiteX0" fmla="*/ 231272 w 2596479"/>
              <a:gd name="connsiteY0" fmla="*/ 0 h 1919591"/>
              <a:gd name="connsiteX1" fmla="*/ 2365207 w 2596479"/>
              <a:gd name="connsiteY1" fmla="*/ 0 h 1919591"/>
              <a:gd name="connsiteX2" fmla="*/ 2596479 w 2596479"/>
              <a:gd name="connsiteY2" fmla="*/ 231272 h 1919591"/>
              <a:gd name="connsiteX3" fmla="*/ 2596479 w 2596479"/>
              <a:gd name="connsiteY3" fmla="*/ 1688319 h 1919591"/>
              <a:gd name="connsiteX4" fmla="*/ 2365207 w 2596479"/>
              <a:gd name="connsiteY4" fmla="*/ 1919591 h 1919591"/>
              <a:gd name="connsiteX5" fmla="*/ 231272 w 2596479"/>
              <a:gd name="connsiteY5" fmla="*/ 1919591 h 1919591"/>
              <a:gd name="connsiteX6" fmla="*/ 0 w 2596479"/>
              <a:gd name="connsiteY6" fmla="*/ 1688319 h 1919591"/>
              <a:gd name="connsiteX7" fmla="*/ 0 w 2596479"/>
              <a:gd name="connsiteY7" fmla="*/ 231272 h 1919591"/>
              <a:gd name="connsiteX8" fmla="*/ 231272 w 2596479"/>
              <a:gd name="connsiteY8" fmla="*/ 0 h 1919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6479" h="1919591">
                <a:moveTo>
                  <a:pt x="231272" y="0"/>
                </a:moveTo>
                <a:lnTo>
                  <a:pt x="2365207" y="0"/>
                </a:lnTo>
                <a:cubicBezTo>
                  <a:pt x="2492935" y="0"/>
                  <a:pt x="2596479" y="103544"/>
                  <a:pt x="2596479" y="231272"/>
                </a:cubicBezTo>
                <a:lnTo>
                  <a:pt x="2596479" y="1688319"/>
                </a:lnTo>
                <a:cubicBezTo>
                  <a:pt x="2596479" y="1816047"/>
                  <a:pt x="2492935" y="1919591"/>
                  <a:pt x="2365207" y="1919591"/>
                </a:cubicBezTo>
                <a:lnTo>
                  <a:pt x="231272" y="1919591"/>
                </a:lnTo>
                <a:cubicBezTo>
                  <a:pt x="103544" y="1919591"/>
                  <a:pt x="0" y="1816047"/>
                  <a:pt x="0" y="1688319"/>
                </a:cubicBezTo>
                <a:lnTo>
                  <a:pt x="0" y="231272"/>
                </a:lnTo>
                <a:cubicBezTo>
                  <a:pt x="0" y="103544"/>
                  <a:pt x="103544" y="0"/>
                  <a:pt x="231272" y="0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2679C76-8949-3D3C-8F4A-66EABD4F101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8710" y="4516005"/>
            <a:ext cx="2596479" cy="1919591"/>
          </a:xfrm>
          <a:custGeom>
            <a:avLst/>
            <a:gdLst>
              <a:gd name="connsiteX0" fmla="*/ 231272 w 2596479"/>
              <a:gd name="connsiteY0" fmla="*/ 0 h 1919591"/>
              <a:gd name="connsiteX1" fmla="*/ 2365207 w 2596479"/>
              <a:gd name="connsiteY1" fmla="*/ 0 h 1919591"/>
              <a:gd name="connsiteX2" fmla="*/ 2596479 w 2596479"/>
              <a:gd name="connsiteY2" fmla="*/ 231272 h 1919591"/>
              <a:gd name="connsiteX3" fmla="*/ 2596479 w 2596479"/>
              <a:gd name="connsiteY3" fmla="*/ 1688319 h 1919591"/>
              <a:gd name="connsiteX4" fmla="*/ 2365207 w 2596479"/>
              <a:gd name="connsiteY4" fmla="*/ 1919591 h 1919591"/>
              <a:gd name="connsiteX5" fmla="*/ 231272 w 2596479"/>
              <a:gd name="connsiteY5" fmla="*/ 1919591 h 1919591"/>
              <a:gd name="connsiteX6" fmla="*/ 0 w 2596479"/>
              <a:gd name="connsiteY6" fmla="*/ 1688319 h 1919591"/>
              <a:gd name="connsiteX7" fmla="*/ 0 w 2596479"/>
              <a:gd name="connsiteY7" fmla="*/ 231272 h 1919591"/>
              <a:gd name="connsiteX8" fmla="*/ 231272 w 2596479"/>
              <a:gd name="connsiteY8" fmla="*/ 0 h 1919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6479" h="1919591">
                <a:moveTo>
                  <a:pt x="231272" y="0"/>
                </a:moveTo>
                <a:lnTo>
                  <a:pt x="2365207" y="0"/>
                </a:lnTo>
                <a:cubicBezTo>
                  <a:pt x="2492935" y="0"/>
                  <a:pt x="2596479" y="103544"/>
                  <a:pt x="2596479" y="231272"/>
                </a:cubicBezTo>
                <a:lnTo>
                  <a:pt x="2596479" y="1688319"/>
                </a:lnTo>
                <a:cubicBezTo>
                  <a:pt x="2596479" y="1816047"/>
                  <a:pt x="2492935" y="1919591"/>
                  <a:pt x="2365207" y="1919591"/>
                </a:cubicBezTo>
                <a:lnTo>
                  <a:pt x="231272" y="1919591"/>
                </a:lnTo>
                <a:cubicBezTo>
                  <a:pt x="103544" y="1919591"/>
                  <a:pt x="0" y="1816047"/>
                  <a:pt x="0" y="1688319"/>
                </a:cubicBezTo>
                <a:lnTo>
                  <a:pt x="0" y="231272"/>
                </a:lnTo>
                <a:cubicBezTo>
                  <a:pt x="0" y="103544"/>
                  <a:pt x="103544" y="0"/>
                  <a:pt x="231272" y="0"/>
                </a:cubicBezTo>
                <a:close/>
              </a:path>
            </a:pathLst>
          </a:custGeom>
          <a:pattFill prst="pct20">
            <a:fgClr>
              <a:srgbClr val="13406D"/>
            </a:fgClr>
            <a:bgClr>
              <a:srgbClr val="F4F4F4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53382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">
            <a:extLst>
              <a:ext uri="{FF2B5EF4-FFF2-40B4-BE49-F238E27FC236}">
                <a16:creationId xmlns:a16="http://schemas.microsoft.com/office/drawing/2014/main" id="{281AE86D-5927-E58B-CF3C-539578174B32}"/>
              </a:ext>
            </a:extLst>
          </p:cNvPr>
          <p:cNvSpPr/>
          <p:nvPr userDrawn="1"/>
        </p:nvSpPr>
        <p:spPr>
          <a:xfrm>
            <a:off x="182553" y="217202"/>
            <a:ext cx="11826894" cy="6423596"/>
          </a:xfrm>
          <a:prstGeom prst="roundRect">
            <a:avLst>
              <a:gd name="adj" fmla="val 3909"/>
            </a:avLst>
          </a:prstGeom>
          <a:gradFill flip="none" rotWithShape="1">
            <a:gsLst>
              <a:gs pos="0">
                <a:schemeClr val="bg1">
                  <a:lumMod val="95000"/>
                  <a:alpha val="14000"/>
                </a:schemeClr>
              </a:gs>
              <a:gs pos="100000">
                <a:schemeClr val="bg1">
                  <a:lumMod val="85000"/>
                  <a:alpha val="35000"/>
                </a:schemeClr>
              </a:gs>
            </a:gsLst>
            <a:path path="rect">
              <a:fillToRect l="50000" t="50000" r="50000" b="50000"/>
            </a:path>
            <a:tileRect/>
          </a:gradFill>
          <a:ln w="12700">
            <a:miter lim="400000"/>
          </a:ln>
        </p:spPr>
        <p:txBody>
          <a:bodyPr lIns="0" tIns="0" rIns="0" bIns="0" anchor="ctr"/>
          <a:lstStyle/>
          <a:p>
            <a:r>
              <a:rPr lang="en-US"/>
              <a:t> </a:t>
            </a: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5A6B6D-1417-A8FC-12F5-CB7B843B4DF2}"/>
              </a:ext>
            </a:extLst>
          </p:cNvPr>
          <p:cNvSpPr txBox="1"/>
          <p:nvPr userDrawn="1"/>
        </p:nvSpPr>
        <p:spPr>
          <a:xfrm rot="10800000" flipV="1">
            <a:off x="10829131" y="5950261"/>
            <a:ext cx="736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smtClean="0">
                <a:solidFill>
                  <a:schemeClr val="bg1">
                    <a:lumMod val="75000"/>
                    <a:alpha val="20000"/>
                  </a:schemeClr>
                </a:solidFill>
                <a:latin typeface="Poppins" panose="00000500000000000000" pitchFamily="2" charset="0"/>
                <a:ea typeface="Lato" panose="020F0502020204030203" pitchFamily="34" charset="0"/>
                <a:cs typeface="Poppins" panose="00000500000000000000" pitchFamily="2" charset="0"/>
              </a:rPr>
              <a:pPr algn="r"/>
              <a:t>‹#›</a:t>
            </a:fld>
            <a:endParaRPr lang="id-ID" sz="4400" b="0" dirty="0">
              <a:solidFill>
                <a:schemeClr val="bg1">
                  <a:lumMod val="75000"/>
                  <a:alpha val="20000"/>
                </a:schemeClr>
              </a:solidFill>
              <a:latin typeface="Poppins" panose="00000500000000000000" pitchFamily="2" charset="0"/>
              <a:ea typeface="Lato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8B3489-C04E-24CF-6625-3ED108A9DB38}"/>
              </a:ext>
            </a:extLst>
          </p:cNvPr>
          <p:cNvSpPr/>
          <p:nvPr userDrawn="1"/>
        </p:nvSpPr>
        <p:spPr>
          <a:xfrm>
            <a:off x="10728325" y="6553200"/>
            <a:ext cx="937895" cy="87598"/>
          </a:xfrm>
          <a:prstGeom prst="rect">
            <a:avLst/>
          </a:prstGeom>
          <a:solidFill>
            <a:srgbClr val="64DCEB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9877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3677" r:id="rId3"/>
    <p:sldLayoutId id="2147483676" r:id="rId4"/>
    <p:sldLayoutId id="2147483675" r:id="rId5"/>
    <p:sldLayoutId id="2147483674" r:id="rId6"/>
    <p:sldLayoutId id="2147483673" r:id="rId7"/>
    <p:sldLayoutId id="2147483672" r:id="rId8"/>
    <p:sldLayoutId id="2147483671" r:id="rId9"/>
    <p:sldLayoutId id="2147483670" r:id="rId10"/>
    <p:sldLayoutId id="2147483669" r:id="rId11"/>
    <p:sldLayoutId id="2147483668" r:id="rId12"/>
    <p:sldLayoutId id="2147483667" r:id="rId13"/>
    <p:sldLayoutId id="2147483666" r:id="rId14"/>
    <p:sldLayoutId id="2147483665" r:id="rId15"/>
    <p:sldLayoutId id="2147483664" r:id="rId16"/>
    <p:sldLayoutId id="2147483663" r:id="rId17"/>
    <p:sldLayoutId id="2147483662" r:id="rId18"/>
    <p:sldLayoutId id="2147483661" r:id="rId19"/>
    <p:sldLayoutId id="2147483660" r:id="rId20"/>
    <p:sldLayoutId id="2147483659" r:id="rId21"/>
    <p:sldLayoutId id="2147483658" r:id="rId22"/>
    <p:sldLayoutId id="2147483657" r:id="rId23"/>
    <p:sldLayoutId id="2147483656" r:id="rId24"/>
    <p:sldLayoutId id="2147483655" r:id="rId25"/>
    <p:sldLayoutId id="2147483654" r:id="rId26"/>
    <p:sldLayoutId id="2147483653" r:id="rId27"/>
    <p:sldLayoutId id="2147483652" r:id="rId28"/>
    <p:sldLayoutId id="2147483650" r:id="rId29"/>
    <p:sldLayoutId id="2147483651" r:id="rId3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voters.eci.gov.in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79BAF64-12D4-9E62-1B97-3C214BAA19DE}"/>
              </a:ext>
            </a:extLst>
          </p:cNvPr>
          <p:cNvSpPr/>
          <p:nvPr/>
        </p:nvSpPr>
        <p:spPr>
          <a:xfrm>
            <a:off x="191386" y="2030681"/>
            <a:ext cx="11812772" cy="843148"/>
          </a:xfrm>
          <a:prstGeom prst="rect">
            <a:avLst/>
          </a:prstGeom>
          <a:solidFill>
            <a:srgbClr val="2133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AD5CDD-DEBE-DDAA-5D9D-D294B87A12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787" y="382665"/>
            <a:ext cx="4500425" cy="859497"/>
          </a:xfrm>
          <a:prstGeom prst="rect">
            <a:avLst/>
          </a:prstGeom>
        </p:spPr>
      </p:pic>
      <p:sp>
        <p:nvSpPr>
          <p:cNvPr id="6" name="Google Shape;60;p14">
            <a:extLst>
              <a:ext uri="{FF2B5EF4-FFF2-40B4-BE49-F238E27FC236}">
                <a16:creationId xmlns:a16="http://schemas.microsoft.com/office/drawing/2014/main" id="{0CE1FE9F-7AE9-A144-5713-7D473837175D}"/>
              </a:ext>
            </a:extLst>
          </p:cNvPr>
          <p:cNvSpPr txBox="1">
            <a:spLocks/>
          </p:cNvSpPr>
          <p:nvPr/>
        </p:nvSpPr>
        <p:spPr>
          <a:xfrm>
            <a:off x="191386" y="972660"/>
            <a:ext cx="11812772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5200"/>
            </a:pPr>
            <a:r>
              <a:rPr lang="en-GB" sz="3600" dirty="0">
                <a:solidFill>
                  <a:srgbClr val="C00000"/>
                </a:solidFill>
                <a:latin typeface="Aptos" panose="020B0004020202020204" pitchFamily="34" charset="0"/>
              </a:rPr>
              <a:t>Pure Electoral Rolls Strengthen Democracy</a:t>
            </a:r>
          </a:p>
          <a:p>
            <a:pPr algn="ctr">
              <a:buClr>
                <a:schemeClr val="dk1"/>
              </a:buClr>
              <a:buSzPts val="5200"/>
            </a:pPr>
            <a:r>
              <a:rPr lang="en-GB" sz="6000" b="1" dirty="0">
                <a:solidFill>
                  <a:srgbClr val="FFD232"/>
                </a:solidFill>
                <a:latin typeface="Aptos" panose="020B0004020202020204" pitchFamily="34" charset="0"/>
              </a:rPr>
              <a:t>SPECIAL INTENSIVE REVISION</a:t>
            </a:r>
          </a:p>
        </p:txBody>
      </p:sp>
      <p:sp>
        <p:nvSpPr>
          <p:cNvPr id="9" name="Google Shape;61;p14">
            <a:extLst>
              <a:ext uri="{FF2B5EF4-FFF2-40B4-BE49-F238E27FC236}">
                <a16:creationId xmlns:a16="http://schemas.microsoft.com/office/drawing/2014/main" id="{0A697D8F-A9DE-D27A-2D87-BE2C5B40EA73}"/>
              </a:ext>
            </a:extLst>
          </p:cNvPr>
          <p:cNvSpPr txBox="1">
            <a:spLocks/>
          </p:cNvSpPr>
          <p:nvPr/>
        </p:nvSpPr>
        <p:spPr>
          <a:xfrm>
            <a:off x="1721530" y="2924732"/>
            <a:ext cx="11812772" cy="14708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800" b="1" dirty="0">
                <a:solidFill>
                  <a:srgbClr val="C00000"/>
                </a:solidFill>
                <a:latin typeface="Aptos" panose="020B0004020202020204" pitchFamily="34" charset="0"/>
              </a:rPr>
              <a:t>Phase I – </a:t>
            </a:r>
            <a:r>
              <a:rPr lang="en-GB" sz="2800" dirty="0">
                <a:latin typeface="Aptos" panose="020B0004020202020204" pitchFamily="34" charset="0"/>
              </a:rPr>
              <a:t>Successfully completed in Bihar with </a:t>
            </a:r>
            <a:r>
              <a:rPr lang="en-GB" sz="2800" b="1" dirty="0">
                <a:latin typeface="Aptos" panose="020B0004020202020204" pitchFamily="34" charset="0"/>
              </a:rPr>
              <a:t>Zero Appeals</a:t>
            </a:r>
          </a:p>
          <a:p>
            <a:r>
              <a:rPr lang="en-GB" sz="2800" b="1" dirty="0">
                <a:solidFill>
                  <a:srgbClr val="C00000"/>
                </a:solidFill>
                <a:latin typeface="Aptos" panose="020B0004020202020204" pitchFamily="34" charset="0"/>
              </a:rPr>
              <a:t>Phase II – </a:t>
            </a:r>
            <a:r>
              <a:rPr lang="en-GB" sz="2800" dirty="0">
                <a:latin typeface="Aptos" panose="020B0004020202020204" pitchFamily="34" charset="0"/>
              </a:rPr>
              <a:t>To start in 12 States/UTs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0FECC5-CE6F-85BA-BC17-C722D63C9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36" y="4442298"/>
            <a:ext cx="3886200" cy="21859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41CEFA-9151-A021-EEC1-CBDD62134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306" y="4493201"/>
            <a:ext cx="4354286" cy="21350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A375461-8937-540B-5919-347B9FD73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9896" y="4096852"/>
            <a:ext cx="5062868" cy="253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81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97A0D-AA0A-9CDD-4845-6128A8D5E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23">
            <a:extLst>
              <a:ext uri="{FF2B5EF4-FFF2-40B4-BE49-F238E27FC236}">
                <a16:creationId xmlns:a16="http://schemas.microsoft.com/office/drawing/2014/main" id="{60DFF2B8-3C54-1574-D9DD-B00DFA422C23}"/>
              </a:ext>
            </a:extLst>
          </p:cNvPr>
          <p:cNvSpPr txBox="1">
            <a:spLocks/>
          </p:cNvSpPr>
          <p:nvPr/>
        </p:nvSpPr>
        <p:spPr>
          <a:xfrm>
            <a:off x="-178951" y="3525069"/>
            <a:ext cx="11827879" cy="9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algn="ctr">
              <a:lnSpc>
                <a:spcPct val="100000"/>
              </a:lnSpc>
              <a:spcBef>
                <a:spcPts val="0"/>
              </a:spcBef>
            </a:pPr>
            <a:r>
              <a:rPr lang="en-GB" sz="3200" b="1" dirty="0">
                <a:solidFill>
                  <a:srgbClr val="C00000"/>
                </a:solidFill>
                <a:latin typeface="+mn-lt"/>
              </a:rPr>
              <a:t>Rationalisation of Polling Stations</a:t>
            </a:r>
          </a:p>
          <a:p>
            <a:pPr marL="457200">
              <a:lnSpc>
                <a:spcPct val="200000"/>
              </a:lnSpc>
              <a:spcBef>
                <a:spcPts val="0"/>
              </a:spcBef>
              <a:buSzPts val="2800"/>
            </a:pPr>
            <a:endParaRPr lang="en-GB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Google Shape;123;p23">
            <a:extLst>
              <a:ext uri="{FF2B5EF4-FFF2-40B4-BE49-F238E27FC236}">
                <a16:creationId xmlns:a16="http://schemas.microsoft.com/office/drawing/2014/main" id="{A5BC4CBC-5E92-9740-FFFF-9AEA77F190BF}"/>
              </a:ext>
            </a:extLst>
          </p:cNvPr>
          <p:cNvSpPr txBox="1">
            <a:spLocks/>
          </p:cNvSpPr>
          <p:nvPr/>
        </p:nvSpPr>
        <p:spPr>
          <a:xfrm>
            <a:off x="179637" y="3899647"/>
            <a:ext cx="11738028" cy="2012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36550" algn="just">
              <a:lnSpc>
                <a:spcPct val="200000"/>
              </a:lnSpc>
              <a:spcBef>
                <a:spcPts val="0"/>
              </a:spcBef>
              <a:buSzPts val="1700"/>
              <a:buFont typeface="Arial" panose="020B0604020202020204" pitchFamily="34" charset="0"/>
              <a:buChar char="●"/>
            </a:pPr>
            <a:r>
              <a:rPr lang="en-GB" sz="2000" dirty="0"/>
              <a:t>No Polling Station to have more than 1200 electors</a:t>
            </a:r>
          </a:p>
          <a:p>
            <a:pPr marL="457200" indent="-336550" algn="just">
              <a:lnSpc>
                <a:spcPct val="200000"/>
              </a:lnSpc>
              <a:spcBef>
                <a:spcPts val="0"/>
              </a:spcBef>
              <a:buSzPts val="1700"/>
              <a:buFont typeface="Arial" panose="020B0604020202020204" pitchFamily="34" charset="0"/>
              <a:buChar char="●"/>
            </a:pPr>
            <a:r>
              <a:rPr lang="en-GB" sz="2000" dirty="0"/>
              <a:t>New polling stations to be made in the High Rise/RWA colonies/slum clusters</a:t>
            </a:r>
          </a:p>
          <a:p>
            <a:pPr marL="457200" indent="-336550" algn="just">
              <a:lnSpc>
                <a:spcPct val="200000"/>
              </a:lnSpc>
              <a:spcBef>
                <a:spcPts val="0"/>
              </a:spcBef>
              <a:buSzPts val="1700"/>
              <a:buFont typeface="Arial" panose="020B0604020202020204" pitchFamily="34" charset="0"/>
              <a:buChar char="●"/>
            </a:pPr>
            <a:r>
              <a:rPr lang="en-GB" sz="2000" dirty="0"/>
              <a:t>DEOs to consult political parties on new polling stations. </a:t>
            </a:r>
          </a:p>
          <a:p>
            <a:pPr marL="457200" indent="-336550" algn="just">
              <a:lnSpc>
                <a:spcPct val="200000"/>
              </a:lnSpc>
              <a:spcBef>
                <a:spcPts val="0"/>
              </a:spcBef>
              <a:buSzPts val="1700"/>
              <a:buFont typeface="Arial" panose="020B0604020202020204" pitchFamily="34" charset="0"/>
              <a:buChar char="●"/>
            </a:pPr>
            <a:r>
              <a:rPr lang="en-GB" sz="2000" dirty="0"/>
              <a:t>Special care to keep all members of one family in one polling station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5E0E4B-A540-0B5D-583C-1A3BED1C82BA}"/>
              </a:ext>
            </a:extLst>
          </p:cNvPr>
          <p:cNvSpPr txBox="1"/>
          <p:nvPr/>
        </p:nvSpPr>
        <p:spPr>
          <a:xfrm>
            <a:off x="-178952" y="1423071"/>
            <a:ext cx="11827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Deployment of Volunteers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49A8CF-D9BA-E04F-0A6B-5CBBF74331BB}"/>
              </a:ext>
            </a:extLst>
          </p:cNvPr>
          <p:cNvSpPr txBox="1"/>
          <p:nvPr/>
        </p:nvSpPr>
        <p:spPr>
          <a:xfrm>
            <a:off x="184484" y="1880627"/>
            <a:ext cx="11827879" cy="154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2600" marR="139700" lvl="0" indent="-342900" algn="just">
              <a:lnSpc>
                <a:spcPct val="15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Deployment of volunteers to take care that : </a:t>
            </a:r>
          </a:p>
          <a:p>
            <a:pPr marL="596900" marR="139700" lvl="1" algn="just">
              <a:lnSpc>
                <a:spcPct val="150000"/>
              </a:lnSpc>
              <a:spcAft>
                <a:spcPts val="900"/>
              </a:spcAft>
            </a:pPr>
            <a:r>
              <a:rPr lang="en-GB" sz="2000" dirty="0"/>
              <a:t>Genuine electors, particularly old, sick, PwD, poor and other vulnerable groups are not harassed and are facilitated to the extent possible.</a:t>
            </a:r>
            <a:endParaRPr lang="en-GB" sz="2000" dirty="0">
              <a:highlight>
                <a:srgbClr val="FFFFFF"/>
              </a:highligh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9C89FF-6EBD-631B-4F83-261D99AD35C2}"/>
              </a:ext>
            </a:extLst>
          </p:cNvPr>
          <p:cNvSpPr/>
          <p:nvPr/>
        </p:nvSpPr>
        <p:spPr>
          <a:xfrm>
            <a:off x="0" y="238162"/>
            <a:ext cx="12192000" cy="837237"/>
          </a:xfrm>
          <a:prstGeom prst="rect">
            <a:avLst/>
          </a:prstGeom>
          <a:solidFill>
            <a:srgbClr val="2133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buSzPts val="1000"/>
            </a:pPr>
            <a:r>
              <a:rPr lang="en-GB" sz="4400" b="1" dirty="0">
                <a:solidFill>
                  <a:schemeClr val="bg1"/>
                </a:solidFill>
                <a:latin typeface="Aptos" panose="020B0004020202020204" pitchFamily="34" charset="0"/>
              </a:rPr>
              <a:t>Key Steps of SIR </a:t>
            </a:r>
          </a:p>
        </p:txBody>
      </p:sp>
      <p:sp>
        <p:nvSpPr>
          <p:cNvPr id="5" name="Google Shape;88;p18">
            <a:extLst>
              <a:ext uri="{FF2B5EF4-FFF2-40B4-BE49-F238E27FC236}">
                <a16:creationId xmlns:a16="http://schemas.microsoft.com/office/drawing/2014/main" id="{F43C47A5-F9DE-F64A-5682-ED953A29B8E5}"/>
              </a:ext>
            </a:extLst>
          </p:cNvPr>
          <p:cNvSpPr txBox="1">
            <a:spLocks/>
          </p:cNvSpPr>
          <p:nvPr/>
        </p:nvSpPr>
        <p:spPr>
          <a:xfrm>
            <a:off x="10942653" y="5710899"/>
            <a:ext cx="1069710" cy="57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0" algn="just">
              <a:lnSpc>
                <a:spcPct val="150000"/>
              </a:lnSpc>
              <a:spcBef>
                <a:spcPts val="0"/>
              </a:spcBef>
              <a:buSzPts val="2000"/>
              <a:buNone/>
            </a:pPr>
            <a:r>
              <a:rPr lang="en-GB" sz="2400" b="1" dirty="0"/>
              <a:t>10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968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E8204-F14E-3D79-F736-C24144833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9F0E4AE-DE2A-2D0E-0DEB-A16B2F2B8577}"/>
              </a:ext>
            </a:extLst>
          </p:cNvPr>
          <p:cNvSpPr/>
          <p:nvPr/>
        </p:nvSpPr>
        <p:spPr>
          <a:xfrm>
            <a:off x="0" y="238162"/>
            <a:ext cx="12192000" cy="837237"/>
          </a:xfrm>
          <a:prstGeom prst="rect">
            <a:avLst/>
          </a:prstGeom>
          <a:solidFill>
            <a:srgbClr val="2133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47;p26">
            <a:extLst>
              <a:ext uri="{FF2B5EF4-FFF2-40B4-BE49-F238E27FC236}">
                <a16:creationId xmlns:a16="http://schemas.microsoft.com/office/drawing/2014/main" id="{AE4FDED3-7053-DA53-D8CC-DBC3641DB017}"/>
              </a:ext>
            </a:extLst>
          </p:cNvPr>
          <p:cNvSpPr txBox="1">
            <a:spLocks/>
          </p:cNvSpPr>
          <p:nvPr/>
        </p:nvSpPr>
        <p:spPr>
          <a:xfrm>
            <a:off x="176463" y="204492"/>
            <a:ext cx="11839073" cy="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en-GB" b="1" dirty="0">
                <a:solidFill>
                  <a:schemeClr val="bg1"/>
                </a:solidFill>
              </a:rPr>
              <a:t>Enumeration Form</a:t>
            </a:r>
            <a:endParaRPr lang="en-GB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Google Shape;138;p25">
            <a:extLst>
              <a:ext uri="{FF2B5EF4-FFF2-40B4-BE49-F238E27FC236}">
                <a16:creationId xmlns:a16="http://schemas.microsoft.com/office/drawing/2014/main" id="{5A918E7C-E78B-CA61-F229-B0CEA58872C7}"/>
              </a:ext>
            </a:extLst>
          </p:cNvPr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" b="1746"/>
          <a:stretch/>
        </p:blipFill>
        <p:spPr>
          <a:xfrm>
            <a:off x="978711" y="1299074"/>
            <a:ext cx="3818919" cy="517748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" name="Google Shape;139;p25">
            <a:extLst>
              <a:ext uri="{FF2B5EF4-FFF2-40B4-BE49-F238E27FC236}">
                <a16:creationId xmlns:a16="http://schemas.microsoft.com/office/drawing/2014/main" id="{5ECF3A8D-EA52-00A4-9C3E-576C7F5BA83B}"/>
              </a:ext>
            </a:extLst>
          </p:cNvPr>
          <p:cNvSpPr txBox="1"/>
          <p:nvPr/>
        </p:nvSpPr>
        <p:spPr>
          <a:xfrm>
            <a:off x="1271496" y="3634882"/>
            <a:ext cx="5554649" cy="133156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2400" b="1" dirty="0">
                <a:solidFill>
                  <a:srgbClr val="FF0000"/>
                </a:solidFill>
              </a:rPr>
              <a:t>Details of 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2400" b="1" dirty="0">
                <a:solidFill>
                  <a:srgbClr val="FF0000"/>
                </a:solidFill>
              </a:rPr>
              <a:t>previous SIR</a:t>
            </a:r>
            <a:endParaRPr sz="24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140;p25">
            <a:extLst>
              <a:ext uri="{FF2B5EF4-FFF2-40B4-BE49-F238E27FC236}">
                <a16:creationId xmlns:a16="http://schemas.microsoft.com/office/drawing/2014/main" id="{5B967730-8970-A655-E3CA-19DEB2B640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5036" t="29845" r="40622" b="7678"/>
          <a:stretch/>
        </p:blipFill>
        <p:spPr>
          <a:xfrm>
            <a:off x="7075760" y="1299074"/>
            <a:ext cx="3692343" cy="517748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" name="Google Shape;88;p18">
            <a:extLst>
              <a:ext uri="{FF2B5EF4-FFF2-40B4-BE49-F238E27FC236}">
                <a16:creationId xmlns:a16="http://schemas.microsoft.com/office/drawing/2014/main" id="{15FCD66E-F7C9-C7A6-1974-F88D1E1EB87A}"/>
              </a:ext>
            </a:extLst>
          </p:cNvPr>
          <p:cNvSpPr txBox="1">
            <a:spLocks/>
          </p:cNvSpPr>
          <p:nvPr/>
        </p:nvSpPr>
        <p:spPr>
          <a:xfrm>
            <a:off x="10942653" y="5710899"/>
            <a:ext cx="1069710" cy="57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0" algn="just">
              <a:lnSpc>
                <a:spcPct val="150000"/>
              </a:lnSpc>
              <a:spcBef>
                <a:spcPts val="0"/>
              </a:spcBef>
              <a:buSzPts val="2000"/>
              <a:buNone/>
            </a:pPr>
            <a:r>
              <a:rPr lang="en-GB" sz="2400" b="1" dirty="0"/>
              <a:t>11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048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EA9F4-E104-0665-44B8-C745527C3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5F5B813-AC30-DDAC-8035-A18A8D73E123}"/>
              </a:ext>
            </a:extLst>
          </p:cNvPr>
          <p:cNvSpPr/>
          <p:nvPr/>
        </p:nvSpPr>
        <p:spPr>
          <a:xfrm>
            <a:off x="0" y="238162"/>
            <a:ext cx="12192000" cy="837237"/>
          </a:xfrm>
          <a:prstGeom prst="rect">
            <a:avLst/>
          </a:prstGeom>
          <a:solidFill>
            <a:srgbClr val="2133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Google Shape;146;p26">
            <a:extLst>
              <a:ext uri="{FF2B5EF4-FFF2-40B4-BE49-F238E27FC236}">
                <a16:creationId xmlns:a16="http://schemas.microsoft.com/office/drawing/2014/main" id="{76DF4520-1970-59FA-F791-0305430942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6389232"/>
              </p:ext>
            </p:extLst>
          </p:nvPr>
        </p:nvGraphicFramePr>
        <p:xfrm>
          <a:off x="304459" y="1368820"/>
          <a:ext cx="11583080" cy="24930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16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6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66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66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166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930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900" b="1" dirty="0"/>
                        <a:t>Elector’s Name, EPIC, Address          (Pre-printed).</a:t>
                      </a:r>
                    </a:p>
                  </a:txBody>
                  <a:tcPr marL="63500" marR="63500" marT="63500" marB="63500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900" b="1" dirty="0"/>
                        <a:t>Serial No, Part No. &amp; name, AC/PC Name, State (Pre-printed).</a:t>
                      </a:r>
                    </a:p>
                  </a:txBody>
                  <a:tcPr marL="63500" marR="63500" marT="63500" marB="63500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N" sz="1900" b="1" dirty="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900" b="1" dirty="0"/>
                        <a:t>QR Code</a:t>
                      </a:r>
                    </a:p>
                  </a:txBody>
                  <a:tcPr marL="63500" marR="63500" marT="63500" marB="63500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900" b="1" dirty="0"/>
                        <a:t>Old Photo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900" b="1" dirty="0"/>
                        <a:t>(Pre-printed)</a:t>
                      </a:r>
                    </a:p>
                  </a:txBody>
                  <a:tcPr marL="63500" marR="63500" marT="63500" marB="63500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900" b="1" dirty="0"/>
                        <a:t>Paste Current Photo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900" b="1" dirty="0"/>
                        <a:t>(</a:t>
                      </a:r>
                      <a:r>
                        <a:rPr lang="en-GB" sz="1400" b="1" dirty="0">
                          <a:solidFill>
                            <a:srgbClr val="C00000"/>
                          </a:solidFill>
                        </a:rPr>
                        <a:t>To be pasted by Electors</a:t>
                      </a:r>
                      <a:r>
                        <a:rPr lang="en-GB" sz="1900" b="1" dirty="0"/>
                        <a:t>)</a:t>
                      </a:r>
                    </a:p>
                  </a:txBody>
                  <a:tcPr marL="63500" marR="63500" marT="63500" marB="63500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Google Shape;147;p26">
            <a:extLst>
              <a:ext uri="{FF2B5EF4-FFF2-40B4-BE49-F238E27FC236}">
                <a16:creationId xmlns:a16="http://schemas.microsoft.com/office/drawing/2014/main" id="{5C3AA300-5135-45F2-9CD2-CC9F092522FF}"/>
              </a:ext>
            </a:extLst>
          </p:cNvPr>
          <p:cNvSpPr txBox="1">
            <a:spLocks/>
          </p:cNvSpPr>
          <p:nvPr/>
        </p:nvSpPr>
        <p:spPr>
          <a:xfrm>
            <a:off x="176463" y="274196"/>
            <a:ext cx="11839073" cy="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en-GB" b="1" dirty="0">
                <a:solidFill>
                  <a:schemeClr val="bg1"/>
                </a:solidFill>
                <a:latin typeface="+mn-lt"/>
              </a:rPr>
              <a:t>Enumeration Form – Partially Pre-Filled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010D3F-1D13-5D85-2C00-527C3CA0AD66}"/>
              </a:ext>
            </a:extLst>
          </p:cNvPr>
          <p:cNvSpPr txBox="1"/>
          <p:nvPr/>
        </p:nvSpPr>
        <p:spPr>
          <a:xfrm>
            <a:off x="457200" y="4724400"/>
            <a:ext cx="770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All Electors are requested to paste their recent coloured photographs</a:t>
            </a:r>
          </a:p>
        </p:txBody>
      </p:sp>
      <p:sp>
        <p:nvSpPr>
          <p:cNvPr id="5" name="Google Shape;88;p18">
            <a:extLst>
              <a:ext uri="{FF2B5EF4-FFF2-40B4-BE49-F238E27FC236}">
                <a16:creationId xmlns:a16="http://schemas.microsoft.com/office/drawing/2014/main" id="{2FB2359B-D73A-963E-0221-6181E606F785}"/>
              </a:ext>
            </a:extLst>
          </p:cNvPr>
          <p:cNvSpPr txBox="1">
            <a:spLocks/>
          </p:cNvSpPr>
          <p:nvPr/>
        </p:nvSpPr>
        <p:spPr>
          <a:xfrm>
            <a:off x="10942653" y="5710899"/>
            <a:ext cx="1069710" cy="57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0" algn="just">
              <a:lnSpc>
                <a:spcPct val="150000"/>
              </a:lnSpc>
              <a:spcBef>
                <a:spcPts val="0"/>
              </a:spcBef>
              <a:buSzPts val="2000"/>
              <a:buNone/>
            </a:pPr>
            <a:r>
              <a:rPr lang="en-GB" sz="2400" b="1" dirty="0"/>
              <a:t>12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970E7A-C960-AC2A-EBE7-50E0447A7628}"/>
              </a:ext>
            </a:extLst>
          </p:cNvPr>
          <p:cNvSpPr/>
          <p:nvPr/>
        </p:nvSpPr>
        <p:spPr>
          <a:xfrm>
            <a:off x="9574306" y="1368820"/>
            <a:ext cx="2313233" cy="24930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A37EBDC-79E4-E329-6C8A-D50CC07E5AF4}"/>
              </a:ext>
            </a:extLst>
          </p:cNvPr>
          <p:cNvSpPr/>
          <p:nvPr/>
        </p:nvSpPr>
        <p:spPr>
          <a:xfrm>
            <a:off x="9637060" y="1900519"/>
            <a:ext cx="2187388" cy="1821902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259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11550-44A1-E3C0-1242-FC7B86800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58B298-A8D2-89DC-E4AC-F2259F8CC512}"/>
              </a:ext>
            </a:extLst>
          </p:cNvPr>
          <p:cNvSpPr/>
          <p:nvPr/>
        </p:nvSpPr>
        <p:spPr>
          <a:xfrm>
            <a:off x="0" y="238162"/>
            <a:ext cx="12192000" cy="837237"/>
          </a:xfrm>
          <a:prstGeom prst="rect">
            <a:avLst/>
          </a:prstGeom>
          <a:solidFill>
            <a:srgbClr val="2133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47;p26">
            <a:extLst>
              <a:ext uri="{FF2B5EF4-FFF2-40B4-BE49-F238E27FC236}">
                <a16:creationId xmlns:a16="http://schemas.microsoft.com/office/drawing/2014/main" id="{7FE10B04-C4B4-013A-CED6-1D4DAC9AE741}"/>
              </a:ext>
            </a:extLst>
          </p:cNvPr>
          <p:cNvSpPr txBox="1">
            <a:spLocks/>
          </p:cNvSpPr>
          <p:nvPr/>
        </p:nvSpPr>
        <p:spPr>
          <a:xfrm>
            <a:off x="176463" y="274196"/>
            <a:ext cx="11839073" cy="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en-GB" sz="3600" b="1" dirty="0">
                <a:solidFill>
                  <a:schemeClr val="bg1"/>
                </a:solidFill>
                <a:latin typeface="+mn-lt"/>
              </a:rPr>
              <a:t>Enumeration Form – To be Filled by Elector</a:t>
            </a:r>
          </a:p>
        </p:txBody>
      </p:sp>
      <p:graphicFrame>
        <p:nvGraphicFramePr>
          <p:cNvPr id="4" name="Google Shape;153;p27">
            <a:extLst>
              <a:ext uri="{FF2B5EF4-FFF2-40B4-BE49-F238E27FC236}">
                <a16:creationId xmlns:a16="http://schemas.microsoft.com/office/drawing/2014/main" id="{177E1991-F506-6DFB-F0FC-CDEFC4657B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4382565"/>
              </p:ext>
            </p:extLst>
          </p:nvPr>
        </p:nvGraphicFramePr>
        <p:xfrm>
          <a:off x="365368" y="1533266"/>
          <a:ext cx="11533860" cy="4312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631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1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13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13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13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13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13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13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7134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791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dirty="0"/>
                        <a:t>Date of Birth (DD/MM/YYYY)</a:t>
                      </a: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N" sz="1600"/>
                    </a:p>
                  </a:txBody>
                  <a:tcPr marL="36000" marR="36000" marT="36000" marB="36000" anchor="b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N" sz="1600" dirty="0"/>
                    </a:p>
                  </a:txBody>
                  <a:tcPr marL="36000" marR="36000" marT="36000" marB="36000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N" sz="1600" dirty="0"/>
                    </a:p>
                  </a:txBody>
                  <a:tcPr marL="36000" marR="36000" marT="36000" marB="36000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N" sz="1600"/>
                    </a:p>
                  </a:txBody>
                  <a:tcPr marL="36000" marR="36000" marT="36000" marB="36000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N" sz="1600"/>
                    </a:p>
                  </a:txBody>
                  <a:tcPr marL="36000" marR="36000" marT="36000" marB="36000" anchor="b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N" sz="1600"/>
                    </a:p>
                  </a:txBody>
                  <a:tcPr marL="36000" marR="36000" marT="36000" marB="36000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N" sz="1600" dirty="0"/>
                    </a:p>
                  </a:txBody>
                  <a:tcPr marL="36000" marR="36000" marT="36000" marB="36000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N" sz="1600"/>
                    </a:p>
                  </a:txBody>
                  <a:tcPr marL="36000" marR="36000" marT="36000" marB="36000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1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dirty="0"/>
                        <a:t>AADHAAR No. (Optional)</a:t>
                      </a: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8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N" sz="1600"/>
                    </a:p>
                  </a:txBody>
                  <a:tcPr marL="36000" marR="36000" marT="36000" marB="36000" anchor="b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91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dirty="0"/>
                        <a:t>Mobile No.</a:t>
                      </a: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8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N" sz="1600" dirty="0"/>
                    </a:p>
                  </a:txBody>
                  <a:tcPr marL="36000" marR="36000" marT="36000" marB="36000" anchor="b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1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dirty="0"/>
                        <a:t>Father’s/Guardian Name</a:t>
                      </a: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8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N" sz="1600" dirty="0"/>
                    </a:p>
                  </a:txBody>
                  <a:tcPr marL="36000" marR="36000" marT="36000" marB="36000" anchor="b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1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dirty="0"/>
                        <a:t>Father’s/Guardian EPIC No. (if available) </a:t>
                      </a: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8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N" sz="1600" dirty="0"/>
                    </a:p>
                  </a:txBody>
                  <a:tcPr marL="36000" marR="36000" marT="36000" marB="36000" anchor="b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91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dirty="0"/>
                        <a:t>Mother’s Name </a:t>
                      </a: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8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N" sz="1600" dirty="0"/>
                    </a:p>
                  </a:txBody>
                  <a:tcPr marL="36000" marR="36000" marT="36000" marB="36000" anchor="b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91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dirty="0"/>
                        <a:t>Mother’s EPIC No. (if available)</a:t>
                      </a: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8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N" sz="1600" dirty="0"/>
                    </a:p>
                  </a:txBody>
                  <a:tcPr marL="36000" marR="36000" marT="36000" marB="36000" anchor="b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91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dirty="0"/>
                        <a:t>Spouse’s Name (if applicable)     </a:t>
                      </a: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8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N" sz="1600" dirty="0"/>
                    </a:p>
                  </a:txBody>
                  <a:tcPr marL="36000" marR="36000" marT="36000" marB="36000" anchor="b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91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dirty="0"/>
                        <a:t>Spouse’s EPIC No. (if available)</a:t>
                      </a:r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8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N" sz="1600" dirty="0"/>
                    </a:p>
                  </a:txBody>
                  <a:tcPr marL="36000" marR="36000" marT="36000" marB="36000" anchor="b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Google Shape;88;p18">
            <a:extLst>
              <a:ext uri="{FF2B5EF4-FFF2-40B4-BE49-F238E27FC236}">
                <a16:creationId xmlns:a16="http://schemas.microsoft.com/office/drawing/2014/main" id="{4C396749-70F4-EE5B-F3F0-4697B4D97687}"/>
              </a:ext>
            </a:extLst>
          </p:cNvPr>
          <p:cNvSpPr txBox="1">
            <a:spLocks/>
          </p:cNvSpPr>
          <p:nvPr/>
        </p:nvSpPr>
        <p:spPr>
          <a:xfrm>
            <a:off x="10942653" y="5710899"/>
            <a:ext cx="1069710" cy="57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0" algn="just">
              <a:lnSpc>
                <a:spcPct val="150000"/>
              </a:lnSpc>
              <a:spcBef>
                <a:spcPts val="0"/>
              </a:spcBef>
              <a:buSzPts val="2000"/>
              <a:buNone/>
            </a:pPr>
            <a:r>
              <a:rPr lang="en-GB" sz="2400" b="1" dirty="0"/>
              <a:t>13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696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52287-FDD3-7A61-8505-94620C2C1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oogle Shape;159;p28">
            <a:extLst>
              <a:ext uri="{FF2B5EF4-FFF2-40B4-BE49-F238E27FC236}">
                <a16:creationId xmlns:a16="http://schemas.microsoft.com/office/drawing/2014/main" id="{DC78B222-5824-A53C-3F0B-602823515A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6937554"/>
              </p:ext>
            </p:extLst>
          </p:nvPr>
        </p:nvGraphicFramePr>
        <p:xfrm>
          <a:off x="318655" y="896471"/>
          <a:ext cx="11554690" cy="536985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9935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45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76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935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935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90871">
                <a:tc grid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b="1" dirty="0"/>
                        <a:t>Details of Elector in Electoral Roll of the last SIR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b="1" dirty="0"/>
                        <a:t>(if applicable)</a:t>
                      </a:r>
                      <a:endParaRPr sz="1700" b="1" dirty="0"/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b="1" dirty="0"/>
                        <a:t>Details of the Relative, whose name is given in previous column, in the last SIR </a:t>
                      </a:r>
                      <a:endParaRPr sz="1700" b="1" dirty="0"/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554"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/>
                        <a:t>Elector Name:</a:t>
                      </a:r>
                      <a:endParaRPr sz="1700"/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dirty="0"/>
                        <a:t>Name:</a:t>
                      </a:r>
                      <a:endParaRPr sz="1700" dirty="0"/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554"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/>
                        <a:t>EPIC No. (if available)</a:t>
                      </a:r>
                      <a:endParaRPr sz="1700"/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dirty="0"/>
                        <a:t>EPIC No. (if available)</a:t>
                      </a:r>
                      <a:endParaRPr sz="1700" dirty="0"/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6554"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/>
                        <a:t>Relative’s Name:</a:t>
                      </a:r>
                      <a:endParaRPr sz="1700"/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/>
                        <a:t>Relative’s Name:</a:t>
                      </a:r>
                      <a:endParaRPr sz="1700"/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6554"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dirty="0"/>
                        <a:t>Relationship:</a:t>
                      </a:r>
                      <a:endParaRPr sz="1700" dirty="0"/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/>
                        <a:t>Relationship:</a:t>
                      </a:r>
                      <a:endParaRPr sz="1700"/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6554"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dirty="0"/>
                        <a:t>District : </a:t>
                      </a:r>
                      <a:endParaRPr sz="1700" dirty="0"/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dirty="0"/>
                        <a:t>District :</a:t>
                      </a:r>
                      <a:endParaRPr sz="1700" dirty="0"/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180419"/>
                  </a:ext>
                </a:extLst>
              </a:tr>
              <a:tr h="486554"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dirty="0"/>
                        <a:t>State:</a:t>
                      </a:r>
                      <a:endParaRPr sz="1700" dirty="0"/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dirty="0"/>
                        <a:t>State:</a:t>
                      </a:r>
                      <a:endParaRPr sz="1700" dirty="0"/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6554"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/>
                        <a:t>AC Name:</a:t>
                      </a:r>
                      <a:endParaRPr sz="1700"/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/>
                        <a:t>AC Name:</a:t>
                      </a:r>
                      <a:endParaRPr sz="1700"/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655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b="1"/>
                        <a:t>AC Number</a:t>
                      </a:r>
                      <a:endParaRPr sz="1700" b="1"/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b="1"/>
                        <a:t>Part No.</a:t>
                      </a:r>
                      <a:endParaRPr sz="1700" b="1"/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b="1"/>
                        <a:t>Sr No.</a:t>
                      </a:r>
                      <a:endParaRPr sz="1700" b="1"/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b="1"/>
                        <a:t>AC Number</a:t>
                      </a:r>
                      <a:endParaRPr sz="1700" b="1"/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b="1"/>
                        <a:t>Part No.</a:t>
                      </a:r>
                      <a:endParaRPr sz="1700" b="1"/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b="1"/>
                        <a:t>Sr No.</a:t>
                      </a:r>
                      <a:endParaRPr sz="1700" b="1"/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655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36000" marR="36000" marT="36000" marB="36000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/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/>
                    </a:p>
                  </a:txBody>
                  <a:tcPr marL="36000" marR="36000" marT="36000" marB="360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61E3E14-76E8-5133-1250-5D8729DCAFF7}"/>
              </a:ext>
            </a:extLst>
          </p:cNvPr>
          <p:cNvSpPr txBox="1"/>
          <p:nvPr/>
        </p:nvSpPr>
        <p:spPr>
          <a:xfrm>
            <a:off x="1855695" y="252163"/>
            <a:ext cx="9034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 Details in Electoral Rolls of Previous SIR : To be Filled by Elector </a:t>
            </a:r>
          </a:p>
        </p:txBody>
      </p:sp>
      <p:sp>
        <p:nvSpPr>
          <p:cNvPr id="3" name="Google Shape;88;p18">
            <a:extLst>
              <a:ext uri="{FF2B5EF4-FFF2-40B4-BE49-F238E27FC236}">
                <a16:creationId xmlns:a16="http://schemas.microsoft.com/office/drawing/2014/main" id="{B8B7AF42-AC49-8C9E-B44C-C14DD32B521B}"/>
              </a:ext>
            </a:extLst>
          </p:cNvPr>
          <p:cNvSpPr txBox="1">
            <a:spLocks/>
          </p:cNvSpPr>
          <p:nvPr/>
        </p:nvSpPr>
        <p:spPr>
          <a:xfrm>
            <a:off x="11247453" y="6069487"/>
            <a:ext cx="1069710" cy="57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0" algn="just">
              <a:lnSpc>
                <a:spcPct val="150000"/>
              </a:lnSpc>
              <a:spcBef>
                <a:spcPts val="0"/>
              </a:spcBef>
              <a:buSzPts val="2000"/>
              <a:buNone/>
            </a:pPr>
            <a:r>
              <a:rPr lang="en-GB" sz="2400" b="1" dirty="0"/>
              <a:t>14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937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BFDFA-8E0E-88AF-16D3-7650D3E53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79;p31">
            <a:extLst>
              <a:ext uri="{FF2B5EF4-FFF2-40B4-BE49-F238E27FC236}">
                <a16:creationId xmlns:a16="http://schemas.microsoft.com/office/drawing/2014/main" id="{11DA94F0-B14B-AD78-F8C3-DEA2278BC83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4449" b="-2661"/>
          <a:stretch/>
        </p:blipFill>
        <p:spPr>
          <a:xfrm>
            <a:off x="505008" y="1160385"/>
            <a:ext cx="3487581" cy="2203593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" name="Google Shape;180;p31">
            <a:extLst>
              <a:ext uri="{FF2B5EF4-FFF2-40B4-BE49-F238E27FC236}">
                <a16:creationId xmlns:a16="http://schemas.microsoft.com/office/drawing/2014/main" id="{C83D0AE9-785F-4829-CA84-B2E80D37E493}"/>
              </a:ext>
            </a:extLst>
          </p:cNvPr>
          <p:cNvSpPr txBox="1">
            <a:spLocks/>
          </p:cNvSpPr>
          <p:nvPr/>
        </p:nvSpPr>
        <p:spPr>
          <a:xfrm>
            <a:off x="631645" y="3905412"/>
            <a:ext cx="2680200" cy="1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SzPts val="990"/>
            </a:pPr>
            <a:r>
              <a:rPr lang="en-GB" sz="2200" b="1" dirty="0">
                <a:solidFill>
                  <a:srgbClr val="C00000"/>
                </a:solidFill>
              </a:rPr>
              <a:t>FORM 6</a:t>
            </a:r>
          </a:p>
          <a:p>
            <a:pPr marL="113030" algn="ctr">
              <a:spcBef>
                <a:spcPts val="0"/>
              </a:spcBef>
              <a:buClr>
                <a:srgbClr val="FF0000"/>
              </a:buClr>
              <a:buSzPts val="1820"/>
            </a:pPr>
            <a:r>
              <a:rPr lang="en-GB" sz="1820" b="1" dirty="0">
                <a:solidFill>
                  <a:srgbClr val="C00000"/>
                </a:solidFill>
              </a:rPr>
              <a:t>+Declaration Form</a:t>
            </a:r>
          </a:p>
          <a:p>
            <a:pPr algn="ctr">
              <a:spcBef>
                <a:spcPts val="0"/>
              </a:spcBef>
              <a:buSzPts val="990"/>
            </a:pPr>
            <a:r>
              <a:rPr lang="en-GB" sz="1820" dirty="0">
                <a:solidFill>
                  <a:srgbClr val="213363"/>
                </a:solidFill>
              </a:rPr>
              <a:t>For Enrolment</a:t>
            </a:r>
          </a:p>
          <a:p>
            <a:pPr algn="ctr">
              <a:spcBef>
                <a:spcPts val="0"/>
              </a:spcBef>
              <a:buSzPts val="990"/>
            </a:pPr>
            <a:endParaRPr lang="en-GB" sz="1820" dirty="0">
              <a:solidFill>
                <a:srgbClr val="0000FF"/>
              </a:solidFill>
            </a:endParaRPr>
          </a:p>
          <a:p>
            <a:pPr algn="ctr">
              <a:spcBef>
                <a:spcPts val="0"/>
              </a:spcBef>
              <a:buSzPts val="990"/>
            </a:pPr>
            <a:r>
              <a:rPr lang="en-GB" sz="1720" dirty="0">
                <a:solidFill>
                  <a:srgbClr val="434343"/>
                </a:solidFill>
              </a:rPr>
              <a:t>To be filled by New Electors</a:t>
            </a:r>
          </a:p>
          <a:p>
            <a:pPr algn="ctr">
              <a:spcBef>
                <a:spcPts val="0"/>
              </a:spcBef>
              <a:buSzPts val="990"/>
            </a:pPr>
            <a:endParaRPr lang="en-GB" sz="1820" dirty="0">
              <a:solidFill>
                <a:srgbClr val="0000FF"/>
              </a:solidFill>
            </a:endParaRPr>
          </a:p>
        </p:txBody>
      </p:sp>
      <p:sp>
        <p:nvSpPr>
          <p:cNvPr id="5" name="Google Shape;181;p31">
            <a:extLst>
              <a:ext uri="{FF2B5EF4-FFF2-40B4-BE49-F238E27FC236}">
                <a16:creationId xmlns:a16="http://schemas.microsoft.com/office/drawing/2014/main" id="{21200E13-9E94-E800-D49D-35A661D85CCA}"/>
              </a:ext>
            </a:extLst>
          </p:cNvPr>
          <p:cNvSpPr txBox="1">
            <a:spLocks/>
          </p:cNvSpPr>
          <p:nvPr/>
        </p:nvSpPr>
        <p:spPr>
          <a:xfrm>
            <a:off x="4563035" y="4099441"/>
            <a:ext cx="3414474" cy="15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990"/>
              <a:buFont typeface="Arial"/>
              <a:buNone/>
            </a:pPr>
            <a:r>
              <a:rPr lang="en-GB" sz="2200" b="1" dirty="0">
                <a:solidFill>
                  <a:srgbClr val="C00000"/>
                </a:solidFill>
              </a:rPr>
              <a:t>FORM 7</a:t>
            </a:r>
          </a:p>
          <a:p>
            <a:pPr algn="ctr">
              <a:spcBef>
                <a:spcPts val="0"/>
              </a:spcBef>
              <a:buSzPts val="990"/>
            </a:pPr>
            <a:r>
              <a:rPr lang="en-GB" sz="1820" dirty="0">
                <a:solidFill>
                  <a:srgbClr val="213363"/>
                </a:solidFill>
              </a:rPr>
              <a:t>For Deletion</a:t>
            </a:r>
          </a:p>
          <a:p>
            <a:pPr algn="ctr">
              <a:spcBef>
                <a:spcPts val="0"/>
              </a:spcBef>
              <a:buSzPts val="990"/>
            </a:pPr>
            <a:endParaRPr lang="en-GB" sz="1820" dirty="0">
              <a:solidFill>
                <a:srgbClr val="0000FF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GB" sz="1720" dirty="0">
                <a:solidFill>
                  <a:srgbClr val="434343"/>
                </a:solidFill>
              </a:rPr>
              <a:t>To be filled by an Elector of same AC</a:t>
            </a:r>
          </a:p>
        </p:txBody>
      </p:sp>
      <p:sp>
        <p:nvSpPr>
          <p:cNvPr id="6" name="Google Shape;182;p31">
            <a:extLst>
              <a:ext uri="{FF2B5EF4-FFF2-40B4-BE49-F238E27FC236}">
                <a16:creationId xmlns:a16="http://schemas.microsoft.com/office/drawing/2014/main" id="{121A8264-72BA-ED74-E9BB-AEE1E921AA67}"/>
              </a:ext>
            </a:extLst>
          </p:cNvPr>
          <p:cNvSpPr txBox="1">
            <a:spLocks/>
          </p:cNvSpPr>
          <p:nvPr/>
        </p:nvSpPr>
        <p:spPr>
          <a:xfrm>
            <a:off x="8593055" y="4024741"/>
            <a:ext cx="2967300" cy="1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990"/>
              <a:buFont typeface="Arial"/>
              <a:buNone/>
            </a:pPr>
            <a:r>
              <a:rPr lang="en-GB" sz="2200" b="1" dirty="0">
                <a:solidFill>
                  <a:srgbClr val="C00000"/>
                </a:solidFill>
              </a:rPr>
              <a:t>FORM 8</a:t>
            </a:r>
          </a:p>
          <a:p>
            <a:pPr algn="ctr">
              <a:spcBef>
                <a:spcPts val="0"/>
              </a:spcBef>
              <a:buClr>
                <a:schemeClr val="dk1"/>
              </a:buClr>
              <a:buSzPts val="990"/>
              <a:buFont typeface="Arial"/>
              <a:buNone/>
            </a:pPr>
            <a:r>
              <a:rPr lang="en-GB" sz="1820" dirty="0">
                <a:solidFill>
                  <a:srgbClr val="213363"/>
                </a:solidFill>
              </a:rPr>
              <a:t>For Correction/Shifting</a:t>
            </a:r>
          </a:p>
          <a:p>
            <a:pPr algn="ctr">
              <a:spcBef>
                <a:spcPts val="0"/>
              </a:spcBef>
              <a:buSzPts val="990"/>
            </a:pPr>
            <a:endParaRPr lang="en-GB" sz="1820" dirty="0">
              <a:solidFill>
                <a:srgbClr val="0000FF"/>
              </a:solidFill>
            </a:endParaRPr>
          </a:p>
          <a:p>
            <a:pPr algn="ctr">
              <a:spcBef>
                <a:spcPts val="0"/>
              </a:spcBef>
              <a:buSzPts val="990"/>
            </a:pPr>
            <a:r>
              <a:rPr lang="en-GB" sz="1720" dirty="0">
                <a:solidFill>
                  <a:srgbClr val="434343"/>
                </a:solidFill>
              </a:rPr>
              <a:t>To be filled only by Elector</a:t>
            </a:r>
          </a:p>
          <a:p>
            <a:pPr algn="ctr">
              <a:spcBef>
                <a:spcPts val="0"/>
              </a:spcBef>
              <a:buSzPts val="990"/>
            </a:pPr>
            <a:endParaRPr lang="en-GB" sz="1820" dirty="0">
              <a:solidFill>
                <a:srgbClr val="0000FF"/>
              </a:solidFill>
            </a:endParaRPr>
          </a:p>
        </p:txBody>
      </p:sp>
      <p:pic>
        <p:nvPicPr>
          <p:cNvPr id="7" name="Google Shape;183;p31">
            <a:extLst>
              <a:ext uri="{FF2B5EF4-FFF2-40B4-BE49-F238E27FC236}">
                <a16:creationId xmlns:a16="http://schemas.microsoft.com/office/drawing/2014/main" id="{6A925E11-2373-70E9-47A7-7A2F9EF21FF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762"/>
          <a:stretch/>
        </p:blipFill>
        <p:spPr>
          <a:xfrm>
            <a:off x="4320829" y="1160386"/>
            <a:ext cx="3656680" cy="2203593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" name="Google Shape;184;p31">
            <a:extLst>
              <a:ext uri="{FF2B5EF4-FFF2-40B4-BE49-F238E27FC236}">
                <a16:creationId xmlns:a16="http://schemas.microsoft.com/office/drawing/2014/main" id="{56E350F9-9654-7099-D0A6-1124CDEC07C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3910"/>
          <a:stretch/>
        </p:blipFill>
        <p:spPr>
          <a:xfrm>
            <a:off x="8372596" y="1160387"/>
            <a:ext cx="3408218" cy="2203593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" name="Google Shape;88;p18">
            <a:extLst>
              <a:ext uri="{FF2B5EF4-FFF2-40B4-BE49-F238E27FC236}">
                <a16:creationId xmlns:a16="http://schemas.microsoft.com/office/drawing/2014/main" id="{29565B74-2DBA-3ABE-D82E-14FE0FBB2998}"/>
              </a:ext>
            </a:extLst>
          </p:cNvPr>
          <p:cNvSpPr txBox="1">
            <a:spLocks/>
          </p:cNvSpPr>
          <p:nvPr/>
        </p:nvSpPr>
        <p:spPr>
          <a:xfrm>
            <a:off x="10942653" y="5710899"/>
            <a:ext cx="1069710" cy="57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0" algn="just">
              <a:lnSpc>
                <a:spcPct val="150000"/>
              </a:lnSpc>
              <a:spcBef>
                <a:spcPts val="0"/>
              </a:spcBef>
              <a:buSzPts val="2000"/>
              <a:buNone/>
            </a:pPr>
            <a:r>
              <a:rPr lang="en-GB" sz="2400" b="1" dirty="0"/>
              <a:t>15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194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7171D-EA40-59B6-F7E8-C394C6AE7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02DF97-03D3-AE39-CE14-C906FD99A2A7}"/>
              </a:ext>
            </a:extLst>
          </p:cNvPr>
          <p:cNvSpPr/>
          <p:nvPr/>
        </p:nvSpPr>
        <p:spPr>
          <a:xfrm>
            <a:off x="0" y="238162"/>
            <a:ext cx="12192000" cy="837237"/>
          </a:xfrm>
          <a:prstGeom prst="rect">
            <a:avLst/>
          </a:prstGeom>
          <a:solidFill>
            <a:srgbClr val="2133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96;p33">
            <a:extLst>
              <a:ext uri="{FF2B5EF4-FFF2-40B4-BE49-F238E27FC236}">
                <a16:creationId xmlns:a16="http://schemas.microsoft.com/office/drawing/2014/main" id="{4445DDA3-A98E-1E83-333E-43048E73EE33}"/>
              </a:ext>
            </a:extLst>
          </p:cNvPr>
          <p:cNvSpPr txBox="1"/>
          <p:nvPr/>
        </p:nvSpPr>
        <p:spPr>
          <a:xfrm>
            <a:off x="305374" y="335722"/>
            <a:ext cx="11581252" cy="5853110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000" tIns="91425" rIns="91425" bIns="91425" anchor="t" anchorCtr="0">
            <a:spAutoFit/>
          </a:bodyPr>
          <a:lstStyle/>
          <a:p>
            <a:pPr marL="457200" marR="107999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chemeClr val="bg1"/>
                </a:solidFill>
              </a:rPr>
              <a:t>List of Indicative (not Exhaustive) Documents</a:t>
            </a:r>
          </a:p>
          <a:p>
            <a:pPr marL="457200" marR="107999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bg1"/>
              </a:solidFill>
            </a:endParaRPr>
          </a:p>
          <a:p>
            <a:pPr marL="457200" marR="107999" lvl="0" indent="-292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AutoNum type="arabicPeriod"/>
            </a:pPr>
            <a:r>
              <a:rPr lang="en-GB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</a:rPr>
              <a:t>Any Identity card/Pension Payment Order issued to regular employee/pensioner of any Central Govt./State Govt./PSU. </a:t>
            </a:r>
            <a:endParaRPr sz="1300" b="1" dirty="0">
              <a:solidFill>
                <a:schemeClr val="tx1">
                  <a:lumMod val="95000"/>
                  <a:lumOff val="5000"/>
                </a:schemeClr>
              </a:solidFill>
              <a:latin typeface="Aptos" panose="020B0004020202020204" pitchFamily="34" charset="0"/>
            </a:endParaRPr>
          </a:p>
          <a:p>
            <a:pPr marL="457200" marR="107999" lvl="0" indent="-292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AutoNum type="arabicPeriod"/>
            </a:pPr>
            <a:r>
              <a:rPr lang="en-GB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</a:rPr>
              <a:t>Any Identity Card/Certificate/Document issued in India by Government/local authorities/Banks/Post Office/LIC/PSUs prior to 01.07.1987.</a:t>
            </a:r>
            <a:endParaRPr sz="1300" b="1" dirty="0">
              <a:solidFill>
                <a:schemeClr val="tx1">
                  <a:lumMod val="95000"/>
                  <a:lumOff val="5000"/>
                </a:schemeClr>
              </a:solidFill>
              <a:latin typeface="Aptos" panose="020B0004020202020204" pitchFamily="34" charset="0"/>
            </a:endParaRPr>
          </a:p>
          <a:p>
            <a:pPr marL="457200" marR="107999" lvl="0" indent="-292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AutoNum type="arabicPeriod"/>
            </a:pPr>
            <a:r>
              <a:rPr lang="en-GB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</a:rPr>
              <a:t>Birth Certificate issued by the competent authority. </a:t>
            </a:r>
            <a:endParaRPr sz="1300" b="1" dirty="0">
              <a:solidFill>
                <a:schemeClr val="tx1">
                  <a:lumMod val="95000"/>
                  <a:lumOff val="5000"/>
                </a:schemeClr>
              </a:solidFill>
              <a:latin typeface="Aptos" panose="020B0004020202020204" pitchFamily="34" charset="0"/>
            </a:endParaRPr>
          </a:p>
          <a:p>
            <a:pPr marL="457200" marR="107999" lvl="0" indent="-292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AutoNum type="arabicPeriod"/>
            </a:pPr>
            <a:r>
              <a:rPr lang="en-GB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</a:rPr>
              <a:t>Passport</a:t>
            </a:r>
            <a:endParaRPr sz="1300" b="1" dirty="0">
              <a:solidFill>
                <a:schemeClr val="tx1">
                  <a:lumMod val="95000"/>
                  <a:lumOff val="5000"/>
                </a:schemeClr>
              </a:solidFill>
              <a:latin typeface="Aptos" panose="020B0004020202020204" pitchFamily="34" charset="0"/>
            </a:endParaRPr>
          </a:p>
          <a:p>
            <a:pPr marL="457200" marR="107999" lvl="0" indent="-292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AutoNum type="arabicPeriod"/>
            </a:pPr>
            <a:r>
              <a:rPr lang="en-GB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</a:rPr>
              <a:t>Matriculation/Educational certificate issued by recognised Boards/universities  </a:t>
            </a:r>
            <a:endParaRPr sz="1300" b="1" dirty="0">
              <a:solidFill>
                <a:schemeClr val="tx1">
                  <a:lumMod val="95000"/>
                  <a:lumOff val="5000"/>
                </a:schemeClr>
              </a:solidFill>
              <a:latin typeface="Aptos" panose="020B0004020202020204" pitchFamily="34" charset="0"/>
            </a:endParaRPr>
          </a:p>
          <a:p>
            <a:pPr marL="457200" marR="107999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</a:rPr>
              <a:t>Permanent Residence certificate issued by competent State authority</a:t>
            </a:r>
            <a:endParaRPr sz="1300" b="1" dirty="0">
              <a:solidFill>
                <a:schemeClr val="tx1">
                  <a:lumMod val="95000"/>
                  <a:lumOff val="5000"/>
                </a:schemeClr>
              </a:solidFill>
              <a:latin typeface="Aptos" panose="020B0004020202020204" pitchFamily="34" charset="0"/>
            </a:endParaRPr>
          </a:p>
          <a:p>
            <a:pPr marL="457200" marR="107999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</a:rPr>
              <a:t>Forest Right Certificate </a:t>
            </a:r>
            <a:endParaRPr sz="1300" b="1" dirty="0">
              <a:solidFill>
                <a:schemeClr val="tx1">
                  <a:lumMod val="95000"/>
                  <a:lumOff val="5000"/>
                </a:schemeClr>
              </a:solidFill>
              <a:latin typeface="Aptos" panose="020B0004020202020204" pitchFamily="34" charset="0"/>
            </a:endParaRPr>
          </a:p>
          <a:p>
            <a:pPr marL="457200" marR="107999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</a:rPr>
              <a:t>OBC/SC/ST or any caste certificate issued by the Competent authority</a:t>
            </a:r>
            <a:endParaRPr sz="1300" b="1" dirty="0">
              <a:solidFill>
                <a:schemeClr val="tx1">
                  <a:lumMod val="95000"/>
                  <a:lumOff val="5000"/>
                </a:schemeClr>
              </a:solidFill>
              <a:latin typeface="Aptos" panose="020B0004020202020204" pitchFamily="34" charset="0"/>
            </a:endParaRPr>
          </a:p>
          <a:p>
            <a:pPr marL="457200" marR="107999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</a:rPr>
              <a:t>National Register of Citizens (wherever it exists)</a:t>
            </a:r>
            <a:endParaRPr sz="1300" b="1" dirty="0">
              <a:solidFill>
                <a:schemeClr val="tx1">
                  <a:lumMod val="95000"/>
                  <a:lumOff val="5000"/>
                </a:schemeClr>
              </a:solidFill>
              <a:latin typeface="Aptos" panose="020B0004020202020204" pitchFamily="34" charset="0"/>
            </a:endParaRPr>
          </a:p>
          <a:p>
            <a:pPr marL="457200" marR="107999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</a:rPr>
              <a:t>Family Register, prepared by State/Local authorities. </a:t>
            </a:r>
            <a:endParaRPr sz="1300" b="1" dirty="0">
              <a:solidFill>
                <a:schemeClr val="tx1">
                  <a:lumMod val="95000"/>
                  <a:lumOff val="5000"/>
                </a:schemeClr>
              </a:solidFill>
              <a:latin typeface="Aptos" panose="020B0004020202020204" pitchFamily="34" charset="0"/>
            </a:endParaRPr>
          </a:p>
          <a:p>
            <a:pPr marL="457200" marR="107999" lvl="0" indent="-2984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</a:rPr>
              <a:t>Any land/house allotment certificate by Government</a:t>
            </a:r>
            <a:endParaRPr sz="1300" b="1" dirty="0">
              <a:solidFill>
                <a:schemeClr val="tx1">
                  <a:lumMod val="95000"/>
                  <a:lumOff val="5000"/>
                </a:schemeClr>
              </a:solidFill>
              <a:latin typeface="Aptos" panose="020B0004020202020204" pitchFamily="34" charset="0"/>
            </a:endParaRPr>
          </a:p>
          <a:p>
            <a:pPr marL="457200" lvl="0" indent="-29845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AutoNum type="arabicPeriod"/>
            </a:pPr>
            <a:r>
              <a:rPr lang="en-GB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</a:rPr>
              <a:t>For Aadhaar, Commission’s directions issued vide letter No. 23/2025-ERS/</a:t>
            </a:r>
            <a:r>
              <a:rPr lang="en-GB" sz="1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</a:rPr>
              <a:t>Vol.II</a:t>
            </a:r>
            <a:r>
              <a:rPr lang="en-GB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ptos" panose="020B0004020202020204" pitchFamily="34" charset="0"/>
              </a:rPr>
              <a:t> dated 09.09.2025  shall apply. </a:t>
            </a:r>
            <a:endParaRPr sz="1300" b="1" dirty="0">
              <a:solidFill>
                <a:schemeClr val="tx1">
                  <a:lumMod val="95000"/>
                  <a:lumOff val="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" name="Google Shape;88;p18">
            <a:extLst>
              <a:ext uri="{FF2B5EF4-FFF2-40B4-BE49-F238E27FC236}">
                <a16:creationId xmlns:a16="http://schemas.microsoft.com/office/drawing/2014/main" id="{8FBD73E2-6DA8-9F86-6C8D-A1846AB8D3E9}"/>
              </a:ext>
            </a:extLst>
          </p:cNvPr>
          <p:cNvSpPr txBox="1">
            <a:spLocks/>
          </p:cNvSpPr>
          <p:nvPr/>
        </p:nvSpPr>
        <p:spPr>
          <a:xfrm>
            <a:off x="10942653" y="5710899"/>
            <a:ext cx="1069710" cy="57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0" algn="just">
              <a:lnSpc>
                <a:spcPct val="150000"/>
              </a:lnSpc>
              <a:spcBef>
                <a:spcPts val="0"/>
              </a:spcBef>
              <a:buSzPts val="2000"/>
              <a:buNone/>
            </a:pPr>
            <a:r>
              <a:rPr lang="en-GB" sz="2400" b="1" dirty="0"/>
              <a:t>16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9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9081D-9941-E3A9-5388-BA52F8241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9E5BA07-C200-B486-A2D7-66656656A5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4972110"/>
              </p:ext>
            </p:extLst>
          </p:nvPr>
        </p:nvGraphicFramePr>
        <p:xfrm>
          <a:off x="490913" y="489732"/>
          <a:ext cx="11210175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7178">
                  <a:extLst>
                    <a:ext uri="{9D8B030D-6E8A-4147-A177-3AD203B41FA5}">
                      <a16:colId xmlns:a16="http://schemas.microsoft.com/office/drawing/2014/main" val="2077229751"/>
                    </a:ext>
                  </a:extLst>
                </a:gridCol>
                <a:gridCol w="2403674">
                  <a:extLst>
                    <a:ext uri="{9D8B030D-6E8A-4147-A177-3AD203B41FA5}">
                      <a16:colId xmlns:a16="http://schemas.microsoft.com/office/drawing/2014/main" val="4166575115"/>
                    </a:ext>
                  </a:extLst>
                </a:gridCol>
                <a:gridCol w="1568823">
                  <a:extLst>
                    <a:ext uri="{9D8B030D-6E8A-4147-A177-3AD203B41FA5}">
                      <a16:colId xmlns:a16="http://schemas.microsoft.com/office/drawing/2014/main" val="2028800047"/>
                    </a:ext>
                  </a:extLst>
                </a:gridCol>
                <a:gridCol w="2106706">
                  <a:extLst>
                    <a:ext uri="{9D8B030D-6E8A-4147-A177-3AD203B41FA5}">
                      <a16:colId xmlns:a16="http://schemas.microsoft.com/office/drawing/2014/main" val="2412936124"/>
                    </a:ext>
                  </a:extLst>
                </a:gridCol>
                <a:gridCol w="1837765">
                  <a:extLst>
                    <a:ext uri="{9D8B030D-6E8A-4147-A177-3AD203B41FA5}">
                      <a16:colId xmlns:a16="http://schemas.microsoft.com/office/drawing/2014/main" val="353234840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703553594"/>
                    </a:ext>
                  </a:extLst>
                </a:gridCol>
                <a:gridCol w="1302029">
                  <a:extLst>
                    <a:ext uri="{9D8B030D-6E8A-4147-A177-3AD203B41FA5}">
                      <a16:colId xmlns:a16="http://schemas.microsoft.com/office/drawing/2014/main" val="2719637968"/>
                    </a:ext>
                  </a:extLst>
                </a:gridCol>
              </a:tblGrid>
              <a:tr h="3320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State/UT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Electors</a:t>
                      </a:r>
                    </a:p>
                    <a:p>
                      <a:pPr algn="ctr"/>
                      <a:r>
                        <a:rPr lang="en-US" sz="1400" dirty="0"/>
                        <a:t>( in Lakhs)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Polling Stations   /BLOs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Political Party BLAs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EROs/AEROs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998470"/>
                  </a:ext>
                </a:extLst>
              </a:tr>
              <a:tr h="332075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Andaman &amp; Nicobar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227461"/>
                  </a:ext>
                </a:extLst>
              </a:tr>
              <a:tr h="332075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Chhattisgarh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2,12.30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24,371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38,368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242802"/>
                  </a:ext>
                </a:extLst>
              </a:tr>
              <a:tr h="332075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Goa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1,725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217730"/>
                  </a:ext>
                </a:extLst>
              </a:tr>
              <a:tr h="33207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Gujarat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5,08.39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50,963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28,524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1,037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691004"/>
                  </a:ext>
                </a:extLst>
              </a:tr>
              <a:tr h="332075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Kerala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2,78.50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24,468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54,624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52080"/>
                  </a:ext>
                </a:extLst>
              </a:tr>
              <a:tr h="332075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Lakshadweep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683031"/>
                  </a:ext>
                </a:extLst>
              </a:tr>
              <a:tr h="332075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Madhya Pradesh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5,74.05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65,014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1,19,940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337963"/>
                  </a:ext>
                </a:extLst>
              </a:tr>
              <a:tr h="332075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Puducherry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1,376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989658"/>
                  </a:ext>
                </a:extLst>
              </a:tr>
              <a:tr h="332075"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Rajasthan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5,48.85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52,490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97,873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2111921"/>
                  </a:ext>
                </a:extLst>
              </a:tr>
              <a:tr h="332075"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Tamil Nadu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6,41.15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68,467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2,11,445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314656"/>
                  </a:ext>
                </a:extLst>
              </a:tr>
              <a:tr h="332075"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Uttar Pradesh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15,44.24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1,62,486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1,92,986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2,445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579221"/>
                  </a:ext>
                </a:extLst>
              </a:tr>
              <a:tr h="332075"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West Bengal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7,66.24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80,681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18,114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3,353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663313"/>
                  </a:ext>
                </a:extLst>
              </a:tr>
              <a:tr h="3320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50,99.46</a:t>
                      </a:r>
                    </a:p>
                    <a:p>
                      <a:pPr algn="r"/>
                      <a:r>
                        <a:rPr lang="en-US" b="1" dirty="0"/>
                        <a:t>(~51 Crores)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5,33,093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7,64,419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10,448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321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008045"/>
                  </a:ext>
                </a:extLst>
              </a:tr>
            </a:tbl>
          </a:graphicData>
        </a:graphic>
      </p:graphicFrame>
      <p:sp>
        <p:nvSpPr>
          <p:cNvPr id="3" name="Google Shape;88;p18">
            <a:extLst>
              <a:ext uri="{FF2B5EF4-FFF2-40B4-BE49-F238E27FC236}">
                <a16:creationId xmlns:a16="http://schemas.microsoft.com/office/drawing/2014/main" id="{7EC23462-0886-B829-4C6E-650EFF88C32A}"/>
              </a:ext>
            </a:extLst>
          </p:cNvPr>
          <p:cNvSpPr txBox="1">
            <a:spLocks/>
          </p:cNvSpPr>
          <p:nvPr/>
        </p:nvSpPr>
        <p:spPr>
          <a:xfrm>
            <a:off x="11211593" y="6033631"/>
            <a:ext cx="1069710" cy="57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0" algn="just">
              <a:lnSpc>
                <a:spcPct val="150000"/>
              </a:lnSpc>
              <a:spcBef>
                <a:spcPts val="0"/>
              </a:spcBef>
              <a:buSzPts val="2000"/>
              <a:buNone/>
            </a:pPr>
            <a:r>
              <a:rPr lang="en-GB" sz="2400" b="1" dirty="0"/>
              <a:t>17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406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144C9-C3D9-D42D-B412-3271AFEC2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236141-2EF9-4533-1FD7-B376E41C2A90}"/>
              </a:ext>
            </a:extLst>
          </p:cNvPr>
          <p:cNvSpPr/>
          <p:nvPr/>
        </p:nvSpPr>
        <p:spPr>
          <a:xfrm>
            <a:off x="0" y="238162"/>
            <a:ext cx="12192000" cy="837237"/>
          </a:xfrm>
          <a:prstGeom prst="rect">
            <a:avLst/>
          </a:prstGeom>
          <a:solidFill>
            <a:srgbClr val="2133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263;p43">
            <a:extLst>
              <a:ext uri="{FF2B5EF4-FFF2-40B4-BE49-F238E27FC236}">
                <a16:creationId xmlns:a16="http://schemas.microsoft.com/office/drawing/2014/main" id="{C838F842-FF71-7654-E3AB-4F3907F01473}"/>
              </a:ext>
            </a:extLst>
          </p:cNvPr>
          <p:cNvSpPr txBox="1">
            <a:spLocks/>
          </p:cNvSpPr>
          <p:nvPr/>
        </p:nvSpPr>
        <p:spPr>
          <a:xfrm>
            <a:off x="180434" y="238162"/>
            <a:ext cx="1183113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1000"/>
            </a:pPr>
            <a:r>
              <a:rPr lang="en-GB" b="1" dirty="0">
                <a:solidFill>
                  <a:schemeClr val="bg1"/>
                </a:solidFill>
              </a:rPr>
              <a:t>Schedule</a:t>
            </a:r>
            <a:endParaRPr lang="en-GB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B9741D9-7976-3DA7-CDE4-3879107AB0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655818"/>
              </p:ext>
            </p:extLst>
          </p:nvPr>
        </p:nvGraphicFramePr>
        <p:xfrm>
          <a:off x="467756" y="1413521"/>
          <a:ext cx="11256488" cy="4503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7836">
                  <a:extLst>
                    <a:ext uri="{9D8B030D-6E8A-4147-A177-3AD203B41FA5}">
                      <a16:colId xmlns:a16="http://schemas.microsoft.com/office/drawing/2014/main" val="4058388590"/>
                    </a:ext>
                  </a:extLst>
                </a:gridCol>
                <a:gridCol w="5793982">
                  <a:extLst>
                    <a:ext uri="{9D8B030D-6E8A-4147-A177-3AD203B41FA5}">
                      <a16:colId xmlns:a16="http://schemas.microsoft.com/office/drawing/2014/main" val="373030097"/>
                    </a:ext>
                  </a:extLst>
                </a:gridCol>
                <a:gridCol w="4444670">
                  <a:extLst>
                    <a:ext uri="{9D8B030D-6E8A-4147-A177-3AD203B41FA5}">
                      <a16:colId xmlns:a16="http://schemas.microsoft.com/office/drawing/2014/main" val="81621995"/>
                    </a:ext>
                  </a:extLst>
                </a:gridCol>
              </a:tblGrid>
              <a:tr h="536268">
                <a:tc>
                  <a:txBody>
                    <a:bodyPr/>
                    <a:lstStyle/>
                    <a:p>
                      <a:r>
                        <a:rPr lang="en-US" dirty="0"/>
                        <a:t>Sr.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842818"/>
                  </a:ext>
                </a:extLst>
              </a:tr>
              <a:tr h="661153">
                <a:tc>
                  <a:txBody>
                    <a:bodyPr/>
                    <a:lstStyle/>
                    <a:p>
                      <a:r>
                        <a:rPr lang="en-US" b="1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Printing/Training:</a:t>
                      </a:r>
                      <a:endParaRPr lang="en-IN" sz="2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r>
                        <a:rPr lang="en-IN" sz="2400" b="1" kern="1200" baseline="300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 </a:t>
                      </a:r>
                      <a:r>
                        <a:rPr lang="en-IN" sz="2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Oct  to  03</a:t>
                      </a:r>
                      <a:r>
                        <a:rPr lang="en-IN" sz="2400" b="1" kern="1200" baseline="300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rd</a:t>
                      </a:r>
                      <a:r>
                        <a:rPr lang="en-IN" sz="2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Nov 2025</a:t>
                      </a:r>
                      <a:endParaRPr lang="en-IN" sz="2400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893030"/>
                  </a:ext>
                </a:extLst>
              </a:tr>
              <a:tr h="661153">
                <a:tc>
                  <a:txBody>
                    <a:bodyPr/>
                    <a:lstStyle/>
                    <a:p>
                      <a:r>
                        <a:rPr lang="en-US" b="1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House to House Enumeration Phase:</a:t>
                      </a:r>
                      <a:endParaRPr lang="en-IN" sz="2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IN" sz="2400" b="1" kern="1200" baseline="300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 </a:t>
                      </a:r>
                      <a:r>
                        <a:rPr lang="en-IN" sz="2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Nov  to  4</a:t>
                      </a:r>
                      <a:r>
                        <a:rPr lang="en-IN" sz="2400" b="1" kern="1200" baseline="300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 </a:t>
                      </a:r>
                      <a:r>
                        <a:rPr lang="en-IN" sz="2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 2025</a:t>
                      </a:r>
                      <a:endParaRPr lang="en-IN" sz="2400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121073"/>
                  </a:ext>
                </a:extLst>
              </a:tr>
              <a:tr h="661153">
                <a:tc>
                  <a:txBody>
                    <a:bodyPr/>
                    <a:lstStyle/>
                    <a:p>
                      <a:r>
                        <a:rPr lang="en-US" b="1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Publication of Draft Electoral Rolls</a:t>
                      </a:r>
                      <a:endParaRPr lang="en-IN" sz="2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en-IN" sz="2400" b="1" kern="1200" baseline="300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 </a:t>
                      </a:r>
                      <a:r>
                        <a:rPr lang="en-IN" sz="2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 2025</a:t>
                      </a:r>
                      <a:endParaRPr lang="en-IN" sz="2400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4126164"/>
                  </a:ext>
                </a:extLst>
              </a:tr>
              <a:tr h="661153">
                <a:tc>
                  <a:txBody>
                    <a:bodyPr/>
                    <a:lstStyle/>
                    <a:p>
                      <a:r>
                        <a:rPr lang="en-US" b="1" dirty="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Claims &amp; Objection Period:</a:t>
                      </a:r>
                      <a:endParaRPr lang="en-IN" sz="2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en-IN" sz="2400" b="1" kern="1200" baseline="300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IN" sz="2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Dec 2025  to  8</a:t>
                      </a:r>
                      <a:r>
                        <a:rPr lang="en-IN" sz="2400" b="1" kern="1200" baseline="300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 </a:t>
                      </a:r>
                      <a:r>
                        <a:rPr lang="en-IN" sz="2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Jan 2026</a:t>
                      </a:r>
                      <a:endParaRPr lang="en-IN" sz="2400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7854445"/>
                  </a:ext>
                </a:extLst>
              </a:tr>
              <a:tr h="661153">
                <a:tc>
                  <a:txBody>
                    <a:bodyPr/>
                    <a:lstStyle/>
                    <a:p>
                      <a:r>
                        <a:rPr lang="en-US" b="1" dirty="0"/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Notice Phase (Hearing &amp; Verification ) :</a:t>
                      </a:r>
                      <a:endParaRPr lang="en-IN" sz="2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en-IN" sz="2400" b="1" kern="1200" baseline="300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IN" sz="2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Dec 2025 to 31</a:t>
                      </a:r>
                      <a:r>
                        <a:rPr lang="en-IN" sz="2400" b="1" kern="1200" baseline="300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IN" sz="2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Jan 2026</a:t>
                      </a:r>
                      <a:endParaRPr lang="en-IN" sz="2400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6767320"/>
                  </a:ext>
                </a:extLst>
              </a:tr>
              <a:tr h="661153">
                <a:tc>
                  <a:txBody>
                    <a:bodyPr/>
                    <a:lstStyle/>
                    <a:p>
                      <a:r>
                        <a:rPr lang="en-US" b="1" dirty="0"/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Publication of Final Electoral Rolls:</a:t>
                      </a:r>
                      <a:endParaRPr lang="en-IN" sz="2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en-IN" sz="2400" b="1" kern="1200" baseline="300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IN" sz="2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Feb 2026</a:t>
                      </a:r>
                      <a:endParaRPr lang="en-IN" sz="2400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512420"/>
                  </a:ext>
                </a:extLst>
              </a:tr>
            </a:tbl>
          </a:graphicData>
        </a:graphic>
      </p:graphicFrame>
      <p:sp>
        <p:nvSpPr>
          <p:cNvPr id="2" name="Google Shape;88;p18">
            <a:extLst>
              <a:ext uri="{FF2B5EF4-FFF2-40B4-BE49-F238E27FC236}">
                <a16:creationId xmlns:a16="http://schemas.microsoft.com/office/drawing/2014/main" id="{8ED1573C-60C4-2C6E-2AB0-4E3D9CC9E859}"/>
              </a:ext>
            </a:extLst>
          </p:cNvPr>
          <p:cNvSpPr txBox="1">
            <a:spLocks/>
          </p:cNvSpPr>
          <p:nvPr/>
        </p:nvSpPr>
        <p:spPr>
          <a:xfrm>
            <a:off x="10942653" y="5746759"/>
            <a:ext cx="1069710" cy="57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0" algn="just">
              <a:lnSpc>
                <a:spcPct val="150000"/>
              </a:lnSpc>
              <a:spcBef>
                <a:spcPts val="0"/>
              </a:spcBef>
              <a:buSzPts val="2000"/>
              <a:buNone/>
            </a:pPr>
            <a:r>
              <a:rPr lang="en-GB" sz="2400" b="1" dirty="0"/>
              <a:t>18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954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BD00F1-0D4D-A92D-C0F4-30138F482B84}"/>
              </a:ext>
            </a:extLst>
          </p:cNvPr>
          <p:cNvSpPr/>
          <p:nvPr/>
        </p:nvSpPr>
        <p:spPr>
          <a:xfrm>
            <a:off x="694346" y="3040461"/>
            <a:ext cx="1023712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7200"/>
            </a:pPr>
            <a:r>
              <a:rPr lang="en-US" sz="8000" b="1" dirty="0">
                <a:solidFill>
                  <a:srgbClr val="13475F"/>
                </a:solidFill>
              </a:rPr>
              <a:t>Thank You</a:t>
            </a:r>
          </a:p>
          <a:p>
            <a:pPr lvl="0" algn="ctr">
              <a:buSzPts val="7200"/>
            </a:pPr>
            <a:endParaRPr lang="en-US" sz="4400" b="1" dirty="0">
              <a:solidFill>
                <a:srgbClr val="13475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92CEF8-6993-A204-2AF0-16A8B2AD58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419" y="5807422"/>
            <a:ext cx="3891680" cy="504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E7A780-AAF5-2544-078E-42C5EBCBD5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074" y="5041009"/>
            <a:ext cx="4013025" cy="7664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492DEB-9D35-110E-4015-68D3E4C96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8604" y="765557"/>
            <a:ext cx="1941310" cy="200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40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98329-EB7A-FFD4-B6AE-2FE87C513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84B3C32-231A-E9DF-B15C-2F3777202D0A}"/>
              </a:ext>
            </a:extLst>
          </p:cNvPr>
          <p:cNvSpPr/>
          <p:nvPr/>
        </p:nvSpPr>
        <p:spPr>
          <a:xfrm>
            <a:off x="2208810" y="1045029"/>
            <a:ext cx="7730837" cy="522514"/>
          </a:xfrm>
          <a:prstGeom prst="roundRect">
            <a:avLst/>
          </a:prstGeom>
          <a:solidFill>
            <a:srgbClr val="2133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Google Shape;74;p16">
            <a:extLst>
              <a:ext uri="{FF2B5EF4-FFF2-40B4-BE49-F238E27FC236}">
                <a16:creationId xmlns:a16="http://schemas.microsoft.com/office/drawing/2014/main" id="{22778DD0-5885-2C83-AF2F-8C08907B6516}"/>
              </a:ext>
            </a:extLst>
          </p:cNvPr>
          <p:cNvSpPr txBox="1">
            <a:spLocks/>
          </p:cNvSpPr>
          <p:nvPr/>
        </p:nvSpPr>
        <p:spPr>
          <a:xfrm>
            <a:off x="173665" y="199790"/>
            <a:ext cx="1184467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1000"/>
            </a:pPr>
            <a:r>
              <a:rPr lang="en-GB" sz="4800" b="1" dirty="0">
                <a:solidFill>
                  <a:srgbClr val="C00000"/>
                </a:solidFill>
                <a:latin typeface="+mn-lt"/>
              </a:rPr>
              <a:t>Eligibility for Elector</a:t>
            </a:r>
            <a:br>
              <a:rPr lang="en-GB" sz="4800" b="1" dirty="0">
                <a:solidFill>
                  <a:srgbClr val="FF0000"/>
                </a:solidFill>
                <a:latin typeface="+mn-lt"/>
              </a:rPr>
            </a:br>
            <a:r>
              <a:rPr lang="en-GB" sz="3600" dirty="0">
                <a:solidFill>
                  <a:schemeClr val="bg1"/>
                </a:solidFill>
                <a:latin typeface="+mn-lt"/>
              </a:rPr>
              <a:t>Article 326 of the Constitution of India</a:t>
            </a:r>
          </a:p>
        </p:txBody>
      </p:sp>
      <p:sp>
        <p:nvSpPr>
          <p:cNvPr id="4" name="Google Shape;75;p16">
            <a:extLst>
              <a:ext uri="{FF2B5EF4-FFF2-40B4-BE49-F238E27FC236}">
                <a16:creationId xmlns:a16="http://schemas.microsoft.com/office/drawing/2014/main" id="{7E19C631-8D1B-56F6-7CBC-59F502ACC745}"/>
              </a:ext>
            </a:extLst>
          </p:cNvPr>
          <p:cNvSpPr txBox="1">
            <a:spLocks/>
          </p:cNvSpPr>
          <p:nvPr/>
        </p:nvSpPr>
        <p:spPr>
          <a:xfrm>
            <a:off x="445167" y="1567543"/>
            <a:ext cx="9062411" cy="27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87350" algn="just">
              <a:lnSpc>
                <a:spcPct val="150000"/>
              </a:lnSpc>
              <a:spcBef>
                <a:spcPts val="0"/>
              </a:spcBef>
              <a:buSzPts val="2500"/>
              <a:buFont typeface="Wingdings" pitchFamily="2" charset="2"/>
              <a:buChar char="§"/>
            </a:pPr>
            <a:r>
              <a:rPr lang="en-GB" sz="3000" b="1" dirty="0">
                <a:solidFill>
                  <a:srgbClr val="213363"/>
                </a:solidFill>
              </a:rPr>
              <a:t>Citizen of India</a:t>
            </a:r>
          </a:p>
          <a:p>
            <a:pPr marL="457200" indent="-387350" algn="just">
              <a:lnSpc>
                <a:spcPct val="150000"/>
              </a:lnSpc>
              <a:spcBef>
                <a:spcPts val="0"/>
              </a:spcBef>
              <a:buSzPts val="2500"/>
              <a:buFont typeface="Wingdings" pitchFamily="2" charset="2"/>
              <a:buChar char="§"/>
            </a:pPr>
            <a:r>
              <a:rPr lang="en-GB" sz="3000" b="1" dirty="0">
                <a:solidFill>
                  <a:srgbClr val="213363"/>
                </a:solidFill>
              </a:rPr>
              <a:t>At least 18 years of age</a:t>
            </a:r>
          </a:p>
          <a:p>
            <a:pPr marL="457200" indent="-387350" algn="just">
              <a:lnSpc>
                <a:spcPct val="150000"/>
              </a:lnSpc>
              <a:spcBef>
                <a:spcPts val="0"/>
              </a:spcBef>
              <a:buSzPts val="2500"/>
              <a:buFont typeface="Wingdings" pitchFamily="2" charset="2"/>
              <a:buChar char="§"/>
            </a:pPr>
            <a:r>
              <a:rPr lang="en-GB" sz="3000" b="1" dirty="0">
                <a:solidFill>
                  <a:srgbClr val="213363"/>
                </a:solidFill>
              </a:rPr>
              <a:t>Ordinarily Resident of the constituency </a:t>
            </a:r>
          </a:p>
          <a:p>
            <a:pPr marL="457200" indent="-387350" algn="just">
              <a:lnSpc>
                <a:spcPct val="150000"/>
              </a:lnSpc>
              <a:spcBef>
                <a:spcPts val="0"/>
              </a:spcBef>
              <a:buSzPts val="2500"/>
              <a:buFont typeface="Wingdings" pitchFamily="2" charset="2"/>
              <a:buChar char="§"/>
            </a:pPr>
            <a:r>
              <a:rPr lang="en-GB" sz="3000" b="1" dirty="0">
                <a:solidFill>
                  <a:srgbClr val="213363"/>
                </a:solidFill>
              </a:rPr>
              <a:t>Not disqualified under any law</a:t>
            </a:r>
            <a:endParaRPr lang="en-GB" sz="3000" b="1" dirty="0">
              <a:solidFill>
                <a:srgbClr val="213363"/>
              </a:solidFill>
              <a:highlight>
                <a:srgbClr val="FFFFFF"/>
              </a:highlight>
            </a:endParaRPr>
          </a:p>
          <a:p>
            <a:pPr marL="0" marR="38100" indent="0" algn="just">
              <a:lnSpc>
                <a:spcPct val="95000"/>
              </a:lnSpc>
              <a:spcBef>
                <a:spcPts val="0"/>
              </a:spcBef>
              <a:buSzPts val="900"/>
              <a:buFont typeface="Arial" panose="020B0604020202020204" pitchFamily="34" charset="0"/>
              <a:buNone/>
            </a:pPr>
            <a:endParaRPr lang="en-GB" sz="3000" b="1" dirty="0">
              <a:highlight>
                <a:srgbClr val="FFFFFF"/>
              </a:highlight>
            </a:endParaRPr>
          </a:p>
          <a:p>
            <a:pPr marL="0" indent="0">
              <a:lnSpc>
                <a:spcPct val="95000"/>
              </a:lnSpc>
              <a:spcBef>
                <a:spcPts val="900"/>
              </a:spcBef>
              <a:spcAft>
                <a:spcPts val="1200"/>
              </a:spcAft>
              <a:buSzPts val="900"/>
              <a:buFont typeface="Arial" panose="020B0604020202020204" pitchFamily="34" charset="0"/>
              <a:buNone/>
            </a:pPr>
            <a:endParaRPr lang="en-GB" sz="3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095582-D32C-9035-702B-E624E5D2E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1688" y="1484416"/>
            <a:ext cx="3570514" cy="43879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FDCD57-D514-6139-514C-7B87D438C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35" y="4442298"/>
            <a:ext cx="7341595" cy="21859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3A5023-0C78-F9FF-9F89-0209341BE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0043" y="4472939"/>
            <a:ext cx="4968292" cy="213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10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97143-A8D6-AF4D-0B2D-5E5C6BAD1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8059CA6-6D43-6511-C368-4CEB834DBCB3}"/>
              </a:ext>
            </a:extLst>
          </p:cNvPr>
          <p:cNvSpPr/>
          <p:nvPr/>
        </p:nvSpPr>
        <p:spPr>
          <a:xfrm>
            <a:off x="0" y="238162"/>
            <a:ext cx="12192000" cy="837237"/>
          </a:xfrm>
          <a:prstGeom prst="rect">
            <a:avLst/>
          </a:prstGeom>
          <a:solidFill>
            <a:srgbClr val="2133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87;p18">
            <a:extLst>
              <a:ext uri="{FF2B5EF4-FFF2-40B4-BE49-F238E27FC236}">
                <a16:creationId xmlns:a16="http://schemas.microsoft.com/office/drawing/2014/main" id="{9535DCAC-2D31-A3F2-ED10-CCFD86FDA619}"/>
              </a:ext>
            </a:extLst>
          </p:cNvPr>
          <p:cNvSpPr txBox="1">
            <a:spLocks/>
          </p:cNvSpPr>
          <p:nvPr/>
        </p:nvSpPr>
        <p:spPr>
          <a:xfrm>
            <a:off x="239138" y="188058"/>
            <a:ext cx="1171372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1000"/>
              <a:buFont typeface="Arial"/>
              <a:buNone/>
            </a:pPr>
            <a:r>
              <a:rPr lang="en-GB" sz="4800" b="1" dirty="0">
                <a:solidFill>
                  <a:schemeClr val="bg1"/>
                </a:solidFill>
                <a:latin typeface="+mn-lt"/>
              </a:rPr>
              <a:t>Need for SIR</a:t>
            </a:r>
          </a:p>
        </p:txBody>
      </p:sp>
      <p:sp>
        <p:nvSpPr>
          <p:cNvPr id="5" name="Google Shape;88;p18">
            <a:extLst>
              <a:ext uri="{FF2B5EF4-FFF2-40B4-BE49-F238E27FC236}">
                <a16:creationId xmlns:a16="http://schemas.microsoft.com/office/drawing/2014/main" id="{AD460791-5E9E-DE36-8481-DBD692AB024D}"/>
              </a:ext>
            </a:extLst>
          </p:cNvPr>
          <p:cNvSpPr txBox="1">
            <a:spLocks/>
          </p:cNvSpPr>
          <p:nvPr/>
        </p:nvSpPr>
        <p:spPr>
          <a:xfrm>
            <a:off x="239138" y="1036831"/>
            <a:ext cx="11713723" cy="435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4500" indent="-342900" algn="just">
              <a:lnSpc>
                <a:spcPct val="150000"/>
              </a:lnSpc>
              <a:spcBef>
                <a:spcPts val="0"/>
              </a:spcBef>
              <a:buSzPts val="2000"/>
              <a:buFont typeface="Wingdings" pitchFamily="2" charset="2"/>
              <a:buChar char="§"/>
            </a:pPr>
            <a:r>
              <a:rPr lang="en-GB" sz="2400" b="1" dirty="0"/>
              <a:t>As per Law, Electoral Rolls have to be revised </a:t>
            </a:r>
          </a:p>
          <a:p>
            <a:pPr marL="901700" lvl="1" indent="-342900" algn="just">
              <a:lnSpc>
                <a:spcPct val="150000"/>
              </a:lnSpc>
              <a:spcBef>
                <a:spcPts val="0"/>
              </a:spcBef>
              <a:buSzPts val="2000"/>
              <a:buFont typeface="Wingdings" panose="05000000000000000000" pitchFamily="2" charset="2"/>
              <a:buChar char="ü"/>
            </a:pPr>
            <a:r>
              <a:rPr lang="en-GB" sz="2000" b="1" dirty="0"/>
              <a:t>before every election; or</a:t>
            </a:r>
          </a:p>
          <a:p>
            <a:pPr marL="901700" lvl="1" indent="-342900" algn="just">
              <a:lnSpc>
                <a:spcPct val="150000"/>
              </a:lnSpc>
              <a:spcBef>
                <a:spcPts val="0"/>
              </a:spcBef>
              <a:buSzPts val="2000"/>
              <a:buFont typeface="Wingdings" panose="05000000000000000000" pitchFamily="2" charset="2"/>
              <a:buChar char="ü"/>
            </a:pPr>
            <a:r>
              <a:rPr lang="en-GB" sz="2000" b="1" dirty="0"/>
              <a:t> as per requirement</a:t>
            </a:r>
          </a:p>
          <a:p>
            <a:pPr marL="444500" indent="-342900" algn="just">
              <a:lnSpc>
                <a:spcPct val="150000"/>
              </a:lnSpc>
              <a:spcBef>
                <a:spcPts val="0"/>
              </a:spcBef>
              <a:buSzPts val="2000"/>
              <a:buFont typeface="Wingdings" pitchFamily="2" charset="2"/>
              <a:buChar char="§"/>
            </a:pPr>
            <a:r>
              <a:rPr lang="en-GB" sz="2400" b="1" dirty="0"/>
              <a:t>Political parties have been raising issues relating to quality of Rolls</a:t>
            </a:r>
          </a:p>
          <a:p>
            <a:pPr marL="444500" indent="-342900" algn="just">
              <a:lnSpc>
                <a:spcPct val="150000"/>
              </a:lnSpc>
              <a:spcBef>
                <a:spcPts val="0"/>
              </a:spcBef>
              <a:buSzPts val="2000"/>
              <a:buFont typeface="Wingdings" pitchFamily="2" charset="2"/>
              <a:buChar char="§"/>
            </a:pPr>
            <a:r>
              <a:rPr lang="en-GB" sz="2400" b="1" dirty="0"/>
              <a:t>SIR has already been done 8 times from 1951 till 2004</a:t>
            </a:r>
          </a:p>
          <a:p>
            <a:pPr marL="444500" indent="-342900" algn="just">
              <a:lnSpc>
                <a:spcPct val="150000"/>
              </a:lnSpc>
              <a:spcBef>
                <a:spcPts val="0"/>
              </a:spcBef>
              <a:buSzPts val="2000"/>
              <a:buFont typeface="Wingdings" pitchFamily="2" charset="2"/>
              <a:buChar char="§"/>
            </a:pPr>
            <a:r>
              <a:rPr lang="en-GB" sz="2400" b="1" dirty="0"/>
              <a:t>Last SIR was done more than </a:t>
            </a:r>
            <a:r>
              <a:rPr lang="en-GB" sz="2400" b="1" dirty="0">
                <a:solidFill>
                  <a:srgbClr val="C00000"/>
                </a:solidFill>
              </a:rPr>
              <a:t>21 years back in 2002-2004</a:t>
            </a:r>
          </a:p>
          <a:p>
            <a:pPr marL="444500" indent="-342900" algn="just">
              <a:lnSpc>
                <a:spcPct val="150000"/>
              </a:lnSpc>
              <a:spcBef>
                <a:spcPts val="0"/>
              </a:spcBef>
              <a:buSzPts val="2000"/>
              <a:buFont typeface="Wingdings" pitchFamily="2" charset="2"/>
              <a:buChar char="§"/>
            </a:pPr>
            <a:r>
              <a:rPr lang="en-GB" sz="2400" b="1" dirty="0"/>
              <a:t>Many changes in electoral rolls have occurred due to: </a:t>
            </a:r>
          </a:p>
          <a:p>
            <a:pPr marL="1371600" lvl="2" indent="-355600" algn="just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GB" b="1" dirty="0">
                <a:solidFill>
                  <a:srgbClr val="C00000"/>
                </a:solidFill>
              </a:rPr>
              <a:t>Frequent migration</a:t>
            </a:r>
          </a:p>
          <a:p>
            <a:pPr marL="1371600" lvl="2" indent="-355600" algn="just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GB" b="1" dirty="0">
                <a:solidFill>
                  <a:srgbClr val="C00000"/>
                </a:solidFill>
              </a:rPr>
              <a:t>Resulting in voters getting registered at more than one place</a:t>
            </a:r>
          </a:p>
          <a:p>
            <a:pPr marL="1371600" lvl="2" indent="-355600" algn="just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GB" b="1" dirty="0">
                <a:solidFill>
                  <a:srgbClr val="C00000"/>
                </a:solidFill>
              </a:rPr>
              <a:t>Non-Removal of Dead Voters</a:t>
            </a:r>
          </a:p>
          <a:p>
            <a:pPr marL="1371600" lvl="2" indent="-355600" algn="just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n-GB" b="1" dirty="0">
                <a:solidFill>
                  <a:srgbClr val="C00000"/>
                </a:solidFill>
              </a:rPr>
              <a:t>Wrongful inclusion of any Foreigner </a:t>
            </a:r>
          </a:p>
        </p:txBody>
      </p:sp>
      <p:sp>
        <p:nvSpPr>
          <p:cNvPr id="2" name="Google Shape;88;p18">
            <a:extLst>
              <a:ext uri="{FF2B5EF4-FFF2-40B4-BE49-F238E27FC236}">
                <a16:creationId xmlns:a16="http://schemas.microsoft.com/office/drawing/2014/main" id="{E71D80FE-5955-107E-9A17-AADC5C116CB9}"/>
              </a:ext>
            </a:extLst>
          </p:cNvPr>
          <p:cNvSpPr txBox="1">
            <a:spLocks/>
          </p:cNvSpPr>
          <p:nvPr/>
        </p:nvSpPr>
        <p:spPr>
          <a:xfrm>
            <a:off x="11122290" y="5703752"/>
            <a:ext cx="1069710" cy="57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0" algn="just">
              <a:lnSpc>
                <a:spcPct val="150000"/>
              </a:lnSpc>
              <a:spcBef>
                <a:spcPts val="0"/>
              </a:spcBef>
              <a:buSzPts val="2000"/>
              <a:buNone/>
            </a:pPr>
            <a:r>
              <a:rPr lang="en-GB" sz="2400" b="1" dirty="0"/>
              <a:t>3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045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1C0E0-80AC-2DA3-C9C5-653A3F912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76FC0BB-A87A-CB07-7748-C23C2CF6AF1B}"/>
              </a:ext>
            </a:extLst>
          </p:cNvPr>
          <p:cNvSpPr/>
          <p:nvPr/>
        </p:nvSpPr>
        <p:spPr>
          <a:xfrm>
            <a:off x="0" y="238162"/>
            <a:ext cx="12192000" cy="837237"/>
          </a:xfrm>
          <a:prstGeom prst="rect">
            <a:avLst/>
          </a:prstGeom>
          <a:solidFill>
            <a:srgbClr val="2133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94;p19">
            <a:extLst>
              <a:ext uri="{FF2B5EF4-FFF2-40B4-BE49-F238E27FC236}">
                <a16:creationId xmlns:a16="http://schemas.microsoft.com/office/drawing/2014/main" id="{D0FB775F-A88A-F4D8-2169-0A6938EF31E3}"/>
              </a:ext>
            </a:extLst>
          </p:cNvPr>
          <p:cNvSpPr txBox="1">
            <a:spLocks/>
          </p:cNvSpPr>
          <p:nvPr/>
        </p:nvSpPr>
        <p:spPr>
          <a:xfrm>
            <a:off x="311700" y="222094"/>
            <a:ext cx="1169245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SzPts val="1000"/>
            </a:pPr>
            <a:r>
              <a:rPr lang="en-GB" sz="4800" b="1" dirty="0">
                <a:solidFill>
                  <a:schemeClr val="bg1"/>
                </a:solidFill>
                <a:latin typeface="+mn-lt"/>
              </a:rPr>
              <a:t>Key Functionaries of SIR </a:t>
            </a:r>
          </a:p>
        </p:txBody>
      </p:sp>
      <p:sp>
        <p:nvSpPr>
          <p:cNvPr id="4" name="Google Shape;95;p19">
            <a:extLst>
              <a:ext uri="{FF2B5EF4-FFF2-40B4-BE49-F238E27FC236}">
                <a16:creationId xmlns:a16="http://schemas.microsoft.com/office/drawing/2014/main" id="{D5B5353A-E35A-2C22-706F-6385B7FCFB48}"/>
              </a:ext>
            </a:extLst>
          </p:cNvPr>
          <p:cNvSpPr txBox="1">
            <a:spLocks/>
          </p:cNvSpPr>
          <p:nvPr/>
        </p:nvSpPr>
        <p:spPr>
          <a:xfrm>
            <a:off x="311700" y="955870"/>
            <a:ext cx="11881316" cy="4273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buFont typeface="Wingdings" pitchFamily="2" charset="2"/>
              <a:buChar char="§"/>
            </a:pPr>
            <a:r>
              <a:rPr lang="en-GB" sz="2400" b="1" dirty="0">
                <a:solidFill>
                  <a:srgbClr val="213363"/>
                </a:solidFill>
                <a:latin typeface="Aptos" panose="020B0004020202020204" pitchFamily="34" charset="0"/>
              </a:rPr>
              <a:t>There are around 1,000 electors in each Polling Station</a:t>
            </a:r>
          </a:p>
          <a:p>
            <a:pPr algn="just">
              <a:lnSpc>
                <a:spcPct val="100000"/>
              </a:lnSpc>
              <a:buFont typeface="Wingdings" pitchFamily="2" charset="2"/>
              <a:buChar char="§"/>
            </a:pPr>
            <a:r>
              <a:rPr lang="en-GB" sz="2400" b="1" dirty="0">
                <a:solidFill>
                  <a:srgbClr val="213363"/>
                </a:solidFill>
                <a:latin typeface="Aptos" panose="020B0004020202020204" pitchFamily="34" charset="0"/>
              </a:rPr>
              <a:t>There is one Booth Level Officer (BLO) for each Polling Station </a:t>
            </a:r>
          </a:p>
          <a:p>
            <a:pPr algn="just">
              <a:lnSpc>
                <a:spcPct val="100000"/>
              </a:lnSpc>
              <a:buFont typeface="Wingdings" pitchFamily="2" charset="2"/>
              <a:buChar char="§"/>
            </a:pPr>
            <a:r>
              <a:rPr lang="en-GB" sz="2400" b="1" dirty="0">
                <a:solidFill>
                  <a:srgbClr val="213363"/>
                </a:solidFill>
                <a:latin typeface="Aptos" panose="020B0004020202020204" pitchFamily="34" charset="0"/>
              </a:rPr>
              <a:t>Each Assembly Constituency has many Polling Stations</a:t>
            </a:r>
          </a:p>
          <a:p>
            <a:pPr algn="just">
              <a:lnSpc>
                <a:spcPct val="100000"/>
              </a:lnSpc>
              <a:buFont typeface="Wingdings" pitchFamily="2" charset="2"/>
              <a:buChar char="§"/>
            </a:pPr>
            <a:r>
              <a:rPr lang="en-GB" sz="2400" b="1" dirty="0">
                <a:solidFill>
                  <a:srgbClr val="213363"/>
                </a:solidFill>
                <a:latin typeface="Aptos" panose="020B0004020202020204" pitchFamily="34" charset="0"/>
              </a:rPr>
              <a:t>One Electoral Registration Officer (ERO) for each Assembly Constituency</a:t>
            </a:r>
          </a:p>
          <a:p>
            <a:pPr algn="just">
              <a:lnSpc>
                <a:spcPct val="100000"/>
              </a:lnSpc>
              <a:buFont typeface="Wingdings" pitchFamily="2" charset="2"/>
              <a:buChar char="§"/>
            </a:pPr>
            <a:r>
              <a:rPr lang="en-GB" sz="2400" b="1" dirty="0">
                <a:solidFill>
                  <a:srgbClr val="213363"/>
                </a:solidFill>
                <a:latin typeface="Aptos" panose="020B0004020202020204" pitchFamily="34" charset="0"/>
              </a:rPr>
              <a:t>The ERO is a Sub Divisional Magistrate (SDM) level Officer who, as per Law:</a:t>
            </a:r>
          </a:p>
          <a:p>
            <a:pPr lvl="1" algn="just">
              <a:lnSpc>
                <a:spcPct val="100000"/>
              </a:lnSpc>
            </a:pPr>
            <a:r>
              <a:rPr lang="en-GB" dirty="0">
                <a:solidFill>
                  <a:srgbClr val="C00000"/>
                </a:solidFill>
                <a:latin typeface="Aptos" panose="020B0004020202020204" pitchFamily="34" charset="0"/>
              </a:rPr>
              <a:t>Prepares the Draft Electoral Rolls,</a:t>
            </a:r>
          </a:p>
          <a:p>
            <a:pPr lvl="1" algn="just">
              <a:lnSpc>
                <a:spcPct val="100000"/>
              </a:lnSpc>
            </a:pPr>
            <a:r>
              <a:rPr lang="en-GB" dirty="0">
                <a:solidFill>
                  <a:srgbClr val="C00000"/>
                </a:solidFill>
                <a:latin typeface="Aptos" panose="020B0004020202020204" pitchFamily="34" charset="0"/>
              </a:rPr>
              <a:t>Receives and Decides on Claims and Objections, and</a:t>
            </a:r>
          </a:p>
          <a:p>
            <a:pPr lvl="1" algn="just">
              <a:lnSpc>
                <a:spcPct val="100000"/>
              </a:lnSpc>
            </a:pPr>
            <a:r>
              <a:rPr lang="en-GB" dirty="0">
                <a:solidFill>
                  <a:srgbClr val="C00000"/>
                </a:solidFill>
                <a:latin typeface="Aptos" panose="020B0004020202020204" pitchFamily="34" charset="0"/>
              </a:rPr>
              <a:t>Prepares and Publishes the Final Electoral Rolls.</a:t>
            </a:r>
          </a:p>
          <a:p>
            <a:pPr algn="just">
              <a:lnSpc>
                <a:spcPct val="100000"/>
              </a:lnSpc>
              <a:buFont typeface="Wingdings" pitchFamily="2" charset="2"/>
              <a:buChar char="§"/>
            </a:pPr>
            <a:r>
              <a:rPr lang="en-GB" sz="2400" b="1" dirty="0">
                <a:solidFill>
                  <a:srgbClr val="213363"/>
                </a:solidFill>
                <a:latin typeface="Aptos" panose="020B0004020202020204" pitchFamily="34" charset="0"/>
              </a:rPr>
              <a:t>Assistant Electoral Registration Officer(s) (AEROs) for each Tehsil</a:t>
            </a:r>
          </a:p>
          <a:p>
            <a:pPr algn="just">
              <a:lnSpc>
                <a:spcPct val="100000"/>
              </a:lnSpc>
              <a:buFont typeface="Wingdings" pitchFamily="2" charset="2"/>
              <a:buChar char="§"/>
            </a:pPr>
            <a:r>
              <a:rPr lang="en-GB" sz="2400" b="1" dirty="0">
                <a:solidFill>
                  <a:srgbClr val="213363"/>
                </a:solidFill>
                <a:latin typeface="Aptos" panose="020B0004020202020204" pitchFamily="34" charset="0"/>
              </a:rPr>
              <a:t>The District Magistrate hears the 1</a:t>
            </a:r>
            <a:r>
              <a:rPr lang="en-GB" sz="2400" b="1" baseline="30000" dirty="0">
                <a:solidFill>
                  <a:srgbClr val="213363"/>
                </a:solidFill>
                <a:latin typeface="Aptos" panose="020B0004020202020204" pitchFamily="34" charset="0"/>
              </a:rPr>
              <a:t>st</a:t>
            </a:r>
            <a:r>
              <a:rPr lang="en-GB" sz="2400" b="1" dirty="0">
                <a:solidFill>
                  <a:srgbClr val="213363"/>
                </a:solidFill>
                <a:latin typeface="Aptos" panose="020B0004020202020204" pitchFamily="34" charset="0"/>
              </a:rPr>
              <a:t> Appeal against the decision of ERO</a:t>
            </a:r>
          </a:p>
          <a:p>
            <a:pPr algn="just">
              <a:lnSpc>
                <a:spcPct val="100000"/>
              </a:lnSpc>
              <a:buFont typeface="Wingdings" pitchFamily="2" charset="2"/>
              <a:buChar char="§"/>
            </a:pPr>
            <a:r>
              <a:rPr lang="en-GB" sz="2400" b="1" dirty="0">
                <a:solidFill>
                  <a:srgbClr val="213363"/>
                </a:solidFill>
                <a:latin typeface="Aptos" panose="020B0004020202020204" pitchFamily="34" charset="0"/>
              </a:rPr>
              <a:t>The CEO of the State/UT hears the 2</a:t>
            </a:r>
            <a:r>
              <a:rPr lang="en-GB" sz="2400" b="1" baseline="30000" dirty="0">
                <a:solidFill>
                  <a:srgbClr val="213363"/>
                </a:solidFill>
                <a:latin typeface="Aptos" panose="020B0004020202020204" pitchFamily="34" charset="0"/>
              </a:rPr>
              <a:t>nd</a:t>
            </a:r>
            <a:r>
              <a:rPr lang="en-GB" sz="2400" b="1" dirty="0">
                <a:solidFill>
                  <a:srgbClr val="213363"/>
                </a:solidFill>
                <a:latin typeface="Aptos" panose="020B0004020202020204" pitchFamily="34" charset="0"/>
              </a:rPr>
              <a:t> Appeal against the decision of DM </a:t>
            </a:r>
          </a:p>
          <a:p>
            <a:pPr marL="11430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2400" dirty="0">
              <a:solidFill>
                <a:srgbClr val="213363"/>
              </a:solidFill>
              <a:latin typeface="Aptos" panose="020B0004020202020204" pitchFamily="34" charset="0"/>
            </a:endParaRPr>
          </a:p>
        </p:txBody>
      </p:sp>
      <p:sp>
        <p:nvSpPr>
          <p:cNvPr id="3" name="Google Shape;88;p18">
            <a:extLst>
              <a:ext uri="{FF2B5EF4-FFF2-40B4-BE49-F238E27FC236}">
                <a16:creationId xmlns:a16="http://schemas.microsoft.com/office/drawing/2014/main" id="{C55EA337-7950-993F-37B4-2221635D4593}"/>
              </a:ext>
            </a:extLst>
          </p:cNvPr>
          <p:cNvSpPr txBox="1">
            <a:spLocks/>
          </p:cNvSpPr>
          <p:nvPr/>
        </p:nvSpPr>
        <p:spPr>
          <a:xfrm>
            <a:off x="11122290" y="5703752"/>
            <a:ext cx="1069710" cy="57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0" algn="just">
              <a:lnSpc>
                <a:spcPct val="150000"/>
              </a:lnSpc>
              <a:spcBef>
                <a:spcPts val="0"/>
              </a:spcBef>
              <a:buSzPts val="2000"/>
              <a:buNone/>
            </a:pPr>
            <a:r>
              <a:rPr lang="en-GB" sz="2400" b="1" dirty="0"/>
              <a:t>4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229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F0D37-5E73-5E34-027B-3BC2CE61B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FDD7819-A8F2-412B-2313-0F21EAB59983}"/>
              </a:ext>
            </a:extLst>
          </p:cNvPr>
          <p:cNvSpPr/>
          <p:nvPr/>
        </p:nvSpPr>
        <p:spPr>
          <a:xfrm>
            <a:off x="0" y="238162"/>
            <a:ext cx="12192000" cy="837237"/>
          </a:xfrm>
          <a:prstGeom prst="rect">
            <a:avLst/>
          </a:prstGeom>
          <a:solidFill>
            <a:srgbClr val="2133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95;p19">
            <a:extLst>
              <a:ext uri="{FF2B5EF4-FFF2-40B4-BE49-F238E27FC236}">
                <a16:creationId xmlns:a16="http://schemas.microsoft.com/office/drawing/2014/main" id="{F56FFAA7-6C5F-E835-9B34-89A661BA1CB8}"/>
              </a:ext>
            </a:extLst>
          </p:cNvPr>
          <p:cNvSpPr txBox="1">
            <a:spLocks/>
          </p:cNvSpPr>
          <p:nvPr/>
        </p:nvSpPr>
        <p:spPr>
          <a:xfrm>
            <a:off x="311699" y="922429"/>
            <a:ext cx="11946095" cy="4717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GB" b="1" dirty="0">
                <a:solidFill>
                  <a:srgbClr val="C00000"/>
                </a:solidFill>
              </a:rPr>
              <a:t>EROs/AEROs will:</a:t>
            </a:r>
          </a:p>
          <a:p>
            <a:pPr lvl="1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GB" dirty="0"/>
              <a:t>Print Unique Enumeration forms (EFs) for each elector as on </a:t>
            </a:r>
            <a:r>
              <a:rPr lang="en-GB" b="1" dirty="0"/>
              <a:t>27</a:t>
            </a:r>
            <a:r>
              <a:rPr lang="en-GB" b="1" baseline="30000" dirty="0"/>
              <a:t>th</a:t>
            </a:r>
            <a:r>
              <a:rPr lang="en-GB" b="1" dirty="0"/>
              <a:t> October, 2025</a:t>
            </a:r>
          </a:p>
          <a:p>
            <a:pPr lvl="1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GB" dirty="0"/>
              <a:t>EFs will contain necessary details as contained in the current voter list</a:t>
            </a:r>
            <a:endParaRPr lang="en-GB" sz="8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GB" b="1" dirty="0">
                <a:solidFill>
                  <a:srgbClr val="C00000"/>
                </a:solidFill>
              </a:rPr>
              <a:t>BLOs will:</a:t>
            </a:r>
          </a:p>
          <a:p>
            <a:pPr lvl="1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GB" dirty="0"/>
              <a:t>Distribute the EFs to each existing electors</a:t>
            </a:r>
          </a:p>
          <a:p>
            <a:pPr lvl="1" algn="just">
              <a:lnSpc>
                <a:spcPct val="100000"/>
              </a:lnSpc>
              <a:buFont typeface="Wingdings" pitchFamily="2" charset="2"/>
              <a:buChar char="§"/>
            </a:pPr>
            <a:r>
              <a:rPr lang="en-GB" dirty="0"/>
              <a:t>Help the elector in matching/ linking with either their name or their relatives name</a:t>
            </a:r>
          </a:p>
          <a:p>
            <a:pPr marL="457200" lvl="1" indent="0" algn="just">
              <a:lnSpc>
                <a:spcPct val="100000"/>
              </a:lnSpc>
              <a:buNone/>
            </a:pPr>
            <a:r>
              <a:rPr lang="en-GB" dirty="0"/>
              <a:t>in last SIR held in 2002-2004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n-IN" dirty="0"/>
              <a:t>For Matching/ Linking Electors/ BLOs can also access all India database </a:t>
            </a:r>
            <a:r>
              <a:rPr lang="en-IN" dirty="0">
                <a:solidFill>
                  <a:srgbClr val="0070C0"/>
                </a:solidFill>
              </a:rPr>
              <a:t>(</a:t>
            </a:r>
            <a:r>
              <a:rPr lang="en-IN" u="sng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https://voters.eci.gov.in/</a:t>
            </a:r>
            <a:r>
              <a:rPr lang="en-IN" dirty="0">
                <a:solidFill>
                  <a:srgbClr val="0070C0"/>
                </a:solidFill>
              </a:rPr>
              <a:t> ) </a:t>
            </a:r>
            <a:r>
              <a:rPr lang="en-IN" dirty="0"/>
              <a:t>of previous SIR  </a:t>
            </a:r>
          </a:p>
          <a:p>
            <a:pPr marL="457200" lvl="1" indent="0" algn="just">
              <a:lnSpc>
                <a:spcPct val="100000"/>
              </a:lnSpc>
              <a:buNone/>
            </a:pPr>
            <a:endParaRPr lang="en-GB" dirty="0"/>
          </a:p>
          <a:p>
            <a:pPr marL="114300" indent="0" algn="just">
              <a:lnSpc>
                <a:spcPct val="150000"/>
              </a:lnSpc>
              <a:spcBef>
                <a:spcPts val="0"/>
              </a:spcBef>
              <a:buSzPts val="1800"/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6" name="Google Shape;94;p19">
            <a:extLst>
              <a:ext uri="{FF2B5EF4-FFF2-40B4-BE49-F238E27FC236}">
                <a16:creationId xmlns:a16="http://schemas.microsoft.com/office/drawing/2014/main" id="{7C91D423-3C3D-C347-3606-F961922692FF}"/>
              </a:ext>
            </a:extLst>
          </p:cNvPr>
          <p:cNvSpPr txBox="1">
            <a:spLocks/>
          </p:cNvSpPr>
          <p:nvPr/>
        </p:nvSpPr>
        <p:spPr>
          <a:xfrm>
            <a:off x="311700" y="219031"/>
            <a:ext cx="1169581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SzPts val="1000"/>
            </a:pPr>
            <a:r>
              <a:rPr lang="en-GB" sz="4800" b="1" dirty="0">
                <a:solidFill>
                  <a:schemeClr val="bg1"/>
                </a:solidFill>
                <a:latin typeface="Aptos" panose="020B0004020202020204" pitchFamily="34" charset="0"/>
              </a:rPr>
              <a:t>Key Processes of SIR </a:t>
            </a:r>
          </a:p>
        </p:txBody>
      </p:sp>
      <p:sp>
        <p:nvSpPr>
          <p:cNvPr id="2" name="Google Shape;88;p18">
            <a:extLst>
              <a:ext uri="{FF2B5EF4-FFF2-40B4-BE49-F238E27FC236}">
                <a16:creationId xmlns:a16="http://schemas.microsoft.com/office/drawing/2014/main" id="{68D924B3-A3D8-E002-5C3D-BDD8C1814316}"/>
              </a:ext>
            </a:extLst>
          </p:cNvPr>
          <p:cNvSpPr txBox="1">
            <a:spLocks/>
          </p:cNvSpPr>
          <p:nvPr/>
        </p:nvSpPr>
        <p:spPr>
          <a:xfrm>
            <a:off x="11122290" y="5703752"/>
            <a:ext cx="1069710" cy="57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0" algn="just">
              <a:lnSpc>
                <a:spcPct val="150000"/>
              </a:lnSpc>
              <a:spcBef>
                <a:spcPts val="0"/>
              </a:spcBef>
              <a:buSzPts val="2000"/>
              <a:buNone/>
            </a:pPr>
            <a:r>
              <a:rPr lang="en-GB" sz="2400" b="1" dirty="0"/>
              <a:t>5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67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F4DD6-2212-1E84-D7CC-05DAD5F72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BB0DCD-3B95-FB07-DBBF-17933B00F12E}"/>
              </a:ext>
            </a:extLst>
          </p:cNvPr>
          <p:cNvSpPr/>
          <p:nvPr/>
        </p:nvSpPr>
        <p:spPr>
          <a:xfrm>
            <a:off x="0" y="238162"/>
            <a:ext cx="12192000" cy="837237"/>
          </a:xfrm>
          <a:prstGeom prst="rect">
            <a:avLst/>
          </a:prstGeom>
          <a:solidFill>
            <a:srgbClr val="2133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94;p19">
            <a:extLst>
              <a:ext uri="{FF2B5EF4-FFF2-40B4-BE49-F238E27FC236}">
                <a16:creationId xmlns:a16="http://schemas.microsoft.com/office/drawing/2014/main" id="{9D516A88-B781-443E-B941-167C9E5BA982}"/>
              </a:ext>
            </a:extLst>
          </p:cNvPr>
          <p:cNvSpPr txBox="1">
            <a:spLocks/>
          </p:cNvSpPr>
          <p:nvPr/>
        </p:nvSpPr>
        <p:spPr>
          <a:xfrm>
            <a:off x="311700" y="219031"/>
            <a:ext cx="1169581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SzPts val="1000"/>
            </a:pPr>
            <a:r>
              <a:rPr lang="en-GB" sz="4800" b="1" dirty="0">
                <a:solidFill>
                  <a:schemeClr val="bg1"/>
                </a:solidFill>
                <a:latin typeface="Aptos" panose="020B0004020202020204" pitchFamily="34" charset="0"/>
              </a:rPr>
              <a:t>Key Processes of SIR </a:t>
            </a:r>
          </a:p>
        </p:txBody>
      </p:sp>
      <p:sp>
        <p:nvSpPr>
          <p:cNvPr id="5" name="Google Shape;95;p19">
            <a:extLst>
              <a:ext uri="{FF2B5EF4-FFF2-40B4-BE49-F238E27FC236}">
                <a16:creationId xmlns:a16="http://schemas.microsoft.com/office/drawing/2014/main" id="{69917F49-C18A-D2FC-91C7-CC288D8D314F}"/>
              </a:ext>
            </a:extLst>
          </p:cNvPr>
          <p:cNvSpPr txBox="1">
            <a:spLocks/>
          </p:cNvSpPr>
          <p:nvPr/>
        </p:nvSpPr>
        <p:spPr>
          <a:xfrm>
            <a:off x="496184" y="1612834"/>
            <a:ext cx="11695816" cy="4717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GB" b="1" dirty="0">
                <a:solidFill>
                  <a:srgbClr val="C00000"/>
                </a:solidFill>
              </a:rPr>
              <a:t>BLOs will:</a:t>
            </a:r>
            <a:endParaRPr lang="en-GB" dirty="0"/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000" dirty="0"/>
              <a:t>Collect Form 6 &amp; Declaration form for inclusion of new Elector and help in Matching/Linking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000" dirty="0"/>
              <a:t>Help the Elector fill in the EF, collect it and submit it to the ERO/AERO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000" dirty="0"/>
              <a:t>Make at least 3 Visits to the house of each elector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000" dirty="0"/>
              <a:t>Electors can also fill the EF Online, particularly urban voters/ temporary migrants.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000" dirty="0"/>
              <a:t>Identify dead, permanently shifted and voters who are registered at more than one place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2000" dirty="0"/>
              <a:t>Except the EF, No other document needs to be collected with EF during Enumeration Phase</a:t>
            </a:r>
          </a:p>
          <a:p>
            <a:pPr marL="114300" indent="0" algn="just">
              <a:lnSpc>
                <a:spcPct val="150000"/>
              </a:lnSpc>
              <a:spcBef>
                <a:spcPts val="0"/>
              </a:spcBef>
              <a:buSzPts val="1800"/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Google Shape;88;p18">
            <a:extLst>
              <a:ext uri="{FF2B5EF4-FFF2-40B4-BE49-F238E27FC236}">
                <a16:creationId xmlns:a16="http://schemas.microsoft.com/office/drawing/2014/main" id="{510B8B0B-6010-35ED-DEC4-9A65238BFA53}"/>
              </a:ext>
            </a:extLst>
          </p:cNvPr>
          <p:cNvSpPr txBox="1">
            <a:spLocks/>
          </p:cNvSpPr>
          <p:nvPr/>
        </p:nvSpPr>
        <p:spPr>
          <a:xfrm>
            <a:off x="11122290" y="5703752"/>
            <a:ext cx="1069710" cy="57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0" algn="just">
              <a:lnSpc>
                <a:spcPct val="150000"/>
              </a:lnSpc>
              <a:spcBef>
                <a:spcPts val="0"/>
              </a:spcBef>
              <a:buSzPts val="2000"/>
              <a:buNone/>
            </a:pPr>
            <a:r>
              <a:rPr lang="en-GB" sz="2400" b="1" dirty="0"/>
              <a:t>6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548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4730A-8645-A21F-4DA4-F8EF9900F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81E2412-763D-55E1-6750-6FC5B98821FB}"/>
              </a:ext>
            </a:extLst>
          </p:cNvPr>
          <p:cNvSpPr/>
          <p:nvPr/>
        </p:nvSpPr>
        <p:spPr>
          <a:xfrm>
            <a:off x="0" y="238162"/>
            <a:ext cx="12192000" cy="837237"/>
          </a:xfrm>
          <a:prstGeom prst="rect">
            <a:avLst/>
          </a:prstGeom>
          <a:solidFill>
            <a:srgbClr val="2133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94;p19">
            <a:extLst>
              <a:ext uri="{FF2B5EF4-FFF2-40B4-BE49-F238E27FC236}">
                <a16:creationId xmlns:a16="http://schemas.microsoft.com/office/drawing/2014/main" id="{A4F9CD33-4A44-9BA5-F96D-E6BC19A9E4F2}"/>
              </a:ext>
            </a:extLst>
          </p:cNvPr>
          <p:cNvSpPr txBox="1">
            <a:spLocks/>
          </p:cNvSpPr>
          <p:nvPr/>
        </p:nvSpPr>
        <p:spPr>
          <a:xfrm>
            <a:off x="311700" y="219031"/>
            <a:ext cx="1169581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SzPts val="1000"/>
            </a:pPr>
            <a:r>
              <a:rPr lang="en-GB" sz="4800" b="1" dirty="0">
                <a:solidFill>
                  <a:schemeClr val="bg1"/>
                </a:solidFill>
                <a:latin typeface="Aptos" panose="020B0004020202020204" pitchFamily="34" charset="0"/>
              </a:rPr>
              <a:t>Key Processes of SIR </a:t>
            </a:r>
          </a:p>
        </p:txBody>
      </p:sp>
      <p:sp>
        <p:nvSpPr>
          <p:cNvPr id="4" name="Google Shape;95;p19">
            <a:extLst>
              <a:ext uri="{FF2B5EF4-FFF2-40B4-BE49-F238E27FC236}">
                <a16:creationId xmlns:a16="http://schemas.microsoft.com/office/drawing/2014/main" id="{21A89E6A-7B78-1252-1D0E-45274934FB0A}"/>
              </a:ext>
            </a:extLst>
          </p:cNvPr>
          <p:cNvSpPr txBox="1">
            <a:spLocks/>
          </p:cNvSpPr>
          <p:nvPr/>
        </p:nvSpPr>
        <p:spPr>
          <a:xfrm>
            <a:off x="186560" y="1318076"/>
            <a:ext cx="11946096" cy="6266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just">
              <a:lnSpc>
                <a:spcPct val="150000"/>
              </a:lnSpc>
              <a:spcBef>
                <a:spcPts val="0"/>
              </a:spcBef>
              <a:buSzPts val="1800"/>
              <a:buNone/>
            </a:pPr>
            <a:r>
              <a:rPr lang="en-GB" sz="2600" b="1" dirty="0">
                <a:solidFill>
                  <a:srgbClr val="C00000"/>
                </a:solidFill>
              </a:rPr>
              <a:t>EROs/ AEROs will:</a:t>
            </a:r>
          </a:p>
          <a:p>
            <a:pPr lvl="1" indent="-342900" algn="just">
              <a:lnSpc>
                <a:spcPct val="100000"/>
              </a:lnSpc>
              <a:buSzPts val="1800"/>
              <a:buFont typeface="Arial" panose="020B0604020202020204" pitchFamily="34" charset="0"/>
              <a:buChar char="●"/>
            </a:pPr>
            <a:r>
              <a:rPr lang="en-GB" sz="2000" dirty="0"/>
              <a:t>Include in the Draft Rolls, the names of all electors whose Enumeration Forms are received </a:t>
            </a:r>
          </a:p>
          <a:p>
            <a:pPr lvl="1" indent="-342900" algn="just">
              <a:lnSpc>
                <a:spcPct val="100000"/>
              </a:lnSpc>
              <a:buSzPts val="1800"/>
              <a:buFont typeface="Arial" panose="020B0604020202020204" pitchFamily="34" charset="0"/>
              <a:buChar char="●"/>
            </a:pPr>
            <a:r>
              <a:rPr lang="en-GB" sz="2000" dirty="0"/>
              <a:t>Issue Notice to all those electors whose names could not be matched/ linked with last SIR</a:t>
            </a:r>
          </a:p>
          <a:p>
            <a:pPr lvl="1" indent="-342900" algn="just">
              <a:lnSpc>
                <a:spcPct val="100000"/>
              </a:lnSpc>
              <a:buSzPts val="1800"/>
              <a:buFont typeface="Arial" panose="020B0604020202020204" pitchFamily="34" charset="0"/>
              <a:buChar char="●"/>
            </a:pPr>
            <a:r>
              <a:rPr lang="en-GB" sz="2000" dirty="0"/>
              <a:t>Hear such cases for eligibility and decide on inclusion or exclusion of their names in Final Rolls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GB" b="1" dirty="0">
                <a:solidFill>
                  <a:srgbClr val="C00000"/>
                </a:solidFill>
              </a:rPr>
              <a:t>  </a:t>
            </a:r>
            <a:r>
              <a:rPr lang="en-GB" sz="2600" b="1" dirty="0">
                <a:solidFill>
                  <a:srgbClr val="C00000"/>
                </a:solidFill>
              </a:rPr>
              <a:t>EROs/ AEROs must ensure that:</a:t>
            </a:r>
          </a:p>
          <a:p>
            <a:pPr lvl="1" algn="just">
              <a:lnSpc>
                <a:spcPct val="100000"/>
              </a:lnSpc>
            </a:pPr>
            <a:r>
              <a:rPr lang="en-GB" sz="2000" dirty="0"/>
              <a:t>No eligible citizen is left out; and</a:t>
            </a:r>
          </a:p>
          <a:p>
            <a:pPr lvl="1" algn="just">
              <a:lnSpc>
                <a:spcPct val="100000"/>
              </a:lnSpc>
            </a:pPr>
            <a:r>
              <a:rPr lang="en-GB" sz="2000" dirty="0"/>
              <a:t>No ineligible person is included.</a:t>
            </a:r>
          </a:p>
          <a:p>
            <a:pPr marL="457200" lvl="1" indent="0" algn="just">
              <a:lnSpc>
                <a:spcPct val="100000"/>
              </a:lnSpc>
              <a:buNone/>
            </a:pPr>
            <a:endParaRPr lang="en-GB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en-IN" sz="1800" b="1" dirty="0">
                <a:solidFill>
                  <a:srgbClr val="C00000"/>
                </a:solidFill>
              </a:rPr>
              <a:t>   </a:t>
            </a:r>
            <a:r>
              <a:rPr lang="en-IN" sz="2200" b="1" dirty="0">
                <a:solidFill>
                  <a:srgbClr val="C00000"/>
                </a:solidFill>
              </a:rPr>
              <a:t>District Magistrates (DMs) will hear the 1</a:t>
            </a:r>
            <a:r>
              <a:rPr lang="en-IN" sz="2200" b="1" baseline="30000" dirty="0">
                <a:solidFill>
                  <a:srgbClr val="C00000"/>
                </a:solidFill>
              </a:rPr>
              <a:t>st</a:t>
            </a:r>
            <a:r>
              <a:rPr lang="en-IN" sz="2200" b="1" dirty="0">
                <a:solidFill>
                  <a:srgbClr val="C00000"/>
                </a:solidFill>
              </a:rPr>
              <a:t> Appeal against the decision of ERO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IN" sz="2200" b="1" dirty="0">
                <a:solidFill>
                  <a:srgbClr val="C00000"/>
                </a:solidFill>
              </a:rPr>
              <a:t>  Chief Electoral Officers will hear the 2</a:t>
            </a:r>
            <a:r>
              <a:rPr lang="en-IN" sz="2200" b="1" baseline="30000" dirty="0">
                <a:solidFill>
                  <a:srgbClr val="C00000"/>
                </a:solidFill>
              </a:rPr>
              <a:t>nd</a:t>
            </a:r>
            <a:r>
              <a:rPr lang="en-IN" sz="2200" b="1" dirty="0">
                <a:solidFill>
                  <a:srgbClr val="C00000"/>
                </a:solidFill>
              </a:rPr>
              <a:t> Appeal against the decision of  DMs. </a:t>
            </a:r>
            <a:endParaRPr lang="en-IN" sz="2200" dirty="0">
              <a:solidFill>
                <a:srgbClr val="C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IN" dirty="0">
              <a:solidFill>
                <a:srgbClr val="C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dirty="0"/>
          </a:p>
        </p:txBody>
      </p:sp>
      <p:sp>
        <p:nvSpPr>
          <p:cNvPr id="3" name="Google Shape;88;p18">
            <a:extLst>
              <a:ext uri="{FF2B5EF4-FFF2-40B4-BE49-F238E27FC236}">
                <a16:creationId xmlns:a16="http://schemas.microsoft.com/office/drawing/2014/main" id="{2EA03CA0-55D0-330F-68CB-AF7907AFCB40}"/>
              </a:ext>
            </a:extLst>
          </p:cNvPr>
          <p:cNvSpPr txBox="1">
            <a:spLocks/>
          </p:cNvSpPr>
          <p:nvPr/>
        </p:nvSpPr>
        <p:spPr>
          <a:xfrm>
            <a:off x="11122290" y="5703752"/>
            <a:ext cx="1069710" cy="57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0" algn="just">
              <a:lnSpc>
                <a:spcPct val="150000"/>
              </a:lnSpc>
              <a:spcBef>
                <a:spcPts val="0"/>
              </a:spcBef>
              <a:buSzPts val="2000"/>
              <a:buNone/>
            </a:pPr>
            <a:r>
              <a:rPr lang="en-GB" sz="2400" b="1" dirty="0"/>
              <a:t>7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992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671B8-CF40-FAE6-5507-05E326395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95C28D-66A8-FBA1-6B6D-A6694FE0BB75}"/>
              </a:ext>
            </a:extLst>
          </p:cNvPr>
          <p:cNvSpPr/>
          <p:nvPr/>
        </p:nvSpPr>
        <p:spPr>
          <a:xfrm>
            <a:off x="0" y="238162"/>
            <a:ext cx="12192000" cy="837237"/>
          </a:xfrm>
          <a:prstGeom prst="rect">
            <a:avLst/>
          </a:prstGeom>
          <a:solidFill>
            <a:srgbClr val="2133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108;p21">
            <a:extLst>
              <a:ext uri="{FF2B5EF4-FFF2-40B4-BE49-F238E27FC236}">
                <a16:creationId xmlns:a16="http://schemas.microsoft.com/office/drawing/2014/main" id="{F09FFB38-D6B6-C5CD-9747-CC034EB096CE}"/>
              </a:ext>
            </a:extLst>
          </p:cNvPr>
          <p:cNvSpPr txBox="1">
            <a:spLocks/>
          </p:cNvSpPr>
          <p:nvPr/>
        </p:nvSpPr>
        <p:spPr>
          <a:xfrm>
            <a:off x="189758" y="203192"/>
            <a:ext cx="1181248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1000"/>
            </a:pPr>
            <a:r>
              <a:rPr lang="en-GB" sz="4800" b="1" dirty="0">
                <a:solidFill>
                  <a:schemeClr val="bg1"/>
                </a:solidFill>
              </a:rPr>
              <a:t>Key Steps of SIR</a:t>
            </a:r>
          </a:p>
        </p:txBody>
      </p:sp>
      <p:sp>
        <p:nvSpPr>
          <p:cNvPr id="5" name="Google Shape;109;p21">
            <a:extLst>
              <a:ext uri="{FF2B5EF4-FFF2-40B4-BE49-F238E27FC236}">
                <a16:creationId xmlns:a16="http://schemas.microsoft.com/office/drawing/2014/main" id="{38C1461B-0C59-E654-6E37-439A72306579}"/>
              </a:ext>
            </a:extLst>
          </p:cNvPr>
          <p:cNvSpPr txBox="1">
            <a:spLocks/>
          </p:cNvSpPr>
          <p:nvPr/>
        </p:nvSpPr>
        <p:spPr>
          <a:xfrm>
            <a:off x="122842" y="988511"/>
            <a:ext cx="11812483" cy="406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9550" indent="0" algn="just">
              <a:lnSpc>
                <a:spcPct val="150000"/>
              </a:lnSpc>
              <a:spcBef>
                <a:spcPts val="0"/>
              </a:spcBef>
              <a:buClr>
                <a:srgbClr val="666666"/>
              </a:buClr>
              <a:buSzPts val="2100"/>
              <a:buNone/>
            </a:pPr>
            <a:r>
              <a:rPr lang="en-GB" sz="2600" b="1" dirty="0">
                <a:solidFill>
                  <a:srgbClr val="C00000"/>
                </a:solidFill>
              </a:rPr>
              <a:t>Pre-Enumeration Phase</a:t>
            </a:r>
          </a:p>
          <a:p>
            <a:pPr marL="895350" lvl="1" algn="just">
              <a:lnSpc>
                <a:spcPct val="100000"/>
              </a:lnSpc>
              <a:buClr>
                <a:srgbClr val="666666"/>
              </a:buClr>
              <a:buSzPts val="2100"/>
            </a:pPr>
            <a:r>
              <a:rPr lang="en-GB" sz="2000" dirty="0"/>
              <a:t>Training of BLOs, EROs and DEOs </a:t>
            </a:r>
          </a:p>
          <a:p>
            <a:pPr marL="895350" lvl="1" algn="just">
              <a:lnSpc>
                <a:spcPct val="100000"/>
              </a:lnSpc>
              <a:buClr>
                <a:srgbClr val="666666"/>
              </a:buClr>
              <a:buSzPts val="2100"/>
            </a:pPr>
            <a:r>
              <a:rPr lang="en-GB" sz="2000" dirty="0"/>
              <a:t>Manual Matching/ Linking with Last SIR by BLOs</a:t>
            </a:r>
          </a:p>
          <a:p>
            <a:pPr marL="895350" lvl="1" algn="just">
              <a:lnSpc>
                <a:spcPct val="100000"/>
              </a:lnSpc>
              <a:buClr>
                <a:srgbClr val="666666"/>
              </a:buClr>
              <a:buSzPts val="2100"/>
            </a:pPr>
            <a:r>
              <a:rPr lang="en-GB" sz="2000" dirty="0"/>
              <a:t>Computer Matching/ Linking with Last SIR by ECINET</a:t>
            </a:r>
          </a:p>
          <a:p>
            <a:pPr marL="209550" indent="0" algn="just">
              <a:lnSpc>
                <a:spcPct val="150000"/>
              </a:lnSpc>
              <a:buClr>
                <a:srgbClr val="666666"/>
              </a:buClr>
              <a:buSzPts val="2100"/>
              <a:buNone/>
            </a:pPr>
            <a:r>
              <a:rPr lang="en-GB" b="1" dirty="0">
                <a:solidFill>
                  <a:srgbClr val="C00000"/>
                </a:solidFill>
              </a:rPr>
              <a:t>Involvement of Political Parties</a:t>
            </a:r>
          </a:p>
          <a:p>
            <a:pPr marL="895350" lvl="1" algn="just">
              <a:lnSpc>
                <a:spcPct val="100000"/>
              </a:lnSpc>
              <a:buClr>
                <a:srgbClr val="666666"/>
              </a:buClr>
              <a:buSzPts val="2100"/>
            </a:pPr>
            <a:r>
              <a:rPr lang="en-GB" sz="2000" dirty="0"/>
              <a:t>CEOs, DEOs and EROs to meet all Recognised Parties and explain the SIR process in full detail</a:t>
            </a:r>
          </a:p>
          <a:p>
            <a:pPr marL="895350" lvl="1" algn="just">
              <a:lnSpc>
                <a:spcPct val="150000"/>
              </a:lnSpc>
              <a:buClr>
                <a:srgbClr val="666666"/>
              </a:buClr>
              <a:buSzPts val="2100"/>
            </a:pPr>
            <a:r>
              <a:rPr lang="en-GB" sz="2000" dirty="0"/>
              <a:t>Training of Booth Level Agents (BLAs) appointed by all Recognised Political Parties </a:t>
            </a:r>
          </a:p>
          <a:p>
            <a:pPr marL="895350" lvl="1" algn="just">
              <a:lnSpc>
                <a:spcPct val="100000"/>
              </a:lnSpc>
              <a:buClr>
                <a:srgbClr val="666666"/>
              </a:buClr>
              <a:buSzPts val="2100"/>
            </a:pPr>
            <a:r>
              <a:rPr lang="en-GB" sz="2000" dirty="0"/>
              <a:t>BLAs can also collect duly filled in EFs from electors, certify </a:t>
            </a:r>
            <a:r>
              <a:rPr lang="en-GB" sz="2000" dirty="0" err="1"/>
              <a:t>upto</a:t>
            </a:r>
            <a:r>
              <a:rPr lang="en-GB" sz="2000" dirty="0"/>
              <a:t> 50 EFs/Day and submit to BLO</a:t>
            </a:r>
          </a:p>
          <a:p>
            <a:pPr marL="209550" indent="0" algn="just">
              <a:lnSpc>
                <a:spcPct val="150000"/>
              </a:lnSpc>
              <a:buClr>
                <a:srgbClr val="666666"/>
              </a:buClr>
              <a:buSzPts val="2100"/>
              <a:buNone/>
            </a:pPr>
            <a:r>
              <a:rPr lang="en-GB" sz="2600" b="1" dirty="0">
                <a:solidFill>
                  <a:srgbClr val="C00000"/>
                </a:solidFill>
              </a:rPr>
              <a:t>Enumeration Phase</a:t>
            </a:r>
          </a:p>
          <a:p>
            <a:pPr marL="895350" lvl="1" algn="just">
              <a:lnSpc>
                <a:spcPct val="100000"/>
              </a:lnSpc>
              <a:buClr>
                <a:srgbClr val="666666"/>
              </a:buClr>
              <a:buSzPts val="2100"/>
            </a:pPr>
            <a:r>
              <a:rPr lang="en-GB" sz="2000" dirty="0"/>
              <a:t>Printing, Distribution, Matching/ Linking and Collection of duly filled in Enumeration Forms</a:t>
            </a:r>
          </a:p>
          <a:p>
            <a:pPr marL="895350" lvl="1" algn="just">
              <a:lnSpc>
                <a:spcPct val="150000"/>
              </a:lnSpc>
              <a:buClr>
                <a:srgbClr val="666666"/>
              </a:buClr>
              <a:buSzPts val="2100"/>
            </a:pPr>
            <a:r>
              <a:rPr lang="en-GB" sz="2000" dirty="0"/>
              <a:t>Rationalisation of Polling Stations with an upper limit of 1,200 voters </a:t>
            </a:r>
          </a:p>
          <a:p>
            <a:pPr marL="666750" lvl="1" indent="0" algn="just">
              <a:lnSpc>
                <a:spcPct val="100000"/>
              </a:lnSpc>
              <a:buClr>
                <a:srgbClr val="666666"/>
              </a:buClr>
              <a:buSzPts val="2100"/>
              <a:buNone/>
            </a:pPr>
            <a:endParaRPr lang="en-GB" sz="2000" dirty="0"/>
          </a:p>
        </p:txBody>
      </p:sp>
      <p:sp>
        <p:nvSpPr>
          <p:cNvPr id="2" name="Google Shape;88;p18">
            <a:extLst>
              <a:ext uri="{FF2B5EF4-FFF2-40B4-BE49-F238E27FC236}">
                <a16:creationId xmlns:a16="http://schemas.microsoft.com/office/drawing/2014/main" id="{0D2D8C63-A5A1-8046-6C9B-37F43B43F526}"/>
              </a:ext>
            </a:extLst>
          </p:cNvPr>
          <p:cNvSpPr txBox="1">
            <a:spLocks/>
          </p:cNvSpPr>
          <p:nvPr/>
        </p:nvSpPr>
        <p:spPr>
          <a:xfrm>
            <a:off x="11122290" y="5721682"/>
            <a:ext cx="1069710" cy="57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0" algn="just">
              <a:lnSpc>
                <a:spcPct val="150000"/>
              </a:lnSpc>
              <a:spcBef>
                <a:spcPts val="0"/>
              </a:spcBef>
              <a:buSzPts val="2000"/>
              <a:buNone/>
            </a:pPr>
            <a:r>
              <a:rPr lang="en-GB" sz="2400" b="1" dirty="0"/>
              <a:t>8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294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C8F58-BD94-40DE-F963-F76FFC55B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9;p21">
            <a:extLst>
              <a:ext uri="{FF2B5EF4-FFF2-40B4-BE49-F238E27FC236}">
                <a16:creationId xmlns:a16="http://schemas.microsoft.com/office/drawing/2014/main" id="{643C5422-9657-05BB-5945-15812F20C1A1}"/>
              </a:ext>
            </a:extLst>
          </p:cNvPr>
          <p:cNvSpPr txBox="1">
            <a:spLocks/>
          </p:cNvSpPr>
          <p:nvPr/>
        </p:nvSpPr>
        <p:spPr>
          <a:xfrm>
            <a:off x="432018" y="898452"/>
            <a:ext cx="11575498" cy="5490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0" indent="0" algn="just">
              <a:lnSpc>
                <a:spcPct val="150000"/>
              </a:lnSpc>
              <a:spcBef>
                <a:spcPts val="0"/>
              </a:spcBef>
              <a:buClr>
                <a:srgbClr val="666666"/>
              </a:buClr>
              <a:buSzPts val="2100"/>
              <a:buNone/>
            </a:pPr>
            <a:r>
              <a:rPr lang="en-GB" sz="2600" b="1" dirty="0">
                <a:solidFill>
                  <a:srgbClr val="C00000"/>
                </a:solidFill>
              </a:rPr>
              <a:t>Publication of Draft Electoral Rolls</a:t>
            </a:r>
          </a:p>
          <a:p>
            <a:pPr marL="838200" lvl="1" indent="-285750" algn="just">
              <a:lnSpc>
                <a:spcPct val="150000"/>
              </a:lnSpc>
              <a:buClr>
                <a:srgbClr val="666666"/>
              </a:buClr>
              <a:buSzPts val="2100"/>
            </a:pPr>
            <a:r>
              <a:rPr lang="en-GB" sz="1700" dirty="0"/>
              <a:t>Draft Rolls will contain all electors whose Enumeration Form has been received</a:t>
            </a:r>
          </a:p>
          <a:p>
            <a:pPr marL="838200" lvl="1" indent="-285750" algn="just">
              <a:lnSpc>
                <a:spcPct val="150000"/>
              </a:lnSpc>
              <a:buClr>
                <a:srgbClr val="666666"/>
              </a:buClr>
              <a:buSzPts val="2100"/>
            </a:pPr>
            <a:r>
              <a:rPr lang="en-GB" sz="1700" dirty="0"/>
              <a:t>List of Absent/Shifted/Death/Duplicate names not included in Draft Roll to be put on CEO website/public offices</a:t>
            </a:r>
          </a:p>
          <a:p>
            <a:pPr marL="95250" indent="0" algn="just">
              <a:lnSpc>
                <a:spcPct val="150000"/>
              </a:lnSpc>
              <a:spcBef>
                <a:spcPts val="0"/>
              </a:spcBef>
              <a:buClr>
                <a:srgbClr val="666666"/>
              </a:buClr>
              <a:buSzPts val="2100"/>
              <a:buNone/>
            </a:pPr>
            <a:r>
              <a:rPr lang="en-GB" sz="2600" b="1" dirty="0">
                <a:solidFill>
                  <a:srgbClr val="C00000"/>
                </a:solidFill>
              </a:rPr>
              <a:t>Issuance of Notices and taking a Decision thereon by EROs/AEROs</a:t>
            </a:r>
          </a:p>
          <a:p>
            <a:pPr marL="838200" lvl="1" indent="-285750" algn="just">
              <a:lnSpc>
                <a:spcPct val="150000"/>
              </a:lnSpc>
              <a:buClr>
                <a:srgbClr val="666666"/>
              </a:buClr>
              <a:buSzPts val="2100"/>
            </a:pPr>
            <a:r>
              <a:rPr lang="en-GB" sz="1700" dirty="0"/>
              <a:t>Notices will be issued for electors who could not be matched/linked with last SIR</a:t>
            </a:r>
          </a:p>
          <a:p>
            <a:pPr marL="838200" lvl="1" indent="-285750" algn="just">
              <a:lnSpc>
                <a:spcPct val="150000"/>
              </a:lnSpc>
              <a:buClr>
                <a:srgbClr val="666666"/>
              </a:buClr>
              <a:buSzPts val="2100"/>
            </a:pPr>
            <a:r>
              <a:rPr lang="en-GB" sz="1700" dirty="0"/>
              <a:t>Verifying indicative documents to ascertain their eligibility as an elector</a:t>
            </a:r>
          </a:p>
          <a:p>
            <a:pPr marL="838200" lvl="1" indent="-285750" algn="just">
              <a:lnSpc>
                <a:spcPct val="150000"/>
              </a:lnSpc>
              <a:buClr>
                <a:srgbClr val="666666"/>
              </a:buClr>
              <a:buSzPts val="2100"/>
            </a:pPr>
            <a:r>
              <a:rPr lang="en-GB" sz="1700" dirty="0"/>
              <a:t>Hearing to ascertain their whereabouts prior to last SIR</a:t>
            </a:r>
          </a:p>
          <a:p>
            <a:pPr marL="95250" indent="0" algn="just">
              <a:lnSpc>
                <a:spcPct val="150000"/>
              </a:lnSpc>
              <a:spcBef>
                <a:spcPts val="0"/>
              </a:spcBef>
              <a:buClr>
                <a:srgbClr val="666666"/>
              </a:buClr>
              <a:buSzPts val="2100"/>
              <a:buNone/>
            </a:pPr>
            <a:r>
              <a:rPr lang="en-GB" sz="2600" b="1" dirty="0">
                <a:solidFill>
                  <a:srgbClr val="C00000"/>
                </a:solidFill>
              </a:rPr>
              <a:t>Receiving and Deciding on Claims &amp; Objections by EROs/ AEROs</a:t>
            </a:r>
          </a:p>
          <a:p>
            <a:pPr marL="838200" lvl="1" indent="-285750" algn="just">
              <a:lnSpc>
                <a:spcPct val="150000"/>
              </a:lnSpc>
              <a:buClr>
                <a:srgbClr val="666666"/>
              </a:buClr>
              <a:buSzPts val="2100"/>
            </a:pPr>
            <a:r>
              <a:rPr lang="en-GB" sz="1700" dirty="0"/>
              <a:t>Any elector or BLAs of Recognised Political Parties can file a claim or objection</a:t>
            </a:r>
          </a:p>
          <a:p>
            <a:pPr marL="95250" indent="0" algn="just">
              <a:lnSpc>
                <a:spcPct val="150000"/>
              </a:lnSpc>
              <a:spcBef>
                <a:spcPts val="0"/>
              </a:spcBef>
              <a:buClr>
                <a:srgbClr val="666666"/>
              </a:buClr>
              <a:buSzPts val="2100"/>
              <a:buNone/>
            </a:pPr>
            <a:r>
              <a:rPr lang="en-GB" sz="2600" b="1" dirty="0">
                <a:solidFill>
                  <a:srgbClr val="C00000"/>
                </a:solidFill>
              </a:rPr>
              <a:t>Publication of Final Electoral Rolls</a:t>
            </a:r>
          </a:p>
          <a:p>
            <a:pPr marL="95250" indent="0" algn="just">
              <a:lnSpc>
                <a:spcPct val="150000"/>
              </a:lnSpc>
              <a:spcBef>
                <a:spcPts val="0"/>
              </a:spcBef>
              <a:buClr>
                <a:srgbClr val="666666"/>
              </a:buClr>
              <a:buSzPts val="2100"/>
              <a:buNone/>
            </a:pPr>
            <a:r>
              <a:rPr lang="en-GB" sz="2600" b="1" dirty="0">
                <a:solidFill>
                  <a:srgbClr val="C00000"/>
                </a:solidFill>
              </a:rPr>
              <a:t>Receiving and Deciding 1</a:t>
            </a:r>
            <a:r>
              <a:rPr lang="en-GB" sz="2600" b="1" baseline="30000" dirty="0">
                <a:solidFill>
                  <a:srgbClr val="C00000"/>
                </a:solidFill>
              </a:rPr>
              <a:t>st</a:t>
            </a:r>
            <a:r>
              <a:rPr lang="en-GB" sz="2600" b="1" dirty="0">
                <a:solidFill>
                  <a:srgbClr val="C00000"/>
                </a:solidFill>
              </a:rPr>
              <a:t> Appeal by DMs and 2</a:t>
            </a:r>
            <a:r>
              <a:rPr lang="en-GB" sz="2600" b="1" baseline="30000" dirty="0">
                <a:solidFill>
                  <a:srgbClr val="C00000"/>
                </a:solidFill>
              </a:rPr>
              <a:t>nd</a:t>
            </a:r>
            <a:r>
              <a:rPr lang="en-GB" sz="2600" b="1" dirty="0">
                <a:solidFill>
                  <a:srgbClr val="C00000"/>
                </a:solidFill>
              </a:rPr>
              <a:t> Appeal by CEOs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940B1A-1618-6EA8-FFB3-E541DDB12C6A}"/>
              </a:ext>
            </a:extLst>
          </p:cNvPr>
          <p:cNvSpPr/>
          <p:nvPr/>
        </p:nvSpPr>
        <p:spPr>
          <a:xfrm>
            <a:off x="0" y="238162"/>
            <a:ext cx="12192000" cy="837237"/>
          </a:xfrm>
          <a:prstGeom prst="rect">
            <a:avLst/>
          </a:prstGeom>
          <a:solidFill>
            <a:srgbClr val="2133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94;p19">
            <a:extLst>
              <a:ext uri="{FF2B5EF4-FFF2-40B4-BE49-F238E27FC236}">
                <a16:creationId xmlns:a16="http://schemas.microsoft.com/office/drawing/2014/main" id="{A8728ED5-4B6A-4A99-92E2-86F5A63CD866}"/>
              </a:ext>
            </a:extLst>
          </p:cNvPr>
          <p:cNvSpPr txBox="1">
            <a:spLocks/>
          </p:cNvSpPr>
          <p:nvPr/>
        </p:nvSpPr>
        <p:spPr>
          <a:xfrm>
            <a:off x="311700" y="219031"/>
            <a:ext cx="1169581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SzPts val="1000"/>
            </a:pPr>
            <a:r>
              <a:rPr lang="en-GB" sz="4800" b="1" dirty="0">
                <a:solidFill>
                  <a:schemeClr val="bg1"/>
                </a:solidFill>
                <a:latin typeface="Aptos" panose="020B0004020202020204" pitchFamily="34" charset="0"/>
              </a:rPr>
              <a:t>Key Steps of SIR </a:t>
            </a:r>
          </a:p>
        </p:txBody>
      </p:sp>
      <p:sp>
        <p:nvSpPr>
          <p:cNvPr id="3" name="Google Shape;88;p18">
            <a:extLst>
              <a:ext uri="{FF2B5EF4-FFF2-40B4-BE49-F238E27FC236}">
                <a16:creationId xmlns:a16="http://schemas.microsoft.com/office/drawing/2014/main" id="{06539F1E-AA20-C970-7137-41D80299CEE4}"/>
              </a:ext>
            </a:extLst>
          </p:cNvPr>
          <p:cNvSpPr txBox="1">
            <a:spLocks/>
          </p:cNvSpPr>
          <p:nvPr/>
        </p:nvSpPr>
        <p:spPr>
          <a:xfrm>
            <a:off x="11122290" y="5703752"/>
            <a:ext cx="1069710" cy="57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0" algn="just">
              <a:lnSpc>
                <a:spcPct val="150000"/>
              </a:lnSpc>
              <a:spcBef>
                <a:spcPts val="0"/>
              </a:spcBef>
              <a:buSzPts val="2000"/>
              <a:buNone/>
            </a:pPr>
            <a:r>
              <a:rPr lang="en-GB" sz="2400" b="1" dirty="0"/>
              <a:t>9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013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6E3DEC3-516F-4149-A3FB-2EF48CA31753}">
  <we:reference id="wa200005566" version="3.0.0.3" store="en-GB" storeType="OMEX"/>
  <we:alternateReferences>
    <we:reference id="wa200005566" version="3.0.0.3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7817</TotalTime>
  <Words>1565</Words>
  <Application>Microsoft Office PowerPoint</Application>
  <PresentationFormat>Widescreen</PresentationFormat>
  <Paragraphs>307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Aptos</vt:lpstr>
      <vt:lpstr>Arial</vt:lpstr>
      <vt:lpstr>Calibri</vt:lpstr>
      <vt:lpstr>Poppins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pixslides</dc:creator>
  <cp:lastModifiedBy>ECI</cp:lastModifiedBy>
  <cp:revision>275</cp:revision>
  <cp:lastPrinted>2025-10-27T08:09:15Z</cp:lastPrinted>
  <dcterms:created xsi:type="dcterms:W3CDTF">2024-02-07T06:27:12Z</dcterms:created>
  <dcterms:modified xsi:type="dcterms:W3CDTF">2025-10-27T08:23:22Z</dcterms:modified>
</cp:coreProperties>
</file>