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diagrams/data87.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diagrams/data88.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ppt/diagrams/data89.xml" ContentType="application/vnd.openxmlformats-officedocument.drawingml.diagramData+xml"/>
  <Override PartName="/ppt/diagrams/layout89.xml" ContentType="application/vnd.openxmlformats-officedocument.drawingml.diagramLayout+xml"/>
  <Override PartName="/ppt/diagrams/quickStyle89.xml" ContentType="application/vnd.openxmlformats-officedocument.drawingml.diagramStyle+xml"/>
  <Override PartName="/ppt/diagrams/colors89.xml" ContentType="application/vnd.openxmlformats-officedocument.drawingml.diagramColors+xml"/>
  <Override PartName="/ppt/diagrams/drawing8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3"/>
  </p:notesMasterIdLst>
  <p:handoutMasterIdLst>
    <p:handoutMasterId r:id="rId104"/>
  </p:handoutMasterIdLst>
  <p:sldIdLst>
    <p:sldId id="256" r:id="rId2"/>
    <p:sldId id="257" r:id="rId3"/>
    <p:sldId id="564" r:id="rId4"/>
    <p:sldId id="258" r:id="rId5"/>
    <p:sldId id="259" r:id="rId6"/>
    <p:sldId id="260" r:id="rId7"/>
    <p:sldId id="480" r:id="rId8"/>
    <p:sldId id="555" r:id="rId9"/>
    <p:sldId id="522" r:id="rId10"/>
    <p:sldId id="524" r:id="rId11"/>
    <p:sldId id="543" r:id="rId12"/>
    <p:sldId id="556" r:id="rId13"/>
    <p:sldId id="502" r:id="rId14"/>
    <p:sldId id="503" r:id="rId15"/>
    <p:sldId id="504" r:id="rId16"/>
    <p:sldId id="505" r:id="rId17"/>
    <p:sldId id="506" r:id="rId18"/>
    <p:sldId id="507" r:id="rId19"/>
    <p:sldId id="557" r:id="rId20"/>
    <p:sldId id="509" r:id="rId21"/>
    <p:sldId id="510" r:id="rId22"/>
    <p:sldId id="511" r:id="rId23"/>
    <p:sldId id="512" r:id="rId24"/>
    <p:sldId id="513" r:id="rId25"/>
    <p:sldId id="515" r:id="rId26"/>
    <p:sldId id="542" r:id="rId27"/>
    <p:sldId id="516" r:id="rId28"/>
    <p:sldId id="517" r:id="rId29"/>
    <p:sldId id="518" r:id="rId30"/>
    <p:sldId id="519" r:id="rId31"/>
    <p:sldId id="387" r:id="rId32"/>
    <p:sldId id="520" r:id="rId33"/>
    <p:sldId id="521" r:id="rId34"/>
    <p:sldId id="523" r:id="rId35"/>
    <p:sldId id="563" r:id="rId36"/>
    <p:sldId id="558" r:id="rId37"/>
    <p:sldId id="470" r:id="rId38"/>
    <p:sldId id="471" r:id="rId39"/>
    <p:sldId id="472" r:id="rId40"/>
    <p:sldId id="546" r:id="rId41"/>
    <p:sldId id="525" r:id="rId42"/>
    <p:sldId id="526" r:id="rId43"/>
    <p:sldId id="383" r:id="rId44"/>
    <p:sldId id="385" r:id="rId45"/>
    <p:sldId id="390" r:id="rId46"/>
    <p:sldId id="391" r:id="rId47"/>
    <p:sldId id="559" r:id="rId48"/>
    <p:sldId id="527" r:id="rId49"/>
    <p:sldId id="528" r:id="rId50"/>
    <p:sldId id="529" r:id="rId51"/>
    <p:sldId id="530" r:id="rId52"/>
    <p:sldId id="531" r:id="rId53"/>
    <p:sldId id="532" r:id="rId54"/>
    <p:sldId id="533" r:id="rId55"/>
    <p:sldId id="534" r:id="rId56"/>
    <p:sldId id="535" r:id="rId57"/>
    <p:sldId id="536" r:id="rId58"/>
    <p:sldId id="537" r:id="rId59"/>
    <p:sldId id="538" r:id="rId60"/>
    <p:sldId id="539" r:id="rId61"/>
    <p:sldId id="540" r:id="rId62"/>
    <p:sldId id="541" r:id="rId63"/>
    <p:sldId id="560" r:id="rId64"/>
    <p:sldId id="298" r:id="rId65"/>
    <p:sldId id="397" r:id="rId66"/>
    <p:sldId id="398" r:id="rId67"/>
    <p:sldId id="399" r:id="rId68"/>
    <p:sldId id="400" r:id="rId69"/>
    <p:sldId id="410" r:id="rId70"/>
    <p:sldId id="413" r:id="rId71"/>
    <p:sldId id="414" r:id="rId72"/>
    <p:sldId id="467" r:id="rId73"/>
    <p:sldId id="468" r:id="rId74"/>
    <p:sldId id="469" r:id="rId75"/>
    <p:sldId id="401" r:id="rId76"/>
    <p:sldId id="409" r:id="rId77"/>
    <p:sldId id="411" r:id="rId78"/>
    <p:sldId id="412" r:id="rId79"/>
    <p:sldId id="305" r:id="rId80"/>
    <p:sldId id="549" r:id="rId81"/>
    <p:sldId id="561" r:id="rId82"/>
    <p:sldId id="347" r:id="rId83"/>
    <p:sldId id="348" r:id="rId84"/>
    <p:sldId id="349" r:id="rId85"/>
    <p:sldId id="352" r:id="rId86"/>
    <p:sldId id="353" r:id="rId87"/>
    <p:sldId id="354" r:id="rId88"/>
    <p:sldId id="355" r:id="rId89"/>
    <p:sldId id="356" r:id="rId90"/>
    <p:sldId id="462" r:id="rId91"/>
    <p:sldId id="463" r:id="rId92"/>
    <p:sldId id="464" r:id="rId93"/>
    <p:sldId id="478" r:id="rId94"/>
    <p:sldId id="479" r:id="rId95"/>
    <p:sldId id="361" r:id="rId96"/>
    <p:sldId id="562" r:id="rId97"/>
    <p:sldId id="482" r:id="rId98"/>
    <p:sldId id="483" r:id="rId99"/>
    <p:sldId id="484" r:id="rId100"/>
    <p:sldId id="485" r:id="rId101"/>
    <p:sldId id="501" r:id="rId102"/>
  </p:sldIdLst>
  <p:sldSz cx="9144000" cy="6858000" type="screen4x3"/>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09" autoAdjust="0"/>
    <p:restoredTop sz="94671" autoAdjust="0"/>
  </p:normalViewPr>
  <p:slideViewPr>
    <p:cSldViewPr snapToGrid="0" snapToObjects="1">
      <p:cViewPr>
        <p:scale>
          <a:sx n="66" d="100"/>
          <a:sy n="66" d="100"/>
        </p:scale>
        <p:origin x="-1590" y="-162"/>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134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_rels/data31.xml.rels><?xml version="1.0" encoding="UTF-8" standalone="yes"?>
<Relationships xmlns="http://schemas.openxmlformats.org/package/2006/relationships"><Relationship Id="rId1" Type="http://schemas.openxmlformats.org/officeDocument/2006/relationships/hyperlink" Target="../All%20Circulars/21st%20Oct,%201994.htm" TargetMode="External"/></Relationships>
</file>

<file path=ppt/diagrams/_rels/data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ata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ata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ata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ata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_rels/data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iagrams/_rels/data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65DA2D-FE3C-2E47-ABF8-0EFAD41664B4}" type="doc">
      <dgm:prSet loTypeId="urn:microsoft.com/office/officeart/2005/8/layout/default#1" loCatId="" qsTypeId="urn:microsoft.com/office/officeart/2005/8/quickstyle/simple1" qsCatId="simple" csTypeId="urn:microsoft.com/office/officeart/2005/8/colors/colorful1#1" csCatId="colorful" phldr="1"/>
      <dgm:spPr/>
      <dgm:t>
        <a:bodyPr/>
        <a:lstStyle/>
        <a:p>
          <a:endParaRPr lang="en-US"/>
        </a:p>
      </dgm:t>
    </dgm:pt>
    <dgm:pt modelId="{2839456E-318C-9C49-BD3E-6FF66E6E394E}">
      <dgm:prSet phldrT="[Text]" custT="1"/>
      <dgm:spPr/>
      <dgm:t>
        <a:bodyPr/>
        <a:lstStyle/>
        <a:p>
          <a:r>
            <a:rPr lang="en-US" sz="1800" b="1" smtClean="0">
              <a:latin typeface="Calibri"/>
              <a:cs typeface="Calibri"/>
            </a:rPr>
            <a:t>1</a:t>
          </a:r>
          <a:br>
            <a:rPr lang="en-US" sz="1800" b="1" smtClean="0">
              <a:latin typeface="Calibri"/>
              <a:cs typeface="Calibri"/>
            </a:rPr>
          </a:br>
          <a:r>
            <a:rPr lang="en-US" sz="1800" b="1" smtClean="0">
              <a:latin typeface="Calibri"/>
              <a:cs typeface="Calibri"/>
            </a:rPr>
            <a:t>Objective of MCC</a:t>
          </a:r>
          <a:endParaRPr lang="en-US" sz="1800" b="1" dirty="0">
            <a:latin typeface="Calibri"/>
            <a:cs typeface="Calibri"/>
          </a:endParaRPr>
        </a:p>
      </dgm:t>
    </dgm:pt>
    <dgm:pt modelId="{8929BB06-86B8-6B4E-A3E0-4F5DF1CED742}" type="parTrans" cxnId="{6488A0DC-42B4-7446-999E-6E4246D0D820}">
      <dgm:prSet/>
      <dgm:spPr/>
      <dgm:t>
        <a:bodyPr/>
        <a:lstStyle/>
        <a:p>
          <a:endParaRPr lang="en-US" sz="1800" b="1">
            <a:solidFill>
              <a:srgbClr val="000000"/>
            </a:solidFill>
            <a:latin typeface="Calibri"/>
            <a:cs typeface="Calibri"/>
          </a:endParaRPr>
        </a:p>
      </dgm:t>
    </dgm:pt>
    <dgm:pt modelId="{2A2DD7C1-1B68-8948-8D0D-02BCF694A241}" type="sibTrans" cxnId="{6488A0DC-42B4-7446-999E-6E4246D0D820}">
      <dgm:prSet/>
      <dgm:spPr/>
      <dgm:t>
        <a:bodyPr/>
        <a:lstStyle/>
        <a:p>
          <a:endParaRPr lang="en-US" sz="1800" b="1">
            <a:solidFill>
              <a:srgbClr val="000000"/>
            </a:solidFill>
            <a:latin typeface="Calibri"/>
            <a:cs typeface="Calibri"/>
          </a:endParaRPr>
        </a:p>
      </dgm:t>
    </dgm:pt>
    <dgm:pt modelId="{69AC860E-2222-CA4C-8F62-198747C73703}">
      <dgm:prSet phldrT="[Text]" custT="1"/>
      <dgm:spPr/>
      <dgm:t>
        <a:bodyPr/>
        <a:lstStyle/>
        <a:p>
          <a:r>
            <a:rPr lang="en-US" sz="1800" b="1" smtClean="0">
              <a:latin typeface="Calibri"/>
              <a:cs typeface="Calibri"/>
            </a:rPr>
            <a:t>2</a:t>
          </a:r>
          <a:br>
            <a:rPr lang="en-US" sz="1800" b="1" smtClean="0">
              <a:latin typeface="Calibri"/>
              <a:cs typeface="Calibri"/>
            </a:rPr>
          </a:br>
          <a:r>
            <a:rPr lang="en-US" sz="1800" b="1" smtClean="0">
              <a:latin typeface="Calibri"/>
              <a:cs typeface="Calibri"/>
            </a:rPr>
            <a:t>Why MCC</a:t>
          </a:r>
          <a:endParaRPr lang="en-US" sz="1800" b="1" dirty="0">
            <a:latin typeface="Calibri"/>
            <a:cs typeface="Calibri"/>
          </a:endParaRPr>
        </a:p>
      </dgm:t>
    </dgm:pt>
    <dgm:pt modelId="{E3D3A545-A557-A043-9E1A-1D325A929872}" type="parTrans" cxnId="{D38B5274-237F-7347-9DEE-460C7D069E90}">
      <dgm:prSet/>
      <dgm:spPr/>
      <dgm:t>
        <a:bodyPr/>
        <a:lstStyle/>
        <a:p>
          <a:endParaRPr lang="en-US" sz="1800" b="1">
            <a:solidFill>
              <a:srgbClr val="000000"/>
            </a:solidFill>
            <a:latin typeface="Calibri"/>
            <a:cs typeface="Calibri"/>
          </a:endParaRPr>
        </a:p>
      </dgm:t>
    </dgm:pt>
    <dgm:pt modelId="{F7EED5E5-DFDD-744A-8CBA-CC958074AB3A}" type="sibTrans" cxnId="{D38B5274-237F-7347-9DEE-460C7D069E90}">
      <dgm:prSet/>
      <dgm:spPr/>
      <dgm:t>
        <a:bodyPr/>
        <a:lstStyle/>
        <a:p>
          <a:endParaRPr lang="en-US" sz="1800" b="1">
            <a:solidFill>
              <a:srgbClr val="000000"/>
            </a:solidFill>
            <a:latin typeface="Calibri"/>
            <a:cs typeface="Calibri"/>
          </a:endParaRPr>
        </a:p>
      </dgm:t>
    </dgm:pt>
    <dgm:pt modelId="{C5F1579E-D34E-5640-A6F3-57AB18976100}">
      <dgm:prSet phldrT="[Text]" custT="1"/>
      <dgm:spPr/>
      <dgm:t>
        <a:bodyPr/>
        <a:lstStyle/>
        <a:p>
          <a:r>
            <a:rPr lang="en-US" sz="1800" b="1" smtClean="0">
              <a:latin typeface="Calibri"/>
              <a:cs typeface="Calibri"/>
            </a:rPr>
            <a:t>3</a:t>
          </a:r>
          <a:br>
            <a:rPr lang="en-US" sz="1800" b="1" smtClean="0">
              <a:latin typeface="Calibri"/>
              <a:cs typeface="Calibri"/>
            </a:rPr>
          </a:br>
          <a:r>
            <a:rPr lang="en-US" sz="1800" b="1" smtClean="0">
              <a:latin typeface="Calibri"/>
              <a:cs typeface="Calibri"/>
            </a:rPr>
            <a:t>Broad Areas of Application</a:t>
          </a:r>
          <a:endParaRPr lang="en-US" sz="1800" b="1" dirty="0">
            <a:latin typeface="Calibri"/>
            <a:cs typeface="Calibri"/>
          </a:endParaRPr>
        </a:p>
      </dgm:t>
    </dgm:pt>
    <dgm:pt modelId="{6C91CDB2-8E41-2D40-9ADC-8E0E8C832DD3}" type="parTrans" cxnId="{92BBFF84-740E-7047-BB99-FADD7FA45D84}">
      <dgm:prSet/>
      <dgm:spPr/>
      <dgm:t>
        <a:bodyPr/>
        <a:lstStyle/>
        <a:p>
          <a:endParaRPr lang="en-US" sz="1800" b="1">
            <a:solidFill>
              <a:srgbClr val="000000"/>
            </a:solidFill>
            <a:latin typeface="Calibri"/>
            <a:cs typeface="Calibri"/>
          </a:endParaRPr>
        </a:p>
      </dgm:t>
    </dgm:pt>
    <dgm:pt modelId="{4F85830D-925D-3042-8DF0-55156FA4B4D5}" type="sibTrans" cxnId="{92BBFF84-740E-7047-BB99-FADD7FA45D84}">
      <dgm:prSet/>
      <dgm:spPr/>
      <dgm:t>
        <a:bodyPr/>
        <a:lstStyle/>
        <a:p>
          <a:endParaRPr lang="en-US" sz="1800" b="1">
            <a:solidFill>
              <a:srgbClr val="000000"/>
            </a:solidFill>
            <a:latin typeface="Calibri"/>
            <a:cs typeface="Calibri"/>
          </a:endParaRPr>
        </a:p>
      </dgm:t>
    </dgm:pt>
    <dgm:pt modelId="{98FD7575-67F6-A442-9BAB-8D04B96099EA}">
      <dgm:prSet phldrT="[Text]" custT="1"/>
      <dgm:spPr/>
      <dgm:t>
        <a:bodyPr/>
        <a:lstStyle/>
        <a:p>
          <a:r>
            <a:rPr lang="en-US" sz="1800" b="1" dirty="0" smtClean="0">
              <a:latin typeface="Calibri"/>
              <a:cs typeface="Calibri"/>
            </a:rPr>
            <a:t>5</a:t>
          </a:r>
          <a:br>
            <a:rPr lang="en-US" sz="1800" b="1" dirty="0" smtClean="0">
              <a:latin typeface="Calibri"/>
              <a:cs typeface="Calibri"/>
            </a:rPr>
          </a:br>
          <a:r>
            <a:rPr lang="en-US" sz="1800" b="1" dirty="0" smtClean="0">
              <a:latin typeface="Calibri"/>
              <a:cs typeface="Calibri"/>
            </a:rPr>
            <a:t>MCC &amp; Ban on transfer of officials</a:t>
          </a:r>
          <a:endParaRPr lang="en-US" sz="1800" b="1" dirty="0">
            <a:latin typeface="Calibri"/>
            <a:cs typeface="Calibri"/>
          </a:endParaRPr>
        </a:p>
      </dgm:t>
    </dgm:pt>
    <dgm:pt modelId="{28711A6F-C597-1C46-937C-0CE530D5264E}" type="parTrans" cxnId="{40023F14-D623-5442-B60F-980E23F3FF0C}">
      <dgm:prSet/>
      <dgm:spPr/>
      <dgm:t>
        <a:bodyPr/>
        <a:lstStyle/>
        <a:p>
          <a:endParaRPr lang="en-US" sz="1800" b="1">
            <a:solidFill>
              <a:srgbClr val="000000"/>
            </a:solidFill>
            <a:latin typeface="Calibri"/>
            <a:cs typeface="Calibri"/>
          </a:endParaRPr>
        </a:p>
      </dgm:t>
    </dgm:pt>
    <dgm:pt modelId="{0064973A-5C1A-E342-A403-978F36806E79}" type="sibTrans" cxnId="{40023F14-D623-5442-B60F-980E23F3FF0C}">
      <dgm:prSet/>
      <dgm:spPr/>
      <dgm:t>
        <a:bodyPr/>
        <a:lstStyle/>
        <a:p>
          <a:endParaRPr lang="en-US" sz="1800" b="1">
            <a:solidFill>
              <a:srgbClr val="000000"/>
            </a:solidFill>
            <a:latin typeface="Calibri"/>
            <a:cs typeface="Calibri"/>
          </a:endParaRPr>
        </a:p>
      </dgm:t>
    </dgm:pt>
    <dgm:pt modelId="{D75BF91F-7906-634D-8372-2306A0311EF1}">
      <dgm:prSet phldrT="[Text]" custT="1"/>
      <dgm:spPr/>
      <dgm:t>
        <a:bodyPr/>
        <a:lstStyle/>
        <a:p>
          <a:r>
            <a:rPr lang="en-US" sz="1800" b="1" dirty="0" smtClean="0">
              <a:latin typeface="Calibri"/>
              <a:cs typeface="Calibri"/>
            </a:rPr>
            <a:t>6</a:t>
          </a:r>
          <a:br>
            <a:rPr lang="en-US" sz="1800" b="1" dirty="0" smtClean="0">
              <a:latin typeface="Calibri"/>
              <a:cs typeface="Calibri"/>
            </a:rPr>
          </a:br>
          <a:r>
            <a:rPr lang="en-US" sz="1800" b="1" dirty="0" smtClean="0">
              <a:latin typeface="Calibri"/>
              <a:cs typeface="Calibri"/>
            </a:rPr>
            <a:t>MCC for Ministers/Chairmen/Members of Commissions</a:t>
          </a:r>
          <a:endParaRPr lang="en-US" sz="1800" b="1" dirty="0">
            <a:latin typeface="Calibri"/>
            <a:cs typeface="Calibri"/>
          </a:endParaRPr>
        </a:p>
      </dgm:t>
    </dgm:pt>
    <dgm:pt modelId="{890A0B04-1E73-6749-8D54-10775793DD1D}" type="parTrans" cxnId="{1A998AB9-F349-E442-B553-043534489F1E}">
      <dgm:prSet/>
      <dgm:spPr/>
      <dgm:t>
        <a:bodyPr/>
        <a:lstStyle/>
        <a:p>
          <a:endParaRPr lang="en-US" sz="1800" b="1">
            <a:solidFill>
              <a:srgbClr val="000000"/>
            </a:solidFill>
            <a:latin typeface="Calibri"/>
            <a:cs typeface="Calibri"/>
          </a:endParaRPr>
        </a:p>
      </dgm:t>
    </dgm:pt>
    <dgm:pt modelId="{51BD6E22-06CA-5047-A81E-5FDCA8F5D37D}" type="sibTrans" cxnId="{1A998AB9-F349-E442-B553-043534489F1E}">
      <dgm:prSet/>
      <dgm:spPr/>
      <dgm:t>
        <a:bodyPr/>
        <a:lstStyle/>
        <a:p>
          <a:endParaRPr lang="en-US" sz="1800" b="1">
            <a:solidFill>
              <a:srgbClr val="000000"/>
            </a:solidFill>
            <a:latin typeface="Calibri"/>
            <a:cs typeface="Calibri"/>
          </a:endParaRPr>
        </a:p>
      </dgm:t>
    </dgm:pt>
    <dgm:pt modelId="{C8BBB1C0-CB62-0741-BED7-ACB2C0A624D2}">
      <dgm:prSet phldrT="[Text]" custT="1"/>
      <dgm:spPr/>
      <dgm:t>
        <a:bodyPr/>
        <a:lstStyle/>
        <a:p>
          <a:r>
            <a:rPr lang="en-US" sz="1800" b="1" dirty="0" smtClean="0">
              <a:latin typeface="Calibri"/>
              <a:cs typeface="Calibri"/>
            </a:rPr>
            <a:t>7</a:t>
          </a:r>
          <a:br>
            <a:rPr lang="en-US" sz="1800" b="1" dirty="0" smtClean="0">
              <a:latin typeface="Calibri"/>
              <a:cs typeface="Calibri"/>
            </a:rPr>
          </a:br>
          <a:r>
            <a:rPr lang="en-US" sz="1800" b="1" dirty="0" smtClean="0">
              <a:latin typeface="Calibri"/>
              <a:cs typeface="Calibri"/>
            </a:rPr>
            <a:t>MCC for political parties/candidates</a:t>
          </a:r>
          <a:endParaRPr lang="en-US" sz="1800" b="1" dirty="0">
            <a:latin typeface="Calibri"/>
            <a:cs typeface="Calibri"/>
          </a:endParaRPr>
        </a:p>
      </dgm:t>
    </dgm:pt>
    <dgm:pt modelId="{1C266876-A812-5F48-B770-EBA4C0F39346}" type="parTrans" cxnId="{ED27AC93-A309-8B42-A3D8-DA714502570E}">
      <dgm:prSet/>
      <dgm:spPr/>
      <dgm:t>
        <a:bodyPr/>
        <a:lstStyle/>
        <a:p>
          <a:endParaRPr lang="en-US" sz="1800" b="1">
            <a:solidFill>
              <a:srgbClr val="000000"/>
            </a:solidFill>
            <a:latin typeface="Calibri"/>
            <a:cs typeface="Calibri"/>
          </a:endParaRPr>
        </a:p>
      </dgm:t>
    </dgm:pt>
    <dgm:pt modelId="{95A1D13C-7A29-8240-B7E6-99259E462C4A}" type="sibTrans" cxnId="{ED27AC93-A309-8B42-A3D8-DA714502570E}">
      <dgm:prSet/>
      <dgm:spPr/>
      <dgm:t>
        <a:bodyPr/>
        <a:lstStyle/>
        <a:p>
          <a:endParaRPr lang="en-US" sz="1800" b="1">
            <a:solidFill>
              <a:srgbClr val="000000"/>
            </a:solidFill>
            <a:latin typeface="Calibri"/>
            <a:cs typeface="Calibri"/>
          </a:endParaRPr>
        </a:p>
      </dgm:t>
    </dgm:pt>
    <dgm:pt modelId="{2ABC2D18-745B-2742-BBF9-C2C597D94A0F}">
      <dgm:prSet phldrT="[Text]" custT="1"/>
      <dgm:spPr/>
      <dgm:t>
        <a:bodyPr/>
        <a:lstStyle/>
        <a:p>
          <a:r>
            <a:rPr lang="en-US" sz="1800" b="1" dirty="0" smtClean="0">
              <a:latin typeface="Calibri"/>
              <a:cs typeface="Calibri"/>
            </a:rPr>
            <a:t>8</a:t>
          </a:r>
          <a:br>
            <a:rPr lang="en-US" sz="1800" b="1" dirty="0" smtClean="0">
              <a:latin typeface="Calibri"/>
              <a:cs typeface="Calibri"/>
            </a:rPr>
          </a:br>
          <a:r>
            <a:rPr lang="en-US" sz="1800" b="1" dirty="0" smtClean="0">
              <a:latin typeface="Calibri"/>
              <a:cs typeface="Calibri"/>
            </a:rPr>
            <a:t>MCC - Dos &amp; Don’ts for </a:t>
          </a:r>
          <a:r>
            <a:rPr lang="en-US" sz="1800" b="1" dirty="0" err="1" smtClean="0">
              <a:latin typeface="Calibri"/>
              <a:cs typeface="Calibri"/>
            </a:rPr>
            <a:t>Pol.Parties</a:t>
          </a:r>
          <a:r>
            <a:rPr lang="en-US" sz="1800" b="1" dirty="0" smtClean="0">
              <a:latin typeface="Calibri"/>
              <a:cs typeface="Calibri"/>
            </a:rPr>
            <a:t>/candidates</a:t>
          </a:r>
          <a:endParaRPr lang="en-US" sz="1800" b="1" dirty="0">
            <a:latin typeface="Calibri"/>
            <a:cs typeface="Calibri"/>
          </a:endParaRPr>
        </a:p>
      </dgm:t>
    </dgm:pt>
    <dgm:pt modelId="{71232290-302F-E64F-BDDB-0371FD345E35}" type="parTrans" cxnId="{08255487-DBE0-6343-BAD9-4F1C9E34E3D9}">
      <dgm:prSet/>
      <dgm:spPr/>
      <dgm:t>
        <a:bodyPr/>
        <a:lstStyle/>
        <a:p>
          <a:endParaRPr lang="en-US" sz="1800" b="1">
            <a:solidFill>
              <a:srgbClr val="000000"/>
            </a:solidFill>
            <a:latin typeface="Calibri"/>
            <a:cs typeface="Calibri"/>
          </a:endParaRPr>
        </a:p>
      </dgm:t>
    </dgm:pt>
    <dgm:pt modelId="{F94FC9DD-BCF4-7E4D-97E3-C3AEC1C3E449}" type="sibTrans" cxnId="{08255487-DBE0-6343-BAD9-4F1C9E34E3D9}">
      <dgm:prSet/>
      <dgm:spPr/>
      <dgm:t>
        <a:bodyPr/>
        <a:lstStyle/>
        <a:p>
          <a:endParaRPr lang="en-US" sz="1800" b="1">
            <a:solidFill>
              <a:srgbClr val="000000"/>
            </a:solidFill>
            <a:latin typeface="Calibri"/>
            <a:cs typeface="Calibri"/>
          </a:endParaRPr>
        </a:p>
      </dgm:t>
    </dgm:pt>
    <dgm:pt modelId="{5C76EE22-2D48-2D4F-BD5A-F86AC99FBF01}">
      <dgm:prSet phldrT="[Text]" custT="1"/>
      <dgm:spPr/>
      <dgm:t>
        <a:bodyPr/>
        <a:lstStyle/>
        <a:p>
          <a:r>
            <a:rPr lang="en-US" sz="1800" b="1" smtClean="0">
              <a:latin typeface="Calibri"/>
              <a:cs typeface="Calibri"/>
            </a:rPr>
            <a:t>4</a:t>
          </a:r>
        </a:p>
        <a:p>
          <a:r>
            <a:rPr lang="en-US" sz="1800" b="1" smtClean="0">
              <a:latin typeface="Calibri"/>
              <a:cs typeface="Calibri"/>
            </a:rPr>
            <a:t> MCC applicable to officials</a:t>
          </a:r>
          <a:endParaRPr lang="en-US" sz="1800" b="1" dirty="0">
            <a:latin typeface="Calibri"/>
            <a:cs typeface="Calibri"/>
          </a:endParaRPr>
        </a:p>
      </dgm:t>
    </dgm:pt>
    <dgm:pt modelId="{E9221FF9-C99D-DC44-B126-28CA79A9B2BB}" type="parTrans" cxnId="{75550E91-7A13-684C-9274-D3F0E4B6D90C}">
      <dgm:prSet/>
      <dgm:spPr/>
      <dgm:t>
        <a:bodyPr/>
        <a:lstStyle/>
        <a:p>
          <a:endParaRPr lang="en-US"/>
        </a:p>
      </dgm:t>
    </dgm:pt>
    <dgm:pt modelId="{5DE6DBD6-73D7-8E49-AD6A-642CC0C54B3B}" type="sibTrans" cxnId="{75550E91-7A13-684C-9274-D3F0E4B6D90C}">
      <dgm:prSet/>
      <dgm:spPr/>
      <dgm:t>
        <a:bodyPr/>
        <a:lstStyle/>
        <a:p>
          <a:endParaRPr lang="en-US"/>
        </a:p>
      </dgm:t>
    </dgm:pt>
    <dgm:pt modelId="{749AECBA-93E9-374B-9499-3F7CF180D458}">
      <dgm:prSet phldrT="[Text]" custT="1"/>
      <dgm:spPr/>
      <dgm:t>
        <a:bodyPr/>
        <a:lstStyle/>
        <a:p>
          <a:r>
            <a:rPr lang="en-US" sz="1800" b="1" smtClean="0">
              <a:latin typeface="Calibri"/>
              <a:cs typeface="Calibri"/>
            </a:rPr>
            <a:t>11</a:t>
          </a:r>
        </a:p>
        <a:p>
          <a:r>
            <a:rPr lang="en-US" sz="1800" b="1" smtClean="0">
              <a:latin typeface="Calibri"/>
              <a:cs typeface="Calibri"/>
            </a:rPr>
            <a:t>FAQ on MCC</a:t>
          </a:r>
          <a:endParaRPr lang="en-US" sz="1800" b="1" dirty="0">
            <a:latin typeface="Calibri"/>
            <a:cs typeface="Calibri"/>
          </a:endParaRPr>
        </a:p>
      </dgm:t>
    </dgm:pt>
    <dgm:pt modelId="{204D952E-FCE2-4547-8B4C-9494C72124ED}" type="parTrans" cxnId="{D71EC323-26AF-9244-AC6F-FB4D66E956F1}">
      <dgm:prSet/>
      <dgm:spPr/>
      <dgm:t>
        <a:bodyPr/>
        <a:lstStyle/>
        <a:p>
          <a:endParaRPr lang="en-US"/>
        </a:p>
      </dgm:t>
    </dgm:pt>
    <dgm:pt modelId="{8C5C9EEC-4661-0C4C-8DD4-DA554DF3BF9C}" type="sibTrans" cxnId="{D71EC323-26AF-9244-AC6F-FB4D66E956F1}">
      <dgm:prSet/>
      <dgm:spPr/>
      <dgm:t>
        <a:bodyPr/>
        <a:lstStyle/>
        <a:p>
          <a:endParaRPr lang="en-US"/>
        </a:p>
      </dgm:t>
    </dgm:pt>
    <dgm:pt modelId="{CFA34232-AFAE-C14A-86CE-BA1015178FF3}">
      <dgm:prSet phldrT="[Text]" custT="1"/>
      <dgm:spPr/>
      <dgm:t>
        <a:bodyPr/>
        <a:lstStyle/>
        <a:p>
          <a:r>
            <a:rPr lang="en-US" sz="1800" b="1" dirty="0" smtClean="0">
              <a:latin typeface="Calibri"/>
              <a:cs typeface="Calibri"/>
            </a:rPr>
            <a:t>9</a:t>
          </a:r>
          <a:br>
            <a:rPr lang="en-US" sz="1800" b="1" dirty="0" smtClean="0">
              <a:latin typeface="Calibri"/>
              <a:cs typeface="Calibri"/>
            </a:rPr>
          </a:br>
          <a:r>
            <a:rPr lang="en-US" sz="1800" b="1" dirty="0" smtClean="0">
              <a:latin typeface="Calibri"/>
              <a:cs typeface="Calibri"/>
            </a:rPr>
            <a:t>MCC for Use of Official Vehicles</a:t>
          </a:r>
          <a:endParaRPr lang="en-US" sz="1800" b="1" dirty="0">
            <a:latin typeface="Calibri"/>
            <a:cs typeface="Calibri"/>
          </a:endParaRPr>
        </a:p>
      </dgm:t>
    </dgm:pt>
    <dgm:pt modelId="{C4A8F31B-2E02-9E41-8B85-1EA39AE18B01}" type="sibTrans" cxnId="{F1504B33-D628-DC4B-9435-2B6F2F1E43B7}">
      <dgm:prSet/>
      <dgm:spPr/>
      <dgm:t>
        <a:bodyPr/>
        <a:lstStyle/>
        <a:p>
          <a:endParaRPr lang="en-US" sz="1800">
            <a:latin typeface="Calibri"/>
            <a:cs typeface="Calibri"/>
          </a:endParaRPr>
        </a:p>
      </dgm:t>
    </dgm:pt>
    <dgm:pt modelId="{9875FCF4-107B-5F45-9B1D-A48F0E35E418}" type="parTrans" cxnId="{F1504B33-D628-DC4B-9435-2B6F2F1E43B7}">
      <dgm:prSet/>
      <dgm:spPr/>
      <dgm:t>
        <a:bodyPr/>
        <a:lstStyle/>
        <a:p>
          <a:endParaRPr lang="en-US" sz="1800">
            <a:latin typeface="Calibri"/>
            <a:cs typeface="Calibri"/>
          </a:endParaRPr>
        </a:p>
      </dgm:t>
    </dgm:pt>
    <dgm:pt modelId="{8DFB0FAE-8158-4496-A077-4EB1D8977D2F}">
      <dgm:prSet phldrT="[Text]"/>
      <dgm:spPr/>
      <dgm:t>
        <a:bodyPr/>
        <a:lstStyle/>
        <a:p>
          <a:r>
            <a:rPr lang="en-US" b="1" dirty="0" smtClean="0">
              <a:latin typeface="Calibri"/>
              <a:cs typeface="Calibri"/>
            </a:rPr>
            <a:t>10</a:t>
          </a:r>
        </a:p>
        <a:p>
          <a:r>
            <a:rPr lang="en-US" b="1" dirty="0" smtClean="0">
              <a:latin typeface="Calibri"/>
              <a:cs typeface="Calibri"/>
            </a:rPr>
            <a:t>MCC for State/Central </a:t>
          </a:r>
          <a:r>
            <a:rPr lang="en-US" b="1" dirty="0" err="1" smtClean="0">
              <a:latin typeface="Calibri"/>
              <a:cs typeface="Calibri"/>
            </a:rPr>
            <a:t>Govt</a:t>
          </a:r>
          <a:endParaRPr lang="en-US" b="1" dirty="0">
            <a:latin typeface="Calibri"/>
            <a:cs typeface="Calibri"/>
          </a:endParaRPr>
        </a:p>
      </dgm:t>
    </dgm:pt>
    <dgm:pt modelId="{7A2055DA-BAFB-41E1-B320-0FC4D1F8195D}" type="parTrans" cxnId="{C92EC7C9-9395-4B26-BBFE-DE17F0C5F834}">
      <dgm:prSet/>
      <dgm:spPr/>
      <dgm:t>
        <a:bodyPr/>
        <a:lstStyle/>
        <a:p>
          <a:endParaRPr lang="en-US"/>
        </a:p>
      </dgm:t>
    </dgm:pt>
    <dgm:pt modelId="{1114FAAB-B2FF-4948-8534-A3AD2B91101E}" type="sibTrans" cxnId="{C92EC7C9-9395-4B26-BBFE-DE17F0C5F834}">
      <dgm:prSet/>
      <dgm:spPr/>
      <dgm:t>
        <a:bodyPr/>
        <a:lstStyle/>
        <a:p>
          <a:endParaRPr lang="en-US"/>
        </a:p>
      </dgm:t>
    </dgm:pt>
    <dgm:pt modelId="{C3002466-1E65-9E48-A531-D5F957471352}" type="pres">
      <dgm:prSet presAssocID="{2765DA2D-FE3C-2E47-ABF8-0EFAD41664B4}" presName="diagram" presStyleCnt="0">
        <dgm:presLayoutVars>
          <dgm:dir/>
          <dgm:resizeHandles val="exact"/>
        </dgm:presLayoutVars>
      </dgm:prSet>
      <dgm:spPr/>
      <dgm:t>
        <a:bodyPr/>
        <a:lstStyle/>
        <a:p>
          <a:endParaRPr lang="en-US"/>
        </a:p>
      </dgm:t>
    </dgm:pt>
    <dgm:pt modelId="{671F9B2C-A20F-904C-BB2F-07BA253DF0F1}" type="pres">
      <dgm:prSet presAssocID="{2839456E-318C-9C49-BD3E-6FF66E6E394E}" presName="node" presStyleLbl="node1" presStyleIdx="0" presStyleCnt="11" custScaleX="92452">
        <dgm:presLayoutVars>
          <dgm:bulletEnabled val="1"/>
        </dgm:presLayoutVars>
      </dgm:prSet>
      <dgm:spPr/>
      <dgm:t>
        <a:bodyPr/>
        <a:lstStyle/>
        <a:p>
          <a:endParaRPr lang="en-US"/>
        </a:p>
      </dgm:t>
    </dgm:pt>
    <dgm:pt modelId="{A63B4877-C77F-8C45-BBF1-506AF306D5A0}" type="pres">
      <dgm:prSet presAssocID="{2A2DD7C1-1B68-8948-8D0D-02BCF694A241}" presName="sibTrans" presStyleCnt="0"/>
      <dgm:spPr/>
      <dgm:t>
        <a:bodyPr/>
        <a:lstStyle/>
        <a:p>
          <a:endParaRPr lang="en-US"/>
        </a:p>
      </dgm:t>
    </dgm:pt>
    <dgm:pt modelId="{DBDE4EB0-6119-0E48-86F5-1F8940575559}" type="pres">
      <dgm:prSet presAssocID="{69AC860E-2222-CA4C-8F62-198747C73703}" presName="node" presStyleLbl="node1" presStyleIdx="1" presStyleCnt="11">
        <dgm:presLayoutVars>
          <dgm:bulletEnabled val="1"/>
        </dgm:presLayoutVars>
      </dgm:prSet>
      <dgm:spPr/>
      <dgm:t>
        <a:bodyPr/>
        <a:lstStyle/>
        <a:p>
          <a:endParaRPr lang="en-US"/>
        </a:p>
      </dgm:t>
    </dgm:pt>
    <dgm:pt modelId="{A05C5C46-2213-5441-89F7-D4421CD47372}" type="pres">
      <dgm:prSet presAssocID="{F7EED5E5-DFDD-744A-8CBA-CC958074AB3A}" presName="sibTrans" presStyleCnt="0"/>
      <dgm:spPr/>
      <dgm:t>
        <a:bodyPr/>
        <a:lstStyle/>
        <a:p>
          <a:endParaRPr lang="en-US"/>
        </a:p>
      </dgm:t>
    </dgm:pt>
    <dgm:pt modelId="{8A22497D-D905-0148-A0AA-DF796CC57828}" type="pres">
      <dgm:prSet presAssocID="{C5F1579E-D34E-5640-A6F3-57AB18976100}" presName="node" presStyleLbl="node1" presStyleIdx="2" presStyleCnt="11">
        <dgm:presLayoutVars>
          <dgm:bulletEnabled val="1"/>
        </dgm:presLayoutVars>
      </dgm:prSet>
      <dgm:spPr/>
      <dgm:t>
        <a:bodyPr/>
        <a:lstStyle/>
        <a:p>
          <a:endParaRPr lang="en-US"/>
        </a:p>
      </dgm:t>
    </dgm:pt>
    <dgm:pt modelId="{8CA49F04-B0FA-6C47-A761-B7F6791120A1}" type="pres">
      <dgm:prSet presAssocID="{4F85830D-925D-3042-8DF0-55156FA4B4D5}" presName="sibTrans" presStyleCnt="0"/>
      <dgm:spPr/>
      <dgm:t>
        <a:bodyPr/>
        <a:lstStyle/>
        <a:p>
          <a:endParaRPr lang="en-US"/>
        </a:p>
      </dgm:t>
    </dgm:pt>
    <dgm:pt modelId="{4F4FF2BF-8A7C-804D-8A20-AB700E2B9416}" type="pres">
      <dgm:prSet presAssocID="{5C76EE22-2D48-2D4F-BD5A-F86AC99FBF01}" presName="node" presStyleLbl="node1" presStyleIdx="3" presStyleCnt="11">
        <dgm:presLayoutVars>
          <dgm:bulletEnabled val="1"/>
        </dgm:presLayoutVars>
      </dgm:prSet>
      <dgm:spPr/>
      <dgm:t>
        <a:bodyPr/>
        <a:lstStyle/>
        <a:p>
          <a:endParaRPr lang="en-US"/>
        </a:p>
      </dgm:t>
    </dgm:pt>
    <dgm:pt modelId="{295EC94C-0579-DA43-B013-C823880260DF}" type="pres">
      <dgm:prSet presAssocID="{5DE6DBD6-73D7-8E49-AD6A-642CC0C54B3B}" presName="sibTrans" presStyleCnt="0"/>
      <dgm:spPr/>
      <dgm:t>
        <a:bodyPr/>
        <a:lstStyle/>
        <a:p>
          <a:endParaRPr lang="en-US"/>
        </a:p>
      </dgm:t>
    </dgm:pt>
    <dgm:pt modelId="{BF839CF8-A261-2F4D-8CDC-D99FA5C11781}" type="pres">
      <dgm:prSet presAssocID="{749AECBA-93E9-374B-9499-3F7CF180D458}" presName="node" presStyleLbl="node1" presStyleIdx="4" presStyleCnt="11" custLinFactX="112552" custLinFactY="38854" custLinFactNeighborX="200000" custLinFactNeighborY="100000">
        <dgm:presLayoutVars>
          <dgm:bulletEnabled val="1"/>
        </dgm:presLayoutVars>
      </dgm:prSet>
      <dgm:spPr/>
      <dgm:t>
        <a:bodyPr/>
        <a:lstStyle/>
        <a:p>
          <a:endParaRPr lang="en-US"/>
        </a:p>
      </dgm:t>
    </dgm:pt>
    <dgm:pt modelId="{568F4A33-5F08-6E4B-B138-82C399E641CD}" type="pres">
      <dgm:prSet presAssocID="{8C5C9EEC-4661-0C4C-8DD4-DA554DF3BF9C}" presName="sibTrans" presStyleCnt="0"/>
      <dgm:spPr/>
      <dgm:t>
        <a:bodyPr/>
        <a:lstStyle/>
        <a:p>
          <a:endParaRPr lang="en-US"/>
        </a:p>
      </dgm:t>
    </dgm:pt>
    <dgm:pt modelId="{206A38FD-B9BD-404D-8F24-2F0D550EFB3A}" type="pres">
      <dgm:prSet presAssocID="{98FD7575-67F6-A442-9BAB-8D04B96099EA}" presName="node" presStyleLbl="node1" presStyleIdx="5" presStyleCnt="11" custScaleX="67149" custLinFactX="-4567" custLinFactNeighborX="-100000" custLinFactNeighborY="-11438">
        <dgm:presLayoutVars>
          <dgm:bulletEnabled val="1"/>
        </dgm:presLayoutVars>
      </dgm:prSet>
      <dgm:spPr/>
      <dgm:t>
        <a:bodyPr/>
        <a:lstStyle/>
        <a:p>
          <a:endParaRPr lang="en-US"/>
        </a:p>
      </dgm:t>
    </dgm:pt>
    <dgm:pt modelId="{8C2B89FE-16C9-414C-AEAA-19BB518BA361}" type="pres">
      <dgm:prSet presAssocID="{0064973A-5C1A-E342-A403-978F36806E79}" presName="sibTrans" presStyleCnt="0"/>
      <dgm:spPr/>
      <dgm:t>
        <a:bodyPr/>
        <a:lstStyle/>
        <a:p>
          <a:endParaRPr lang="en-US"/>
        </a:p>
      </dgm:t>
    </dgm:pt>
    <dgm:pt modelId="{DCA33402-5CC2-B449-8445-E99B375BE8CE}" type="pres">
      <dgm:prSet presAssocID="{D75BF91F-7906-634D-8372-2306A0311EF1}" presName="node" presStyleLbl="node1" presStyleIdx="6" presStyleCnt="11" custScaleX="96670" custScaleY="120311" custLinFactX="-13417" custLinFactNeighborX="-100000" custLinFactNeighborY="-5488">
        <dgm:presLayoutVars>
          <dgm:bulletEnabled val="1"/>
        </dgm:presLayoutVars>
      </dgm:prSet>
      <dgm:spPr/>
      <dgm:t>
        <a:bodyPr/>
        <a:lstStyle/>
        <a:p>
          <a:endParaRPr lang="en-US"/>
        </a:p>
      </dgm:t>
    </dgm:pt>
    <dgm:pt modelId="{2F923C46-4EEC-BB45-B681-3C301BAFA7F6}" type="pres">
      <dgm:prSet presAssocID="{51BD6E22-06CA-5047-A81E-5FDCA8F5D37D}" presName="sibTrans" presStyleCnt="0"/>
      <dgm:spPr/>
      <dgm:t>
        <a:bodyPr/>
        <a:lstStyle/>
        <a:p>
          <a:endParaRPr lang="en-US"/>
        </a:p>
      </dgm:t>
    </dgm:pt>
    <dgm:pt modelId="{A39A6BA1-70A1-C64D-A061-C4AA5A371706}" type="pres">
      <dgm:prSet presAssocID="{C8BBB1C0-CB62-0741-BED7-ACB2C0A624D2}" presName="node" presStyleLbl="node1" presStyleIdx="7" presStyleCnt="11" custScaleX="75601" custScaleY="104196" custLinFactNeighborX="-93006" custLinFactNeighborY="3058">
        <dgm:presLayoutVars>
          <dgm:bulletEnabled val="1"/>
        </dgm:presLayoutVars>
      </dgm:prSet>
      <dgm:spPr/>
      <dgm:t>
        <a:bodyPr/>
        <a:lstStyle/>
        <a:p>
          <a:endParaRPr lang="en-US"/>
        </a:p>
      </dgm:t>
    </dgm:pt>
    <dgm:pt modelId="{1A8B2939-6F4F-0B45-96B4-33D77B582892}" type="pres">
      <dgm:prSet presAssocID="{95A1D13C-7A29-8240-B7E6-99259E462C4A}" presName="sibTrans" presStyleCnt="0"/>
      <dgm:spPr/>
      <dgm:t>
        <a:bodyPr/>
        <a:lstStyle/>
        <a:p>
          <a:endParaRPr lang="en-US"/>
        </a:p>
      </dgm:t>
    </dgm:pt>
    <dgm:pt modelId="{971FC7CB-0888-3848-8790-FD24ADEDB26C}" type="pres">
      <dgm:prSet presAssocID="{2ABC2D18-745B-2742-BBF9-C2C597D94A0F}" presName="node" presStyleLbl="node1" presStyleIdx="8" presStyleCnt="11" custLinFactX="100000" custLinFactY="-28033" custLinFactNeighborX="161663" custLinFactNeighborY="-100000">
        <dgm:presLayoutVars>
          <dgm:bulletEnabled val="1"/>
        </dgm:presLayoutVars>
      </dgm:prSet>
      <dgm:spPr/>
      <dgm:t>
        <a:bodyPr/>
        <a:lstStyle/>
        <a:p>
          <a:endParaRPr lang="en-US"/>
        </a:p>
      </dgm:t>
    </dgm:pt>
    <dgm:pt modelId="{CC95E439-5F57-EE4F-A2D6-DA3C9727EBD0}" type="pres">
      <dgm:prSet presAssocID="{F94FC9DD-BCF4-7E4D-97E3-C3AEC1C3E449}" presName="sibTrans" presStyleCnt="0"/>
      <dgm:spPr/>
      <dgm:t>
        <a:bodyPr/>
        <a:lstStyle/>
        <a:p>
          <a:endParaRPr lang="en-US"/>
        </a:p>
      </dgm:t>
    </dgm:pt>
    <dgm:pt modelId="{CF98CACE-2048-164A-9AC9-7AE1CFE7D37B}" type="pres">
      <dgm:prSet presAssocID="{CFA34232-AFAE-C14A-86CE-BA1015178FF3}" presName="node" presStyleLbl="node1" presStyleIdx="9" presStyleCnt="11" custLinFactX="-36059" custLinFactNeighborX="-100000" custLinFactNeighborY="11990">
        <dgm:presLayoutVars>
          <dgm:bulletEnabled val="1"/>
        </dgm:presLayoutVars>
      </dgm:prSet>
      <dgm:spPr/>
      <dgm:t>
        <a:bodyPr/>
        <a:lstStyle/>
        <a:p>
          <a:endParaRPr lang="en-US"/>
        </a:p>
      </dgm:t>
    </dgm:pt>
    <dgm:pt modelId="{9F0622D6-962E-4288-8967-F152037A9508}" type="pres">
      <dgm:prSet presAssocID="{C4A8F31B-2E02-9E41-8B85-1EA39AE18B01}" presName="sibTrans" presStyleCnt="0"/>
      <dgm:spPr/>
    </dgm:pt>
    <dgm:pt modelId="{2DAF6322-D16A-4C4E-8AD4-C6E5A795FDAE}" type="pres">
      <dgm:prSet presAssocID="{8DFB0FAE-8158-4496-A077-4EB1D8977D2F}" presName="node" presStyleLbl="node1" presStyleIdx="10" presStyleCnt="11" custLinFactX="-5472" custLinFactNeighborX="-100000" custLinFactNeighborY="11990">
        <dgm:presLayoutVars>
          <dgm:bulletEnabled val="1"/>
        </dgm:presLayoutVars>
      </dgm:prSet>
      <dgm:spPr/>
      <dgm:t>
        <a:bodyPr/>
        <a:lstStyle/>
        <a:p>
          <a:endParaRPr lang="en-US"/>
        </a:p>
      </dgm:t>
    </dgm:pt>
  </dgm:ptLst>
  <dgm:cxnLst>
    <dgm:cxn modelId="{31455241-DF05-6144-A602-46D4B59CFEF2}" type="presOf" srcId="{2ABC2D18-745B-2742-BBF9-C2C597D94A0F}" destId="{971FC7CB-0888-3848-8790-FD24ADEDB26C}" srcOrd="0" destOrd="0" presId="urn:microsoft.com/office/officeart/2005/8/layout/default#1"/>
    <dgm:cxn modelId="{44CE6CC4-6D61-3F48-8334-1F61A787256C}" type="presOf" srcId="{2839456E-318C-9C49-BD3E-6FF66E6E394E}" destId="{671F9B2C-A20F-904C-BB2F-07BA253DF0F1}" srcOrd="0" destOrd="0" presId="urn:microsoft.com/office/officeart/2005/8/layout/default#1"/>
    <dgm:cxn modelId="{01C95FAE-34B2-41EE-A24D-96789FA66DAE}" type="presOf" srcId="{8DFB0FAE-8158-4496-A077-4EB1D8977D2F}" destId="{2DAF6322-D16A-4C4E-8AD4-C6E5A795FDAE}" srcOrd="0" destOrd="0" presId="urn:microsoft.com/office/officeart/2005/8/layout/default#1"/>
    <dgm:cxn modelId="{08255487-DBE0-6343-BAD9-4F1C9E34E3D9}" srcId="{2765DA2D-FE3C-2E47-ABF8-0EFAD41664B4}" destId="{2ABC2D18-745B-2742-BBF9-C2C597D94A0F}" srcOrd="8" destOrd="0" parTransId="{71232290-302F-E64F-BDDB-0371FD345E35}" sibTransId="{F94FC9DD-BCF4-7E4D-97E3-C3AEC1C3E449}"/>
    <dgm:cxn modelId="{D1F2C2C7-5206-5F46-99E2-17382A2B537F}" type="presOf" srcId="{2765DA2D-FE3C-2E47-ABF8-0EFAD41664B4}" destId="{C3002466-1E65-9E48-A531-D5F957471352}" srcOrd="0" destOrd="0" presId="urn:microsoft.com/office/officeart/2005/8/layout/default#1"/>
    <dgm:cxn modelId="{1A998AB9-F349-E442-B553-043534489F1E}" srcId="{2765DA2D-FE3C-2E47-ABF8-0EFAD41664B4}" destId="{D75BF91F-7906-634D-8372-2306A0311EF1}" srcOrd="6" destOrd="0" parTransId="{890A0B04-1E73-6749-8D54-10775793DD1D}" sibTransId="{51BD6E22-06CA-5047-A81E-5FDCA8F5D37D}"/>
    <dgm:cxn modelId="{F1504B33-D628-DC4B-9435-2B6F2F1E43B7}" srcId="{2765DA2D-FE3C-2E47-ABF8-0EFAD41664B4}" destId="{CFA34232-AFAE-C14A-86CE-BA1015178FF3}" srcOrd="9" destOrd="0" parTransId="{9875FCF4-107B-5F45-9B1D-A48F0E35E418}" sibTransId="{C4A8F31B-2E02-9E41-8B85-1EA39AE18B01}"/>
    <dgm:cxn modelId="{C92EC7C9-9395-4B26-BBFE-DE17F0C5F834}" srcId="{2765DA2D-FE3C-2E47-ABF8-0EFAD41664B4}" destId="{8DFB0FAE-8158-4496-A077-4EB1D8977D2F}" srcOrd="10" destOrd="0" parTransId="{7A2055DA-BAFB-41E1-B320-0FC4D1F8195D}" sibTransId="{1114FAAB-B2FF-4948-8534-A3AD2B91101E}"/>
    <dgm:cxn modelId="{CEC366E1-C314-604F-8C70-AB418D481A5D}" type="presOf" srcId="{5C76EE22-2D48-2D4F-BD5A-F86AC99FBF01}" destId="{4F4FF2BF-8A7C-804D-8A20-AB700E2B9416}" srcOrd="0" destOrd="0" presId="urn:microsoft.com/office/officeart/2005/8/layout/default#1"/>
    <dgm:cxn modelId="{62AF367B-ADBE-3C42-B71D-1D6200D784D7}" type="presOf" srcId="{C5F1579E-D34E-5640-A6F3-57AB18976100}" destId="{8A22497D-D905-0148-A0AA-DF796CC57828}" srcOrd="0" destOrd="0" presId="urn:microsoft.com/office/officeart/2005/8/layout/default#1"/>
    <dgm:cxn modelId="{07A3C198-8B64-8349-A59B-E63442E08C81}" type="presOf" srcId="{D75BF91F-7906-634D-8372-2306A0311EF1}" destId="{DCA33402-5CC2-B449-8445-E99B375BE8CE}" srcOrd="0" destOrd="0" presId="urn:microsoft.com/office/officeart/2005/8/layout/default#1"/>
    <dgm:cxn modelId="{92BBFF84-740E-7047-BB99-FADD7FA45D84}" srcId="{2765DA2D-FE3C-2E47-ABF8-0EFAD41664B4}" destId="{C5F1579E-D34E-5640-A6F3-57AB18976100}" srcOrd="2" destOrd="0" parTransId="{6C91CDB2-8E41-2D40-9ADC-8E0E8C832DD3}" sibTransId="{4F85830D-925D-3042-8DF0-55156FA4B4D5}"/>
    <dgm:cxn modelId="{D71EC323-26AF-9244-AC6F-FB4D66E956F1}" srcId="{2765DA2D-FE3C-2E47-ABF8-0EFAD41664B4}" destId="{749AECBA-93E9-374B-9499-3F7CF180D458}" srcOrd="4" destOrd="0" parTransId="{204D952E-FCE2-4547-8B4C-9494C72124ED}" sibTransId="{8C5C9EEC-4661-0C4C-8DD4-DA554DF3BF9C}"/>
    <dgm:cxn modelId="{D38B5274-237F-7347-9DEE-460C7D069E90}" srcId="{2765DA2D-FE3C-2E47-ABF8-0EFAD41664B4}" destId="{69AC860E-2222-CA4C-8F62-198747C73703}" srcOrd="1" destOrd="0" parTransId="{E3D3A545-A557-A043-9E1A-1D325A929872}" sibTransId="{F7EED5E5-DFDD-744A-8CBA-CC958074AB3A}"/>
    <dgm:cxn modelId="{1082FDB5-39B8-E64A-A9A6-30A77F9F023C}" type="presOf" srcId="{69AC860E-2222-CA4C-8F62-198747C73703}" destId="{DBDE4EB0-6119-0E48-86F5-1F8940575559}" srcOrd="0" destOrd="0" presId="urn:microsoft.com/office/officeart/2005/8/layout/default#1"/>
    <dgm:cxn modelId="{0C987B11-4DAF-DD40-B9F3-EC252DD8DF6A}" type="presOf" srcId="{CFA34232-AFAE-C14A-86CE-BA1015178FF3}" destId="{CF98CACE-2048-164A-9AC9-7AE1CFE7D37B}" srcOrd="0" destOrd="0" presId="urn:microsoft.com/office/officeart/2005/8/layout/default#1"/>
    <dgm:cxn modelId="{E2D29E6B-8EB9-5540-9CC6-4B94AB915B86}" type="presOf" srcId="{749AECBA-93E9-374B-9499-3F7CF180D458}" destId="{BF839CF8-A261-2F4D-8CDC-D99FA5C11781}" srcOrd="0" destOrd="0" presId="urn:microsoft.com/office/officeart/2005/8/layout/default#1"/>
    <dgm:cxn modelId="{6488A0DC-42B4-7446-999E-6E4246D0D820}" srcId="{2765DA2D-FE3C-2E47-ABF8-0EFAD41664B4}" destId="{2839456E-318C-9C49-BD3E-6FF66E6E394E}" srcOrd="0" destOrd="0" parTransId="{8929BB06-86B8-6B4E-A3E0-4F5DF1CED742}" sibTransId="{2A2DD7C1-1B68-8948-8D0D-02BCF694A241}"/>
    <dgm:cxn modelId="{1F5387AE-6974-2A44-B101-7CB172BE7CAB}" type="presOf" srcId="{98FD7575-67F6-A442-9BAB-8D04B96099EA}" destId="{206A38FD-B9BD-404D-8F24-2F0D550EFB3A}" srcOrd="0" destOrd="0" presId="urn:microsoft.com/office/officeart/2005/8/layout/default#1"/>
    <dgm:cxn modelId="{40023F14-D623-5442-B60F-980E23F3FF0C}" srcId="{2765DA2D-FE3C-2E47-ABF8-0EFAD41664B4}" destId="{98FD7575-67F6-A442-9BAB-8D04B96099EA}" srcOrd="5" destOrd="0" parTransId="{28711A6F-C597-1C46-937C-0CE530D5264E}" sibTransId="{0064973A-5C1A-E342-A403-978F36806E79}"/>
    <dgm:cxn modelId="{75550E91-7A13-684C-9274-D3F0E4B6D90C}" srcId="{2765DA2D-FE3C-2E47-ABF8-0EFAD41664B4}" destId="{5C76EE22-2D48-2D4F-BD5A-F86AC99FBF01}" srcOrd="3" destOrd="0" parTransId="{E9221FF9-C99D-DC44-B126-28CA79A9B2BB}" sibTransId="{5DE6DBD6-73D7-8E49-AD6A-642CC0C54B3B}"/>
    <dgm:cxn modelId="{ED27AC93-A309-8B42-A3D8-DA714502570E}" srcId="{2765DA2D-FE3C-2E47-ABF8-0EFAD41664B4}" destId="{C8BBB1C0-CB62-0741-BED7-ACB2C0A624D2}" srcOrd="7" destOrd="0" parTransId="{1C266876-A812-5F48-B770-EBA4C0F39346}" sibTransId="{95A1D13C-7A29-8240-B7E6-99259E462C4A}"/>
    <dgm:cxn modelId="{50EEA05D-913E-2146-B7D7-35FFEEABDA8E}" type="presOf" srcId="{C8BBB1C0-CB62-0741-BED7-ACB2C0A624D2}" destId="{A39A6BA1-70A1-C64D-A061-C4AA5A371706}" srcOrd="0" destOrd="0" presId="urn:microsoft.com/office/officeart/2005/8/layout/default#1"/>
    <dgm:cxn modelId="{759669A8-E495-FB4A-BCFF-CE96C5A744CC}" type="presParOf" srcId="{C3002466-1E65-9E48-A531-D5F957471352}" destId="{671F9B2C-A20F-904C-BB2F-07BA253DF0F1}" srcOrd="0" destOrd="0" presId="urn:microsoft.com/office/officeart/2005/8/layout/default#1"/>
    <dgm:cxn modelId="{31A6FC09-DBCC-CA45-8704-B9FEF7B3613C}" type="presParOf" srcId="{C3002466-1E65-9E48-A531-D5F957471352}" destId="{A63B4877-C77F-8C45-BBF1-506AF306D5A0}" srcOrd="1" destOrd="0" presId="urn:microsoft.com/office/officeart/2005/8/layout/default#1"/>
    <dgm:cxn modelId="{26B7299D-3CB1-E849-9FED-D65A3606AC53}" type="presParOf" srcId="{C3002466-1E65-9E48-A531-D5F957471352}" destId="{DBDE4EB0-6119-0E48-86F5-1F8940575559}" srcOrd="2" destOrd="0" presId="urn:microsoft.com/office/officeart/2005/8/layout/default#1"/>
    <dgm:cxn modelId="{97E3CB17-C2E8-9E4B-916D-EEF726F1D16A}" type="presParOf" srcId="{C3002466-1E65-9E48-A531-D5F957471352}" destId="{A05C5C46-2213-5441-89F7-D4421CD47372}" srcOrd="3" destOrd="0" presId="urn:microsoft.com/office/officeart/2005/8/layout/default#1"/>
    <dgm:cxn modelId="{01AC0C4D-4D5A-8542-AD25-E69C7E060B4A}" type="presParOf" srcId="{C3002466-1E65-9E48-A531-D5F957471352}" destId="{8A22497D-D905-0148-A0AA-DF796CC57828}" srcOrd="4" destOrd="0" presId="urn:microsoft.com/office/officeart/2005/8/layout/default#1"/>
    <dgm:cxn modelId="{A360F37F-687B-364F-BE70-4DEBB659CE1D}" type="presParOf" srcId="{C3002466-1E65-9E48-A531-D5F957471352}" destId="{8CA49F04-B0FA-6C47-A761-B7F6791120A1}" srcOrd="5" destOrd="0" presId="urn:microsoft.com/office/officeart/2005/8/layout/default#1"/>
    <dgm:cxn modelId="{4A82A429-2DAA-3E4B-BB94-D93BB1951D59}" type="presParOf" srcId="{C3002466-1E65-9E48-A531-D5F957471352}" destId="{4F4FF2BF-8A7C-804D-8A20-AB700E2B9416}" srcOrd="6" destOrd="0" presId="urn:microsoft.com/office/officeart/2005/8/layout/default#1"/>
    <dgm:cxn modelId="{95A1147F-75C7-924E-BB2E-EC7B26C5B4BB}" type="presParOf" srcId="{C3002466-1E65-9E48-A531-D5F957471352}" destId="{295EC94C-0579-DA43-B013-C823880260DF}" srcOrd="7" destOrd="0" presId="urn:microsoft.com/office/officeart/2005/8/layout/default#1"/>
    <dgm:cxn modelId="{797FEB5C-4B50-D443-B49A-3F9AA27B7CF6}" type="presParOf" srcId="{C3002466-1E65-9E48-A531-D5F957471352}" destId="{BF839CF8-A261-2F4D-8CDC-D99FA5C11781}" srcOrd="8" destOrd="0" presId="urn:microsoft.com/office/officeart/2005/8/layout/default#1"/>
    <dgm:cxn modelId="{EA1238D7-B6B2-C74C-952B-7B47055B059F}" type="presParOf" srcId="{C3002466-1E65-9E48-A531-D5F957471352}" destId="{568F4A33-5F08-6E4B-B138-82C399E641CD}" srcOrd="9" destOrd="0" presId="urn:microsoft.com/office/officeart/2005/8/layout/default#1"/>
    <dgm:cxn modelId="{A0B2815B-D964-3245-A55A-45995D70ADF0}" type="presParOf" srcId="{C3002466-1E65-9E48-A531-D5F957471352}" destId="{206A38FD-B9BD-404D-8F24-2F0D550EFB3A}" srcOrd="10" destOrd="0" presId="urn:microsoft.com/office/officeart/2005/8/layout/default#1"/>
    <dgm:cxn modelId="{C7A88132-FAF9-4946-A846-7DC428D74229}" type="presParOf" srcId="{C3002466-1E65-9E48-A531-D5F957471352}" destId="{8C2B89FE-16C9-414C-AEAA-19BB518BA361}" srcOrd="11" destOrd="0" presId="urn:microsoft.com/office/officeart/2005/8/layout/default#1"/>
    <dgm:cxn modelId="{014AA747-0E82-6842-B495-743DFA949B1B}" type="presParOf" srcId="{C3002466-1E65-9E48-A531-D5F957471352}" destId="{DCA33402-5CC2-B449-8445-E99B375BE8CE}" srcOrd="12" destOrd="0" presId="urn:microsoft.com/office/officeart/2005/8/layout/default#1"/>
    <dgm:cxn modelId="{5538DD85-AAA7-0F45-8360-24D4A8A6269A}" type="presParOf" srcId="{C3002466-1E65-9E48-A531-D5F957471352}" destId="{2F923C46-4EEC-BB45-B681-3C301BAFA7F6}" srcOrd="13" destOrd="0" presId="urn:microsoft.com/office/officeart/2005/8/layout/default#1"/>
    <dgm:cxn modelId="{72D0FE63-0252-9C4E-8103-C7660471A4AD}" type="presParOf" srcId="{C3002466-1E65-9E48-A531-D5F957471352}" destId="{A39A6BA1-70A1-C64D-A061-C4AA5A371706}" srcOrd="14" destOrd="0" presId="urn:microsoft.com/office/officeart/2005/8/layout/default#1"/>
    <dgm:cxn modelId="{D9A20DBB-15FB-6A4C-9D60-41D459131F2B}" type="presParOf" srcId="{C3002466-1E65-9E48-A531-D5F957471352}" destId="{1A8B2939-6F4F-0B45-96B4-33D77B582892}" srcOrd="15" destOrd="0" presId="urn:microsoft.com/office/officeart/2005/8/layout/default#1"/>
    <dgm:cxn modelId="{E6CDE4ED-DFF4-6548-9D8F-7EAFB1716A42}" type="presParOf" srcId="{C3002466-1E65-9E48-A531-D5F957471352}" destId="{971FC7CB-0888-3848-8790-FD24ADEDB26C}" srcOrd="16" destOrd="0" presId="urn:microsoft.com/office/officeart/2005/8/layout/default#1"/>
    <dgm:cxn modelId="{0DC5D74E-6E8C-1F4F-BBEA-13CD538AA4F2}" type="presParOf" srcId="{C3002466-1E65-9E48-A531-D5F957471352}" destId="{CC95E439-5F57-EE4F-A2D6-DA3C9727EBD0}" srcOrd="17" destOrd="0" presId="urn:microsoft.com/office/officeart/2005/8/layout/default#1"/>
    <dgm:cxn modelId="{871000B6-037D-4246-AB11-8999CFBBA534}" type="presParOf" srcId="{C3002466-1E65-9E48-A531-D5F957471352}" destId="{CF98CACE-2048-164A-9AC9-7AE1CFE7D37B}" srcOrd="18" destOrd="0" presId="urn:microsoft.com/office/officeart/2005/8/layout/default#1"/>
    <dgm:cxn modelId="{5F7CBF2D-CCD1-4EB5-9976-D35A94362796}" type="presParOf" srcId="{C3002466-1E65-9E48-A531-D5F957471352}" destId="{9F0622D6-962E-4288-8967-F152037A9508}" srcOrd="19" destOrd="0" presId="urn:microsoft.com/office/officeart/2005/8/layout/default#1"/>
    <dgm:cxn modelId="{A49BAB76-83D3-4C50-8A6C-C8804D5954F0}" type="presParOf" srcId="{C3002466-1E65-9E48-A531-D5F957471352}" destId="{2DAF6322-D16A-4C4E-8AD4-C6E5A795FDAE}" srcOrd="2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F4A8E30-28C6-8F4A-AD38-FA170B5E94F9}" type="doc">
      <dgm:prSet loTypeId="urn:microsoft.com/office/officeart/2005/8/layout/vList2" loCatId="" qsTypeId="urn:microsoft.com/office/officeart/2005/8/quickstyle/simple4" qsCatId="simple" csTypeId="urn:microsoft.com/office/officeart/2005/8/colors/accent3_2" csCatId="accent3" phldr="1"/>
      <dgm:spPr/>
      <dgm:t>
        <a:bodyPr/>
        <a:lstStyle/>
        <a:p>
          <a:endParaRPr lang="en-US"/>
        </a:p>
      </dgm:t>
    </dgm:pt>
    <dgm:pt modelId="{2E707565-ABBD-1142-B0C5-A15B2208509C}">
      <dgm:prSet custT="1"/>
      <dgm:spPr/>
      <dgm:t>
        <a:bodyPr/>
        <a:lstStyle/>
        <a:p>
          <a:pPr algn="ctr" rtl="0"/>
          <a:r>
            <a:rPr lang="en-US" sz="2000" b="1" dirty="0" smtClean="0">
              <a:solidFill>
                <a:schemeClr val="tx1"/>
              </a:solidFill>
              <a:latin typeface="Cambria"/>
              <a:cs typeface="Cambria"/>
            </a:rPr>
            <a:t>Various instructions on transfer/posting of officers for conduct of free and fair elections. </a:t>
          </a:r>
          <a:endParaRPr lang="en-US" sz="2000" dirty="0">
            <a:solidFill>
              <a:schemeClr val="tx1"/>
            </a:solidFill>
            <a:latin typeface="Cambria"/>
            <a:cs typeface="Cambria"/>
          </a:endParaRPr>
        </a:p>
      </dgm:t>
    </dgm:pt>
    <dgm:pt modelId="{085981DF-29B4-AC43-8A59-B9881A1E3861}" type="parTrans" cxnId="{B365C01A-845A-6748-8AE4-3D8EBCE1DAB4}">
      <dgm:prSet/>
      <dgm:spPr/>
      <dgm:t>
        <a:bodyPr/>
        <a:lstStyle/>
        <a:p>
          <a:pPr algn="ctr"/>
          <a:endParaRPr lang="en-US">
            <a:solidFill>
              <a:schemeClr val="tx1"/>
            </a:solidFill>
            <a:latin typeface="Cambria"/>
            <a:cs typeface="Cambria"/>
          </a:endParaRPr>
        </a:p>
      </dgm:t>
    </dgm:pt>
    <dgm:pt modelId="{3C0A5472-47EF-5941-8575-C1D36619121F}" type="sibTrans" cxnId="{B365C01A-845A-6748-8AE4-3D8EBCE1DAB4}">
      <dgm:prSet/>
      <dgm:spPr/>
      <dgm:t>
        <a:bodyPr/>
        <a:lstStyle/>
        <a:p>
          <a:pPr algn="ctr"/>
          <a:endParaRPr lang="en-US">
            <a:solidFill>
              <a:schemeClr val="tx1"/>
            </a:solidFill>
            <a:latin typeface="Cambria"/>
            <a:cs typeface="Cambria"/>
          </a:endParaRPr>
        </a:p>
      </dgm:t>
    </dgm:pt>
    <dgm:pt modelId="{71BAB842-CCC4-EA47-A64D-018D1414065C}">
      <dgm:prSet custT="1"/>
      <dgm:spPr/>
      <dgm:t>
        <a:bodyPr/>
        <a:lstStyle/>
        <a:p>
          <a:pPr algn="l" rtl="0"/>
          <a:r>
            <a:rPr lang="en-US" sz="2000" dirty="0" smtClean="0">
              <a:solidFill>
                <a:srgbClr val="000000"/>
              </a:solidFill>
              <a:latin typeface="Cambria"/>
              <a:cs typeface="Cambria"/>
            </a:rPr>
            <a:t>The transfer orders in respect of officers/officials who are engaged in the electoral rolls revision work shall be implemented only after final publication of electoral rolls. </a:t>
          </a:r>
          <a:endParaRPr lang="en-US" sz="2000" dirty="0">
            <a:solidFill>
              <a:srgbClr val="000000"/>
            </a:solidFill>
            <a:latin typeface="Cambria"/>
            <a:cs typeface="Cambria"/>
          </a:endParaRPr>
        </a:p>
      </dgm:t>
    </dgm:pt>
    <dgm:pt modelId="{AE4771C2-F568-8146-8D60-04747BB14039}" type="parTrans" cxnId="{B1373244-93F8-8E47-99AC-E29B3AB0F33C}">
      <dgm:prSet/>
      <dgm:spPr/>
      <dgm:t>
        <a:bodyPr/>
        <a:lstStyle/>
        <a:p>
          <a:pPr algn="ctr"/>
          <a:endParaRPr lang="en-US">
            <a:solidFill>
              <a:schemeClr val="tx1"/>
            </a:solidFill>
            <a:latin typeface="Cambria"/>
            <a:cs typeface="Cambria"/>
          </a:endParaRPr>
        </a:p>
      </dgm:t>
    </dgm:pt>
    <dgm:pt modelId="{74BEFA03-1620-324C-AC50-5CA7DF46C3B0}" type="sibTrans" cxnId="{B1373244-93F8-8E47-99AC-E29B3AB0F33C}">
      <dgm:prSet/>
      <dgm:spPr/>
      <dgm:t>
        <a:bodyPr/>
        <a:lstStyle/>
        <a:p>
          <a:pPr algn="ctr"/>
          <a:endParaRPr lang="en-US">
            <a:solidFill>
              <a:schemeClr val="tx1"/>
            </a:solidFill>
            <a:latin typeface="Cambria"/>
            <a:cs typeface="Cambria"/>
          </a:endParaRPr>
        </a:p>
      </dgm:t>
    </dgm:pt>
    <dgm:pt modelId="{2BE8CB77-3781-4544-8FCA-29A085247D10}">
      <dgm:prSet custT="1"/>
      <dgm:spPr/>
      <dgm:t>
        <a:bodyPr/>
        <a:lstStyle/>
        <a:p>
          <a:pPr algn="l" rtl="0"/>
          <a:r>
            <a:rPr lang="en-US" sz="2000" dirty="0" smtClean="0">
              <a:solidFill>
                <a:srgbClr val="000000"/>
              </a:solidFill>
              <a:latin typeface="Cambria"/>
              <a:cs typeface="Cambria"/>
            </a:rPr>
            <a:t>The copies of the transfer orders issued under these directions shall be given to the Chief Electoral Officers concerned without fail.</a:t>
          </a:r>
          <a:endParaRPr lang="en-US" sz="2000" dirty="0">
            <a:solidFill>
              <a:srgbClr val="000000"/>
            </a:solidFill>
            <a:latin typeface="Cambria"/>
            <a:cs typeface="Cambria"/>
          </a:endParaRPr>
        </a:p>
      </dgm:t>
    </dgm:pt>
    <dgm:pt modelId="{D8833BD9-5F90-3143-AA6D-0DB0AAD6C772}" type="parTrans" cxnId="{081A44E9-A639-E143-AC4C-965AAB0EAD70}">
      <dgm:prSet/>
      <dgm:spPr/>
      <dgm:t>
        <a:bodyPr/>
        <a:lstStyle/>
        <a:p>
          <a:pPr algn="ctr"/>
          <a:endParaRPr lang="en-US">
            <a:solidFill>
              <a:schemeClr val="tx1"/>
            </a:solidFill>
            <a:latin typeface="Cambria"/>
            <a:cs typeface="Cambria"/>
          </a:endParaRPr>
        </a:p>
      </dgm:t>
    </dgm:pt>
    <dgm:pt modelId="{28E273E6-C9B9-2441-8710-4EA4925F2B35}" type="sibTrans" cxnId="{081A44E9-A639-E143-AC4C-965AAB0EAD70}">
      <dgm:prSet/>
      <dgm:spPr/>
      <dgm:t>
        <a:bodyPr/>
        <a:lstStyle/>
        <a:p>
          <a:pPr algn="ctr"/>
          <a:endParaRPr lang="en-US">
            <a:solidFill>
              <a:schemeClr val="tx1"/>
            </a:solidFill>
            <a:latin typeface="Cambria"/>
            <a:cs typeface="Cambria"/>
          </a:endParaRPr>
        </a:p>
      </dgm:t>
    </dgm:pt>
    <dgm:pt modelId="{EA740608-C318-124A-B2E2-E97C26D60FA7}">
      <dgm:prSet custT="1"/>
      <dgm:spPr/>
      <dgm:t>
        <a:bodyPr/>
        <a:lstStyle/>
        <a:p>
          <a:pPr algn="l" rtl="0"/>
          <a:r>
            <a:rPr lang="en-US" sz="2000" dirty="0" smtClean="0">
              <a:solidFill>
                <a:srgbClr val="000000"/>
              </a:solidFill>
              <a:latin typeface="Cambria"/>
              <a:cs typeface="Cambria"/>
            </a:rPr>
            <a:t>Any officer who is due to retire within coming six months will be exempted from the purview of the above-mentioned directions of the Commission. </a:t>
          </a:r>
          <a:endParaRPr lang="en-US" sz="2000" dirty="0">
            <a:solidFill>
              <a:srgbClr val="000000"/>
            </a:solidFill>
            <a:latin typeface="Cambria"/>
            <a:cs typeface="Cambria"/>
          </a:endParaRPr>
        </a:p>
      </dgm:t>
    </dgm:pt>
    <dgm:pt modelId="{7DAA93D2-B9F9-684B-B8DD-75336CDE0E74}" type="parTrans" cxnId="{DBA5B884-4A6D-004C-9897-4F19934D02C0}">
      <dgm:prSet/>
      <dgm:spPr/>
      <dgm:t>
        <a:bodyPr/>
        <a:lstStyle/>
        <a:p>
          <a:pPr algn="ctr"/>
          <a:endParaRPr lang="en-US">
            <a:solidFill>
              <a:schemeClr val="tx1"/>
            </a:solidFill>
            <a:latin typeface="Cambria"/>
            <a:cs typeface="Cambria"/>
          </a:endParaRPr>
        </a:p>
      </dgm:t>
    </dgm:pt>
    <dgm:pt modelId="{EFF1D11F-36F8-7949-850C-47A71E6EE12A}" type="sibTrans" cxnId="{DBA5B884-4A6D-004C-9897-4F19934D02C0}">
      <dgm:prSet/>
      <dgm:spPr/>
      <dgm:t>
        <a:bodyPr/>
        <a:lstStyle/>
        <a:p>
          <a:pPr algn="ctr"/>
          <a:endParaRPr lang="en-US">
            <a:solidFill>
              <a:schemeClr val="tx1"/>
            </a:solidFill>
            <a:latin typeface="Cambria"/>
            <a:cs typeface="Cambria"/>
          </a:endParaRPr>
        </a:p>
      </dgm:t>
    </dgm:pt>
    <dgm:pt modelId="{5C512FAD-15B3-B446-AFC3-06B0433B3526}">
      <dgm:prSet custT="1"/>
      <dgm:spPr/>
      <dgm:t>
        <a:bodyPr/>
        <a:lstStyle/>
        <a:p>
          <a:pPr algn="l" rtl="0"/>
          <a:r>
            <a:rPr lang="en-US" sz="2000" dirty="0" smtClean="0">
              <a:solidFill>
                <a:srgbClr val="000000"/>
              </a:solidFill>
              <a:latin typeface="Cambria"/>
              <a:cs typeface="Cambria"/>
            </a:rPr>
            <a:t>All the officials of the States/UTs who are on extension of service or re-employed in different capacities will not be associated with any election related work except those with the Office of CEOs. </a:t>
          </a:r>
          <a:endParaRPr lang="en-US" sz="2000" dirty="0">
            <a:solidFill>
              <a:srgbClr val="000000"/>
            </a:solidFill>
            <a:latin typeface="Cambria"/>
            <a:cs typeface="Cambria"/>
          </a:endParaRPr>
        </a:p>
      </dgm:t>
    </dgm:pt>
    <dgm:pt modelId="{93B912A1-E595-A74A-95CA-7D15A8114DF6}" type="parTrans" cxnId="{8BE60302-C8F2-4549-9A8B-7136FEBA9E5C}">
      <dgm:prSet/>
      <dgm:spPr/>
      <dgm:t>
        <a:bodyPr/>
        <a:lstStyle/>
        <a:p>
          <a:pPr algn="ctr"/>
          <a:endParaRPr lang="en-US">
            <a:solidFill>
              <a:schemeClr val="tx1"/>
            </a:solidFill>
            <a:latin typeface="Cambria"/>
            <a:cs typeface="Cambria"/>
          </a:endParaRPr>
        </a:p>
      </dgm:t>
    </dgm:pt>
    <dgm:pt modelId="{AF3ACE10-E788-B84F-9B71-7A1013205C30}" type="sibTrans" cxnId="{8BE60302-C8F2-4549-9A8B-7136FEBA9E5C}">
      <dgm:prSet/>
      <dgm:spPr/>
      <dgm:t>
        <a:bodyPr/>
        <a:lstStyle/>
        <a:p>
          <a:pPr algn="ctr"/>
          <a:endParaRPr lang="en-US">
            <a:solidFill>
              <a:schemeClr val="tx1"/>
            </a:solidFill>
            <a:latin typeface="Cambria"/>
            <a:cs typeface="Cambria"/>
          </a:endParaRPr>
        </a:p>
      </dgm:t>
    </dgm:pt>
    <dgm:pt modelId="{BD2F26BD-F327-3240-BC8A-7911851657E5}">
      <dgm:prSet custT="1"/>
      <dgm:spPr/>
      <dgm:t>
        <a:bodyPr/>
        <a:lstStyle/>
        <a:p>
          <a:pPr algn="l" rtl="0"/>
          <a:r>
            <a:rPr lang="en-US" sz="2000" dirty="0" smtClean="0">
              <a:solidFill>
                <a:srgbClr val="000000"/>
              </a:solidFill>
              <a:latin typeface="Cambria"/>
              <a:cs typeface="Cambria"/>
            </a:rPr>
            <a:t>Instruction SL. No. 81</a:t>
          </a:r>
          <a:r>
            <a:rPr lang="en-US" sz="2000" b="1" dirty="0" smtClean="0">
              <a:solidFill>
                <a:srgbClr val="000000"/>
              </a:solidFill>
              <a:latin typeface="Cambria"/>
              <a:cs typeface="Cambria"/>
            </a:rPr>
            <a:t>,</a:t>
          </a:r>
          <a:r>
            <a:rPr lang="en-US" sz="2000" dirty="0" smtClean="0">
              <a:solidFill>
                <a:srgbClr val="000000"/>
              </a:solidFill>
              <a:latin typeface="Cambria"/>
              <a:cs typeface="Cambria"/>
            </a:rPr>
            <a:t> Election Commission’s letter No. 437/6/2006/PLN- III Dated : 06th November, 2006 </a:t>
          </a:r>
          <a:endParaRPr lang="en-US" sz="2000" dirty="0">
            <a:solidFill>
              <a:srgbClr val="000000"/>
            </a:solidFill>
            <a:latin typeface="Cambria"/>
            <a:cs typeface="Cambria"/>
          </a:endParaRPr>
        </a:p>
      </dgm:t>
    </dgm:pt>
    <dgm:pt modelId="{CFF69046-172C-4542-B468-59CC602FC040}" type="parTrans" cxnId="{F2368718-98B5-B247-9051-BA2BE40D0087}">
      <dgm:prSet/>
      <dgm:spPr/>
      <dgm:t>
        <a:bodyPr/>
        <a:lstStyle/>
        <a:p>
          <a:pPr algn="ctr"/>
          <a:endParaRPr lang="en-US">
            <a:solidFill>
              <a:schemeClr val="tx1"/>
            </a:solidFill>
          </a:endParaRPr>
        </a:p>
      </dgm:t>
    </dgm:pt>
    <dgm:pt modelId="{81374DA8-8507-314B-B35D-5D6AED1C39AE}" type="sibTrans" cxnId="{F2368718-98B5-B247-9051-BA2BE40D0087}">
      <dgm:prSet/>
      <dgm:spPr/>
      <dgm:t>
        <a:bodyPr/>
        <a:lstStyle/>
        <a:p>
          <a:pPr algn="ctr"/>
          <a:endParaRPr lang="en-US">
            <a:solidFill>
              <a:schemeClr val="tx1"/>
            </a:solidFill>
          </a:endParaRPr>
        </a:p>
      </dgm:t>
    </dgm:pt>
    <dgm:pt modelId="{0BDC5584-8D23-6F44-A022-40EB56ECBF1F}" type="pres">
      <dgm:prSet presAssocID="{7F4A8E30-28C6-8F4A-AD38-FA170B5E94F9}" presName="linear" presStyleCnt="0">
        <dgm:presLayoutVars>
          <dgm:animLvl val="lvl"/>
          <dgm:resizeHandles val="exact"/>
        </dgm:presLayoutVars>
      </dgm:prSet>
      <dgm:spPr/>
      <dgm:t>
        <a:bodyPr/>
        <a:lstStyle/>
        <a:p>
          <a:endParaRPr lang="en-US"/>
        </a:p>
      </dgm:t>
    </dgm:pt>
    <dgm:pt modelId="{CDCAF9D5-7415-654B-98C2-927C2C475872}" type="pres">
      <dgm:prSet presAssocID="{2E707565-ABBD-1142-B0C5-A15B2208509C}" presName="parentText" presStyleLbl="node1" presStyleIdx="0" presStyleCnt="1">
        <dgm:presLayoutVars>
          <dgm:chMax val="0"/>
          <dgm:bulletEnabled val="1"/>
        </dgm:presLayoutVars>
      </dgm:prSet>
      <dgm:spPr/>
      <dgm:t>
        <a:bodyPr/>
        <a:lstStyle/>
        <a:p>
          <a:endParaRPr lang="en-US"/>
        </a:p>
      </dgm:t>
    </dgm:pt>
    <dgm:pt modelId="{A31DC534-5D86-FB40-A105-728FD0FC7920}" type="pres">
      <dgm:prSet presAssocID="{2E707565-ABBD-1142-B0C5-A15B2208509C}" presName="childText" presStyleLbl="revTx" presStyleIdx="0" presStyleCnt="1">
        <dgm:presLayoutVars>
          <dgm:bulletEnabled val="1"/>
        </dgm:presLayoutVars>
      </dgm:prSet>
      <dgm:spPr/>
      <dgm:t>
        <a:bodyPr/>
        <a:lstStyle/>
        <a:p>
          <a:endParaRPr lang="en-US"/>
        </a:p>
      </dgm:t>
    </dgm:pt>
  </dgm:ptLst>
  <dgm:cxnLst>
    <dgm:cxn modelId="{F2368718-98B5-B247-9051-BA2BE40D0087}" srcId="{2E707565-ABBD-1142-B0C5-A15B2208509C}" destId="{BD2F26BD-F327-3240-BC8A-7911851657E5}" srcOrd="4" destOrd="0" parTransId="{CFF69046-172C-4542-B468-59CC602FC040}" sibTransId="{81374DA8-8507-314B-B35D-5D6AED1C39AE}"/>
    <dgm:cxn modelId="{B459EC8E-ECA6-4EB0-9067-221CA546D57A}" type="presOf" srcId="{7F4A8E30-28C6-8F4A-AD38-FA170B5E94F9}" destId="{0BDC5584-8D23-6F44-A022-40EB56ECBF1F}" srcOrd="0" destOrd="0" presId="urn:microsoft.com/office/officeart/2005/8/layout/vList2"/>
    <dgm:cxn modelId="{CB29EE51-5FE9-4ED1-ADF4-81BBD7EAFC7B}" type="presOf" srcId="{BD2F26BD-F327-3240-BC8A-7911851657E5}" destId="{A31DC534-5D86-FB40-A105-728FD0FC7920}" srcOrd="0" destOrd="4" presId="urn:microsoft.com/office/officeart/2005/8/layout/vList2"/>
    <dgm:cxn modelId="{DBA5B884-4A6D-004C-9897-4F19934D02C0}" srcId="{2E707565-ABBD-1142-B0C5-A15B2208509C}" destId="{EA740608-C318-124A-B2E2-E97C26D60FA7}" srcOrd="2" destOrd="0" parTransId="{7DAA93D2-B9F9-684B-B8DD-75336CDE0E74}" sibTransId="{EFF1D11F-36F8-7949-850C-47A71E6EE12A}"/>
    <dgm:cxn modelId="{BB0216D3-8E34-42A5-A3B3-B2953734141B}" type="presOf" srcId="{2E707565-ABBD-1142-B0C5-A15B2208509C}" destId="{CDCAF9D5-7415-654B-98C2-927C2C475872}" srcOrd="0" destOrd="0" presId="urn:microsoft.com/office/officeart/2005/8/layout/vList2"/>
    <dgm:cxn modelId="{B1373244-93F8-8E47-99AC-E29B3AB0F33C}" srcId="{2E707565-ABBD-1142-B0C5-A15B2208509C}" destId="{71BAB842-CCC4-EA47-A64D-018D1414065C}" srcOrd="0" destOrd="0" parTransId="{AE4771C2-F568-8146-8D60-04747BB14039}" sibTransId="{74BEFA03-1620-324C-AC50-5CA7DF46C3B0}"/>
    <dgm:cxn modelId="{081A44E9-A639-E143-AC4C-965AAB0EAD70}" srcId="{2E707565-ABBD-1142-B0C5-A15B2208509C}" destId="{2BE8CB77-3781-4544-8FCA-29A085247D10}" srcOrd="1" destOrd="0" parTransId="{D8833BD9-5F90-3143-AA6D-0DB0AAD6C772}" sibTransId="{28E273E6-C9B9-2441-8710-4EA4925F2B35}"/>
    <dgm:cxn modelId="{931909E4-9CEA-4A57-A640-4ABE73B6E844}" type="presOf" srcId="{71BAB842-CCC4-EA47-A64D-018D1414065C}" destId="{A31DC534-5D86-FB40-A105-728FD0FC7920}" srcOrd="0" destOrd="0" presId="urn:microsoft.com/office/officeart/2005/8/layout/vList2"/>
    <dgm:cxn modelId="{B365C01A-845A-6748-8AE4-3D8EBCE1DAB4}" srcId="{7F4A8E30-28C6-8F4A-AD38-FA170B5E94F9}" destId="{2E707565-ABBD-1142-B0C5-A15B2208509C}" srcOrd="0" destOrd="0" parTransId="{085981DF-29B4-AC43-8A59-B9881A1E3861}" sibTransId="{3C0A5472-47EF-5941-8575-C1D36619121F}"/>
    <dgm:cxn modelId="{E4549DE3-FB80-468F-888B-2E97AA826426}" type="presOf" srcId="{5C512FAD-15B3-B446-AFC3-06B0433B3526}" destId="{A31DC534-5D86-FB40-A105-728FD0FC7920}" srcOrd="0" destOrd="3" presId="urn:microsoft.com/office/officeart/2005/8/layout/vList2"/>
    <dgm:cxn modelId="{5B38584E-D8B8-4231-B8C8-C55CED6851E9}" type="presOf" srcId="{2BE8CB77-3781-4544-8FCA-29A085247D10}" destId="{A31DC534-5D86-FB40-A105-728FD0FC7920}" srcOrd="0" destOrd="1" presId="urn:microsoft.com/office/officeart/2005/8/layout/vList2"/>
    <dgm:cxn modelId="{D62E6E7F-2697-42ED-88E6-B8D6F8EAA076}" type="presOf" srcId="{EA740608-C318-124A-B2E2-E97C26D60FA7}" destId="{A31DC534-5D86-FB40-A105-728FD0FC7920}" srcOrd="0" destOrd="2" presId="urn:microsoft.com/office/officeart/2005/8/layout/vList2"/>
    <dgm:cxn modelId="{8BE60302-C8F2-4549-9A8B-7136FEBA9E5C}" srcId="{2E707565-ABBD-1142-B0C5-A15B2208509C}" destId="{5C512FAD-15B3-B446-AFC3-06B0433B3526}" srcOrd="3" destOrd="0" parTransId="{93B912A1-E595-A74A-95CA-7D15A8114DF6}" sibTransId="{AF3ACE10-E788-B84F-9B71-7A1013205C30}"/>
    <dgm:cxn modelId="{9B69C9CF-0075-4AB2-B09D-61B38DEBD2BA}" type="presParOf" srcId="{0BDC5584-8D23-6F44-A022-40EB56ECBF1F}" destId="{CDCAF9D5-7415-654B-98C2-927C2C475872}" srcOrd="0" destOrd="0" presId="urn:microsoft.com/office/officeart/2005/8/layout/vList2"/>
    <dgm:cxn modelId="{630F137F-02FA-4387-94D2-E3FCC32217D7}" type="presParOf" srcId="{0BDC5584-8D23-6F44-A022-40EB56ECBF1F}" destId="{A31DC534-5D86-FB40-A105-728FD0FC792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765DA2D-FE3C-2E47-ABF8-0EFAD41664B4}" type="doc">
      <dgm:prSet loTypeId="urn:microsoft.com/office/officeart/2005/8/layout/default#1" loCatId="" qsTypeId="urn:microsoft.com/office/officeart/2005/8/quickstyle/simple1" qsCatId="simple" csTypeId="urn:microsoft.com/office/officeart/2005/8/colors/colorful1#1" csCatId="colorful" phldr="1"/>
      <dgm:spPr/>
      <dgm:t>
        <a:bodyPr/>
        <a:lstStyle/>
        <a:p>
          <a:endParaRPr lang="en-US"/>
        </a:p>
      </dgm:t>
    </dgm:pt>
    <dgm:pt modelId="{2839456E-318C-9C49-BD3E-6FF66E6E394E}">
      <dgm:prSet phldrT="[Text]" custT="1"/>
      <dgm:spPr/>
      <dgm:t>
        <a:bodyPr/>
        <a:lstStyle/>
        <a:p>
          <a:endParaRPr lang="en-US" sz="1800" b="1" dirty="0">
            <a:latin typeface="Calibri"/>
            <a:cs typeface="Calibri"/>
          </a:endParaRPr>
        </a:p>
      </dgm:t>
    </dgm:pt>
    <dgm:pt modelId="{8929BB06-86B8-6B4E-A3E0-4F5DF1CED742}" type="parTrans" cxnId="{6488A0DC-42B4-7446-999E-6E4246D0D820}">
      <dgm:prSet/>
      <dgm:spPr/>
      <dgm:t>
        <a:bodyPr/>
        <a:lstStyle/>
        <a:p>
          <a:endParaRPr lang="en-US" sz="1800" b="1">
            <a:solidFill>
              <a:srgbClr val="000000"/>
            </a:solidFill>
            <a:latin typeface="Calibri"/>
            <a:cs typeface="Calibri"/>
          </a:endParaRPr>
        </a:p>
      </dgm:t>
    </dgm:pt>
    <dgm:pt modelId="{2A2DD7C1-1B68-8948-8D0D-02BCF694A241}" type="sibTrans" cxnId="{6488A0DC-42B4-7446-999E-6E4246D0D820}">
      <dgm:prSet/>
      <dgm:spPr/>
      <dgm:t>
        <a:bodyPr/>
        <a:lstStyle/>
        <a:p>
          <a:endParaRPr lang="en-US" sz="1800" b="1">
            <a:solidFill>
              <a:srgbClr val="000000"/>
            </a:solidFill>
            <a:latin typeface="Calibri"/>
            <a:cs typeface="Calibri"/>
          </a:endParaRPr>
        </a:p>
      </dgm:t>
    </dgm:pt>
    <dgm:pt modelId="{69AC860E-2222-CA4C-8F62-198747C73703}">
      <dgm:prSet phldrT="[Text]" custT="1"/>
      <dgm:spPr/>
      <dgm:t>
        <a:bodyPr/>
        <a:lstStyle/>
        <a:p>
          <a:endParaRPr lang="en-US" sz="1800" b="1" dirty="0">
            <a:latin typeface="Calibri"/>
            <a:cs typeface="Calibri"/>
          </a:endParaRPr>
        </a:p>
      </dgm:t>
    </dgm:pt>
    <dgm:pt modelId="{E3D3A545-A557-A043-9E1A-1D325A929872}" type="parTrans" cxnId="{D38B5274-237F-7347-9DEE-460C7D069E90}">
      <dgm:prSet/>
      <dgm:spPr/>
      <dgm:t>
        <a:bodyPr/>
        <a:lstStyle/>
        <a:p>
          <a:endParaRPr lang="en-US" sz="1800" b="1">
            <a:solidFill>
              <a:srgbClr val="000000"/>
            </a:solidFill>
            <a:latin typeface="Calibri"/>
            <a:cs typeface="Calibri"/>
          </a:endParaRPr>
        </a:p>
      </dgm:t>
    </dgm:pt>
    <dgm:pt modelId="{F7EED5E5-DFDD-744A-8CBA-CC958074AB3A}" type="sibTrans" cxnId="{D38B5274-237F-7347-9DEE-460C7D069E90}">
      <dgm:prSet/>
      <dgm:spPr/>
      <dgm:t>
        <a:bodyPr/>
        <a:lstStyle/>
        <a:p>
          <a:endParaRPr lang="en-US" sz="1800" b="1">
            <a:solidFill>
              <a:srgbClr val="000000"/>
            </a:solidFill>
            <a:latin typeface="Calibri"/>
            <a:cs typeface="Calibri"/>
          </a:endParaRPr>
        </a:p>
      </dgm:t>
    </dgm:pt>
    <dgm:pt modelId="{C5F1579E-D34E-5640-A6F3-57AB18976100}">
      <dgm:prSet phldrT="[Text]" custT="1"/>
      <dgm:spPr/>
      <dgm:t>
        <a:bodyPr/>
        <a:lstStyle/>
        <a:p>
          <a:endParaRPr lang="en-US" sz="1800" b="1" dirty="0">
            <a:latin typeface="Calibri"/>
            <a:cs typeface="Calibri"/>
          </a:endParaRPr>
        </a:p>
      </dgm:t>
    </dgm:pt>
    <dgm:pt modelId="{6C91CDB2-8E41-2D40-9ADC-8E0E8C832DD3}" type="parTrans" cxnId="{92BBFF84-740E-7047-BB99-FADD7FA45D84}">
      <dgm:prSet/>
      <dgm:spPr/>
      <dgm:t>
        <a:bodyPr/>
        <a:lstStyle/>
        <a:p>
          <a:endParaRPr lang="en-US" sz="1800" b="1">
            <a:solidFill>
              <a:srgbClr val="000000"/>
            </a:solidFill>
            <a:latin typeface="Calibri"/>
            <a:cs typeface="Calibri"/>
          </a:endParaRPr>
        </a:p>
      </dgm:t>
    </dgm:pt>
    <dgm:pt modelId="{4F85830D-925D-3042-8DF0-55156FA4B4D5}" type="sibTrans" cxnId="{92BBFF84-740E-7047-BB99-FADD7FA45D84}">
      <dgm:prSet/>
      <dgm:spPr/>
      <dgm:t>
        <a:bodyPr/>
        <a:lstStyle/>
        <a:p>
          <a:endParaRPr lang="en-US" sz="1800" b="1">
            <a:solidFill>
              <a:srgbClr val="000000"/>
            </a:solidFill>
            <a:latin typeface="Calibri"/>
            <a:cs typeface="Calibri"/>
          </a:endParaRPr>
        </a:p>
      </dgm:t>
    </dgm:pt>
    <dgm:pt modelId="{98FD7575-67F6-A442-9BAB-8D04B96099EA}">
      <dgm:prSet phldrT="[Text]" custT="1"/>
      <dgm:spPr/>
      <dgm:t>
        <a:bodyPr/>
        <a:lstStyle/>
        <a:p>
          <a:endParaRPr lang="en-US" sz="1800" b="1" dirty="0">
            <a:latin typeface="Calibri"/>
            <a:cs typeface="Calibri"/>
          </a:endParaRPr>
        </a:p>
      </dgm:t>
    </dgm:pt>
    <dgm:pt modelId="{28711A6F-C597-1C46-937C-0CE530D5264E}" type="parTrans" cxnId="{40023F14-D623-5442-B60F-980E23F3FF0C}">
      <dgm:prSet/>
      <dgm:spPr/>
      <dgm:t>
        <a:bodyPr/>
        <a:lstStyle/>
        <a:p>
          <a:endParaRPr lang="en-US" sz="1800" b="1">
            <a:solidFill>
              <a:srgbClr val="000000"/>
            </a:solidFill>
            <a:latin typeface="Calibri"/>
            <a:cs typeface="Calibri"/>
          </a:endParaRPr>
        </a:p>
      </dgm:t>
    </dgm:pt>
    <dgm:pt modelId="{0064973A-5C1A-E342-A403-978F36806E79}" type="sibTrans" cxnId="{40023F14-D623-5442-B60F-980E23F3FF0C}">
      <dgm:prSet/>
      <dgm:spPr/>
      <dgm:t>
        <a:bodyPr/>
        <a:lstStyle/>
        <a:p>
          <a:endParaRPr lang="en-US" sz="1800" b="1">
            <a:solidFill>
              <a:srgbClr val="000000"/>
            </a:solidFill>
            <a:latin typeface="Calibri"/>
            <a:cs typeface="Calibri"/>
          </a:endParaRPr>
        </a:p>
      </dgm:t>
    </dgm:pt>
    <dgm:pt modelId="{D75BF91F-7906-634D-8372-2306A0311EF1}">
      <dgm:prSet phldrT="[Text]" custT="1"/>
      <dgm:spPr/>
      <dgm:t>
        <a:bodyPr/>
        <a:lstStyle/>
        <a:p>
          <a:r>
            <a:rPr lang="en-US" sz="1800" b="1" dirty="0" smtClean="0">
              <a:latin typeface="Calibri"/>
              <a:cs typeface="Calibri"/>
            </a:rPr>
            <a:t>6</a:t>
          </a:r>
          <a:br>
            <a:rPr lang="en-US" sz="1800" b="1" dirty="0" smtClean="0">
              <a:latin typeface="Calibri"/>
              <a:cs typeface="Calibri"/>
            </a:rPr>
          </a:br>
          <a:r>
            <a:rPr lang="en-US" sz="1800" b="1" dirty="0" smtClean="0">
              <a:latin typeface="Calibri"/>
              <a:cs typeface="Calibri"/>
            </a:rPr>
            <a:t>MCC for Ministers/Chairmen/Members of Commissions</a:t>
          </a:r>
          <a:endParaRPr lang="en-US" sz="1800" b="1" dirty="0">
            <a:latin typeface="Calibri"/>
            <a:cs typeface="Calibri"/>
          </a:endParaRPr>
        </a:p>
      </dgm:t>
    </dgm:pt>
    <dgm:pt modelId="{890A0B04-1E73-6749-8D54-10775793DD1D}" type="parTrans" cxnId="{1A998AB9-F349-E442-B553-043534489F1E}">
      <dgm:prSet/>
      <dgm:spPr/>
      <dgm:t>
        <a:bodyPr/>
        <a:lstStyle/>
        <a:p>
          <a:endParaRPr lang="en-US" sz="1800" b="1">
            <a:solidFill>
              <a:srgbClr val="000000"/>
            </a:solidFill>
            <a:latin typeface="Calibri"/>
            <a:cs typeface="Calibri"/>
          </a:endParaRPr>
        </a:p>
      </dgm:t>
    </dgm:pt>
    <dgm:pt modelId="{51BD6E22-06CA-5047-A81E-5FDCA8F5D37D}" type="sibTrans" cxnId="{1A998AB9-F349-E442-B553-043534489F1E}">
      <dgm:prSet/>
      <dgm:spPr/>
      <dgm:t>
        <a:bodyPr/>
        <a:lstStyle/>
        <a:p>
          <a:endParaRPr lang="en-US" sz="1800" b="1">
            <a:solidFill>
              <a:srgbClr val="000000"/>
            </a:solidFill>
            <a:latin typeface="Calibri"/>
            <a:cs typeface="Calibri"/>
          </a:endParaRPr>
        </a:p>
      </dgm:t>
    </dgm:pt>
    <dgm:pt modelId="{C8BBB1C0-CB62-0741-BED7-ACB2C0A624D2}">
      <dgm:prSet phldrT="[Text]" custT="1"/>
      <dgm:spPr/>
      <dgm:t>
        <a:bodyPr/>
        <a:lstStyle/>
        <a:p>
          <a:endParaRPr lang="en-US" sz="1800" b="1" dirty="0">
            <a:latin typeface="Calibri"/>
            <a:cs typeface="Calibri"/>
          </a:endParaRPr>
        </a:p>
      </dgm:t>
    </dgm:pt>
    <dgm:pt modelId="{1C266876-A812-5F48-B770-EBA4C0F39346}" type="parTrans" cxnId="{ED27AC93-A309-8B42-A3D8-DA714502570E}">
      <dgm:prSet/>
      <dgm:spPr/>
      <dgm:t>
        <a:bodyPr/>
        <a:lstStyle/>
        <a:p>
          <a:endParaRPr lang="en-US" sz="1800" b="1">
            <a:solidFill>
              <a:srgbClr val="000000"/>
            </a:solidFill>
            <a:latin typeface="Calibri"/>
            <a:cs typeface="Calibri"/>
          </a:endParaRPr>
        </a:p>
      </dgm:t>
    </dgm:pt>
    <dgm:pt modelId="{95A1D13C-7A29-8240-B7E6-99259E462C4A}" type="sibTrans" cxnId="{ED27AC93-A309-8B42-A3D8-DA714502570E}">
      <dgm:prSet/>
      <dgm:spPr/>
      <dgm:t>
        <a:bodyPr/>
        <a:lstStyle/>
        <a:p>
          <a:endParaRPr lang="en-US" sz="1800" b="1">
            <a:solidFill>
              <a:srgbClr val="000000"/>
            </a:solidFill>
            <a:latin typeface="Calibri"/>
            <a:cs typeface="Calibri"/>
          </a:endParaRPr>
        </a:p>
      </dgm:t>
    </dgm:pt>
    <dgm:pt modelId="{2ABC2D18-745B-2742-BBF9-C2C597D94A0F}">
      <dgm:prSet phldrT="[Text]" custT="1"/>
      <dgm:spPr/>
      <dgm:t>
        <a:bodyPr/>
        <a:lstStyle/>
        <a:p>
          <a:endParaRPr lang="en-US" sz="1800" b="1" dirty="0">
            <a:latin typeface="Calibri"/>
            <a:cs typeface="Calibri"/>
          </a:endParaRPr>
        </a:p>
      </dgm:t>
    </dgm:pt>
    <dgm:pt modelId="{71232290-302F-E64F-BDDB-0371FD345E35}" type="parTrans" cxnId="{08255487-DBE0-6343-BAD9-4F1C9E34E3D9}">
      <dgm:prSet/>
      <dgm:spPr/>
      <dgm:t>
        <a:bodyPr/>
        <a:lstStyle/>
        <a:p>
          <a:endParaRPr lang="en-US" sz="1800" b="1">
            <a:solidFill>
              <a:srgbClr val="000000"/>
            </a:solidFill>
            <a:latin typeface="Calibri"/>
            <a:cs typeface="Calibri"/>
          </a:endParaRPr>
        </a:p>
      </dgm:t>
    </dgm:pt>
    <dgm:pt modelId="{F94FC9DD-BCF4-7E4D-97E3-C3AEC1C3E449}" type="sibTrans" cxnId="{08255487-DBE0-6343-BAD9-4F1C9E34E3D9}">
      <dgm:prSet/>
      <dgm:spPr/>
      <dgm:t>
        <a:bodyPr/>
        <a:lstStyle/>
        <a:p>
          <a:endParaRPr lang="en-US" sz="1800" b="1">
            <a:solidFill>
              <a:srgbClr val="000000"/>
            </a:solidFill>
            <a:latin typeface="Calibri"/>
            <a:cs typeface="Calibri"/>
          </a:endParaRPr>
        </a:p>
      </dgm:t>
    </dgm:pt>
    <dgm:pt modelId="{5C76EE22-2D48-2D4F-BD5A-F86AC99FBF01}">
      <dgm:prSet phldrT="[Text]" custT="1"/>
      <dgm:spPr/>
      <dgm:t>
        <a:bodyPr/>
        <a:lstStyle/>
        <a:p>
          <a:endParaRPr lang="en-US" sz="1800" b="1" dirty="0">
            <a:latin typeface="Calibri"/>
            <a:cs typeface="Calibri"/>
          </a:endParaRPr>
        </a:p>
      </dgm:t>
    </dgm:pt>
    <dgm:pt modelId="{E9221FF9-C99D-DC44-B126-28CA79A9B2BB}" type="parTrans" cxnId="{75550E91-7A13-684C-9274-D3F0E4B6D90C}">
      <dgm:prSet/>
      <dgm:spPr/>
      <dgm:t>
        <a:bodyPr/>
        <a:lstStyle/>
        <a:p>
          <a:endParaRPr lang="en-US"/>
        </a:p>
      </dgm:t>
    </dgm:pt>
    <dgm:pt modelId="{5DE6DBD6-73D7-8E49-AD6A-642CC0C54B3B}" type="sibTrans" cxnId="{75550E91-7A13-684C-9274-D3F0E4B6D90C}">
      <dgm:prSet/>
      <dgm:spPr/>
      <dgm:t>
        <a:bodyPr/>
        <a:lstStyle/>
        <a:p>
          <a:endParaRPr lang="en-US"/>
        </a:p>
      </dgm:t>
    </dgm:pt>
    <dgm:pt modelId="{749AECBA-93E9-374B-9499-3F7CF180D458}">
      <dgm:prSet phldrT="[Text]" custT="1"/>
      <dgm:spPr/>
      <dgm:t>
        <a:bodyPr/>
        <a:lstStyle/>
        <a:p>
          <a:endParaRPr lang="en-US" sz="1800" b="1" dirty="0">
            <a:latin typeface="Calibri"/>
            <a:cs typeface="Calibri"/>
          </a:endParaRPr>
        </a:p>
      </dgm:t>
    </dgm:pt>
    <dgm:pt modelId="{204D952E-FCE2-4547-8B4C-9494C72124ED}" type="parTrans" cxnId="{D71EC323-26AF-9244-AC6F-FB4D66E956F1}">
      <dgm:prSet/>
      <dgm:spPr/>
      <dgm:t>
        <a:bodyPr/>
        <a:lstStyle/>
        <a:p>
          <a:endParaRPr lang="en-US"/>
        </a:p>
      </dgm:t>
    </dgm:pt>
    <dgm:pt modelId="{8C5C9EEC-4661-0C4C-8DD4-DA554DF3BF9C}" type="sibTrans" cxnId="{D71EC323-26AF-9244-AC6F-FB4D66E956F1}">
      <dgm:prSet/>
      <dgm:spPr/>
      <dgm:t>
        <a:bodyPr/>
        <a:lstStyle/>
        <a:p>
          <a:endParaRPr lang="en-US"/>
        </a:p>
      </dgm:t>
    </dgm:pt>
    <dgm:pt modelId="{CFA34232-AFAE-C14A-86CE-BA1015178FF3}">
      <dgm:prSet phldrT="[Text]" custT="1"/>
      <dgm:spPr/>
      <dgm:t>
        <a:bodyPr/>
        <a:lstStyle/>
        <a:p>
          <a:endParaRPr lang="en-US" sz="1800" b="1" dirty="0">
            <a:latin typeface="Calibri"/>
            <a:cs typeface="Calibri"/>
          </a:endParaRPr>
        </a:p>
      </dgm:t>
    </dgm:pt>
    <dgm:pt modelId="{C4A8F31B-2E02-9E41-8B85-1EA39AE18B01}" type="sibTrans" cxnId="{F1504B33-D628-DC4B-9435-2B6F2F1E43B7}">
      <dgm:prSet/>
      <dgm:spPr/>
      <dgm:t>
        <a:bodyPr/>
        <a:lstStyle/>
        <a:p>
          <a:endParaRPr lang="en-US" sz="1800">
            <a:latin typeface="Calibri"/>
            <a:cs typeface="Calibri"/>
          </a:endParaRPr>
        </a:p>
      </dgm:t>
    </dgm:pt>
    <dgm:pt modelId="{9875FCF4-107B-5F45-9B1D-A48F0E35E418}" type="parTrans" cxnId="{F1504B33-D628-DC4B-9435-2B6F2F1E43B7}">
      <dgm:prSet/>
      <dgm:spPr/>
      <dgm:t>
        <a:bodyPr/>
        <a:lstStyle/>
        <a:p>
          <a:endParaRPr lang="en-US" sz="1800">
            <a:latin typeface="Calibri"/>
            <a:cs typeface="Calibri"/>
          </a:endParaRPr>
        </a:p>
      </dgm:t>
    </dgm:pt>
    <dgm:pt modelId="{8DFB0FAE-8158-4496-A077-4EB1D8977D2F}">
      <dgm:prSet phldrT="[Text]"/>
      <dgm:spPr/>
      <dgm:t>
        <a:bodyPr/>
        <a:lstStyle/>
        <a:p>
          <a:endParaRPr lang="en-US" b="0" dirty="0">
            <a:latin typeface="Calibri"/>
            <a:cs typeface="Calibri"/>
          </a:endParaRPr>
        </a:p>
      </dgm:t>
    </dgm:pt>
    <dgm:pt modelId="{7A2055DA-BAFB-41E1-B320-0FC4D1F8195D}" type="parTrans" cxnId="{C92EC7C9-9395-4B26-BBFE-DE17F0C5F834}">
      <dgm:prSet/>
      <dgm:spPr/>
      <dgm:t>
        <a:bodyPr/>
        <a:lstStyle/>
        <a:p>
          <a:endParaRPr lang="en-US"/>
        </a:p>
      </dgm:t>
    </dgm:pt>
    <dgm:pt modelId="{1114FAAB-B2FF-4948-8534-A3AD2B91101E}" type="sibTrans" cxnId="{C92EC7C9-9395-4B26-BBFE-DE17F0C5F834}">
      <dgm:prSet/>
      <dgm:spPr/>
      <dgm:t>
        <a:bodyPr/>
        <a:lstStyle/>
        <a:p>
          <a:endParaRPr lang="en-US"/>
        </a:p>
      </dgm:t>
    </dgm:pt>
    <dgm:pt modelId="{C3002466-1E65-9E48-A531-D5F957471352}" type="pres">
      <dgm:prSet presAssocID="{2765DA2D-FE3C-2E47-ABF8-0EFAD41664B4}" presName="diagram" presStyleCnt="0">
        <dgm:presLayoutVars>
          <dgm:dir/>
          <dgm:resizeHandles val="exact"/>
        </dgm:presLayoutVars>
      </dgm:prSet>
      <dgm:spPr/>
      <dgm:t>
        <a:bodyPr/>
        <a:lstStyle/>
        <a:p>
          <a:endParaRPr lang="en-US"/>
        </a:p>
      </dgm:t>
    </dgm:pt>
    <dgm:pt modelId="{671F9B2C-A20F-904C-BB2F-07BA253DF0F1}" type="pres">
      <dgm:prSet presAssocID="{2839456E-318C-9C49-BD3E-6FF66E6E394E}" presName="node" presStyleLbl="node1" presStyleIdx="0" presStyleCnt="11" custScaleX="92452">
        <dgm:presLayoutVars>
          <dgm:bulletEnabled val="1"/>
        </dgm:presLayoutVars>
      </dgm:prSet>
      <dgm:spPr/>
      <dgm:t>
        <a:bodyPr/>
        <a:lstStyle/>
        <a:p>
          <a:endParaRPr lang="en-US"/>
        </a:p>
      </dgm:t>
    </dgm:pt>
    <dgm:pt modelId="{A63B4877-C77F-8C45-BBF1-506AF306D5A0}" type="pres">
      <dgm:prSet presAssocID="{2A2DD7C1-1B68-8948-8D0D-02BCF694A241}" presName="sibTrans" presStyleCnt="0"/>
      <dgm:spPr/>
      <dgm:t>
        <a:bodyPr/>
        <a:lstStyle/>
        <a:p>
          <a:endParaRPr lang="en-US"/>
        </a:p>
      </dgm:t>
    </dgm:pt>
    <dgm:pt modelId="{DBDE4EB0-6119-0E48-86F5-1F8940575559}" type="pres">
      <dgm:prSet presAssocID="{69AC860E-2222-CA4C-8F62-198747C73703}" presName="node" presStyleLbl="node1" presStyleIdx="1" presStyleCnt="11">
        <dgm:presLayoutVars>
          <dgm:bulletEnabled val="1"/>
        </dgm:presLayoutVars>
      </dgm:prSet>
      <dgm:spPr/>
      <dgm:t>
        <a:bodyPr/>
        <a:lstStyle/>
        <a:p>
          <a:endParaRPr lang="en-US"/>
        </a:p>
      </dgm:t>
    </dgm:pt>
    <dgm:pt modelId="{A05C5C46-2213-5441-89F7-D4421CD47372}" type="pres">
      <dgm:prSet presAssocID="{F7EED5E5-DFDD-744A-8CBA-CC958074AB3A}" presName="sibTrans" presStyleCnt="0"/>
      <dgm:spPr/>
      <dgm:t>
        <a:bodyPr/>
        <a:lstStyle/>
        <a:p>
          <a:endParaRPr lang="en-US"/>
        </a:p>
      </dgm:t>
    </dgm:pt>
    <dgm:pt modelId="{8A22497D-D905-0148-A0AA-DF796CC57828}" type="pres">
      <dgm:prSet presAssocID="{C5F1579E-D34E-5640-A6F3-57AB18976100}" presName="node" presStyleLbl="node1" presStyleIdx="2" presStyleCnt="11">
        <dgm:presLayoutVars>
          <dgm:bulletEnabled val="1"/>
        </dgm:presLayoutVars>
      </dgm:prSet>
      <dgm:spPr/>
      <dgm:t>
        <a:bodyPr/>
        <a:lstStyle/>
        <a:p>
          <a:endParaRPr lang="en-US"/>
        </a:p>
      </dgm:t>
    </dgm:pt>
    <dgm:pt modelId="{8CA49F04-B0FA-6C47-A761-B7F6791120A1}" type="pres">
      <dgm:prSet presAssocID="{4F85830D-925D-3042-8DF0-55156FA4B4D5}" presName="sibTrans" presStyleCnt="0"/>
      <dgm:spPr/>
      <dgm:t>
        <a:bodyPr/>
        <a:lstStyle/>
        <a:p>
          <a:endParaRPr lang="en-US"/>
        </a:p>
      </dgm:t>
    </dgm:pt>
    <dgm:pt modelId="{4F4FF2BF-8A7C-804D-8A20-AB700E2B9416}" type="pres">
      <dgm:prSet presAssocID="{5C76EE22-2D48-2D4F-BD5A-F86AC99FBF01}" presName="node" presStyleLbl="node1" presStyleIdx="3" presStyleCnt="11">
        <dgm:presLayoutVars>
          <dgm:bulletEnabled val="1"/>
        </dgm:presLayoutVars>
      </dgm:prSet>
      <dgm:spPr/>
      <dgm:t>
        <a:bodyPr/>
        <a:lstStyle/>
        <a:p>
          <a:endParaRPr lang="en-US"/>
        </a:p>
      </dgm:t>
    </dgm:pt>
    <dgm:pt modelId="{295EC94C-0579-DA43-B013-C823880260DF}" type="pres">
      <dgm:prSet presAssocID="{5DE6DBD6-73D7-8E49-AD6A-642CC0C54B3B}" presName="sibTrans" presStyleCnt="0"/>
      <dgm:spPr/>
      <dgm:t>
        <a:bodyPr/>
        <a:lstStyle/>
        <a:p>
          <a:endParaRPr lang="en-US"/>
        </a:p>
      </dgm:t>
    </dgm:pt>
    <dgm:pt modelId="{BF839CF8-A261-2F4D-8CDC-D99FA5C11781}" type="pres">
      <dgm:prSet presAssocID="{749AECBA-93E9-374B-9499-3F7CF180D458}" presName="node" presStyleLbl="node1" presStyleIdx="4" presStyleCnt="11" custLinFactX="112552" custLinFactY="38854" custLinFactNeighborX="200000" custLinFactNeighborY="100000">
        <dgm:presLayoutVars>
          <dgm:bulletEnabled val="1"/>
        </dgm:presLayoutVars>
      </dgm:prSet>
      <dgm:spPr/>
      <dgm:t>
        <a:bodyPr/>
        <a:lstStyle/>
        <a:p>
          <a:endParaRPr lang="en-US"/>
        </a:p>
      </dgm:t>
    </dgm:pt>
    <dgm:pt modelId="{568F4A33-5F08-6E4B-B138-82C399E641CD}" type="pres">
      <dgm:prSet presAssocID="{8C5C9EEC-4661-0C4C-8DD4-DA554DF3BF9C}" presName="sibTrans" presStyleCnt="0"/>
      <dgm:spPr/>
      <dgm:t>
        <a:bodyPr/>
        <a:lstStyle/>
        <a:p>
          <a:endParaRPr lang="en-US"/>
        </a:p>
      </dgm:t>
    </dgm:pt>
    <dgm:pt modelId="{206A38FD-B9BD-404D-8F24-2F0D550EFB3A}" type="pres">
      <dgm:prSet presAssocID="{98FD7575-67F6-A442-9BAB-8D04B96099EA}" presName="node" presStyleLbl="node1" presStyleIdx="5" presStyleCnt="11" custScaleX="67149" custLinFactX="-4567" custLinFactNeighborX="-100000" custLinFactNeighborY="-11438">
        <dgm:presLayoutVars>
          <dgm:bulletEnabled val="1"/>
        </dgm:presLayoutVars>
      </dgm:prSet>
      <dgm:spPr/>
      <dgm:t>
        <a:bodyPr/>
        <a:lstStyle/>
        <a:p>
          <a:endParaRPr lang="en-US"/>
        </a:p>
      </dgm:t>
    </dgm:pt>
    <dgm:pt modelId="{8C2B89FE-16C9-414C-AEAA-19BB518BA361}" type="pres">
      <dgm:prSet presAssocID="{0064973A-5C1A-E342-A403-978F36806E79}" presName="sibTrans" presStyleCnt="0"/>
      <dgm:spPr/>
      <dgm:t>
        <a:bodyPr/>
        <a:lstStyle/>
        <a:p>
          <a:endParaRPr lang="en-US"/>
        </a:p>
      </dgm:t>
    </dgm:pt>
    <dgm:pt modelId="{DCA33402-5CC2-B449-8445-E99B375BE8CE}" type="pres">
      <dgm:prSet presAssocID="{D75BF91F-7906-634D-8372-2306A0311EF1}" presName="node" presStyleLbl="node1" presStyleIdx="6" presStyleCnt="11" custScaleX="96670" custScaleY="120311" custLinFactX="-13417" custLinFactNeighborX="-100000" custLinFactNeighborY="-5488">
        <dgm:presLayoutVars>
          <dgm:bulletEnabled val="1"/>
        </dgm:presLayoutVars>
      </dgm:prSet>
      <dgm:spPr/>
      <dgm:t>
        <a:bodyPr/>
        <a:lstStyle/>
        <a:p>
          <a:endParaRPr lang="en-US"/>
        </a:p>
      </dgm:t>
    </dgm:pt>
    <dgm:pt modelId="{2F923C46-4EEC-BB45-B681-3C301BAFA7F6}" type="pres">
      <dgm:prSet presAssocID="{51BD6E22-06CA-5047-A81E-5FDCA8F5D37D}" presName="sibTrans" presStyleCnt="0"/>
      <dgm:spPr/>
      <dgm:t>
        <a:bodyPr/>
        <a:lstStyle/>
        <a:p>
          <a:endParaRPr lang="en-US"/>
        </a:p>
      </dgm:t>
    </dgm:pt>
    <dgm:pt modelId="{A39A6BA1-70A1-C64D-A061-C4AA5A371706}" type="pres">
      <dgm:prSet presAssocID="{C8BBB1C0-CB62-0741-BED7-ACB2C0A624D2}" presName="node" presStyleLbl="node1" presStyleIdx="7" presStyleCnt="11" custScaleX="75601" custScaleY="104196" custLinFactNeighborX="-93006" custLinFactNeighborY="3058">
        <dgm:presLayoutVars>
          <dgm:bulletEnabled val="1"/>
        </dgm:presLayoutVars>
      </dgm:prSet>
      <dgm:spPr/>
      <dgm:t>
        <a:bodyPr/>
        <a:lstStyle/>
        <a:p>
          <a:endParaRPr lang="en-US"/>
        </a:p>
      </dgm:t>
    </dgm:pt>
    <dgm:pt modelId="{1A8B2939-6F4F-0B45-96B4-33D77B582892}" type="pres">
      <dgm:prSet presAssocID="{95A1D13C-7A29-8240-B7E6-99259E462C4A}" presName="sibTrans" presStyleCnt="0"/>
      <dgm:spPr/>
      <dgm:t>
        <a:bodyPr/>
        <a:lstStyle/>
        <a:p>
          <a:endParaRPr lang="en-US"/>
        </a:p>
      </dgm:t>
    </dgm:pt>
    <dgm:pt modelId="{971FC7CB-0888-3848-8790-FD24ADEDB26C}" type="pres">
      <dgm:prSet presAssocID="{2ABC2D18-745B-2742-BBF9-C2C597D94A0F}" presName="node" presStyleLbl="node1" presStyleIdx="8" presStyleCnt="11" custLinFactX="100000" custLinFactY="-28033" custLinFactNeighborX="161663" custLinFactNeighborY="-100000">
        <dgm:presLayoutVars>
          <dgm:bulletEnabled val="1"/>
        </dgm:presLayoutVars>
      </dgm:prSet>
      <dgm:spPr/>
      <dgm:t>
        <a:bodyPr/>
        <a:lstStyle/>
        <a:p>
          <a:endParaRPr lang="en-US"/>
        </a:p>
      </dgm:t>
    </dgm:pt>
    <dgm:pt modelId="{CC95E439-5F57-EE4F-A2D6-DA3C9727EBD0}" type="pres">
      <dgm:prSet presAssocID="{F94FC9DD-BCF4-7E4D-97E3-C3AEC1C3E449}" presName="sibTrans" presStyleCnt="0"/>
      <dgm:spPr/>
      <dgm:t>
        <a:bodyPr/>
        <a:lstStyle/>
        <a:p>
          <a:endParaRPr lang="en-US"/>
        </a:p>
      </dgm:t>
    </dgm:pt>
    <dgm:pt modelId="{CF98CACE-2048-164A-9AC9-7AE1CFE7D37B}" type="pres">
      <dgm:prSet presAssocID="{CFA34232-AFAE-C14A-86CE-BA1015178FF3}" presName="node" presStyleLbl="node1" presStyleIdx="9" presStyleCnt="11" custLinFactX="-36059" custLinFactNeighborX="-100000" custLinFactNeighborY="11990">
        <dgm:presLayoutVars>
          <dgm:bulletEnabled val="1"/>
        </dgm:presLayoutVars>
      </dgm:prSet>
      <dgm:spPr/>
      <dgm:t>
        <a:bodyPr/>
        <a:lstStyle/>
        <a:p>
          <a:endParaRPr lang="en-US"/>
        </a:p>
      </dgm:t>
    </dgm:pt>
    <dgm:pt modelId="{9F0622D6-962E-4288-8967-F152037A9508}" type="pres">
      <dgm:prSet presAssocID="{C4A8F31B-2E02-9E41-8B85-1EA39AE18B01}" presName="sibTrans" presStyleCnt="0"/>
      <dgm:spPr/>
    </dgm:pt>
    <dgm:pt modelId="{2DAF6322-D16A-4C4E-8AD4-C6E5A795FDAE}" type="pres">
      <dgm:prSet presAssocID="{8DFB0FAE-8158-4496-A077-4EB1D8977D2F}" presName="node" presStyleLbl="node1" presStyleIdx="10" presStyleCnt="11" custLinFactX="-5472" custLinFactNeighborX="-100000" custLinFactNeighborY="11990">
        <dgm:presLayoutVars>
          <dgm:bulletEnabled val="1"/>
        </dgm:presLayoutVars>
      </dgm:prSet>
      <dgm:spPr/>
      <dgm:t>
        <a:bodyPr/>
        <a:lstStyle/>
        <a:p>
          <a:endParaRPr lang="en-US"/>
        </a:p>
      </dgm:t>
    </dgm:pt>
  </dgm:ptLst>
  <dgm:cxnLst>
    <dgm:cxn modelId="{B91699EF-7D8D-4C27-99EA-AEB33837E3D8}" type="presOf" srcId="{2ABC2D18-745B-2742-BBF9-C2C597D94A0F}" destId="{971FC7CB-0888-3848-8790-FD24ADEDB26C}" srcOrd="0" destOrd="0" presId="urn:microsoft.com/office/officeart/2005/8/layout/default#1"/>
    <dgm:cxn modelId="{05F42458-90E2-4A10-BA0D-F3AF7B76620B}" type="presOf" srcId="{2765DA2D-FE3C-2E47-ABF8-0EFAD41664B4}" destId="{C3002466-1E65-9E48-A531-D5F957471352}" srcOrd="0" destOrd="0" presId="urn:microsoft.com/office/officeart/2005/8/layout/default#1"/>
    <dgm:cxn modelId="{08255487-DBE0-6343-BAD9-4F1C9E34E3D9}" srcId="{2765DA2D-FE3C-2E47-ABF8-0EFAD41664B4}" destId="{2ABC2D18-745B-2742-BBF9-C2C597D94A0F}" srcOrd="8" destOrd="0" parTransId="{71232290-302F-E64F-BDDB-0371FD345E35}" sibTransId="{F94FC9DD-BCF4-7E4D-97E3-C3AEC1C3E449}"/>
    <dgm:cxn modelId="{1A998AB9-F349-E442-B553-043534489F1E}" srcId="{2765DA2D-FE3C-2E47-ABF8-0EFAD41664B4}" destId="{D75BF91F-7906-634D-8372-2306A0311EF1}" srcOrd="6" destOrd="0" parTransId="{890A0B04-1E73-6749-8D54-10775793DD1D}" sibTransId="{51BD6E22-06CA-5047-A81E-5FDCA8F5D37D}"/>
    <dgm:cxn modelId="{F1504B33-D628-DC4B-9435-2B6F2F1E43B7}" srcId="{2765DA2D-FE3C-2E47-ABF8-0EFAD41664B4}" destId="{CFA34232-AFAE-C14A-86CE-BA1015178FF3}" srcOrd="9" destOrd="0" parTransId="{9875FCF4-107B-5F45-9B1D-A48F0E35E418}" sibTransId="{C4A8F31B-2E02-9E41-8B85-1EA39AE18B01}"/>
    <dgm:cxn modelId="{C92EC7C9-9395-4B26-BBFE-DE17F0C5F834}" srcId="{2765DA2D-FE3C-2E47-ABF8-0EFAD41664B4}" destId="{8DFB0FAE-8158-4496-A077-4EB1D8977D2F}" srcOrd="10" destOrd="0" parTransId="{7A2055DA-BAFB-41E1-B320-0FC4D1F8195D}" sibTransId="{1114FAAB-B2FF-4948-8534-A3AD2B91101E}"/>
    <dgm:cxn modelId="{8AC537B9-1F63-401D-BE4E-2B4575440BC8}" type="presOf" srcId="{749AECBA-93E9-374B-9499-3F7CF180D458}" destId="{BF839CF8-A261-2F4D-8CDC-D99FA5C11781}" srcOrd="0" destOrd="0" presId="urn:microsoft.com/office/officeart/2005/8/layout/default#1"/>
    <dgm:cxn modelId="{92BBFF84-740E-7047-BB99-FADD7FA45D84}" srcId="{2765DA2D-FE3C-2E47-ABF8-0EFAD41664B4}" destId="{C5F1579E-D34E-5640-A6F3-57AB18976100}" srcOrd="2" destOrd="0" parTransId="{6C91CDB2-8E41-2D40-9ADC-8E0E8C832DD3}" sibTransId="{4F85830D-925D-3042-8DF0-55156FA4B4D5}"/>
    <dgm:cxn modelId="{A27B6DE2-E21D-4826-86AD-95B006662570}" type="presOf" srcId="{D75BF91F-7906-634D-8372-2306A0311EF1}" destId="{DCA33402-5CC2-B449-8445-E99B375BE8CE}" srcOrd="0" destOrd="0" presId="urn:microsoft.com/office/officeart/2005/8/layout/default#1"/>
    <dgm:cxn modelId="{50E593D5-134E-420A-B677-50A5A9FA3197}" type="presOf" srcId="{5C76EE22-2D48-2D4F-BD5A-F86AC99FBF01}" destId="{4F4FF2BF-8A7C-804D-8A20-AB700E2B9416}" srcOrd="0" destOrd="0" presId="urn:microsoft.com/office/officeart/2005/8/layout/default#1"/>
    <dgm:cxn modelId="{D71EC323-26AF-9244-AC6F-FB4D66E956F1}" srcId="{2765DA2D-FE3C-2E47-ABF8-0EFAD41664B4}" destId="{749AECBA-93E9-374B-9499-3F7CF180D458}" srcOrd="4" destOrd="0" parTransId="{204D952E-FCE2-4547-8B4C-9494C72124ED}" sibTransId="{8C5C9EEC-4661-0C4C-8DD4-DA554DF3BF9C}"/>
    <dgm:cxn modelId="{D38B5274-237F-7347-9DEE-460C7D069E90}" srcId="{2765DA2D-FE3C-2E47-ABF8-0EFAD41664B4}" destId="{69AC860E-2222-CA4C-8F62-198747C73703}" srcOrd="1" destOrd="0" parTransId="{E3D3A545-A557-A043-9E1A-1D325A929872}" sibTransId="{F7EED5E5-DFDD-744A-8CBA-CC958074AB3A}"/>
    <dgm:cxn modelId="{21119D40-951F-4722-9AB7-64AA4DC6308A}" type="presOf" srcId="{8DFB0FAE-8158-4496-A077-4EB1D8977D2F}" destId="{2DAF6322-D16A-4C4E-8AD4-C6E5A795FDAE}" srcOrd="0" destOrd="0" presId="urn:microsoft.com/office/officeart/2005/8/layout/default#1"/>
    <dgm:cxn modelId="{8D1715F5-9168-468A-988B-871B2941305E}" type="presOf" srcId="{69AC860E-2222-CA4C-8F62-198747C73703}" destId="{DBDE4EB0-6119-0E48-86F5-1F8940575559}" srcOrd="0" destOrd="0" presId="urn:microsoft.com/office/officeart/2005/8/layout/default#1"/>
    <dgm:cxn modelId="{DA77221F-1161-4069-BB16-31EE85CA9354}" type="presOf" srcId="{C8BBB1C0-CB62-0741-BED7-ACB2C0A624D2}" destId="{A39A6BA1-70A1-C64D-A061-C4AA5A371706}" srcOrd="0" destOrd="0" presId="urn:microsoft.com/office/officeart/2005/8/layout/default#1"/>
    <dgm:cxn modelId="{6488A0DC-42B4-7446-999E-6E4246D0D820}" srcId="{2765DA2D-FE3C-2E47-ABF8-0EFAD41664B4}" destId="{2839456E-318C-9C49-BD3E-6FF66E6E394E}" srcOrd="0" destOrd="0" parTransId="{8929BB06-86B8-6B4E-A3E0-4F5DF1CED742}" sibTransId="{2A2DD7C1-1B68-8948-8D0D-02BCF694A241}"/>
    <dgm:cxn modelId="{662DF7DA-5DF1-4B4F-9653-2C94825D1B3C}" type="presOf" srcId="{98FD7575-67F6-A442-9BAB-8D04B96099EA}" destId="{206A38FD-B9BD-404D-8F24-2F0D550EFB3A}" srcOrd="0" destOrd="0" presId="urn:microsoft.com/office/officeart/2005/8/layout/default#1"/>
    <dgm:cxn modelId="{7B93333B-EEE4-46CD-947C-84EB911905D9}" type="presOf" srcId="{C5F1579E-D34E-5640-A6F3-57AB18976100}" destId="{8A22497D-D905-0148-A0AA-DF796CC57828}" srcOrd="0" destOrd="0" presId="urn:microsoft.com/office/officeart/2005/8/layout/default#1"/>
    <dgm:cxn modelId="{40023F14-D623-5442-B60F-980E23F3FF0C}" srcId="{2765DA2D-FE3C-2E47-ABF8-0EFAD41664B4}" destId="{98FD7575-67F6-A442-9BAB-8D04B96099EA}" srcOrd="5" destOrd="0" parTransId="{28711A6F-C597-1C46-937C-0CE530D5264E}" sibTransId="{0064973A-5C1A-E342-A403-978F36806E79}"/>
    <dgm:cxn modelId="{75550E91-7A13-684C-9274-D3F0E4B6D90C}" srcId="{2765DA2D-FE3C-2E47-ABF8-0EFAD41664B4}" destId="{5C76EE22-2D48-2D4F-BD5A-F86AC99FBF01}" srcOrd="3" destOrd="0" parTransId="{E9221FF9-C99D-DC44-B126-28CA79A9B2BB}" sibTransId="{5DE6DBD6-73D7-8E49-AD6A-642CC0C54B3B}"/>
    <dgm:cxn modelId="{DE01CEF6-987D-4EE0-B57E-82E8847A78E1}" type="presOf" srcId="{CFA34232-AFAE-C14A-86CE-BA1015178FF3}" destId="{CF98CACE-2048-164A-9AC9-7AE1CFE7D37B}" srcOrd="0" destOrd="0" presId="urn:microsoft.com/office/officeart/2005/8/layout/default#1"/>
    <dgm:cxn modelId="{ED27AC93-A309-8B42-A3D8-DA714502570E}" srcId="{2765DA2D-FE3C-2E47-ABF8-0EFAD41664B4}" destId="{C8BBB1C0-CB62-0741-BED7-ACB2C0A624D2}" srcOrd="7" destOrd="0" parTransId="{1C266876-A812-5F48-B770-EBA4C0F39346}" sibTransId="{95A1D13C-7A29-8240-B7E6-99259E462C4A}"/>
    <dgm:cxn modelId="{19D613F1-C47B-4E22-BB5A-FA373832037A}" type="presOf" srcId="{2839456E-318C-9C49-BD3E-6FF66E6E394E}" destId="{671F9B2C-A20F-904C-BB2F-07BA253DF0F1}" srcOrd="0" destOrd="0" presId="urn:microsoft.com/office/officeart/2005/8/layout/default#1"/>
    <dgm:cxn modelId="{2FBB092D-7660-46CC-B22C-11D3999A08BA}" type="presParOf" srcId="{C3002466-1E65-9E48-A531-D5F957471352}" destId="{671F9B2C-A20F-904C-BB2F-07BA253DF0F1}" srcOrd="0" destOrd="0" presId="urn:microsoft.com/office/officeart/2005/8/layout/default#1"/>
    <dgm:cxn modelId="{99B3A510-1D02-41E0-AA28-13632BFEA67D}" type="presParOf" srcId="{C3002466-1E65-9E48-A531-D5F957471352}" destId="{A63B4877-C77F-8C45-BBF1-506AF306D5A0}" srcOrd="1" destOrd="0" presId="urn:microsoft.com/office/officeart/2005/8/layout/default#1"/>
    <dgm:cxn modelId="{A7A1AA9D-79E3-4038-8932-46F2F0B809FD}" type="presParOf" srcId="{C3002466-1E65-9E48-A531-D5F957471352}" destId="{DBDE4EB0-6119-0E48-86F5-1F8940575559}" srcOrd="2" destOrd="0" presId="urn:microsoft.com/office/officeart/2005/8/layout/default#1"/>
    <dgm:cxn modelId="{A43F1CBB-0187-4786-9FD1-B1764127CCBE}" type="presParOf" srcId="{C3002466-1E65-9E48-A531-D5F957471352}" destId="{A05C5C46-2213-5441-89F7-D4421CD47372}" srcOrd="3" destOrd="0" presId="urn:microsoft.com/office/officeart/2005/8/layout/default#1"/>
    <dgm:cxn modelId="{24DAC2B0-CF55-4E3D-B722-888496B4530F}" type="presParOf" srcId="{C3002466-1E65-9E48-A531-D5F957471352}" destId="{8A22497D-D905-0148-A0AA-DF796CC57828}" srcOrd="4" destOrd="0" presId="urn:microsoft.com/office/officeart/2005/8/layout/default#1"/>
    <dgm:cxn modelId="{7B6B819A-43BB-4784-A234-CDBEBFA7C36A}" type="presParOf" srcId="{C3002466-1E65-9E48-A531-D5F957471352}" destId="{8CA49F04-B0FA-6C47-A761-B7F6791120A1}" srcOrd="5" destOrd="0" presId="urn:microsoft.com/office/officeart/2005/8/layout/default#1"/>
    <dgm:cxn modelId="{05E3CB0F-0115-47F2-9F6E-2CC6BFD97BD0}" type="presParOf" srcId="{C3002466-1E65-9E48-A531-D5F957471352}" destId="{4F4FF2BF-8A7C-804D-8A20-AB700E2B9416}" srcOrd="6" destOrd="0" presId="urn:microsoft.com/office/officeart/2005/8/layout/default#1"/>
    <dgm:cxn modelId="{154B677C-A697-44D0-B6CE-9384B103E471}" type="presParOf" srcId="{C3002466-1E65-9E48-A531-D5F957471352}" destId="{295EC94C-0579-DA43-B013-C823880260DF}" srcOrd="7" destOrd="0" presId="urn:microsoft.com/office/officeart/2005/8/layout/default#1"/>
    <dgm:cxn modelId="{370C32B0-B400-42B9-BCBB-5E7EA8F0E6B5}" type="presParOf" srcId="{C3002466-1E65-9E48-A531-D5F957471352}" destId="{BF839CF8-A261-2F4D-8CDC-D99FA5C11781}" srcOrd="8" destOrd="0" presId="urn:microsoft.com/office/officeart/2005/8/layout/default#1"/>
    <dgm:cxn modelId="{03E72EBA-864C-4A32-A546-7495E837FE58}" type="presParOf" srcId="{C3002466-1E65-9E48-A531-D5F957471352}" destId="{568F4A33-5F08-6E4B-B138-82C399E641CD}" srcOrd="9" destOrd="0" presId="urn:microsoft.com/office/officeart/2005/8/layout/default#1"/>
    <dgm:cxn modelId="{42582D56-0359-4BEE-BFDE-B6DB9B9434ED}" type="presParOf" srcId="{C3002466-1E65-9E48-A531-D5F957471352}" destId="{206A38FD-B9BD-404D-8F24-2F0D550EFB3A}" srcOrd="10" destOrd="0" presId="urn:microsoft.com/office/officeart/2005/8/layout/default#1"/>
    <dgm:cxn modelId="{341011F9-52BE-4FD3-BA6D-13E414A482EC}" type="presParOf" srcId="{C3002466-1E65-9E48-A531-D5F957471352}" destId="{8C2B89FE-16C9-414C-AEAA-19BB518BA361}" srcOrd="11" destOrd="0" presId="urn:microsoft.com/office/officeart/2005/8/layout/default#1"/>
    <dgm:cxn modelId="{3F513DD8-CC82-4A44-804E-55C9F75DDF38}" type="presParOf" srcId="{C3002466-1E65-9E48-A531-D5F957471352}" destId="{DCA33402-5CC2-B449-8445-E99B375BE8CE}" srcOrd="12" destOrd="0" presId="urn:microsoft.com/office/officeart/2005/8/layout/default#1"/>
    <dgm:cxn modelId="{CC975B53-1662-42E1-8049-CD200776888F}" type="presParOf" srcId="{C3002466-1E65-9E48-A531-D5F957471352}" destId="{2F923C46-4EEC-BB45-B681-3C301BAFA7F6}" srcOrd="13" destOrd="0" presId="urn:microsoft.com/office/officeart/2005/8/layout/default#1"/>
    <dgm:cxn modelId="{DA5F349C-4ED1-4204-AC17-52B2906CD4EA}" type="presParOf" srcId="{C3002466-1E65-9E48-A531-D5F957471352}" destId="{A39A6BA1-70A1-C64D-A061-C4AA5A371706}" srcOrd="14" destOrd="0" presId="urn:microsoft.com/office/officeart/2005/8/layout/default#1"/>
    <dgm:cxn modelId="{239A21D5-3871-412D-8045-25A7961306F2}" type="presParOf" srcId="{C3002466-1E65-9E48-A531-D5F957471352}" destId="{1A8B2939-6F4F-0B45-96B4-33D77B582892}" srcOrd="15" destOrd="0" presId="urn:microsoft.com/office/officeart/2005/8/layout/default#1"/>
    <dgm:cxn modelId="{E4C3C386-146C-47C3-9027-139A9E1602F5}" type="presParOf" srcId="{C3002466-1E65-9E48-A531-D5F957471352}" destId="{971FC7CB-0888-3848-8790-FD24ADEDB26C}" srcOrd="16" destOrd="0" presId="urn:microsoft.com/office/officeart/2005/8/layout/default#1"/>
    <dgm:cxn modelId="{CBA087C1-9496-48C3-A0DC-D0B059779703}" type="presParOf" srcId="{C3002466-1E65-9E48-A531-D5F957471352}" destId="{CC95E439-5F57-EE4F-A2D6-DA3C9727EBD0}" srcOrd="17" destOrd="0" presId="urn:microsoft.com/office/officeart/2005/8/layout/default#1"/>
    <dgm:cxn modelId="{5F905EAD-5D84-4298-A415-E7419704460B}" type="presParOf" srcId="{C3002466-1E65-9E48-A531-D5F957471352}" destId="{CF98CACE-2048-164A-9AC9-7AE1CFE7D37B}" srcOrd="18" destOrd="0" presId="urn:microsoft.com/office/officeart/2005/8/layout/default#1"/>
    <dgm:cxn modelId="{4C8950E7-515B-4124-B33A-8C4E23AC5531}" type="presParOf" srcId="{C3002466-1E65-9E48-A531-D5F957471352}" destId="{9F0622D6-962E-4288-8967-F152037A9508}" srcOrd="19" destOrd="0" presId="urn:microsoft.com/office/officeart/2005/8/layout/default#1"/>
    <dgm:cxn modelId="{0C259DC8-0F8A-4BDC-8EFF-9ADB48B4D450}" type="presParOf" srcId="{C3002466-1E65-9E48-A531-D5F957471352}" destId="{2DAF6322-D16A-4C4E-8AD4-C6E5A795FDAE}" srcOrd="2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54D85BB-02BB-1540-A9D8-30E03E56EDFF}"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67A2E5C2-BF4C-C048-8E7B-5942BD0286AE}">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libri"/>
              <a:cs typeface="Calibri"/>
            </a:rPr>
            <a:t>No minister either of central or state government shall undertake an official visit of any constituency from which elections have been announced by ECI  till end of election process</a:t>
          </a:r>
          <a:endParaRPr lang="en-US" sz="2000" b="1" dirty="0">
            <a:solidFill>
              <a:srgbClr val="000000"/>
            </a:solidFill>
            <a:latin typeface="Calibri"/>
            <a:cs typeface="Calibri"/>
          </a:endParaRPr>
        </a:p>
      </dgm:t>
    </dgm:pt>
    <dgm:pt modelId="{85226F6D-3350-334E-A359-07969FE6F724}" type="parTrans" cxnId="{781040DD-2B94-B94C-A489-EF6D509070BB}">
      <dgm:prSet/>
      <dgm:spPr/>
      <dgm:t>
        <a:bodyPr/>
        <a:lstStyle/>
        <a:p>
          <a:endParaRPr lang="en-US" sz="2000" b="1">
            <a:solidFill>
              <a:srgbClr val="000000"/>
            </a:solidFill>
            <a:latin typeface="Calibri"/>
            <a:cs typeface="Calibri"/>
          </a:endParaRPr>
        </a:p>
      </dgm:t>
    </dgm:pt>
    <dgm:pt modelId="{DB49DC64-6171-5142-AF2C-7747CC533121}" type="sibTrans" cxnId="{781040DD-2B94-B94C-A489-EF6D509070BB}">
      <dgm:prSet/>
      <dgm:spPr/>
      <dgm:t>
        <a:bodyPr/>
        <a:lstStyle/>
        <a:p>
          <a:endParaRPr lang="en-US" sz="2000" b="1">
            <a:solidFill>
              <a:srgbClr val="000000"/>
            </a:solidFill>
            <a:latin typeface="Calibri"/>
            <a:cs typeface="Calibri"/>
          </a:endParaRPr>
        </a:p>
      </dgm:t>
    </dgm:pt>
    <dgm:pt modelId="{E06D5E15-127E-DC42-8EC8-DB6C0EF85F6E}">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smtClean="0">
              <a:solidFill>
                <a:srgbClr val="000000"/>
              </a:solidFill>
              <a:latin typeface="Calibri"/>
              <a:cs typeface="Calibri"/>
            </a:rPr>
            <a:t>No minister will summon any election related officer of constituency or state in which any elections have been announced, to a place or office, or guest house outside the aforesaid  constituency for any official discussion during the period of elections commencing with the announcement of the elections from such constituency and ending with the completion of election process. </a:t>
          </a:r>
          <a:endParaRPr lang="en-US" sz="2000" b="1" dirty="0">
            <a:solidFill>
              <a:srgbClr val="000000"/>
            </a:solidFill>
            <a:latin typeface="Calibri"/>
            <a:cs typeface="Calibri"/>
          </a:endParaRPr>
        </a:p>
      </dgm:t>
    </dgm:pt>
    <dgm:pt modelId="{A84D79EB-893C-A34E-8535-17451B092CCF}" type="parTrans" cxnId="{5C30D68C-D928-D640-B5D0-14F5CBCD73F6}">
      <dgm:prSet/>
      <dgm:spPr/>
      <dgm:t>
        <a:bodyPr/>
        <a:lstStyle/>
        <a:p>
          <a:endParaRPr lang="en-US" sz="2000" b="1">
            <a:solidFill>
              <a:srgbClr val="000000"/>
            </a:solidFill>
            <a:latin typeface="Calibri"/>
            <a:cs typeface="Calibri"/>
          </a:endParaRPr>
        </a:p>
      </dgm:t>
    </dgm:pt>
    <dgm:pt modelId="{CA0E1739-D612-484C-986E-20FFCECF5385}" type="sibTrans" cxnId="{5C30D68C-D928-D640-B5D0-14F5CBCD73F6}">
      <dgm:prSet/>
      <dgm:spPr/>
      <dgm:t>
        <a:bodyPr/>
        <a:lstStyle/>
        <a:p>
          <a:endParaRPr lang="en-US" sz="2000" b="1">
            <a:solidFill>
              <a:srgbClr val="000000"/>
            </a:solidFill>
            <a:latin typeface="Calibri"/>
            <a:cs typeface="Calibri"/>
          </a:endParaRPr>
        </a:p>
      </dgm:t>
    </dgm:pt>
    <dgm:pt modelId="{3B8A33E2-CC85-7548-9374-F7052CF92427}">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libri"/>
              <a:cs typeface="Calibri"/>
            </a:rPr>
            <a:t>( Instruction Sl. No. 56, EC Letter No. 437/6/96/PLN-III dated 17/01/1996)</a:t>
          </a:r>
          <a:endParaRPr lang="en-US" sz="2000" b="1" dirty="0">
            <a:solidFill>
              <a:srgbClr val="000000"/>
            </a:solidFill>
            <a:latin typeface="Calibri"/>
            <a:cs typeface="Calibri"/>
          </a:endParaRPr>
        </a:p>
      </dgm:t>
    </dgm:pt>
    <dgm:pt modelId="{5AEBACED-D81E-5F46-8E90-9F23697E7681}" type="parTrans" cxnId="{0518310A-9DAF-9E4C-923C-044FD10AC383}">
      <dgm:prSet/>
      <dgm:spPr/>
      <dgm:t>
        <a:bodyPr/>
        <a:lstStyle/>
        <a:p>
          <a:endParaRPr lang="en-US" sz="2000" b="1">
            <a:solidFill>
              <a:srgbClr val="000000"/>
            </a:solidFill>
            <a:latin typeface="Calibri"/>
            <a:cs typeface="Calibri"/>
          </a:endParaRPr>
        </a:p>
      </dgm:t>
    </dgm:pt>
    <dgm:pt modelId="{57BEC735-DEA3-614F-9239-33EF116F57B8}" type="sibTrans" cxnId="{0518310A-9DAF-9E4C-923C-044FD10AC383}">
      <dgm:prSet/>
      <dgm:spPr/>
      <dgm:t>
        <a:bodyPr/>
        <a:lstStyle/>
        <a:p>
          <a:endParaRPr lang="en-US" sz="2000" b="1">
            <a:solidFill>
              <a:srgbClr val="000000"/>
            </a:solidFill>
            <a:latin typeface="Calibri"/>
            <a:cs typeface="Calibri"/>
          </a:endParaRPr>
        </a:p>
      </dgm:t>
    </dgm:pt>
    <dgm:pt modelId="{C3F29D5A-EA77-C84A-A5FE-27E8DA3987AB}" type="pres">
      <dgm:prSet presAssocID="{B54D85BB-02BB-1540-A9D8-30E03E56EDFF}" presName="linear" presStyleCnt="0">
        <dgm:presLayoutVars>
          <dgm:animLvl val="lvl"/>
          <dgm:resizeHandles val="exact"/>
        </dgm:presLayoutVars>
      </dgm:prSet>
      <dgm:spPr/>
      <dgm:t>
        <a:bodyPr/>
        <a:lstStyle/>
        <a:p>
          <a:endParaRPr lang="en-US"/>
        </a:p>
      </dgm:t>
    </dgm:pt>
    <dgm:pt modelId="{520CACDB-C0F8-864E-B095-F4BFFCF80CFD}" type="pres">
      <dgm:prSet presAssocID="{67A2E5C2-BF4C-C048-8E7B-5942BD0286AE}" presName="parentText" presStyleLbl="node1" presStyleIdx="0" presStyleCnt="3" custScaleY="79524" custLinFactY="-18708" custLinFactNeighborY="-100000">
        <dgm:presLayoutVars>
          <dgm:chMax val="0"/>
          <dgm:bulletEnabled val="1"/>
        </dgm:presLayoutVars>
      </dgm:prSet>
      <dgm:spPr/>
      <dgm:t>
        <a:bodyPr/>
        <a:lstStyle/>
        <a:p>
          <a:endParaRPr lang="en-US"/>
        </a:p>
      </dgm:t>
    </dgm:pt>
    <dgm:pt modelId="{53AC5347-434D-EA4A-A776-9F8914EF2BCF}" type="pres">
      <dgm:prSet presAssocID="{DB49DC64-6171-5142-AF2C-7747CC533121}" presName="spacer" presStyleCnt="0"/>
      <dgm:spPr/>
      <dgm:t>
        <a:bodyPr/>
        <a:lstStyle/>
        <a:p>
          <a:endParaRPr lang="en-US"/>
        </a:p>
      </dgm:t>
    </dgm:pt>
    <dgm:pt modelId="{206A8FE2-A8CC-C248-A433-065B6CB287CC}" type="pres">
      <dgm:prSet presAssocID="{E06D5E15-127E-DC42-8EC8-DB6C0EF85F6E}" presName="parentText" presStyleLbl="node1" presStyleIdx="1" presStyleCnt="3" custScaleY="152952" custLinFactNeighborY="-28957">
        <dgm:presLayoutVars>
          <dgm:chMax val="0"/>
          <dgm:bulletEnabled val="1"/>
        </dgm:presLayoutVars>
      </dgm:prSet>
      <dgm:spPr/>
      <dgm:t>
        <a:bodyPr/>
        <a:lstStyle/>
        <a:p>
          <a:endParaRPr lang="en-US"/>
        </a:p>
      </dgm:t>
    </dgm:pt>
    <dgm:pt modelId="{E5AE5EC7-90DE-DD4D-B0D0-462E2EE262D9}" type="pres">
      <dgm:prSet presAssocID="{CA0E1739-D612-484C-986E-20FFCECF5385}" presName="spacer" presStyleCnt="0"/>
      <dgm:spPr/>
      <dgm:t>
        <a:bodyPr/>
        <a:lstStyle/>
        <a:p>
          <a:endParaRPr lang="en-US"/>
        </a:p>
      </dgm:t>
    </dgm:pt>
    <dgm:pt modelId="{315E507E-F77E-8B4E-BA50-63EE6C11F3A0}" type="pres">
      <dgm:prSet presAssocID="{3B8A33E2-CC85-7548-9374-F7052CF92427}" presName="parentText" presStyleLbl="node1" presStyleIdx="2" presStyleCnt="3" custScaleY="50490" custLinFactNeighborY="81132">
        <dgm:presLayoutVars>
          <dgm:chMax val="0"/>
          <dgm:bulletEnabled val="1"/>
        </dgm:presLayoutVars>
      </dgm:prSet>
      <dgm:spPr/>
      <dgm:t>
        <a:bodyPr/>
        <a:lstStyle/>
        <a:p>
          <a:endParaRPr lang="en-US"/>
        </a:p>
      </dgm:t>
    </dgm:pt>
  </dgm:ptLst>
  <dgm:cxnLst>
    <dgm:cxn modelId="{0518310A-9DAF-9E4C-923C-044FD10AC383}" srcId="{B54D85BB-02BB-1540-A9D8-30E03E56EDFF}" destId="{3B8A33E2-CC85-7548-9374-F7052CF92427}" srcOrd="2" destOrd="0" parTransId="{5AEBACED-D81E-5F46-8E90-9F23697E7681}" sibTransId="{57BEC735-DEA3-614F-9239-33EF116F57B8}"/>
    <dgm:cxn modelId="{781040DD-2B94-B94C-A489-EF6D509070BB}" srcId="{B54D85BB-02BB-1540-A9D8-30E03E56EDFF}" destId="{67A2E5C2-BF4C-C048-8E7B-5942BD0286AE}" srcOrd="0" destOrd="0" parTransId="{85226F6D-3350-334E-A359-07969FE6F724}" sibTransId="{DB49DC64-6171-5142-AF2C-7747CC533121}"/>
    <dgm:cxn modelId="{28AF6CBC-26C1-47F6-B5A2-05A85FBD9E70}" type="presOf" srcId="{B54D85BB-02BB-1540-A9D8-30E03E56EDFF}" destId="{C3F29D5A-EA77-C84A-A5FE-27E8DA3987AB}" srcOrd="0" destOrd="0" presId="urn:microsoft.com/office/officeart/2005/8/layout/vList2"/>
    <dgm:cxn modelId="{12A4EA91-7D39-4480-AE4A-1B2DE70F6AA0}" type="presOf" srcId="{3B8A33E2-CC85-7548-9374-F7052CF92427}" destId="{315E507E-F77E-8B4E-BA50-63EE6C11F3A0}" srcOrd="0" destOrd="0" presId="urn:microsoft.com/office/officeart/2005/8/layout/vList2"/>
    <dgm:cxn modelId="{605237B3-C89D-48B2-B748-89D199A5B834}" type="presOf" srcId="{E06D5E15-127E-DC42-8EC8-DB6C0EF85F6E}" destId="{206A8FE2-A8CC-C248-A433-065B6CB287CC}" srcOrd="0" destOrd="0" presId="urn:microsoft.com/office/officeart/2005/8/layout/vList2"/>
    <dgm:cxn modelId="{5C30D68C-D928-D640-B5D0-14F5CBCD73F6}" srcId="{B54D85BB-02BB-1540-A9D8-30E03E56EDFF}" destId="{E06D5E15-127E-DC42-8EC8-DB6C0EF85F6E}" srcOrd="1" destOrd="0" parTransId="{A84D79EB-893C-A34E-8535-17451B092CCF}" sibTransId="{CA0E1739-D612-484C-986E-20FFCECF5385}"/>
    <dgm:cxn modelId="{C2FD2904-D2E9-4C06-8E43-61023EA48676}" type="presOf" srcId="{67A2E5C2-BF4C-C048-8E7B-5942BD0286AE}" destId="{520CACDB-C0F8-864E-B095-F4BFFCF80CFD}" srcOrd="0" destOrd="0" presId="urn:microsoft.com/office/officeart/2005/8/layout/vList2"/>
    <dgm:cxn modelId="{78926246-4E07-413E-9F28-A41AD022AC94}" type="presParOf" srcId="{C3F29D5A-EA77-C84A-A5FE-27E8DA3987AB}" destId="{520CACDB-C0F8-864E-B095-F4BFFCF80CFD}" srcOrd="0" destOrd="0" presId="urn:microsoft.com/office/officeart/2005/8/layout/vList2"/>
    <dgm:cxn modelId="{D4A488B8-AC20-48AC-A197-D45A99D2921F}" type="presParOf" srcId="{C3F29D5A-EA77-C84A-A5FE-27E8DA3987AB}" destId="{53AC5347-434D-EA4A-A776-9F8914EF2BCF}" srcOrd="1" destOrd="0" presId="urn:microsoft.com/office/officeart/2005/8/layout/vList2"/>
    <dgm:cxn modelId="{B23C11AF-AD06-47CE-8823-F937FC6FF5D6}" type="presParOf" srcId="{C3F29D5A-EA77-C84A-A5FE-27E8DA3987AB}" destId="{206A8FE2-A8CC-C248-A433-065B6CB287CC}" srcOrd="2" destOrd="0" presId="urn:microsoft.com/office/officeart/2005/8/layout/vList2"/>
    <dgm:cxn modelId="{0E0ED621-FC2D-45AF-8F45-0CED7FE1C710}" type="presParOf" srcId="{C3F29D5A-EA77-C84A-A5FE-27E8DA3987AB}" destId="{E5AE5EC7-90DE-DD4D-B0D0-462E2EE262D9}" srcOrd="3" destOrd="0" presId="urn:microsoft.com/office/officeart/2005/8/layout/vList2"/>
    <dgm:cxn modelId="{805331FD-FD16-4BA4-9F42-6EAB5601FDDC}" type="presParOf" srcId="{C3F29D5A-EA77-C84A-A5FE-27E8DA3987AB}" destId="{315E507E-F77E-8B4E-BA50-63EE6C11F3A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A9792AF-BF05-C943-9688-A810CCCB7945}"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CA99AF83-95BC-A34D-A05A-B8623B79EDD7}">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b="1" dirty="0" smtClean="0">
              <a:solidFill>
                <a:srgbClr val="000000"/>
              </a:solidFill>
              <a:latin typeface="Calibri"/>
              <a:cs typeface="Calibri"/>
            </a:rPr>
            <a:t>Exception: In case of failure of law and order or occurrence of a natural calamity which requires personal presence of a minister or chief minister for supervision/ review/ relief, s/he may, in his capacity as in charge of the department concerned, or as a chief minister  may undertake an official visit to a constituency and summon any election related officers of the constituency to a place outside the constituency. </a:t>
          </a:r>
          <a:endParaRPr lang="en-US" sz="2300" b="1" dirty="0">
            <a:solidFill>
              <a:srgbClr val="000000"/>
            </a:solidFill>
            <a:latin typeface="Calibri"/>
            <a:cs typeface="Calibri"/>
          </a:endParaRPr>
        </a:p>
      </dgm:t>
    </dgm:pt>
    <dgm:pt modelId="{F16C1C4B-D23D-CC4F-A177-61B8A64E67DC}" type="parTrans" cxnId="{54E81889-FE6C-A046-801D-4EEE77CC4169}">
      <dgm:prSet/>
      <dgm:spPr/>
      <dgm:t>
        <a:bodyPr/>
        <a:lstStyle/>
        <a:p>
          <a:endParaRPr lang="en-US" sz="2300" b="1">
            <a:solidFill>
              <a:srgbClr val="000000"/>
            </a:solidFill>
            <a:latin typeface="Calibri"/>
            <a:cs typeface="Calibri"/>
          </a:endParaRPr>
        </a:p>
      </dgm:t>
    </dgm:pt>
    <dgm:pt modelId="{D8589C74-EE88-1741-90A5-179E22B0FFC5}" type="sibTrans" cxnId="{54E81889-FE6C-A046-801D-4EEE77CC4169}">
      <dgm:prSet/>
      <dgm:spPr/>
      <dgm:t>
        <a:bodyPr/>
        <a:lstStyle/>
        <a:p>
          <a:endParaRPr lang="en-US" sz="2300" b="1">
            <a:solidFill>
              <a:srgbClr val="000000"/>
            </a:solidFill>
            <a:latin typeface="Calibri"/>
            <a:cs typeface="Calibri"/>
          </a:endParaRPr>
        </a:p>
      </dgm:t>
    </dgm:pt>
    <dgm:pt modelId="{48CE0283-E18B-3644-B191-B782DDABE01F}">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b="1" dirty="0" smtClean="0">
              <a:solidFill>
                <a:srgbClr val="000000"/>
              </a:solidFill>
              <a:latin typeface="Calibri"/>
              <a:cs typeface="Calibri"/>
            </a:rPr>
            <a:t>(Instruction Sl. No. 75, CoI-2011, EC Letter- 437/6/2007-PLN-III, Dated 23/11/2007)</a:t>
          </a:r>
          <a:endParaRPr lang="en-US" sz="2300" b="1" dirty="0">
            <a:solidFill>
              <a:srgbClr val="000000"/>
            </a:solidFill>
            <a:latin typeface="Calibri"/>
            <a:cs typeface="Calibri"/>
          </a:endParaRPr>
        </a:p>
      </dgm:t>
    </dgm:pt>
    <dgm:pt modelId="{9EDAD386-423B-0643-AA3D-3217C9125C85}" type="parTrans" cxnId="{15AF0694-3786-B447-A739-3744978BF3F9}">
      <dgm:prSet/>
      <dgm:spPr/>
      <dgm:t>
        <a:bodyPr/>
        <a:lstStyle/>
        <a:p>
          <a:endParaRPr lang="en-US" sz="2300" b="1">
            <a:solidFill>
              <a:srgbClr val="000000"/>
            </a:solidFill>
            <a:latin typeface="Calibri"/>
            <a:cs typeface="Calibri"/>
          </a:endParaRPr>
        </a:p>
      </dgm:t>
    </dgm:pt>
    <dgm:pt modelId="{AD5242D9-1744-D74B-AF2A-F09A8DF7C84A}" type="sibTrans" cxnId="{15AF0694-3786-B447-A739-3744978BF3F9}">
      <dgm:prSet/>
      <dgm:spPr/>
      <dgm:t>
        <a:bodyPr/>
        <a:lstStyle/>
        <a:p>
          <a:endParaRPr lang="en-US" sz="2300" b="1">
            <a:solidFill>
              <a:srgbClr val="000000"/>
            </a:solidFill>
            <a:latin typeface="Calibri"/>
            <a:cs typeface="Calibri"/>
          </a:endParaRPr>
        </a:p>
      </dgm:t>
    </dgm:pt>
    <dgm:pt modelId="{1231DD12-FA31-9942-8C47-73387665BBCA}" type="pres">
      <dgm:prSet presAssocID="{0A9792AF-BF05-C943-9688-A810CCCB7945}" presName="linear" presStyleCnt="0">
        <dgm:presLayoutVars>
          <dgm:animLvl val="lvl"/>
          <dgm:resizeHandles val="exact"/>
        </dgm:presLayoutVars>
      </dgm:prSet>
      <dgm:spPr/>
      <dgm:t>
        <a:bodyPr/>
        <a:lstStyle/>
        <a:p>
          <a:endParaRPr lang="en-US"/>
        </a:p>
      </dgm:t>
    </dgm:pt>
    <dgm:pt modelId="{8D0CEDC2-158E-1447-86F1-E0F95B365ED4}" type="pres">
      <dgm:prSet presAssocID="{CA99AF83-95BC-A34D-A05A-B8623B79EDD7}" presName="parentText" presStyleLbl="node1" presStyleIdx="0" presStyleCnt="2">
        <dgm:presLayoutVars>
          <dgm:chMax val="0"/>
          <dgm:bulletEnabled val="1"/>
        </dgm:presLayoutVars>
      </dgm:prSet>
      <dgm:spPr/>
      <dgm:t>
        <a:bodyPr/>
        <a:lstStyle/>
        <a:p>
          <a:endParaRPr lang="en-US"/>
        </a:p>
      </dgm:t>
    </dgm:pt>
    <dgm:pt modelId="{871A85D8-F75B-524B-BA70-428AF6918EFD}" type="pres">
      <dgm:prSet presAssocID="{D8589C74-EE88-1741-90A5-179E22B0FFC5}" presName="spacer" presStyleCnt="0"/>
      <dgm:spPr/>
      <dgm:t>
        <a:bodyPr/>
        <a:lstStyle/>
        <a:p>
          <a:endParaRPr lang="en-US"/>
        </a:p>
      </dgm:t>
    </dgm:pt>
    <dgm:pt modelId="{C2783350-3962-9645-A6A6-9D9AFADB2766}" type="pres">
      <dgm:prSet presAssocID="{48CE0283-E18B-3644-B191-B782DDABE01F}" presName="parentText" presStyleLbl="node1" presStyleIdx="1" presStyleCnt="2" custScaleY="42739">
        <dgm:presLayoutVars>
          <dgm:chMax val="0"/>
          <dgm:bulletEnabled val="1"/>
        </dgm:presLayoutVars>
      </dgm:prSet>
      <dgm:spPr/>
      <dgm:t>
        <a:bodyPr/>
        <a:lstStyle/>
        <a:p>
          <a:endParaRPr lang="en-US"/>
        </a:p>
      </dgm:t>
    </dgm:pt>
  </dgm:ptLst>
  <dgm:cxnLst>
    <dgm:cxn modelId="{D5B4D2F8-E1FE-4868-9705-E1179B62BE4B}" type="presOf" srcId="{48CE0283-E18B-3644-B191-B782DDABE01F}" destId="{C2783350-3962-9645-A6A6-9D9AFADB2766}" srcOrd="0" destOrd="0" presId="urn:microsoft.com/office/officeart/2005/8/layout/vList2"/>
    <dgm:cxn modelId="{9C077A57-0FF0-452E-A25F-AFC1A70261CA}" type="presOf" srcId="{0A9792AF-BF05-C943-9688-A810CCCB7945}" destId="{1231DD12-FA31-9942-8C47-73387665BBCA}" srcOrd="0" destOrd="0" presId="urn:microsoft.com/office/officeart/2005/8/layout/vList2"/>
    <dgm:cxn modelId="{15AF0694-3786-B447-A739-3744978BF3F9}" srcId="{0A9792AF-BF05-C943-9688-A810CCCB7945}" destId="{48CE0283-E18B-3644-B191-B782DDABE01F}" srcOrd="1" destOrd="0" parTransId="{9EDAD386-423B-0643-AA3D-3217C9125C85}" sibTransId="{AD5242D9-1744-D74B-AF2A-F09A8DF7C84A}"/>
    <dgm:cxn modelId="{EE69C50E-5290-414B-A3A5-69826604C7B1}" type="presOf" srcId="{CA99AF83-95BC-A34D-A05A-B8623B79EDD7}" destId="{8D0CEDC2-158E-1447-86F1-E0F95B365ED4}" srcOrd="0" destOrd="0" presId="urn:microsoft.com/office/officeart/2005/8/layout/vList2"/>
    <dgm:cxn modelId="{54E81889-FE6C-A046-801D-4EEE77CC4169}" srcId="{0A9792AF-BF05-C943-9688-A810CCCB7945}" destId="{CA99AF83-95BC-A34D-A05A-B8623B79EDD7}" srcOrd="0" destOrd="0" parTransId="{F16C1C4B-D23D-CC4F-A177-61B8A64E67DC}" sibTransId="{D8589C74-EE88-1741-90A5-179E22B0FFC5}"/>
    <dgm:cxn modelId="{5F2B48C6-B03B-432A-A652-B24CA89C6D41}" type="presParOf" srcId="{1231DD12-FA31-9942-8C47-73387665BBCA}" destId="{8D0CEDC2-158E-1447-86F1-E0F95B365ED4}" srcOrd="0" destOrd="0" presId="urn:microsoft.com/office/officeart/2005/8/layout/vList2"/>
    <dgm:cxn modelId="{B5BCA350-20F9-4451-833D-5F1C309490C4}" type="presParOf" srcId="{1231DD12-FA31-9942-8C47-73387665BBCA}" destId="{871A85D8-F75B-524B-BA70-428AF6918EFD}" srcOrd="1" destOrd="0" presId="urn:microsoft.com/office/officeart/2005/8/layout/vList2"/>
    <dgm:cxn modelId="{BD10195E-1267-40F0-BBAC-5B6AB257B723}" type="presParOf" srcId="{1231DD12-FA31-9942-8C47-73387665BBCA}" destId="{C2783350-3962-9645-A6A6-9D9AFADB276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C7D7BB8-B366-D842-BE5D-C7F28A70B9D0}"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045CDF5D-1C5E-E241-B78C-6E1B446A9C2D}">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libri"/>
              <a:cs typeface="Calibri"/>
            </a:rPr>
            <a:t>All arrangements to be made by non-officials and not by government servants during the election meeting by minister and all expenses except those relating to maintenance of law and order  borne privately.</a:t>
          </a:r>
          <a:endParaRPr lang="en-US" sz="2000" b="1" dirty="0">
            <a:solidFill>
              <a:srgbClr val="000000"/>
            </a:solidFill>
            <a:latin typeface="Calibri"/>
            <a:cs typeface="Calibri"/>
          </a:endParaRPr>
        </a:p>
      </dgm:t>
    </dgm:pt>
    <dgm:pt modelId="{1FC8DB0E-79F7-D140-BE1E-287D39BAE380}" type="parTrans" cxnId="{0B1ECB90-BF24-EE4D-A5F5-964BAA549367}">
      <dgm:prSet/>
      <dgm:spPr/>
      <dgm:t>
        <a:bodyPr/>
        <a:lstStyle/>
        <a:p>
          <a:endParaRPr lang="en-US" sz="2000" b="1">
            <a:solidFill>
              <a:srgbClr val="000000"/>
            </a:solidFill>
            <a:latin typeface="Calibri"/>
            <a:cs typeface="Calibri"/>
          </a:endParaRPr>
        </a:p>
      </dgm:t>
    </dgm:pt>
    <dgm:pt modelId="{9DF13174-7C41-5A4A-9F60-FC003A61B9CD}" type="sibTrans" cxnId="{0B1ECB90-BF24-EE4D-A5F5-964BAA549367}">
      <dgm:prSet/>
      <dgm:spPr/>
      <dgm:t>
        <a:bodyPr/>
        <a:lstStyle/>
        <a:p>
          <a:endParaRPr lang="en-US" sz="2000" b="1">
            <a:solidFill>
              <a:srgbClr val="000000"/>
            </a:solidFill>
            <a:latin typeface="Calibri"/>
            <a:cs typeface="Calibri"/>
          </a:endParaRPr>
        </a:p>
      </dgm:t>
    </dgm:pt>
    <dgm:pt modelId="{1C2933FA-AFDE-AD4A-8A12-D515B4A91303}">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libri"/>
              <a:cs typeface="Calibri"/>
            </a:rPr>
            <a:t>Journey undertaken by minister for filling nomination papers and subsequent tours to his constituency should be regarded as being for election process.</a:t>
          </a:r>
          <a:endParaRPr lang="en-US" sz="2000" b="1" dirty="0">
            <a:solidFill>
              <a:srgbClr val="000000"/>
            </a:solidFill>
            <a:latin typeface="Calibri"/>
            <a:cs typeface="Calibri"/>
          </a:endParaRPr>
        </a:p>
      </dgm:t>
    </dgm:pt>
    <dgm:pt modelId="{A72EA813-788C-734F-9BAC-5D4335567FD5}" type="parTrans" cxnId="{D935A278-50BC-214C-B812-BEF5963F5145}">
      <dgm:prSet/>
      <dgm:spPr/>
      <dgm:t>
        <a:bodyPr/>
        <a:lstStyle/>
        <a:p>
          <a:endParaRPr lang="en-US" sz="2000" b="1">
            <a:solidFill>
              <a:srgbClr val="000000"/>
            </a:solidFill>
            <a:latin typeface="Calibri"/>
            <a:cs typeface="Calibri"/>
          </a:endParaRPr>
        </a:p>
      </dgm:t>
    </dgm:pt>
    <dgm:pt modelId="{B68561EB-AB1E-BB49-AA45-7D1CC064F0EA}" type="sibTrans" cxnId="{D935A278-50BC-214C-B812-BEF5963F5145}">
      <dgm:prSet/>
      <dgm:spPr/>
      <dgm:t>
        <a:bodyPr/>
        <a:lstStyle/>
        <a:p>
          <a:endParaRPr lang="en-US" sz="2000" b="1">
            <a:solidFill>
              <a:srgbClr val="000000"/>
            </a:solidFill>
            <a:latin typeface="Calibri"/>
            <a:cs typeface="Calibri"/>
          </a:endParaRPr>
        </a:p>
      </dgm:t>
    </dgm:pt>
    <dgm:pt modelId="{52A2E299-43C8-B841-ABA5-78D49B98E164}">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libri"/>
              <a:cs typeface="Calibri"/>
            </a:rPr>
            <a:t>(Annexure-1, Copy of circular letter No. 10/17/89-M&amp;G, dated November 1, 1989)</a:t>
          </a:r>
          <a:endParaRPr lang="en-US" sz="2000" b="1" dirty="0">
            <a:solidFill>
              <a:srgbClr val="000000"/>
            </a:solidFill>
            <a:latin typeface="Calibri"/>
            <a:cs typeface="Calibri"/>
          </a:endParaRPr>
        </a:p>
      </dgm:t>
    </dgm:pt>
    <dgm:pt modelId="{4F7CF37A-BC84-6D4C-8198-314BB7A94395}" type="parTrans" cxnId="{FB9BF248-63AC-CB40-AC98-4AE47E45C854}">
      <dgm:prSet/>
      <dgm:spPr/>
      <dgm:t>
        <a:bodyPr/>
        <a:lstStyle/>
        <a:p>
          <a:endParaRPr lang="en-US" sz="2000" b="1">
            <a:solidFill>
              <a:srgbClr val="000000"/>
            </a:solidFill>
            <a:latin typeface="Calibri"/>
            <a:cs typeface="Calibri"/>
          </a:endParaRPr>
        </a:p>
      </dgm:t>
    </dgm:pt>
    <dgm:pt modelId="{FC8E4E8E-3B91-454B-905C-65E44302B3A6}" type="sibTrans" cxnId="{FB9BF248-63AC-CB40-AC98-4AE47E45C854}">
      <dgm:prSet/>
      <dgm:spPr/>
      <dgm:t>
        <a:bodyPr/>
        <a:lstStyle/>
        <a:p>
          <a:endParaRPr lang="en-US" sz="2000" b="1">
            <a:solidFill>
              <a:srgbClr val="000000"/>
            </a:solidFill>
            <a:latin typeface="Calibri"/>
            <a:cs typeface="Calibri"/>
          </a:endParaRPr>
        </a:p>
      </dgm:t>
    </dgm:pt>
    <dgm:pt modelId="{1CF3BC7A-4FD8-4145-A647-2BED0792EA2C}" type="pres">
      <dgm:prSet presAssocID="{4C7D7BB8-B366-D842-BE5D-C7F28A70B9D0}" presName="linear" presStyleCnt="0">
        <dgm:presLayoutVars>
          <dgm:animLvl val="lvl"/>
          <dgm:resizeHandles val="exact"/>
        </dgm:presLayoutVars>
      </dgm:prSet>
      <dgm:spPr/>
      <dgm:t>
        <a:bodyPr/>
        <a:lstStyle/>
        <a:p>
          <a:endParaRPr lang="en-US"/>
        </a:p>
      </dgm:t>
    </dgm:pt>
    <dgm:pt modelId="{FF657A0F-0DC9-6D4D-9FD6-3F0D8584C535}" type="pres">
      <dgm:prSet presAssocID="{045CDF5D-1C5E-E241-B78C-6E1B446A9C2D}" presName="parentText" presStyleLbl="node1" presStyleIdx="0" presStyleCnt="3">
        <dgm:presLayoutVars>
          <dgm:chMax val="0"/>
          <dgm:bulletEnabled val="1"/>
        </dgm:presLayoutVars>
      </dgm:prSet>
      <dgm:spPr/>
      <dgm:t>
        <a:bodyPr/>
        <a:lstStyle/>
        <a:p>
          <a:endParaRPr lang="en-US"/>
        </a:p>
      </dgm:t>
    </dgm:pt>
    <dgm:pt modelId="{AC34EF64-1733-034C-B08D-0353661113C6}" type="pres">
      <dgm:prSet presAssocID="{9DF13174-7C41-5A4A-9F60-FC003A61B9CD}" presName="spacer" presStyleCnt="0"/>
      <dgm:spPr/>
      <dgm:t>
        <a:bodyPr/>
        <a:lstStyle/>
        <a:p>
          <a:endParaRPr lang="en-US"/>
        </a:p>
      </dgm:t>
    </dgm:pt>
    <dgm:pt modelId="{FF85C66E-5DBA-D649-B3E7-A81871042578}" type="pres">
      <dgm:prSet presAssocID="{1C2933FA-AFDE-AD4A-8A12-D515B4A91303}" presName="parentText" presStyleLbl="node1" presStyleIdx="1" presStyleCnt="3">
        <dgm:presLayoutVars>
          <dgm:chMax val="0"/>
          <dgm:bulletEnabled val="1"/>
        </dgm:presLayoutVars>
      </dgm:prSet>
      <dgm:spPr/>
      <dgm:t>
        <a:bodyPr/>
        <a:lstStyle/>
        <a:p>
          <a:endParaRPr lang="en-US"/>
        </a:p>
      </dgm:t>
    </dgm:pt>
    <dgm:pt modelId="{43CF0A58-83DD-8644-8751-280919A55ACE}" type="pres">
      <dgm:prSet presAssocID="{B68561EB-AB1E-BB49-AA45-7D1CC064F0EA}" presName="spacer" presStyleCnt="0"/>
      <dgm:spPr/>
      <dgm:t>
        <a:bodyPr/>
        <a:lstStyle/>
        <a:p>
          <a:endParaRPr lang="en-US"/>
        </a:p>
      </dgm:t>
    </dgm:pt>
    <dgm:pt modelId="{E008BA75-6538-334F-8634-AFA21D81E658}" type="pres">
      <dgm:prSet presAssocID="{52A2E299-43C8-B841-ABA5-78D49B98E164}" presName="parentText" presStyleLbl="node1" presStyleIdx="2" presStyleCnt="3">
        <dgm:presLayoutVars>
          <dgm:chMax val="0"/>
          <dgm:bulletEnabled val="1"/>
        </dgm:presLayoutVars>
      </dgm:prSet>
      <dgm:spPr/>
      <dgm:t>
        <a:bodyPr/>
        <a:lstStyle/>
        <a:p>
          <a:endParaRPr lang="en-US"/>
        </a:p>
      </dgm:t>
    </dgm:pt>
  </dgm:ptLst>
  <dgm:cxnLst>
    <dgm:cxn modelId="{D002BC0A-DEFA-4762-BD28-65A102B1E410}" type="presOf" srcId="{1C2933FA-AFDE-AD4A-8A12-D515B4A91303}" destId="{FF85C66E-5DBA-D649-B3E7-A81871042578}" srcOrd="0" destOrd="0" presId="urn:microsoft.com/office/officeart/2005/8/layout/vList2"/>
    <dgm:cxn modelId="{E20B123D-403A-4C52-B3A1-6571519D1181}" type="presOf" srcId="{52A2E299-43C8-B841-ABA5-78D49B98E164}" destId="{E008BA75-6538-334F-8634-AFA21D81E658}" srcOrd="0" destOrd="0" presId="urn:microsoft.com/office/officeart/2005/8/layout/vList2"/>
    <dgm:cxn modelId="{0B1ECB90-BF24-EE4D-A5F5-964BAA549367}" srcId="{4C7D7BB8-B366-D842-BE5D-C7F28A70B9D0}" destId="{045CDF5D-1C5E-E241-B78C-6E1B446A9C2D}" srcOrd="0" destOrd="0" parTransId="{1FC8DB0E-79F7-D140-BE1E-287D39BAE380}" sibTransId="{9DF13174-7C41-5A4A-9F60-FC003A61B9CD}"/>
    <dgm:cxn modelId="{1BD6DA71-DF36-4C58-B26C-B0CA97B4BA00}" type="presOf" srcId="{4C7D7BB8-B366-D842-BE5D-C7F28A70B9D0}" destId="{1CF3BC7A-4FD8-4145-A647-2BED0792EA2C}" srcOrd="0" destOrd="0" presId="urn:microsoft.com/office/officeart/2005/8/layout/vList2"/>
    <dgm:cxn modelId="{FB9BF248-63AC-CB40-AC98-4AE47E45C854}" srcId="{4C7D7BB8-B366-D842-BE5D-C7F28A70B9D0}" destId="{52A2E299-43C8-B841-ABA5-78D49B98E164}" srcOrd="2" destOrd="0" parTransId="{4F7CF37A-BC84-6D4C-8198-314BB7A94395}" sibTransId="{FC8E4E8E-3B91-454B-905C-65E44302B3A6}"/>
    <dgm:cxn modelId="{D935A278-50BC-214C-B812-BEF5963F5145}" srcId="{4C7D7BB8-B366-D842-BE5D-C7F28A70B9D0}" destId="{1C2933FA-AFDE-AD4A-8A12-D515B4A91303}" srcOrd="1" destOrd="0" parTransId="{A72EA813-788C-734F-9BAC-5D4335567FD5}" sibTransId="{B68561EB-AB1E-BB49-AA45-7D1CC064F0EA}"/>
    <dgm:cxn modelId="{F78D0F0D-99F7-4766-8C5A-78BA0F2BA17E}" type="presOf" srcId="{045CDF5D-1C5E-E241-B78C-6E1B446A9C2D}" destId="{FF657A0F-0DC9-6D4D-9FD6-3F0D8584C535}" srcOrd="0" destOrd="0" presId="urn:microsoft.com/office/officeart/2005/8/layout/vList2"/>
    <dgm:cxn modelId="{22886560-731E-470B-BF0F-0791F823F4CD}" type="presParOf" srcId="{1CF3BC7A-4FD8-4145-A647-2BED0792EA2C}" destId="{FF657A0F-0DC9-6D4D-9FD6-3F0D8584C535}" srcOrd="0" destOrd="0" presId="urn:microsoft.com/office/officeart/2005/8/layout/vList2"/>
    <dgm:cxn modelId="{6AC3A4C7-7F83-4F4B-B50D-D6A81CBCAC5F}" type="presParOf" srcId="{1CF3BC7A-4FD8-4145-A647-2BED0792EA2C}" destId="{AC34EF64-1733-034C-B08D-0353661113C6}" srcOrd="1" destOrd="0" presId="urn:microsoft.com/office/officeart/2005/8/layout/vList2"/>
    <dgm:cxn modelId="{DF68DDB6-D37B-4134-A1C3-252BD6D8B9A2}" type="presParOf" srcId="{1CF3BC7A-4FD8-4145-A647-2BED0792EA2C}" destId="{FF85C66E-5DBA-D649-B3E7-A81871042578}" srcOrd="2" destOrd="0" presId="urn:microsoft.com/office/officeart/2005/8/layout/vList2"/>
    <dgm:cxn modelId="{6813B47C-1FF6-474E-B3D4-B3A679FAB652}" type="presParOf" srcId="{1CF3BC7A-4FD8-4145-A647-2BED0792EA2C}" destId="{43CF0A58-83DD-8644-8751-280919A55ACE}" srcOrd="3" destOrd="0" presId="urn:microsoft.com/office/officeart/2005/8/layout/vList2"/>
    <dgm:cxn modelId="{7BA0A462-94FB-4A47-B288-680FA6A1C52D}" type="presParOf" srcId="{1CF3BC7A-4FD8-4145-A647-2BED0792EA2C}" destId="{E008BA75-6538-334F-8634-AFA21D81E65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976F62F-177E-2F4F-86CB-D3B70CF374B0}"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4788CA27-3A66-2943-88DC-A1B91A2E51E4}">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libri"/>
              <a:cs typeface="Calibri"/>
            </a:rPr>
            <a:t>Under no circumstances, political or personal visits of the ministers can be combined with official visits to any other place in India during General election and bye-election</a:t>
          </a:r>
          <a:endParaRPr lang="en-US" sz="2000" b="1" dirty="0">
            <a:solidFill>
              <a:srgbClr val="000000"/>
            </a:solidFill>
            <a:latin typeface="Calibri"/>
            <a:cs typeface="Calibri"/>
          </a:endParaRPr>
        </a:p>
      </dgm:t>
    </dgm:pt>
    <dgm:pt modelId="{10C2B7F2-7641-2F4F-AA3B-C6FB49113398}" type="parTrans" cxnId="{45030AFF-6C6A-7142-92AA-1766FAB4AC6A}">
      <dgm:prSet/>
      <dgm:spPr/>
      <dgm:t>
        <a:bodyPr/>
        <a:lstStyle/>
        <a:p>
          <a:endParaRPr lang="en-US" sz="2000" b="1">
            <a:solidFill>
              <a:srgbClr val="000000"/>
            </a:solidFill>
            <a:latin typeface="Calibri"/>
            <a:cs typeface="Calibri"/>
          </a:endParaRPr>
        </a:p>
      </dgm:t>
    </dgm:pt>
    <dgm:pt modelId="{36D2DC54-02CA-074F-9065-9AE2769F46F1}" type="sibTrans" cxnId="{45030AFF-6C6A-7142-92AA-1766FAB4AC6A}">
      <dgm:prSet/>
      <dgm:spPr/>
      <dgm:t>
        <a:bodyPr/>
        <a:lstStyle/>
        <a:p>
          <a:endParaRPr lang="en-US" sz="2000" b="1">
            <a:solidFill>
              <a:srgbClr val="000000"/>
            </a:solidFill>
            <a:latin typeface="Calibri"/>
            <a:cs typeface="Calibri"/>
          </a:endParaRPr>
        </a:p>
      </dgm:t>
    </dgm:pt>
    <dgm:pt modelId="{E33A32AC-427A-D74E-8C66-2284F57BC1B0}">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libri"/>
              <a:cs typeface="Calibri"/>
            </a:rPr>
            <a:t>(Instruction SL. No. 57, EC Letter No. 437/6/7/2004/PLN-III, Dated 28/12/2004)</a:t>
          </a:r>
        </a:p>
        <a:p>
          <a:pPr rtl="0"/>
          <a:r>
            <a:rPr lang="en-US" sz="2000" b="1" dirty="0" smtClean="0">
              <a:solidFill>
                <a:srgbClr val="000000"/>
              </a:solidFill>
              <a:latin typeface="Calibri"/>
              <a:cs typeface="Calibri"/>
            </a:rPr>
            <a:t>(Instruction SL. No. 75, CoI-2011, EC Letter No. 437/6/7/2004/PLN-III, Dated 23/11/2007)</a:t>
          </a:r>
          <a:endParaRPr lang="en-US" sz="2000" b="1" dirty="0">
            <a:solidFill>
              <a:srgbClr val="000000"/>
            </a:solidFill>
            <a:latin typeface="Calibri"/>
            <a:cs typeface="Calibri"/>
          </a:endParaRPr>
        </a:p>
      </dgm:t>
    </dgm:pt>
    <dgm:pt modelId="{DB1E00F6-4B93-EE48-9223-E35B0B8F9278}" type="parTrans" cxnId="{6CFD8058-54CC-4C4A-BD72-48B330105A6D}">
      <dgm:prSet/>
      <dgm:spPr/>
      <dgm:t>
        <a:bodyPr/>
        <a:lstStyle/>
        <a:p>
          <a:endParaRPr lang="en-US" sz="2000" b="1">
            <a:solidFill>
              <a:srgbClr val="000000"/>
            </a:solidFill>
            <a:latin typeface="Calibri"/>
            <a:cs typeface="Calibri"/>
          </a:endParaRPr>
        </a:p>
      </dgm:t>
    </dgm:pt>
    <dgm:pt modelId="{D648A177-821C-1148-B38C-9D7A31E5503C}" type="sibTrans" cxnId="{6CFD8058-54CC-4C4A-BD72-48B330105A6D}">
      <dgm:prSet/>
      <dgm:spPr/>
      <dgm:t>
        <a:bodyPr/>
        <a:lstStyle/>
        <a:p>
          <a:endParaRPr lang="en-US" sz="2000" b="1">
            <a:solidFill>
              <a:srgbClr val="000000"/>
            </a:solidFill>
            <a:latin typeface="Calibri"/>
            <a:cs typeface="Calibri"/>
          </a:endParaRPr>
        </a:p>
      </dgm:t>
    </dgm:pt>
    <dgm:pt modelId="{A22107A5-C608-424E-B4D5-873DCA9CA3DC}">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libri"/>
              <a:cs typeface="Calibri"/>
            </a:rPr>
            <a:t>Minister travelling for official work should not halt in the constituency or district where model code of conduct is in force and shall not attend to any political work</a:t>
          </a:r>
          <a:endParaRPr lang="en-US" sz="2000" b="1" dirty="0">
            <a:solidFill>
              <a:srgbClr val="000000"/>
            </a:solidFill>
            <a:latin typeface="Calibri"/>
            <a:cs typeface="Calibri"/>
          </a:endParaRPr>
        </a:p>
      </dgm:t>
    </dgm:pt>
    <dgm:pt modelId="{BDAD1699-95A8-C549-8DC7-D495EB1E996C}" type="parTrans" cxnId="{C27E989D-08FB-EF44-A87B-1F5944336BEB}">
      <dgm:prSet/>
      <dgm:spPr/>
      <dgm:t>
        <a:bodyPr/>
        <a:lstStyle/>
        <a:p>
          <a:endParaRPr lang="en-US" sz="2000" b="1">
            <a:solidFill>
              <a:srgbClr val="000000"/>
            </a:solidFill>
            <a:latin typeface="Calibri"/>
            <a:cs typeface="Calibri"/>
          </a:endParaRPr>
        </a:p>
      </dgm:t>
    </dgm:pt>
    <dgm:pt modelId="{779401E9-5C16-0B44-B18A-32C1F4FAD348}" type="sibTrans" cxnId="{C27E989D-08FB-EF44-A87B-1F5944336BEB}">
      <dgm:prSet/>
      <dgm:spPr/>
      <dgm:t>
        <a:bodyPr/>
        <a:lstStyle/>
        <a:p>
          <a:endParaRPr lang="en-US" sz="2000" b="1">
            <a:solidFill>
              <a:srgbClr val="000000"/>
            </a:solidFill>
            <a:latin typeface="Calibri"/>
            <a:cs typeface="Calibri"/>
          </a:endParaRPr>
        </a:p>
      </dgm:t>
    </dgm:pt>
    <dgm:pt modelId="{2A07C16F-C5E6-3140-9D63-1B30EF68B638}" type="pres">
      <dgm:prSet presAssocID="{A976F62F-177E-2F4F-86CB-D3B70CF374B0}" presName="linear" presStyleCnt="0">
        <dgm:presLayoutVars>
          <dgm:animLvl val="lvl"/>
          <dgm:resizeHandles val="exact"/>
        </dgm:presLayoutVars>
      </dgm:prSet>
      <dgm:spPr/>
      <dgm:t>
        <a:bodyPr/>
        <a:lstStyle/>
        <a:p>
          <a:endParaRPr lang="en-US"/>
        </a:p>
      </dgm:t>
    </dgm:pt>
    <dgm:pt modelId="{725B51E7-5E59-3047-891B-382D6C21C9AD}" type="pres">
      <dgm:prSet presAssocID="{4788CA27-3A66-2943-88DC-A1B91A2E51E4}" presName="parentText" presStyleLbl="node1" presStyleIdx="0" presStyleCnt="3" custScaleY="77138" custLinFactY="-62901" custLinFactNeighborY="-100000">
        <dgm:presLayoutVars>
          <dgm:chMax val="0"/>
          <dgm:bulletEnabled val="1"/>
        </dgm:presLayoutVars>
      </dgm:prSet>
      <dgm:spPr/>
      <dgm:t>
        <a:bodyPr/>
        <a:lstStyle/>
        <a:p>
          <a:endParaRPr lang="en-US"/>
        </a:p>
      </dgm:t>
    </dgm:pt>
    <dgm:pt modelId="{F00F15D6-CDCA-E049-83A0-D3DA1D1A4B81}" type="pres">
      <dgm:prSet presAssocID="{36D2DC54-02CA-074F-9065-9AE2769F46F1}" presName="spacer" presStyleCnt="0"/>
      <dgm:spPr/>
      <dgm:t>
        <a:bodyPr/>
        <a:lstStyle/>
        <a:p>
          <a:endParaRPr lang="en-US"/>
        </a:p>
      </dgm:t>
    </dgm:pt>
    <dgm:pt modelId="{943A2DDD-DA8B-0C45-BA80-DDD5099EFAD3}" type="pres">
      <dgm:prSet presAssocID="{A22107A5-C608-424E-B4D5-873DCA9CA3DC}" presName="parentText" presStyleLbl="node1" presStyleIdx="1" presStyleCnt="3" custScaleY="78340" custLinFactY="-2621" custLinFactNeighborY="-100000">
        <dgm:presLayoutVars>
          <dgm:chMax val="0"/>
          <dgm:bulletEnabled val="1"/>
        </dgm:presLayoutVars>
      </dgm:prSet>
      <dgm:spPr/>
      <dgm:t>
        <a:bodyPr/>
        <a:lstStyle/>
        <a:p>
          <a:endParaRPr lang="en-US"/>
        </a:p>
      </dgm:t>
    </dgm:pt>
    <dgm:pt modelId="{2CB25A02-CA91-404D-B60A-3C0B406EEBA9}" type="pres">
      <dgm:prSet presAssocID="{779401E9-5C16-0B44-B18A-32C1F4FAD348}" presName="spacer" presStyleCnt="0"/>
      <dgm:spPr/>
      <dgm:t>
        <a:bodyPr/>
        <a:lstStyle/>
        <a:p>
          <a:endParaRPr lang="en-US"/>
        </a:p>
      </dgm:t>
    </dgm:pt>
    <dgm:pt modelId="{1F53D330-F73F-1145-BECD-560106EA0828}" type="pres">
      <dgm:prSet presAssocID="{E33A32AC-427A-D74E-8C66-2284F57BC1B0}" presName="parentText" presStyleLbl="node1" presStyleIdx="2" presStyleCnt="3" custLinFactY="-6388" custLinFactNeighborY="-100000">
        <dgm:presLayoutVars>
          <dgm:chMax val="0"/>
          <dgm:bulletEnabled val="1"/>
        </dgm:presLayoutVars>
      </dgm:prSet>
      <dgm:spPr/>
      <dgm:t>
        <a:bodyPr/>
        <a:lstStyle/>
        <a:p>
          <a:endParaRPr lang="en-US"/>
        </a:p>
      </dgm:t>
    </dgm:pt>
  </dgm:ptLst>
  <dgm:cxnLst>
    <dgm:cxn modelId="{C27E989D-08FB-EF44-A87B-1F5944336BEB}" srcId="{A976F62F-177E-2F4F-86CB-D3B70CF374B0}" destId="{A22107A5-C608-424E-B4D5-873DCA9CA3DC}" srcOrd="1" destOrd="0" parTransId="{BDAD1699-95A8-C549-8DC7-D495EB1E996C}" sibTransId="{779401E9-5C16-0B44-B18A-32C1F4FAD348}"/>
    <dgm:cxn modelId="{8C5358B1-0890-4FF1-AF06-5ADE91F533E1}" type="presOf" srcId="{A22107A5-C608-424E-B4D5-873DCA9CA3DC}" destId="{943A2DDD-DA8B-0C45-BA80-DDD5099EFAD3}" srcOrd="0" destOrd="0" presId="urn:microsoft.com/office/officeart/2005/8/layout/vList2"/>
    <dgm:cxn modelId="{6CFD8058-54CC-4C4A-BD72-48B330105A6D}" srcId="{A976F62F-177E-2F4F-86CB-D3B70CF374B0}" destId="{E33A32AC-427A-D74E-8C66-2284F57BC1B0}" srcOrd="2" destOrd="0" parTransId="{DB1E00F6-4B93-EE48-9223-E35B0B8F9278}" sibTransId="{D648A177-821C-1148-B38C-9D7A31E5503C}"/>
    <dgm:cxn modelId="{C2BBBCD1-BBAF-430B-B58F-715E6A67338E}" type="presOf" srcId="{E33A32AC-427A-D74E-8C66-2284F57BC1B0}" destId="{1F53D330-F73F-1145-BECD-560106EA0828}" srcOrd="0" destOrd="0" presId="urn:microsoft.com/office/officeart/2005/8/layout/vList2"/>
    <dgm:cxn modelId="{EFF0A169-E412-4F94-B8A6-48B7FFB1F152}" type="presOf" srcId="{4788CA27-3A66-2943-88DC-A1B91A2E51E4}" destId="{725B51E7-5E59-3047-891B-382D6C21C9AD}" srcOrd="0" destOrd="0" presId="urn:microsoft.com/office/officeart/2005/8/layout/vList2"/>
    <dgm:cxn modelId="{7E1D9BED-DD67-43BE-89D2-2C928F2741A3}" type="presOf" srcId="{A976F62F-177E-2F4F-86CB-D3B70CF374B0}" destId="{2A07C16F-C5E6-3140-9D63-1B30EF68B638}" srcOrd="0" destOrd="0" presId="urn:microsoft.com/office/officeart/2005/8/layout/vList2"/>
    <dgm:cxn modelId="{45030AFF-6C6A-7142-92AA-1766FAB4AC6A}" srcId="{A976F62F-177E-2F4F-86CB-D3B70CF374B0}" destId="{4788CA27-3A66-2943-88DC-A1B91A2E51E4}" srcOrd="0" destOrd="0" parTransId="{10C2B7F2-7641-2F4F-AA3B-C6FB49113398}" sibTransId="{36D2DC54-02CA-074F-9065-9AE2769F46F1}"/>
    <dgm:cxn modelId="{54B80616-65CA-4412-9C24-0F6B59BB92C0}" type="presParOf" srcId="{2A07C16F-C5E6-3140-9D63-1B30EF68B638}" destId="{725B51E7-5E59-3047-891B-382D6C21C9AD}" srcOrd="0" destOrd="0" presId="urn:microsoft.com/office/officeart/2005/8/layout/vList2"/>
    <dgm:cxn modelId="{EB410FA4-22C0-4391-BF30-225B5F16AFC5}" type="presParOf" srcId="{2A07C16F-C5E6-3140-9D63-1B30EF68B638}" destId="{F00F15D6-CDCA-E049-83A0-D3DA1D1A4B81}" srcOrd="1" destOrd="0" presId="urn:microsoft.com/office/officeart/2005/8/layout/vList2"/>
    <dgm:cxn modelId="{6935B232-38E7-4F39-86CC-761DBD63AFB2}" type="presParOf" srcId="{2A07C16F-C5E6-3140-9D63-1B30EF68B638}" destId="{943A2DDD-DA8B-0C45-BA80-DDD5099EFAD3}" srcOrd="2" destOrd="0" presId="urn:microsoft.com/office/officeart/2005/8/layout/vList2"/>
    <dgm:cxn modelId="{0564B36F-6691-49C1-9AD3-EB8A21FFFC9E}" type="presParOf" srcId="{2A07C16F-C5E6-3140-9D63-1B30EF68B638}" destId="{2CB25A02-CA91-404D-B60A-3C0B406EEBA9}" srcOrd="3" destOrd="0" presId="urn:microsoft.com/office/officeart/2005/8/layout/vList2"/>
    <dgm:cxn modelId="{B6F042E2-C112-47CB-BB32-CB45E258C76B}" type="presParOf" srcId="{2A07C16F-C5E6-3140-9D63-1B30EF68B638}" destId="{1F53D330-F73F-1145-BECD-560106EA082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AC1220D-A90B-184E-B756-A31D8B7729B3}"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9AE090FB-447C-7147-8A91-09E2DCE65AB8}">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b="1" dirty="0" smtClean="0">
              <a:solidFill>
                <a:srgbClr val="000000"/>
              </a:solidFill>
              <a:latin typeface="Calibri"/>
              <a:cs typeface="Calibri"/>
            </a:rPr>
            <a:t>No central Minister / State Minister or any other political functionary in the State / Ex-MPs shall do the </a:t>
          </a:r>
          <a:r>
            <a:rPr lang="en-US" sz="2300" b="1" dirty="0" err="1" smtClean="0">
              <a:solidFill>
                <a:srgbClr val="000000"/>
              </a:solidFill>
              <a:latin typeface="Calibri"/>
              <a:cs typeface="Calibri"/>
            </a:rPr>
            <a:t>honours</a:t>
          </a:r>
          <a:r>
            <a:rPr lang="en-US" sz="2300" b="1" dirty="0" smtClean="0">
              <a:solidFill>
                <a:srgbClr val="000000"/>
              </a:solidFill>
              <a:latin typeface="Calibri"/>
              <a:cs typeface="Calibri"/>
            </a:rPr>
            <a:t> at any Republic Day function at any location or where he / she is a contesting candidate or intends to contest during the election process.</a:t>
          </a:r>
          <a:endParaRPr lang="en-US" sz="2300" b="1" dirty="0">
            <a:solidFill>
              <a:srgbClr val="000000"/>
            </a:solidFill>
            <a:latin typeface="Calibri"/>
            <a:cs typeface="Calibri"/>
          </a:endParaRPr>
        </a:p>
      </dgm:t>
    </dgm:pt>
    <dgm:pt modelId="{5F5F6E8F-7B6E-FE4B-8F9B-515B0DAE9B9E}" type="parTrans" cxnId="{95D5399B-7FD7-484E-A2FC-41B1EAFC42C4}">
      <dgm:prSet/>
      <dgm:spPr/>
      <dgm:t>
        <a:bodyPr/>
        <a:lstStyle/>
        <a:p>
          <a:endParaRPr lang="en-US" sz="2300" b="1">
            <a:solidFill>
              <a:srgbClr val="000000"/>
            </a:solidFill>
            <a:latin typeface="Calibri"/>
            <a:cs typeface="Calibri"/>
          </a:endParaRPr>
        </a:p>
      </dgm:t>
    </dgm:pt>
    <dgm:pt modelId="{8C31C78F-F278-B74C-9C2D-938EE162081D}" type="sibTrans" cxnId="{95D5399B-7FD7-484E-A2FC-41B1EAFC42C4}">
      <dgm:prSet/>
      <dgm:spPr/>
      <dgm:t>
        <a:bodyPr/>
        <a:lstStyle/>
        <a:p>
          <a:endParaRPr lang="en-US" sz="2300" b="1">
            <a:solidFill>
              <a:srgbClr val="000000"/>
            </a:solidFill>
            <a:latin typeface="Calibri"/>
            <a:cs typeface="Calibri"/>
          </a:endParaRPr>
        </a:p>
      </dgm:t>
    </dgm:pt>
    <dgm:pt modelId="{5AF6AD3C-9312-AB45-8790-A89D7825DDF4}">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b="1" dirty="0" smtClean="0">
              <a:solidFill>
                <a:srgbClr val="000000"/>
              </a:solidFill>
              <a:latin typeface="Calibri"/>
              <a:cs typeface="Calibri"/>
            </a:rPr>
            <a:t>Central Minister / State Minister can participate in celebration of “</a:t>
          </a:r>
          <a:r>
            <a:rPr lang="en-US" sz="2300" b="1" dirty="0" err="1" smtClean="0">
              <a:solidFill>
                <a:srgbClr val="000000"/>
              </a:solidFill>
              <a:latin typeface="Calibri"/>
              <a:cs typeface="Calibri"/>
            </a:rPr>
            <a:t>Sadbhavna</a:t>
          </a:r>
          <a:r>
            <a:rPr lang="en-US" sz="2300" b="1" dirty="0" smtClean="0">
              <a:solidFill>
                <a:srgbClr val="000000"/>
              </a:solidFill>
              <a:latin typeface="Calibri"/>
              <a:cs typeface="Calibri"/>
            </a:rPr>
            <a:t> Divas” but their speeches should 	be confined only to promotion of harmony. (Instruction Sl. No.7, ECI letter No.437/6/99-PLN-III, dated 16.08.1999)</a:t>
          </a:r>
          <a:endParaRPr lang="en-US" sz="2300" b="1" dirty="0">
            <a:solidFill>
              <a:srgbClr val="000000"/>
            </a:solidFill>
            <a:latin typeface="Calibri"/>
            <a:cs typeface="Calibri"/>
          </a:endParaRPr>
        </a:p>
      </dgm:t>
    </dgm:pt>
    <dgm:pt modelId="{E2AEE84F-A099-DC4B-81E6-A51219F78022}" type="parTrans" cxnId="{1A7B4326-38D1-E946-8BD8-C54F03AF9282}">
      <dgm:prSet/>
      <dgm:spPr/>
      <dgm:t>
        <a:bodyPr/>
        <a:lstStyle/>
        <a:p>
          <a:endParaRPr lang="en-US" sz="2300" b="1">
            <a:solidFill>
              <a:srgbClr val="000000"/>
            </a:solidFill>
            <a:latin typeface="Calibri"/>
            <a:cs typeface="Calibri"/>
          </a:endParaRPr>
        </a:p>
      </dgm:t>
    </dgm:pt>
    <dgm:pt modelId="{70D371EE-B5C2-6646-B193-B990A4FC1C85}" type="sibTrans" cxnId="{1A7B4326-38D1-E946-8BD8-C54F03AF9282}">
      <dgm:prSet/>
      <dgm:spPr/>
      <dgm:t>
        <a:bodyPr/>
        <a:lstStyle/>
        <a:p>
          <a:endParaRPr lang="en-US" sz="2300" b="1">
            <a:solidFill>
              <a:srgbClr val="000000"/>
            </a:solidFill>
            <a:latin typeface="Calibri"/>
            <a:cs typeface="Calibri"/>
          </a:endParaRPr>
        </a:p>
      </dgm:t>
    </dgm:pt>
    <dgm:pt modelId="{53146637-BB34-0A4C-A9DE-D52CA029F5B6}" type="pres">
      <dgm:prSet presAssocID="{1AC1220D-A90B-184E-B756-A31D8B7729B3}" presName="linear" presStyleCnt="0">
        <dgm:presLayoutVars>
          <dgm:animLvl val="lvl"/>
          <dgm:resizeHandles val="exact"/>
        </dgm:presLayoutVars>
      </dgm:prSet>
      <dgm:spPr/>
      <dgm:t>
        <a:bodyPr/>
        <a:lstStyle/>
        <a:p>
          <a:endParaRPr lang="en-US"/>
        </a:p>
      </dgm:t>
    </dgm:pt>
    <dgm:pt modelId="{FE5090F3-9A4C-E241-91FA-EFC3B2D08FE8}" type="pres">
      <dgm:prSet presAssocID="{9AE090FB-447C-7147-8A91-09E2DCE65AB8}" presName="parentText" presStyleLbl="node1" presStyleIdx="0" presStyleCnt="2">
        <dgm:presLayoutVars>
          <dgm:chMax val="0"/>
          <dgm:bulletEnabled val="1"/>
        </dgm:presLayoutVars>
      </dgm:prSet>
      <dgm:spPr/>
      <dgm:t>
        <a:bodyPr/>
        <a:lstStyle/>
        <a:p>
          <a:endParaRPr lang="en-US"/>
        </a:p>
      </dgm:t>
    </dgm:pt>
    <dgm:pt modelId="{D38F2AC3-8BFA-CE44-B5BF-CF44EB4BDD02}" type="pres">
      <dgm:prSet presAssocID="{8C31C78F-F278-B74C-9C2D-938EE162081D}" presName="spacer" presStyleCnt="0"/>
      <dgm:spPr/>
      <dgm:t>
        <a:bodyPr/>
        <a:lstStyle/>
        <a:p>
          <a:endParaRPr lang="en-US"/>
        </a:p>
      </dgm:t>
    </dgm:pt>
    <dgm:pt modelId="{7D715742-82CB-9645-B273-5D9926D0D5DE}" type="pres">
      <dgm:prSet presAssocID="{5AF6AD3C-9312-AB45-8790-A89D7825DDF4}" presName="parentText" presStyleLbl="node1" presStyleIdx="1" presStyleCnt="2">
        <dgm:presLayoutVars>
          <dgm:chMax val="0"/>
          <dgm:bulletEnabled val="1"/>
        </dgm:presLayoutVars>
      </dgm:prSet>
      <dgm:spPr/>
      <dgm:t>
        <a:bodyPr/>
        <a:lstStyle/>
        <a:p>
          <a:endParaRPr lang="en-US"/>
        </a:p>
      </dgm:t>
    </dgm:pt>
  </dgm:ptLst>
  <dgm:cxnLst>
    <dgm:cxn modelId="{87E17FFC-3B8B-4A71-9A7B-A4B179188AE4}" type="presOf" srcId="{1AC1220D-A90B-184E-B756-A31D8B7729B3}" destId="{53146637-BB34-0A4C-A9DE-D52CA029F5B6}" srcOrd="0" destOrd="0" presId="urn:microsoft.com/office/officeart/2005/8/layout/vList2"/>
    <dgm:cxn modelId="{086A8E83-2312-4AC1-B82B-806D3600E633}" type="presOf" srcId="{5AF6AD3C-9312-AB45-8790-A89D7825DDF4}" destId="{7D715742-82CB-9645-B273-5D9926D0D5DE}" srcOrd="0" destOrd="0" presId="urn:microsoft.com/office/officeart/2005/8/layout/vList2"/>
    <dgm:cxn modelId="{1A7B4326-38D1-E946-8BD8-C54F03AF9282}" srcId="{1AC1220D-A90B-184E-B756-A31D8B7729B3}" destId="{5AF6AD3C-9312-AB45-8790-A89D7825DDF4}" srcOrd="1" destOrd="0" parTransId="{E2AEE84F-A099-DC4B-81E6-A51219F78022}" sibTransId="{70D371EE-B5C2-6646-B193-B990A4FC1C85}"/>
    <dgm:cxn modelId="{95D5399B-7FD7-484E-A2FC-41B1EAFC42C4}" srcId="{1AC1220D-A90B-184E-B756-A31D8B7729B3}" destId="{9AE090FB-447C-7147-8A91-09E2DCE65AB8}" srcOrd="0" destOrd="0" parTransId="{5F5F6E8F-7B6E-FE4B-8F9B-515B0DAE9B9E}" sibTransId="{8C31C78F-F278-B74C-9C2D-938EE162081D}"/>
    <dgm:cxn modelId="{557D389A-4243-4218-B618-8F0268A9AC73}" type="presOf" srcId="{9AE090FB-447C-7147-8A91-09E2DCE65AB8}" destId="{FE5090F3-9A4C-E241-91FA-EFC3B2D08FE8}" srcOrd="0" destOrd="0" presId="urn:microsoft.com/office/officeart/2005/8/layout/vList2"/>
    <dgm:cxn modelId="{6BF720C4-4B66-433F-81FA-04D2F49BDF16}" type="presParOf" srcId="{53146637-BB34-0A4C-A9DE-D52CA029F5B6}" destId="{FE5090F3-9A4C-E241-91FA-EFC3B2D08FE8}" srcOrd="0" destOrd="0" presId="urn:microsoft.com/office/officeart/2005/8/layout/vList2"/>
    <dgm:cxn modelId="{866C723E-76D9-4136-9B99-71630BBFB07F}" type="presParOf" srcId="{53146637-BB34-0A4C-A9DE-D52CA029F5B6}" destId="{D38F2AC3-8BFA-CE44-B5BF-CF44EB4BDD02}" srcOrd="1" destOrd="0" presId="urn:microsoft.com/office/officeart/2005/8/layout/vList2"/>
    <dgm:cxn modelId="{DB0487B3-F4D1-4CA3-B680-68BFBBDD190E}" type="presParOf" srcId="{53146637-BB34-0A4C-A9DE-D52CA029F5B6}" destId="{7D715742-82CB-9645-B273-5D9926D0D5D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B1882AF-3AD8-084E-A17B-07486D349905}"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162625C8-7D36-134F-8DF0-9CC728336349}">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b="1" dirty="0" smtClean="0">
              <a:solidFill>
                <a:srgbClr val="000000"/>
              </a:solidFill>
              <a:latin typeface="Calibri"/>
              <a:cs typeface="Calibri"/>
            </a:rPr>
            <a:t>No Pilot car(s), or car (s), with beacon lights or any color or car(s) affixed with siren of any kind making his presence conspicuous shall be used by minister during electioneering visit</a:t>
          </a:r>
          <a:endParaRPr lang="en-US" sz="2300" b="1" dirty="0">
            <a:solidFill>
              <a:srgbClr val="000000"/>
            </a:solidFill>
            <a:latin typeface="Calibri"/>
            <a:cs typeface="Calibri"/>
          </a:endParaRPr>
        </a:p>
      </dgm:t>
    </dgm:pt>
    <dgm:pt modelId="{08F45519-43F6-8B45-918A-289DAC4CDD3B}" type="parTrans" cxnId="{A5D2370C-F11F-BC43-9801-FB654A961B27}">
      <dgm:prSet/>
      <dgm:spPr/>
      <dgm:t>
        <a:bodyPr/>
        <a:lstStyle/>
        <a:p>
          <a:endParaRPr lang="en-US" sz="2300" b="1">
            <a:solidFill>
              <a:srgbClr val="000000"/>
            </a:solidFill>
            <a:latin typeface="Calibri"/>
            <a:cs typeface="Calibri"/>
          </a:endParaRPr>
        </a:p>
      </dgm:t>
    </dgm:pt>
    <dgm:pt modelId="{9A2DDE6B-D7FD-6A43-8AB0-BADA2ADF75F5}" type="sibTrans" cxnId="{A5D2370C-F11F-BC43-9801-FB654A961B27}">
      <dgm:prSet/>
      <dgm:spPr/>
      <dgm:t>
        <a:bodyPr/>
        <a:lstStyle/>
        <a:p>
          <a:endParaRPr lang="en-US" sz="2300" b="1">
            <a:solidFill>
              <a:srgbClr val="000000"/>
            </a:solidFill>
            <a:latin typeface="Calibri"/>
            <a:cs typeface="Calibri"/>
          </a:endParaRPr>
        </a:p>
      </dgm:t>
    </dgm:pt>
    <dgm:pt modelId="{21321F0D-6AC9-704B-B0E9-3244C1E0C897}">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b="1" dirty="0" smtClean="0">
              <a:solidFill>
                <a:srgbClr val="000000"/>
              </a:solidFill>
              <a:latin typeface="Calibri"/>
              <a:cs typeface="Calibri"/>
            </a:rPr>
            <a:t>(Instruction Sl. No. 75, CoI-2011, EC Letter- 437/6/2007-PLN-III, Dated 23/11/2007)</a:t>
          </a:r>
          <a:endParaRPr lang="en-US" sz="2300" b="1" dirty="0">
            <a:solidFill>
              <a:srgbClr val="000000"/>
            </a:solidFill>
            <a:latin typeface="Calibri"/>
            <a:cs typeface="Calibri"/>
          </a:endParaRPr>
        </a:p>
      </dgm:t>
    </dgm:pt>
    <dgm:pt modelId="{218AEAAD-766D-404A-9CAD-E57131AF9AEC}" type="parTrans" cxnId="{6FB785FA-387F-EA46-A218-02910F6C6547}">
      <dgm:prSet/>
      <dgm:spPr/>
      <dgm:t>
        <a:bodyPr/>
        <a:lstStyle/>
        <a:p>
          <a:endParaRPr lang="en-US" sz="2300" b="1">
            <a:solidFill>
              <a:srgbClr val="000000"/>
            </a:solidFill>
            <a:latin typeface="Calibri"/>
            <a:cs typeface="Calibri"/>
          </a:endParaRPr>
        </a:p>
      </dgm:t>
    </dgm:pt>
    <dgm:pt modelId="{46F51C7A-818E-CF4E-AB2C-16C228136995}" type="sibTrans" cxnId="{6FB785FA-387F-EA46-A218-02910F6C6547}">
      <dgm:prSet/>
      <dgm:spPr/>
      <dgm:t>
        <a:bodyPr/>
        <a:lstStyle/>
        <a:p>
          <a:endParaRPr lang="en-US" sz="2300" b="1">
            <a:solidFill>
              <a:srgbClr val="000000"/>
            </a:solidFill>
            <a:latin typeface="Calibri"/>
            <a:cs typeface="Calibri"/>
          </a:endParaRPr>
        </a:p>
      </dgm:t>
    </dgm:pt>
    <dgm:pt modelId="{AE4F0F0B-B394-A643-8203-AAF5ECF367B2}" type="pres">
      <dgm:prSet presAssocID="{8B1882AF-3AD8-084E-A17B-07486D349905}" presName="linear" presStyleCnt="0">
        <dgm:presLayoutVars>
          <dgm:animLvl val="lvl"/>
          <dgm:resizeHandles val="exact"/>
        </dgm:presLayoutVars>
      </dgm:prSet>
      <dgm:spPr/>
      <dgm:t>
        <a:bodyPr/>
        <a:lstStyle/>
        <a:p>
          <a:endParaRPr lang="en-US"/>
        </a:p>
      </dgm:t>
    </dgm:pt>
    <dgm:pt modelId="{571D2A40-8B71-7F41-B3F5-D89462D2431F}" type="pres">
      <dgm:prSet presAssocID="{162625C8-7D36-134F-8DF0-9CC728336349}" presName="parentText" presStyleLbl="node1" presStyleIdx="0" presStyleCnt="2">
        <dgm:presLayoutVars>
          <dgm:chMax val="0"/>
          <dgm:bulletEnabled val="1"/>
        </dgm:presLayoutVars>
      </dgm:prSet>
      <dgm:spPr/>
      <dgm:t>
        <a:bodyPr/>
        <a:lstStyle/>
        <a:p>
          <a:endParaRPr lang="en-US"/>
        </a:p>
      </dgm:t>
    </dgm:pt>
    <dgm:pt modelId="{B3FF34A2-BAC7-584A-A80A-99C24B7EB96B}" type="pres">
      <dgm:prSet presAssocID="{9A2DDE6B-D7FD-6A43-8AB0-BADA2ADF75F5}" presName="spacer" presStyleCnt="0"/>
      <dgm:spPr/>
      <dgm:t>
        <a:bodyPr/>
        <a:lstStyle/>
        <a:p>
          <a:endParaRPr lang="en-US"/>
        </a:p>
      </dgm:t>
    </dgm:pt>
    <dgm:pt modelId="{75978F97-1FE7-C649-89E8-186396D29810}" type="pres">
      <dgm:prSet presAssocID="{21321F0D-6AC9-704B-B0E9-3244C1E0C897}" presName="parentText" presStyleLbl="node1" presStyleIdx="1" presStyleCnt="2">
        <dgm:presLayoutVars>
          <dgm:chMax val="0"/>
          <dgm:bulletEnabled val="1"/>
        </dgm:presLayoutVars>
      </dgm:prSet>
      <dgm:spPr/>
      <dgm:t>
        <a:bodyPr/>
        <a:lstStyle/>
        <a:p>
          <a:endParaRPr lang="en-US"/>
        </a:p>
      </dgm:t>
    </dgm:pt>
  </dgm:ptLst>
  <dgm:cxnLst>
    <dgm:cxn modelId="{AEA92649-462B-4D05-990D-B0439AD70BC3}" type="presOf" srcId="{21321F0D-6AC9-704B-B0E9-3244C1E0C897}" destId="{75978F97-1FE7-C649-89E8-186396D29810}" srcOrd="0" destOrd="0" presId="urn:microsoft.com/office/officeart/2005/8/layout/vList2"/>
    <dgm:cxn modelId="{F27E59D8-5A98-4BD2-95DB-A2C8369F0BAB}" type="presOf" srcId="{8B1882AF-3AD8-084E-A17B-07486D349905}" destId="{AE4F0F0B-B394-A643-8203-AAF5ECF367B2}" srcOrd="0" destOrd="0" presId="urn:microsoft.com/office/officeart/2005/8/layout/vList2"/>
    <dgm:cxn modelId="{A5D2370C-F11F-BC43-9801-FB654A961B27}" srcId="{8B1882AF-3AD8-084E-A17B-07486D349905}" destId="{162625C8-7D36-134F-8DF0-9CC728336349}" srcOrd="0" destOrd="0" parTransId="{08F45519-43F6-8B45-918A-289DAC4CDD3B}" sibTransId="{9A2DDE6B-D7FD-6A43-8AB0-BADA2ADF75F5}"/>
    <dgm:cxn modelId="{417A1D07-887D-443A-93F4-6A8203BC1283}" type="presOf" srcId="{162625C8-7D36-134F-8DF0-9CC728336349}" destId="{571D2A40-8B71-7F41-B3F5-D89462D2431F}" srcOrd="0" destOrd="0" presId="urn:microsoft.com/office/officeart/2005/8/layout/vList2"/>
    <dgm:cxn modelId="{6FB785FA-387F-EA46-A218-02910F6C6547}" srcId="{8B1882AF-3AD8-084E-A17B-07486D349905}" destId="{21321F0D-6AC9-704B-B0E9-3244C1E0C897}" srcOrd="1" destOrd="0" parTransId="{218AEAAD-766D-404A-9CAD-E57131AF9AEC}" sibTransId="{46F51C7A-818E-CF4E-AB2C-16C228136995}"/>
    <dgm:cxn modelId="{084043B7-E83B-4ADA-942F-4B29B2AE3EAB}" type="presParOf" srcId="{AE4F0F0B-B394-A643-8203-AAF5ECF367B2}" destId="{571D2A40-8B71-7F41-B3F5-D89462D2431F}" srcOrd="0" destOrd="0" presId="urn:microsoft.com/office/officeart/2005/8/layout/vList2"/>
    <dgm:cxn modelId="{EFF0FA89-00A9-4B0A-A9F3-4BDE4B8E29A7}" type="presParOf" srcId="{AE4F0F0B-B394-A643-8203-AAF5ECF367B2}" destId="{B3FF34A2-BAC7-584A-A80A-99C24B7EB96B}" srcOrd="1" destOrd="0" presId="urn:microsoft.com/office/officeart/2005/8/layout/vList2"/>
    <dgm:cxn modelId="{86F16E09-B0DA-47DE-A689-38789829C0DF}" type="presParOf" srcId="{AE4F0F0B-B394-A643-8203-AAF5ECF367B2}" destId="{75978F97-1FE7-C649-89E8-186396D2981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CD6E9DB-DAA2-0741-A4DE-8983BC929F76}"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4AB7A2C5-7971-F048-B7A1-E26C977BA88A}">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dirty="0" smtClean="0">
              <a:solidFill>
                <a:srgbClr val="000000"/>
              </a:solidFill>
              <a:latin typeface="Calibri"/>
              <a:cs typeface="Calibri"/>
            </a:rPr>
            <a:t>It is open for a minister of the Union or State to make private visits for campaigning purpose using his or her private vehicle(s). </a:t>
          </a:r>
          <a:endParaRPr lang="en-US" sz="2200" dirty="0">
            <a:solidFill>
              <a:srgbClr val="000000"/>
            </a:solidFill>
            <a:latin typeface="Calibri"/>
            <a:cs typeface="Calibri"/>
          </a:endParaRPr>
        </a:p>
      </dgm:t>
    </dgm:pt>
    <dgm:pt modelId="{C8384B7C-BF7D-4C47-B191-4F87CA4580E4}" type="parTrans" cxnId="{08BDDF67-69DB-AA41-9A94-B84DC7536276}">
      <dgm:prSet/>
      <dgm:spPr/>
      <dgm:t>
        <a:bodyPr/>
        <a:lstStyle/>
        <a:p>
          <a:endParaRPr lang="en-US" sz="2200">
            <a:solidFill>
              <a:srgbClr val="000000"/>
            </a:solidFill>
            <a:latin typeface="Calibri"/>
            <a:cs typeface="Calibri"/>
          </a:endParaRPr>
        </a:p>
      </dgm:t>
    </dgm:pt>
    <dgm:pt modelId="{A19FC1E0-894E-E246-A5AF-7D5DB12ACA10}" type="sibTrans" cxnId="{08BDDF67-69DB-AA41-9A94-B84DC7536276}">
      <dgm:prSet/>
      <dgm:spPr/>
      <dgm:t>
        <a:bodyPr/>
        <a:lstStyle/>
        <a:p>
          <a:endParaRPr lang="en-US" sz="2200">
            <a:solidFill>
              <a:srgbClr val="000000"/>
            </a:solidFill>
            <a:latin typeface="Calibri"/>
            <a:cs typeface="Calibri"/>
          </a:endParaRPr>
        </a:p>
      </dgm:t>
    </dgm:pt>
    <dgm:pt modelId="{5E1B665B-5908-1549-B41C-93DF0585C855}">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dirty="0" smtClean="0">
              <a:solidFill>
                <a:srgbClr val="000000"/>
              </a:solidFill>
              <a:latin typeface="Calibri"/>
              <a:cs typeface="Calibri"/>
            </a:rPr>
            <a:t>For such private visits, the official personal staff of the ministers shall not accompany them. </a:t>
          </a:r>
          <a:endParaRPr lang="en-US" sz="2200" dirty="0">
            <a:solidFill>
              <a:srgbClr val="000000"/>
            </a:solidFill>
            <a:latin typeface="Calibri"/>
            <a:cs typeface="Calibri"/>
          </a:endParaRPr>
        </a:p>
      </dgm:t>
    </dgm:pt>
    <dgm:pt modelId="{63651996-D96D-EE47-8F36-AF2127179EA3}" type="parTrans" cxnId="{19786EB8-0E8D-FC48-8B31-5A716806E965}">
      <dgm:prSet/>
      <dgm:spPr/>
      <dgm:t>
        <a:bodyPr/>
        <a:lstStyle/>
        <a:p>
          <a:endParaRPr lang="en-US" sz="2200">
            <a:solidFill>
              <a:srgbClr val="000000"/>
            </a:solidFill>
            <a:latin typeface="Calibri"/>
            <a:cs typeface="Calibri"/>
          </a:endParaRPr>
        </a:p>
      </dgm:t>
    </dgm:pt>
    <dgm:pt modelId="{AF3FD095-CBAE-5645-8B8D-70F88F45FFBB}" type="sibTrans" cxnId="{19786EB8-0E8D-FC48-8B31-5A716806E965}">
      <dgm:prSet/>
      <dgm:spPr/>
      <dgm:t>
        <a:bodyPr/>
        <a:lstStyle/>
        <a:p>
          <a:endParaRPr lang="en-US" sz="2200">
            <a:solidFill>
              <a:srgbClr val="000000"/>
            </a:solidFill>
            <a:latin typeface="Calibri"/>
            <a:cs typeface="Calibri"/>
          </a:endParaRPr>
        </a:p>
      </dgm:t>
    </dgm:pt>
    <dgm:pt modelId="{674481BB-EDDA-A844-8FFA-AAEE300C96F8}">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dirty="0" smtClean="0">
              <a:solidFill>
                <a:srgbClr val="000000"/>
              </a:solidFill>
              <a:latin typeface="Calibri"/>
              <a:cs typeface="Calibri"/>
            </a:rPr>
            <a:t>If a Union/State Minister is traveling in some emergent situation, out of his HQ on purely official business, </a:t>
          </a:r>
          <a:r>
            <a:rPr lang="en-US" sz="2200" u="sng" dirty="0" smtClean="0">
              <a:solidFill>
                <a:srgbClr val="000000"/>
              </a:solidFill>
              <a:latin typeface="Calibri"/>
              <a:cs typeface="Calibri"/>
            </a:rPr>
            <a:t>which cannot be avoided in public interest, </a:t>
          </a:r>
          <a:r>
            <a:rPr lang="en-US" sz="2200" dirty="0" smtClean="0">
              <a:solidFill>
                <a:srgbClr val="000000"/>
              </a:solidFill>
              <a:latin typeface="Calibri"/>
              <a:cs typeface="Calibri"/>
            </a:rPr>
            <a:t>then a letter certifying to this effect should be sent from the Secretary concerned of the Department to the Chief Secretary of the state where the Minister intends to visit, with a copy to the Commission. </a:t>
          </a:r>
          <a:endParaRPr lang="en-US" sz="2200" dirty="0">
            <a:solidFill>
              <a:srgbClr val="000000"/>
            </a:solidFill>
            <a:latin typeface="Calibri"/>
            <a:cs typeface="Calibri"/>
          </a:endParaRPr>
        </a:p>
      </dgm:t>
    </dgm:pt>
    <dgm:pt modelId="{AE8700E3-EB9E-2847-8153-A880FC6CE5DE}" type="parTrans" cxnId="{AB4269B4-4375-254E-B72A-CEE348BD9209}">
      <dgm:prSet/>
      <dgm:spPr/>
      <dgm:t>
        <a:bodyPr/>
        <a:lstStyle/>
        <a:p>
          <a:endParaRPr lang="en-US" sz="2200">
            <a:solidFill>
              <a:srgbClr val="000000"/>
            </a:solidFill>
            <a:latin typeface="Calibri"/>
            <a:cs typeface="Calibri"/>
          </a:endParaRPr>
        </a:p>
      </dgm:t>
    </dgm:pt>
    <dgm:pt modelId="{9DECF75D-AD05-1D41-9817-F6CC33AEF11D}" type="sibTrans" cxnId="{AB4269B4-4375-254E-B72A-CEE348BD9209}">
      <dgm:prSet/>
      <dgm:spPr/>
      <dgm:t>
        <a:bodyPr/>
        <a:lstStyle/>
        <a:p>
          <a:endParaRPr lang="en-US" sz="2200">
            <a:solidFill>
              <a:srgbClr val="000000"/>
            </a:solidFill>
            <a:latin typeface="Calibri"/>
            <a:cs typeface="Calibri"/>
          </a:endParaRPr>
        </a:p>
      </dgm:t>
    </dgm:pt>
    <dgm:pt modelId="{8B0160D8-9EB1-3A4B-A9F7-18F9117384B8}" type="pres">
      <dgm:prSet presAssocID="{2CD6E9DB-DAA2-0741-A4DE-8983BC929F76}" presName="linear" presStyleCnt="0">
        <dgm:presLayoutVars>
          <dgm:animLvl val="lvl"/>
          <dgm:resizeHandles val="exact"/>
        </dgm:presLayoutVars>
      </dgm:prSet>
      <dgm:spPr/>
      <dgm:t>
        <a:bodyPr/>
        <a:lstStyle/>
        <a:p>
          <a:endParaRPr lang="en-US"/>
        </a:p>
      </dgm:t>
    </dgm:pt>
    <dgm:pt modelId="{3E35753F-93DF-164D-8725-CC1BA8241F3E}" type="pres">
      <dgm:prSet presAssocID="{4AB7A2C5-7971-F048-B7A1-E26C977BA88A}" presName="parentText" presStyleLbl="node1" presStyleIdx="0" presStyleCnt="3" custScaleY="41908" custLinFactY="-28725" custLinFactNeighborY="-100000">
        <dgm:presLayoutVars>
          <dgm:chMax val="0"/>
          <dgm:bulletEnabled val="1"/>
        </dgm:presLayoutVars>
      </dgm:prSet>
      <dgm:spPr/>
      <dgm:t>
        <a:bodyPr/>
        <a:lstStyle/>
        <a:p>
          <a:endParaRPr lang="en-US"/>
        </a:p>
      </dgm:t>
    </dgm:pt>
    <dgm:pt modelId="{B20C9727-8BF7-3C4D-BE61-280D069278D9}" type="pres">
      <dgm:prSet presAssocID="{A19FC1E0-894E-E246-A5AF-7D5DB12ACA10}" presName="spacer" presStyleCnt="0"/>
      <dgm:spPr/>
      <dgm:t>
        <a:bodyPr/>
        <a:lstStyle/>
        <a:p>
          <a:endParaRPr lang="en-US"/>
        </a:p>
      </dgm:t>
    </dgm:pt>
    <dgm:pt modelId="{E1920702-C664-0340-9522-40B38B962706}" type="pres">
      <dgm:prSet presAssocID="{5E1B665B-5908-1549-B41C-93DF0585C855}" presName="parentText" presStyleLbl="node1" presStyleIdx="1" presStyleCnt="3" custScaleY="47081" custLinFactNeighborY="-5869">
        <dgm:presLayoutVars>
          <dgm:chMax val="0"/>
          <dgm:bulletEnabled val="1"/>
        </dgm:presLayoutVars>
      </dgm:prSet>
      <dgm:spPr/>
      <dgm:t>
        <a:bodyPr/>
        <a:lstStyle/>
        <a:p>
          <a:endParaRPr lang="en-US"/>
        </a:p>
      </dgm:t>
    </dgm:pt>
    <dgm:pt modelId="{279A3631-8792-4A4C-8354-2668EF87F150}" type="pres">
      <dgm:prSet presAssocID="{AF3FD095-CBAE-5645-8B8D-70F88F45FFBB}" presName="spacer" presStyleCnt="0"/>
      <dgm:spPr/>
      <dgm:t>
        <a:bodyPr/>
        <a:lstStyle/>
        <a:p>
          <a:endParaRPr lang="en-US"/>
        </a:p>
      </dgm:t>
    </dgm:pt>
    <dgm:pt modelId="{680E7B87-850C-AC41-A9FA-C45C15A5E297}" type="pres">
      <dgm:prSet presAssocID="{674481BB-EDDA-A844-8FFA-AAEE300C96F8}" presName="parentText" presStyleLbl="node1" presStyleIdx="2" presStyleCnt="3" custScaleY="101303" custLinFactNeighborY="18791">
        <dgm:presLayoutVars>
          <dgm:chMax val="0"/>
          <dgm:bulletEnabled val="1"/>
        </dgm:presLayoutVars>
      </dgm:prSet>
      <dgm:spPr/>
      <dgm:t>
        <a:bodyPr/>
        <a:lstStyle/>
        <a:p>
          <a:endParaRPr lang="en-US"/>
        </a:p>
      </dgm:t>
    </dgm:pt>
  </dgm:ptLst>
  <dgm:cxnLst>
    <dgm:cxn modelId="{19786EB8-0E8D-FC48-8B31-5A716806E965}" srcId="{2CD6E9DB-DAA2-0741-A4DE-8983BC929F76}" destId="{5E1B665B-5908-1549-B41C-93DF0585C855}" srcOrd="1" destOrd="0" parTransId="{63651996-D96D-EE47-8F36-AF2127179EA3}" sibTransId="{AF3FD095-CBAE-5645-8B8D-70F88F45FFBB}"/>
    <dgm:cxn modelId="{EEF7C8E2-C431-4879-B842-406FF518E41D}" type="presOf" srcId="{674481BB-EDDA-A844-8FFA-AAEE300C96F8}" destId="{680E7B87-850C-AC41-A9FA-C45C15A5E297}" srcOrd="0" destOrd="0" presId="urn:microsoft.com/office/officeart/2005/8/layout/vList2"/>
    <dgm:cxn modelId="{02AD935F-6A76-4F3A-84C8-9001C20FE144}" type="presOf" srcId="{4AB7A2C5-7971-F048-B7A1-E26C977BA88A}" destId="{3E35753F-93DF-164D-8725-CC1BA8241F3E}" srcOrd="0" destOrd="0" presId="urn:microsoft.com/office/officeart/2005/8/layout/vList2"/>
    <dgm:cxn modelId="{1D31EC8F-9A27-45E8-8ADD-A030436927E9}" type="presOf" srcId="{2CD6E9DB-DAA2-0741-A4DE-8983BC929F76}" destId="{8B0160D8-9EB1-3A4B-A9F7-18F9117384B8}" srcOrd="0" destOrd="0" presId="urn:microsoft.com/office/officeart/2005/8/layout/vList2"/>
    <dgm:cxn modelId="{08BDDF67-69DB-AA41-9A94-B84DC7536276}" srcId="{2CD6E9DB-DAA2-0741-A4DE-8983BC929F76}" destId="{4AB7A2C5-7971-F048-B7A1-E26C977BA88A}" srcOrd="0" destOrd="0" parTransId="{C8384B7C-BF7D-4C47-B191-4F87CA4580E4}" sibTransId="{A19FC1E0-894E-E246-A5AF-7D5DB12ACA10}"/>
    <dgm:cxn modelId="{8DFD1521-0540-479D-A03C-A7B93B48CD58}" type="presOf" srcId="{5E1B665B-5908-1549-B41C-93DF0585C855}" destId="{E1920702-C664-0340-9522-40B38B962706}" srcOrd="0" destOrd="0" presId="urn:microsoft.com/office/officeart/2005/8/layout/vList2"/>
    <dgm:cxn modelId="{AB4269B4-4375-254E-B72A-CEE348BD9209}" srcId="{2CD6E9DB-DAA2-0741-A4DE-8983BC929F76}" destId="{674481BB-EDDA-A844-8FFA-AAEE300C96F8}" srcOrd="2" destOrd="0" parTransId="{AE8700E3-EB9E-2847-8153-A880FC6CE5DE}" sibTransId="{9DECF75D-AD05-1D41-9817-F6CC33AEF11D}"/>
    <dgm:cxn modelId="{09F90D20-E429-4539-8EE5-8D587255EBC5}" type="presParOf" srcId="{8B0160D8-9EB1-3A4B-A9F7-18F9117384B8}" destId="{3E35753F-93DF-164D-8725-CC1BA8241F3E}" srcOrd="0" destOrd="0" presId="urn:microsoft.com/office/officeart/2005/8/layout/vList2"/>
    <dgm:cxn modelId="{F9E1D1C8-EBC0-4DF9-A0F0-83F0AD52953B}" type="presParOf" srcId="{8B0160D8-9EB1-3A4B-A9F7-18F9117384B8}" destId="{B20C9727-8BF7-3C4D-BE61-280D069278D9}" srcOrd="1" destOrd="0" presId="urn:microsoft.com/office/officeart/2005/8/layout/vList2"/>
    <dgm:cxn modelId="{DCA1C69F-0035-4B25-B909-252CA6E9A782}" type="presParOf" srcId="{8B0160D8-9EB1-3A4B-A9F7-18F9117384B8}" destId="{E1920702-C664-0340-9522-40B38B962706}" srcOrd="2" destOrd="0" presId="urn:microsoft.com/office/officeart/2005/8/layout/vList2"/>
    <dgm:cxn modelId="{FFE65991-7099-4B4D-A53B-80B745A007EA}" type="presParOf" srcId="{8B0160D8-9EB1-3A4B-A9F7-18F9117384B8}" destId="{279A3631-8792-4A4C-8354-2668EF87F150}" srcOrd="3" destOrd="0" presId="urn:microsoft.com/office/officeart/2005/8/layout/vList2"/>
    <dgm:cxn modelId="{95FB4810-C179-43CC-99C6-50B217D6F2D9}" type="presParOf" srcId="{8B0160D8-9EB1-3A4B-A9F7-18F9117384B8}" destId="{680E7B87-850C-AC41-A9FA-C45C15A5E29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678E043-A3AB-B143-93E7-71491669ECA1}"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4CF4F2B0-9E7F-A443-9382-88FF486511D9}">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rgbClr val="000000"/>
              </a:solidFill>
              <a:latin typeface="Calibri"/>
              <a:cs typeface="Calibri"/>
            </a:rPr>
            <a:t>During tour to emergent situation, the Chief Secretary may provide the Minister with Government vehicle and accommodation and other usual courtesies for his official trip. </a:t>
          </a:r>
          <a:endParaRPr lang="en-US" sz="2200" b="1" dirty="0">
            <a:solidFill>
              <a:srgbClr val="000000"/>
            </a:solidFill>
            <a:latin typeface="Calibri"/>
            <a:cs typeface="Calibri"/>
          </a:endParaRPr>
        </a:p>
      </dgm:t>
    </dgm:pt>
    <dgm:pt modelId="{394DBB84-2D61-0848-A97C-66033A38F575}" type="parTrans" cxnId="{8E3A9FED-5960-8C46-9489-AA396F34FE46}">
      <dgm:prSet/>
      <dgm:spPr/>
      <dgm:t>
        <a:bodyPr/>
        <a:lstStyle/>
        <a:p>
          <a:endParaRPr lang="en-US" sz="2200" b="1">
            <a:solidFill>
              <a:srgbClr val="000000"/>
            </a:solidFill>
            <a:latin typeface="Calibri"/>
            <a:cs typeface="Calibri"/>
          </a:endParaRPr>
        </a:p>
      </dgm:t>
    </dgm:pt>
    <dgm:pt modelId="{FBC9F5DC-31DF-F74B-9139-9E1DDF1B3C91}" type="sibTrans" cxnId="{8E3A9FED-5960-8C46-9489-AA396F34FE46}">
      <dgm:prSet/>
      <dgm:spPr/>
      <dgm:t>
        <a:bodyPr/>
        <a:lstStyle/>
        <a:p>
          <a:endParaRPr lang="en-US" sz="2200" b="1">
            <a:solidFill>
              <a:srgbClr val="000000"/>
            </a:solidFill>
            <a:latin typeface="Calibri"/>
            <a:cs typeface="Calibri"/>
          </a:endParaRPr>
        </a:p>
      </dgm:t>
    </dgm:pt>
    <dgm:pt modelId="{5534B811-7D60-C94D-A173-46E7279E9B04}">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chemeClr val="tx2">
                  <a:lumMod val="75000"/>
                </a:schemeClr>
              </a:solidFill>
              <a:latin typeface="Calibri"/>
              <a:cs typeface="Calibri"/>
            </a:rPr>
            <a:t>However, immediately preceding or during or in continuation of such an official tour, no minister can carry out or combine any election campaign or political activity. </a:t>
          </a:r>
          <a:endParaRPr lang="en-US" sz="2200" b="1" dirty="0">
            <a:solidFill>
              <a:schemeClr val="tx2">
                <a:lumMod val="75000"/>
              </a:schemeClr>
            </a:solidFill>
            <a:latin typeface="Calibri"/>
            <a:cs typeface="Calibri"/>
          </a:endParaRPr>
        </a:p>
      </dgm:t>
    </dgm:pt>
    <dgm:pt modelId="{AD69D363-9B1F-B64B-862B-3C937F25A723}" type="parTrans" cxnId="{70DF073B-04D9-1F47-904B-E09FBEAE6BBE}">
      <dgm:prSet/>
      <dgm:spPr/>
      <dgm:t>
        <a:bodyPr/>
        <a:lstStyle/>
        <a:p>
          <a:endParaRPr lang="en-US" sz="2200" b="1">
            <a:solidFill>
              <a:srgbClr val="000000"/>
            </a:solidFill>
            <a:latin typeface="Calibri"/>
            <a:cs typeface="Calibri"/>
          </a:endParaRPr>
        </a:p>
      </dgm:t>
    </dgm:pt>
    <dgm:pt modelId="{71B0B45B-BF6E-6340-AA94-3E37AE499F5F}" type="sibTrans" cxnId="{70DF073B-04D9-1F47-904B-E09FBEAE6BBE}">
      <dgm:prSet/>
      <dgm:spPr/>
      <dgm:t>
        <a:bodyPr/>
        <a:lstStyle/>
        <a:p>
          <a:endParaRPr lang="en-US" sz="2200" b="1">
            <a:solidFill>
              <a:srgbClr val="000000"/>
            </a:solidFill>
            <a:latin typeface="Calibri"/>
            <a:cs typeface="Calibri"/>
          </a:endParaRPr>
        </a:p>
      </dgm:t>
    </dgm:pt>
    <dgm:pt modelId="{3B43E996-5BEB-A443-8DF8-7D9FF40A48F4}" type="pres">
      <dgm:prSet presAssocID="{5678E043-A3AB-B143-93E7-71491669ECA1}" presName="linear" presStyleCnt="0">
        <dgm:presLayoutVars>
          <dgm:animLvl val="lvl"/>
          <dgm:resizeHandles val="exact"/>
        </dgm:presLayoutVars>
      </dgm:prSet>
      <dgm:spPr/>
      <dgm:t>
        <a:bodyPr/>
        <a:lstStyle/>
        <a:p>
          <a:endParaRPr lang="en-US"/>
        </a:p>
      </dgm:t>
    </dgm:pt>
    <dgm:pt modelId="{1AA099A5-0C48-3F48-A282-7F6659D025E3}" type="pres">
      <dgm:prSet presAssocID="{4CF4F2B0-9E7F-A443-9382-88FF486511D9}" presName="parentText" presStyleLbl="node1" presStyleIdx="0" presStyleCnt="2">
        <dgm:presLayoutVars>
          <dgm:chMax val="0"/>
          <dgm:bulletEnabled val="1"/>
        </dgm:presLayoutVars>
      </dgm:prSet>
      <dgm:spPr/>
      <dgm:t>
        <a:bodyPr/>
        <a:lstStyle/>
        <a:p>
          <a:endParaRPr lang="en-US"/>
        </a:p>
      </dgm:t>
    </dgm:pt>
    <dgm:pt modelId="{6A346FD2-4EC7-794F-A247-B8ED26714911}" type="pres">
      <dgm:prSet presAssocID="{FBC9F5DC-31DF-F74B-9139-9E1DDF1B3C91}" presName="spacer" presStyleCnt="0"/>
      <dgm:spPr/>
      <dgm:t>
        <a:bodyPr/>
        <a:lstStyle/>
        <a:p>
          <a:endParaRPr lang="en-US"/>
        </a:p>
      </dgm:t>
    </dgm:pt>
    <dgm:pt modelId="{116FB601-B263-EE49-BE51-E14FED9A37AE}" type="pres">
      <dgm:prSet presAssocID="{5534B811-7D60-C94D-A173-46E7279E9B04}" presName="parentText" presStyleLbl="node1" presStyleIdx="1" presStyleCnt="2">
        <dgm:presLayoutVars>
          <dgm:chMax val="0"/>
          <dgm:bulletEnabled val="1"/>
        </dgm:presLayoutVars>
      </dgm:prSet>
      <dgm:spPr/>
      <dgm:t>
        <a:bodyPr/>
        <a:lstStyle/>
        <a:p>
          <a:endParaRPr lang="en-US"/>
        </a:p>
      </dgm:t>
    </dgm:pt>
  </dgm:ptLst>
  <dgm:cxnLst>
    <dgm:cxn modelId="{70DF073B-04D9-1F47-904B-E09FBEAE6BBE}" srcId="{5678E043-A3AB-B143-93E7-71491669ECA1}" destId="{5534B811-7D60-C94D-A173-46E7279E9B04}" srcOrd="1" destOrd="0" parTransId="{AD69D363-9B1F-B64B-862B-3C937F25A723}" sibTransId="{71B0B45B-BF6E-6340-AA94-3E37AE499F5F}"/>
    <dgm:cxn modelId="{20FBD6DD-F1D9-461C-B345-9D23819833D2}" type="presOf" srcId="{4CF4F2B0-9E7F-A443-9382-88FF486511D9}" destId="{1AA099A5-0C48-3F48-A282-7F6659D025E3}" srcOrd="0" destOrd="0" presId="urn:microsoft.com/office/officeart/2005/8/layout/vList2"/>
    <dgm:cxn modelId="{8E3A9FED-5960-8C46-9489-AA396F34FE46}" srcId="{5678E043-A3AB-B143-93E7-71491669ECA1}" destId="{4CF4F2B0-9E7F-A443-9382-88FF486511D9}" srcOrd="0" destOrd="0" parTransId="{394DBB84-2D61-0848-A97C-66033A38F575}" sibTransId="{FBC9F5DC-31DF-F74B-9139-9E1DDF1B3C91}"/>
    <dgm:cxn modelId="{39AE204A-BF4D-4024-8220-7765AA58943F}" type="presOf" srcId="{5534B811-7D60-C94D-A173-46E7279E9B04}" destId="{116FB601-B263-EE49-BE51-E14FED9A37AE}" srcOrd="0" destOrd="0" presId="urn:microsoft.com/office/officeart/2005/8/layout/vList2"/>
    <dgm:cxn modelId="{6664A342-4414-4618-B189-E024390A4E29}" type="presOf" srcId="{5678E043-A3AB-B143-93E7-71491669ECA1}" destId="{3B43E996-5BEB-A443-8DF8-7D9FF40A48F4}" srcOrd="0" destOrd="0" presId="urn:microsoft.com/office/officeart/2005/8/layout/vList2"/>
    <dgm:cxn modelId="{4B1962E8-CAC7-4BB0-927D-86D446233AFD}" type="presParOf" srcId="{3B43E996-5BEB-A443-8DF8-7D9FF40A48F4}" destId="{1AA099A5-0C48-3F48-A282-7F6659D025E3}" srcOrd="0" destOrd="0" presId="urn:microsoft.com/office/officeart/2005/8/layout/vList2"/>
    <dgm:cxn modelId="{61A56FB9-CDDA-403B-9A0D-A45CEADA2A82}" type="presParOf" srcId="{3B43E996-5BEB-A443-8DF8-7D9FF40A48F4}" destId="{6A346FD2-4EC7-794F-A247-B8ED26714911}" srcOrd="1" destOrd="0" presId="urn:microsoft.com/office/officeart/2005/8/layout/vList2"/>
    <dgm:cxn modelId="{E2B78DAD-7858-4A3D-B347-34FDB4AD18CF}" type="presParOf" srcId="{3B43E996-5BEB-A443-8DF8-7D9FF40A48F4}" destId="{116FB601-B263-EE49-BE51-E14FED9A37A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65DA2D-FE3C-2E47-ABF8-0EFAD41664B4}" type="doc">
      <dgm:prSet loTypeId="urn:microsoft.com/office/officeart/2005/8/layout/default#1" loCatId="" qsTypeId="urn:microsoft.com/office/officeart/2005/8/quickstyle/simple1" qsCatId="simple" csTypeId="urn:microsoft.com/office/officeart/2005/8/colors/colorful1#1" csCatId="colorful" phldr="1"/>
      <dgm:spPr/>
      <dgm:t>
        <a:bodyPr/>
        <a:lstStyle/>
        <a:p>
          <a:endParaRPr lang="en-US"/>
        </a:p>
      </dgm:t>
    </dgm:pt>
    <dgm:pt modelId="{2839456E-318C-9C49-BD3E-6FF66E6E394E}">
      <dgm:prSet phldrT="[Text]" custT="1"/>
      <dgm:spPr/>
      <dgm:t>
        <a:bodyPr/>
        <a:lstStyle/>
        <a:p>
          <a:endParaRPr lang="en-US" sz="1800" b="1" dirty="0">
            <a:latin typeface="Calibri"/>
            <a:cs typeface="Calibri"/>
          </a:endParaRPr>
        </a:p>
      </dgm:t>
    </dgm:pt>
    <dgm:pt modelId="{8929BB06-86B8-6B4E-A3E0-4F5DF1CED742}" type="parTrans" cxnId="{6488A0DC-42B4-7446-999E-6E4246D0D820}">
      <dgm:prSet/>
      <dgm:spPr/>
      <dgm:t>
        <a:bodyPr/>
        <a:lstStyle/>
        <a:p>
          <a:endParaRPr lang="en-US" sz="1800" b="1">
            <a:solidFill>
              <a:srgbClr val="000000"/>
            </a:solidFill>
            <a:latin typeface="Calibri"/>
            <a:cs typeface="Calibri"/>
          </a:endParaRPr>
        </a:p>
      </dgm:t>
    </dgm:pt>
    <dgm:pt modelId="{2A2DD7C1-1B68-8948-8D0D-02BCF694A241}" type="sibTrans" cxnId="{6488A0DC-42B4-7446-999E-6E4246D0D820}">
      <dgm:prSet/>
      <dgm:spPr/>
      <dgm:t>
        <a:bodyPr/>
        <a:lstStyle/>
        <a:p>
          <a:endParaRPr lang="en-US" sz="1800" b="1">
            <a:solidFill>
              <a:srgbClr val="000000"/>
            </a:solidFill>
            <a:latin typeface="Calibri"/>
            <a:cs typeface="Calibri"/>
          </a:endParaRPr>
        </a:p>
      </dgm:t>
    </dgm:pt>
    <dgm:pt modelId="{69AC860E-2222-CA4C-8F62-198747C73703}">
      <dgm:prSet phldrT="[Text]" custT="1"/>
      <dgm:spPr/>
      <dgm:t>
        <a:bodyPr/>
        <a:lstStyle/>
        <a:p>
          <a:endParaRPr lang="en-US" sz="1800" b="1" dirty="0">
            <a:latin typeface="Calibri"/>
            <a:cs typeface="Calibri"/>
          </a:endParaRPr>
        </a:p>
      </dgm:t>
    </dgm:pt>
    <dgm:pt modelId="{E3D3A545-A557-A043-9E1A-1D325A929872}" type="parTrans" cxnId="{D38B5274-237F-7347-9DEE-460C7D069E90}">
      <dgm:prSet/>
      <dgm:spPr/>
      <dgm:t>
        <a:bodyPr/>
        <a:lstStyle/>
        <a:p>
          <a:endParaRPr lang="en-US" sz="1800" b="1">
            <a:solidFill>
              <a:srgbClr val="000000"/>
            </a:solidFill>
            <a:latin typeface="Calibri"/>
            <a:cs typeface="Calibri"/>
          </a:endParaRPr>
        </a:p>
      </dgm:t>
    </dgm:pt>
    <dgm:pt modelId="{F7EED5E5-DFDD-744A-8CBA-CC958074AB3A}" type="sibTrans" cxnId="{D38B5274-237F-7347-9DEE-460C7D069E90}">
      <dgm:prSet/>
      <dgm:spPr/>
      <dgm:t>
        <a:bodyPr/>
        <a:lstStyle/>
        <a:p>
          <a:endParaRPr lang="en-US" sz="1800" b="1">
            <a:solidFill>
              <a:srgbClr val="000000"/>
            </a:solidFill>
            <a:latin typeface="Calibri"/>
            <a:cs typeface="Calibri"/>
          </a:endParaRPr>
        </a:p>
      </dgm:t>
    </dgm:pt>
    <dgm:pt modelId="{C5F1579E-D34E-5640-A6F3-57AB18976100}">
      <dgm:prSet phldrT="[Text]" custT="1"/>
      <dgm:spPr/>
      <dgm:t>
        <a:bodyPr/>
        <a:lstStyle/>
        <a:p>
          <a:endParaRPr lang="en-US" sz="1800" b="1" dirty="0">
            <a:latin typeface="Calibri"/>
            <a:cs typeface="Calibri"/>
          </a:endParaRPr>
        </a:p>
      </dgm:t>
    </dgm:pt>
    <dgm:pt modelId="{6C91CDB2-8E41-2D40-9ADC-8E0E8C832DD3}" type="parTrans" cxnId="{92BBFF84-740E-7047-BB99-FADD7FA45D84}">
      <dgm:prSet/>
      <dgm:spPr/>
      <dgm:t>
        <a:bodyPr/>
        <a:lstStyle/>
        <a:p>
          <a:endParaRPr lang="en-US" sz="1800" b="1">
            <a:solidFill>
              <a:srgbClr val="000000"/>
            </a:solidFill>
            <a:latin typeface="Calibri"/>
            <a:cs typeface="Calibri"/>
          </a:endParaRPr>
        </a:p>
      </dgm:t>
    </dgm:pt>
    <dgm:pt modelId="{4F85830D-925D-3042-8DF0-55156FA4B4D5}" type="sibTrans" cxnId="{92BBFF84-740E-7047-BB99-FADD7FA45D84}">
      <dgm:prSet/>
      <dgm:spPr/>
      <dgm:t>
        <a:bodyPr/>
        <a:lstStyle/>
        <a:p>
          <a:endParaRPr lang="en-US" sz="1800" b="1">
            <a:solidFill>
              <a:srgbClr val="000000"/>
            </a:solidFill>
            <a:latin typeface="Calibri"/>
            <a:cs typeface="Calibri"/>
          </a:endParaRPr>
        </a:p>
      </dgm:t>
    </dgm:pt>
    <dgm:pt modelId="{98FD7575-67F6-A442-9BAB-8D04B96099EA}">
      <dgm:prSet phldrT="[Text]" custT="1"/>
      <dgm:spPr/>
      <dgm:t>
        <a:bodyPr/>
        <a:lstStyle/>
        <a:p>
          <a:endParaRPr lang="en-US" sz="1800" b="1" dirty="0">
            <a:latin typeface="Calibri"/>
            <a:cs typeface="Calibri"/>
          </a:endParaRPr>
        </a:p>
      </dgm:t>
    </dgm:pt>
    <dgm:pt modelId="{28711A6F-C597-1C46-937C-0CE530D5264E}" type="parTrans" cxnId="{40023F14-D623-5442-B60F-980E23F3FF0C}">
      <dgm:prSet/>
      <dgm:spPr/>
      <dgm:t>
        <a:bodyPr/>
        <a:lstStyle/>
        <a:p>
          <a:endParaRPr lang="en-US" sz="1800" b="1">
            <a:solidFill>
              <a:srgbClr val="000000"/>
            </a:solidFill>
            <a:latin typeface="Calibri"/>
            <a:cs typeface="Calibri"/>
          </a:endParaRPr>
        </a:p>
      </dgm:t>
    </dgm:pt>
    <dgm:pt modelId="{0064973A-5C1A-E342-A403-978F36806E79}" type="sibTrans" cxnId="{40023F14-D623-5442-B60F-980E23F3FF0C}">
      <dgm:prSet/>
      <dgm:spPr/>
      <dgm:t>
        <a:bodyPr/>
        <a:lstStyle/>
        <a:p>
          <a:endParaRPr lang="en-US" sz="1800" b="1">
            <a:solidFill>
              <a:srgbClr val="000000"/>
            </a:solidFill>
            <a:latin typeface="Calibri"/>
            <a:cs typeface="Calibri"/>
          </a:endParaRPr>
        </a:p>
      </dgm:t>
    </dgm:pt>
    <dgm:pt modelId="{D75BF91F-7906-634D-8372-2306A0311EF1}">
      <dgm:prSet phldrT="[Text]" custT="1"/>
      <dgm:spPr/>
      <dgm:t>
        <a:bodyPr/>
        <a:lstStyle/>
        <a:p>
          <a:endParaRPr lang="en-US" sz="1800" b="1" dirty="0">
            <a:latin typeface="Calibri"/>
            <a:cs typeface="Calibri"/>
          </a:endParaRPr>
        </a:p>
      </dgm:t>
    </dgm:pt>
    <dgm:pt modelId="{890A0B04-1E73-6749-8D54-10775793DD1D}" type="parTrans" cxnId="{1A998AB9-F349-E442-B553-043534489F1E}">
      <dgm:prSet/>
      <dgm:spPr/>
      <dgm:t>
        <a:bodyPr/>
        <a:lstStyle/>
        <a:p>
          <a:endParaRPr lang="en-US" sz="1800" b="1">
            <a:solidFill>
              <a:srgbClr val="000000"/>
            </a:solidFill>
            <a:latin typeface="Calibri"/>
            <a:cs typeface="Calibri"/>
          </a:endParaRPr>
        </a:p>
      </dgm:t>
    </dgm:pt>
    <dgm:pt modelId="{51BD6E22-06CA-5047-A81E-5FDCA8F5D37D}" type="sibTrans" cxnId="{1A998AB9-F349-E442-B553-043534489F1E}">
      <dgm:prSet/>
      <dgm:spPr/>
      <dgm:t>
        <a:bodyPr/>
        <a:lstStyle/>
        <a:p>
          <a:endParaRPr lang="en-US" sz="1800" b="1">
            <a:solidFill>
              <a:srgbClr val="000000"/>
            </a:solidFill>
            <a:latin typeface="Calibri"/>
            <a:cs typeface="Calibri"/>
          </a:endParaRPr>
        </a:p>
      </dgm:t>
    </dgm:pt>
    <dgm:pt modelId="{C8BBB1C0-CB62-0741-BED7-ACB2C0A624D2}">
      <dgm:prSet phldrT="[Text]" custT="1"/>
      <dgm:spPr/>
      <dgm:t>
        <a:bodyPr/>
        <a:lstStyle/>
        <a:p>
          <a:endParaRPr lang="en-US" sz="1800" b="1" dirty="0">
            <a:latin typeface="Calibri"/>
            <a:cs typeface="Calibri"/>
          </a:endParaRPr>
        </a:p>
      </dgm:t>
    </dgm:pt>
    <dgm:pt modelId="{1C266876-A812-5F48-B770-EBA4C0F39346}" type="parTrans" cxnId="{ED27AC93-A309-8B42-A3D8-DA714502570E}">
      <dgm:prSet/>
      <dgm:spPr/>
      <dgm:t>
        <a:bodyPr/>
        <a:lstStyle/>
        <a:p>
          <a:endParaRPr lang="en-US" sz="1800" b="1">
            <a:solidFill>
              <a:srgbClr val="000000"/>
            </a:solidFill>
            <a:latin typeface="Calibri"/>
            <a:cs typeface="Calibri"/>
          </a:endParaRPr>
        </a:p>
      </dgm:t>
    </dgm:pt>
    <dgm:pt modelId="{95A1D13C-7A29-8240-B7E6-99259E462C4A}" type="sibTrans" cxnId="{ED27AC93-A309-8B42-A3D8-DA714502570E}">
      <dgm:prSet/>
      <dgm:spPr/>
      <dgm:t>
        <a:bodyPr/>
        <a:lstStyle/>
        <a:p>
          <a:endParaRPr lang="en-US" sz="1800" b="1">
            <a:solidFill>
              <a:srgbClr val="000000"/>
            </a:solidFill>
            <a:latin typeface="Calibri"/>
            <a:cs typeface="Calibri"/>
          </a:endParaRPr>
        </a:p>
      </dgm:t>
    </dgm:pt>
    <dgm:pt modelId="{2ABC2D18-745B-2742-BBF9-C2C597D94A0F}">
      <dgm:prSet phldrT="[Text]" custT="1"/>
      <dgm:spPr/>
      <dgm:t>
        <a:bodyPr/>
        <a:lstStyle/>
        <a:p>
          <a:endParaRPr lang="en-US" sz="1800" b="1" dirty="0">
            <a:latin typeface="Calibri"/>
            <a:cs typeface="Calibri"/>
          </a:endParaRPr>
        </a:p>
      </dgm:t>
    </dgm:pt>
    <dgm:pt modelId="{71232290-302F-E64F-BDDB-0371FD345E35}" type="parTrans" cxnId="{08255487-DBE0-6343-BAD9-4F1C9E34E3D9}">
      <dgm:prSet/>
      <dgm:spPr/>
      <dgm:t>
        <a:bodyPr/>
        <a:lstStyle/>
        <a:p>
          <a:endParaRPr lang="en-US" sz="1800" b="1">
            <a:solidFill>
              <a:srgbClr val="000000"/>
            </a:solidFill>
            <a:latin typeface="Calibri"/>
            <a:cs typeface="Calibri"/>
          </a:endParaRPr>
        </a:p>
      </dgm:t>
    </dgm:pt>
    <dgm:pt modelId="{F94FC9DD-BCF4-7E4D-97E3-C3AEC1C3E449}" type="sibTrans" cxnId="{08255487-DBE0-6343-BAD9-4F1C9E34E3D9}">
      <dgm:prSet/>
      <dgm:spPr/>
      <dgm:t>
        <a:bodyPr/>
        <a:lstStyle/>
        <a:p>
          <a:endParaRPr lang="en-US" sz="1800" b="1">
            <a:solidFill>
              <a:srgbClr val="000000"/>
            </a:solidFill>
            <a:latin typeface="Calibri"/>
            <a:cs typeface="Calibri"/>
          </a:endParaRPr>
        </a:p>
      </dgm:t>
    </dgm:pt>
    <dgm:pt modelId="{5C76EE22-2D48-2D4F-BD5A-F86AC99FBF01}">
      <dgm:prSet phldrT="[Text]" custT="1"/>
      <dgm:spPr/>
      <dgm:t>
        <a:bodyPr/>
        <a:lstStyle/>
        <a:p>
          <a:r>
            <a:rPr lang="en-US" sz="1800" b="1" smtClean="0">
              <a:latin typeface="Calibri"/>
              <a:cs typeface="Calibri"/>
            </a:rPr>
            <a:t>4</a:t>
          </a:r>
        </a:p>
        <a:p>
          <a:r>
            <a:rPr lang="en-US" sz="1800" b="1" smtClean="0">
              <a:latin typeface="Calibri"/>
              <a:cs typeface="Calibri"/>
            </a:rPr>
            <a:t> MCC applicable to officials</a:t>
          </a:r>
          <a:endParaRPr lang="en-US" sz="1800" b="1" dirty="0">
            <a:latin typeface="Calibri"/>
            <a:cs typeface="Calibri"/>
          </a:endParaRPr>
        </a:p>
      </dgm:t>
    </dgm:pt>
    <dgm:pt modelId="{E9221FF9-C99D-DC44-B126-28CA79A9B2BB}" type="parTrans" cxnId="{75550E91-7A13-684C-9274-D3F0E4B6D90C}">
      <dgm:prSet/>
      <dgm:spPr/>
      <dgm:t>
        <a:bodyPr/>
        <a:lstStyle/>
        <a:p>
          <a:endParaRPr lang="en-US"/>
        </a:p>
      </dgm:t>
    </dgm:pt>
    <dgm:pt modelId="{5DE6DBD6-73D7-8E49-AD6A-642CC0C54B3B}" type="sibTrans" cxnId="{75550E91-7A13-684C-9274-D3F0E4B6D90C}">
      <dgm:prSet/>
      <dgm:spPr/>
      <dgm:t>
        <a:bodyPr/>
        <a:lstStyle/>
        <a:p>
          <a:endParaRPr lang="en-US"/>
        </a:p>
      </dgm:t>
    </dgm:pt>
    <dgm:pt modelId="{749AECBA-93E9-374B-9499-3F7CF180D458}">
      <dgm:prSet phldrT="[Text]" custT="1"/>
      <dgm:spPr/>
      <dgm:t>
        <a:bodyPr/>
        <a:lstStyle/>
        <a:p>
          <a:endParaRPr lang="en-US" sz="1800" b="1" dirty="0">
            <a:latin typeface="Calibri"/>
            <a:cs typeface="Calibri"/>
          </a:endParaRPr>
        </a:p>
      </dgm:t>
    </dgm:pt>
    <dgm:pt modelId="{204D952E-FCE2-4547-8B4C-9494C72124ED}" type="parTrans" cxnId="{D71EC323-26AF-9244-AC6F-FB4D66E956F1}">
      <dgm:prSet/>
      <dgm:spPr/>
      <dgm:t>
        <a:bodyPr/>
        <a:lstStyle/>
        <a:p>
          <a:endParaRPr lang="en-US"/>
        </a:p>
      </dgm:t>
    </dgm:pt>
    <dgm:pt modelId="{8C5C9EEC-4661-0C4C-8DD4-DA554DF3BF9C}" type="sibTrans" cxnId="{D71EC323-26AF-9244-AC6F-FB4D66E956F1}">
      <dgm:prSet/>
      <dgm:spPr/>
      <dgm:t>
        <a:bodyPr/>
        <a:lstStyle/>
        <a:p>
          <a:endParaRPr lang="en-US"/>
        </a:p>
      </dgm:t>
    </dgm:pt>
    <dgm:pt modelId="{CFA34232-AFAE-C14A-86CE-BA1015178FF3}">
      <dgm:prSet phldrT="[Text]" custT="1"/>
      <dgm:spPr/>
      <dgm:t>
        <a:bodyPr/>
        <a:lstStyle/>
        <a:p>
          <a:endParaRPr lang="en-US" sz="1800" b="1" dirty="0">
            <a:latin typeface="Calibri"/>
            <a:cs typeface="Calibri"/>
          </a:endParaRPr>
        </a:p>
      </dgm:t>
    </dgm:pt>
    <dgm:pt modelId="{C4A8F31B-2E02-9E41-8B85-1EA39AE18B01}" type="sibTrans" cxnId="{F1504B33-D628-DC4B-9435-2B6F2F1E43B7}">
      <dgm:prSet/>
      <dgm:spPr/>
      <dgm:t>
        <a:bodyPr/>
        <a:lstStyle/>
        <a:p>
          <a:endParaRPr lang="en-US" sz="1800">
            <a:latin typeface="Calibri"/>
            <a:cs typeface="Calibri"/>
          </a:endParaRPr>
        </a:p>
      </dgm:t>
    </dgm:pt>
    <dgm:pt modelId="{9875FCF4-107B-5F45-9B1D-A48F0E35E418}" type="parTrans" cxnId="{F1504B33-D628-DC4B-9435-2B6F2F1E43B7}">
      <dgm:prSet/>
      <dgm:spPr/>
      <dgm:t>
        <a:bodyPr/>
        <a:lstStyle/>
        <a:p>
          <a:endParaRPr lang="en-US" sz="1800">
            <a:latin typeface="Calibri"/>
            <a:cs typeface="Calibri"/>
          </a:endParaRPr>
        </a:p>
      </dgm:t>
    </dgm:pt>
    <dgm:pt modelId="{8DFB0FAE-8158-4496-A077-4EB1D8977D2F}">
      <dgm:prSet phldrT="[Text]"/>
      <dgm:spPr/>
      <dgm:t>
        <a:bodyPr/>
        <a:lstStyle/>
        <a:p>
          <a:endParaRPr lang="en-US" b="0" dirty="0">
            <a:latin typeface="Calibri"/>
            <a:cs typeface="Calibri"/>
          </a:endParaRPr>
        </a:p>
      </dgm:t>
    </dgm:pt>
    <dgm:pt modelId="{7A2055DA-BAFB-41E1-B320-0FC4D1F8195D}" type="parTrans" cxnId="{C92EC7C9-9395-4B26-BBFE-DE17F0C5F834}">
      <dgm:prSet/>
      <dgm:spPr/>
      <dgm:t>
        <a:bodyPr/>
        <a:lstStyle/>
        <a:p>
          <a:endParaRPr lang="en-US"/>
        </a:p>
      </dgm:t>
    </dgm:pt>
    <dgm:pt modelId="{1114FAAB-B2FF-4948-8534-A3AD2B91101E}" type="sibTrans" cxnId="{C92EC7C9-9395-4B26-BBFE-DE17F0C5F834}">
      <dgm:prSet/>
      <dgm:spPr/>
      <dgm:t>
        <a:bodyPr/>
        <a:lstStyle/>
        <a:p>
          <a:endParaRPr lang="en-US"/>
        </a:p>
      </dgm:t>
    </dgm:pt>
    <dgm:pt modelId="{C3002466-1E65-9E48-A531-D5F957471352}" type="pres">
      <dgm:prSet presAssocID="{2765DA2D-FE3C-2E47-ABF8-0EFAD41664B4}" presName="diagram" presStyleCnt="0">
        <dgm:presLayoutVars>
          <dgm:dir/>
          <dgm:resizeHandles val="exact"/>
        </dgm:presLayoutVars>
      </dgm:prSet>
      <dgm:spPr/>
      <dgm:t>
        <a:bodyPr/>
        <a:lstStyle/>
        <a:p>
          <a:endParaRPr lang="en-US"/>
        </a:p>
      </dgm:t>
    </dgm:pt>
    <dgm:pt modelId="{671F9B2C-A20F-904C-BB2F-07BA253DF0F1}" type="pres">
      <dgm:prSet presAssocID="{2839456E-318C-9C49-BD3E-6FF66E6E394E}" presName="node" presStyleLbl="node1" presStyleIdx="0" presStyleCnt="11" custScaleX="92452" custLinFactNeighborX="-126" custLinFactNeighborY="-1118">
        <dgm:presLayoutVars>
          <dgm:bulletEnabled val="1"/>
        </dgm:presLayoutVars>
      </dgm:prSet>
      <dgm:spPr/>
      <dgm:t>
        <a:bodyPr/>
        <a:lstStyle/>
        <a:p>
          <a:endParaRPr lang="en-US"/>
        </a:p>
      </dgm:t>
    </dgm:pt>
    <dgm:pt modelId="{A63B4877-C77F-8C45-BBF1-506AF306D5A0}" type="pres">
      <dgm:prSet presAssocID="{2A2DD7C1-1B68-8948-8D0D-02BCF694A241}" presName="sibTrans" presStyleCnt="0"/>
      <dgm:spPr/>
      <dgm:t>
        <a:bodyPr/>
        <a:lstStyle/>
        <a:p>
          <a:endParaRPr lang="en-US"/>
        </a:p>
      </dgm:t>
    </dgm:pt>
    <dgm:pt modelId="{DBDE4EB0-6119-0E48-86F5-1F8940575559}" type="pres">
      <dgm:prSet presAssocID="{69AC860E-2222-CA4C-8F62-198747C73703}" presName="node" presStyleLbl="node1" presStyleIdx="1" presStyleCnt="11">
        <dgm:presLayoutVars>
          <dgm:bulletEnabled val="1"/>
        </dgm:presLayoutVars>
      </dgm:prSet>
      <dgm:spPr/>
      <dgm:t>
        <a:bodyPr/>
        <a:lstStyle/>
        <a:p>
          <a:endParaRPr lang="en-US"/>
        </a:p>
      </dgm:t>
    </dgm:pt>
    <dgm:pt modelId="{A05C5C46-2213-5441-89F7-D4421CD47372}" type="pres">
      <dgm:prSet presAssocID="{F7EED5E5-DFDD-744A-8CBA-CC958074AB3A}" presName="sibTrans" presStyleCnt="0"/>
      <dgm:spPr/>
      <dgm:t>
        <a:bodyPr/>
        <a:lstStyle/>
        <a:p>
          <a:endParaRPr lang="en-US"/>
        </a:p>
      </dgm:t>
    </dgm:pt>
    <dgm:pt modelId="{8A22497D-D905-0148-A0AA-DF796CC57828}" type="pres">
      <dgm:prSet presAssocID="{C5F1579E-D34E-5640-A6F3-57AB18976100}" presName="node" presStyleLbl="node1" presStyleIdx="2" presStyleCnt="11">
        <dgm:presLayoutVars>
          <dgm:bulletEnabled val="1"/>
        </dgm:presLayoutVars>
      </dgm:prSet>
      <dgm:spPr/>
      <dgm:t>
        <a:bodyPr/>
        <a:lstStyle/>
        <a:p>
          <a:endParaRPr lang="en-US"/>
        </a:p>
      </dgm:t>
    </dgm:pt>
    <dgm:pt modelId="{8CA49F04-B0FA-6C47-A761-B7F6791120A1}" type="pres">
      <dgm:prSet presAssocID="{4F85830D-925D-3042-8DF0-55156FA4B4D5}" presName="sibTrans" presStyleCnt="0"/>
      <dgm:spPr/>
      <dgm:t>
        <a:bodyPr/>
        <a:lstStyle/>
        <a:p>
          <a:endParaRPr lang="en-US"/>
        </a:p>
      </dgm:t>
    </dgm:pt>
    <dgm:pt modelId="{4F4FF2BF-8A7C-804D-8A20-AB700E2B9416}" type="pres">
      <dgm:prSet presAssocID="{5C76EE22-2D48-2D4F-BD5A-F86AC99FBF01}" presName="node" presStyleLbl="node1" presStyleIdx="3" presStyleCnt="11">
        <dgm:presLayoutVars>
          <dgm:bulletEnabled val="1"/>
        </dgm:presLayoutVars>
      </dgm:prSet>
      <dgm:spPr/>
      <dgm:t>
        <a:bodyPr/>
        <a:lstStyle/>
        <a:p>
          <a:endParaRPr lang="en-US"/>
        </a:p>
      </dgm:t>
    </dgm:pt>
    <dgm:pt modelId="{295EC94C-0579-DA43-B013-C823880260DF}" type="pres">
      <dgm:prSet presAssocID="{5DE6DBD6-73D7-8E49-AD6A-642CC0C54B3B}" presName="sibTrans" presStyleCnt="0"/>
      <dgm:spPr/>
      <dgm:t>
        <a:bodyPr/>
        <a:lstStyle/>
        <a:p>
          <a:endParaRPr lang="en-US"/>
        </a:p>
      </dgm:t>
    </dgm:pt>
    <dgm:pt modelId="{BF839CF8-A261-2F4D-8CDC-D99FA5C11781}" type="pres">
      <dgm:prSet presAssocID="{749AECBA-93E9-374B-9499-3F7CF180D458}" presName="node" presStyleLbl="node1" presStyleIdx="4" presStyleCnt="11" custLinFactX="112552" custLinFactY="38854" custLinFactNeighborX="200000" custLinFactNeighborY="100000">
        <dgm:presLayoutVars>
          <dgm:bulletEnabled val="1"/>
        </dgm:presLayoutVars>
      </dgm:prSet>
      <dgm:spPr/>
      <dgm:t>
        <a:bodyPr/>
        <a:lstStyle/>
        <a:p>
          <a:endParaRPr lang="en-US"/>
        </a:p>
      </dgm:t>
    </dgm:pt>
    <dgm:pt modelId="{568F4A33-5F08-6E4B-B138-82C399E641CD}" type="pres">
      <dgm:prSet presAssocID="{8C5C9EEC-4661-0C4C-8DD4-DA554DF3BF9C}" presName="sibTrans" presStyleCnt="0"/>
      <dgm:spPr/>
      <dgm:t>
        <a:bodyPr/>
        <a:lstStyle/>
        <a:p>
          <a:endParaRPr lang="en-US"/>
        </a:p>
      </dgm:t>
    </dgm:pt>
    <dgm:pt modelId="{206A38FD-B9BD-404D-8F24-2F0D550EFB3A}" type="pres">
      <dgm:prSet presAssocID="{98FD7575-67F6-A442-9BAB-8D04B96099EA}" presName="node" presStyleLbl="node1" presStyleIdx="5" presStyleCnt="11" custScaleX="67149" custLinFactX="-4567" custLinFactNeighborX="-100000" custLinFactNeighborY="-11438">
        <dgm:presLayoutVars>
          <dgm:bulletEnabled val="1"/>
        </dgm:presLayoutVars>
      </dgm:prSet>
      <dgm:spPr/>
      <dgm:t>
        <a:bodyPr/>
        <a:lstStyle/>
        <a:p>
          <a:endParaRPr lang="en-US"/>
        </a:p>
      </dgm:t>
    </dgm:pt>
    <dgm:pt modelId="{8C2B89FE-16C9-414C-AEAA-19BB518BA361}" type="pres">
      <dgm:prSet presAssocID="{0064973A-5C1A-E342-A403-978F36806E79}" presName="sibTrans" presStyleCnt="0"/>
      <dgm:spPr/>
      <dgm:t>
        <a:bodyPr/>
        <a:lstStyle/>
        <a:p>
          <a:endParaRPr lang="en-US"/>
        </a:p>
      </dgm:t>
    </dgm:pt>
    <dgm:pt modelId="{DCA33402-5CC2-B449-8445-E99B375BE8CE}" type="pres">
      <dgm:prSet presAssocID="{D75BF91F-7906-634D-8372-2306A0311EF1}" presName="node" presStyleLbl="node1" presStyleIdx="6" presStyleCnt="11" custScaleX="96670" custScaleY="120311" custLinFactX="-13417" custLinFactNeighborX="-100000" custLinFactNeighborY="-5488">
        <dgm:presLayoutVars>
          <dgm:bulletEnabled val="1"/>
        </dgm:presLayoutVars>
      </dgm:prSet>
      <dgm:spPr/>
      <dgm:t>
        <a:bodyPr/>
        <a:lstStyle/>
        <a:p>
          <a:endParaRPr lang="en-US"/>
        </a:p>
      </dgm:t>
    </dgm:pt>
    <dgm:pt modelId="{2F923C46-4EEC-BB45-B681-3C301BAFA7F6}" type="pres">
      <dgm:prSet presAssocID="{51BD6E22-06CA-5047-A81E-5FDCA8F5D37D}" presName="sibTrans" presStyleCnt="0"/>
      <dgm:spPr/>
      <dgm:t>
        <a:bodyPr/>
        <a:lstStyle/>
        <a:p>
          <a:endParaRPr lang="en-US"/>
        </a:p>
      </dgm:t>
    </dgm:pt>
    <dgm:pt modelId="{A39A6BA1-70A1-C64D-A061-C4AA5A371706}" type="pres">
      <dgm:prSet presAssocID="{C8BBB1C0-CB62-0741-BED7-ACB2C0A624D2}" presName="node" presStyleLbl="node1" presStyleIdx="7" presStyleCnt="11" custScaleX="75601" custScaleY="104196" custLinFactNeighborX="-93006" custLinFactNeighborY="3058">
        <dgm:presLayoutVars>
          <dgm:bulletEnabled val="1"/>
        </dgm:presLayoutVars>
      </dgm:prSet>
      <dgm:spPr/>
      <dgm:t>
        <a:bodyPr/>
        <a:lstStyle/>
        <a:p>
          <a:endParaRPr lang="en-US"/>
        </a:p>
      </dgm:t>
    </dgm:pt>
    <dgm:pt modelId="{1A8B2939-6F4F-0B45-96B4-33D77B582892}" type="pres">
      <dgm:prSet presAssocID="{95A1D13C-7A29-8240-B7E6-99259E462C4A}" presName="sibTrans" presStyleCnt="0"/>
      <dgm:spPr/>
      <dgm:t>
        <a:bodyPr/>
        <a:lstStyle/>
        <a:p>
          <a:endParaRPr lang="en-US"/>
        </a:p>
      </dgm:t>
    </dgm:pt>
    <dgm:pt modelId="{971FC7CB-0888-3848-8790-FD24ADEDB26C}" type="pres">
      <dgm:prSet presAssocID="{2ABC2D18-745B-2742-BBF9-C2C597D94A0F}" presName="node" presStyleLbl="node1" presStyleIdx="8" presStyleCnt="11" custLinFactX="100000" custLinFactY="-28033" custLinFactNeighborX="161663" custLinFactNeighborY="-100000">
        <dgm:presLayoutVars>
          <dgm:bulletEnabled val="1"/>
        </dgm:presLayoutVars>
      </dgm:prSet>
      <dgm:spPr/>
      <dgm:t>
        <a:bodyPr/>
        <a:lstStyle/>
        <a:p>
          <a:endParaRPr lang="en-US"/>
        </a:p>
      </dgm:t>
    </dgm:pt>
    <dgm:pt modelId="{CC95E439-5F57-EE4F-A2D6-DA3C9727EBD0}" type="pres">
      <dgm:prSet presAssocID="{F94FC9DD-BCF4-7E4D-97E3-C3AEC1C3E449}" presName="sibTrans" presStyleCnt="0"/>
      <dgm:spPr/>
      <dgm:t>
        <a:bodyPr/>
        <a:lstStyle/>
        <a:p>
          <a:endParaRPr lang="en-US"/>
        </a:p>
      </dgm:t>
    </dgm:pt>
    <dgm:pt modelId="{CF98CACE-2048-164A-9AC9-7AE1CFE7D37B}" type="pres">
      <dgm:prSet presAssocID="{CFA34232-AFAE-C14A-86CE-BA1015178FF3}" presName="node" presStyleLbl="node1" presStyleIdx="9" presStyleCnt="11" custLinFactX="-36059" custLinFactNeighborX="-100000" custLinFactNeighborY="11990">
        <dgm:presLayoutVars>
          <dgm:bulletEnabled val="1"/>
        </dgm:presLayoutVars>
      </dgm:prSet>
      <dgm:spPr/>
      <dgm:t>
        <a:bodyPr/>
        <a:lstStyle/>
        <a:p>
          <a:endParaRPr lang="en-US"/>
        </a:p>
      </dgm:t>
    </dgm:pt>
    <dgm:pt modelId="{9F0622D6-962E-4288-8967-F152037A9508}" type="pres">
      <dgm:prSet presAssocID="{C4A8F31B-2E02-9E41-8B85-1EA39AE18B01}" presName="sibTrans" presStyleCnt="0"/>
      <dgm:spPr/>
    </dgm:pt>
    <dgm:pt modelId="{2DAF6322-D16A-4C4E-8AD4-C6E5A795FDAE}" type="pres">
      <dgm:prSet presAssocID="{8DFB0FAE-8158-4496-A077-4EB1D8977D2F}" presName="node" presStyleLbl="node1" presStyleIdx="10" presStyleCnt="11" custLinFactX="-5472" custLinFactNeighborX="-100000" custLinFactNeighborY="11990">
        <dgm:presLayoutVars>
          <dgm:bulletEnabled val="1"/>
        </dgm:presLayoutVars>
      </dgm:prSet>
      <dgm:spPr/>
      <dgm:t>
        <a:bodyPr/>
        <a:lstStyle/>
        <a:p>
          <a:endParaRPr lang="en-US"/>
        </a:p>
      </dgm:t>
    </dgm:pt>
  </dgm:ptLst>
  <dgm:cxnLst>
    <dgm:cxn modelId="{B5158B0F-4879-4F30-8C8C-2C9F10FB232E}" type="presOf" srcId="{8DFB0FAE-8158-4496-A077-4EB1D8977D2F}" destId="{2DAF6322-D16A-4C4E-8AD4-C6E5A795FDAE}" srcOrd="0" destOrd="0" presId="urn:microsoft.com/office/officeart/2005/8/layout/default#1"/>
    <dgm:cxn modelId="{9031D4B8-5E4E-4656-9E62-E6FA755999CD}" type="presOf" srcId="{2839456E-318C-9C49-BD3E-6FF66E6E394E}" destId="{671F9B2C-A20F-904C-BB2F-07BA253DF0F1}" srcOrd="0" destOrd="0" presId="urn:microsoft.com/office/officeart/2005/8/layout/default#1"/>
    <dgm:cxn modelId="{08255487-DBE0-6343-BAD9-4F1C9E34E3D9}" srcId="{2765DA2D-FE3C-2E47-ABF8-0EFAD41664B4}" destId="{2ABC2D18-745B-2742-BBF9-C2C597D94A0F}" srcOrd="8" destOrd="0" parTransId="{71232290-302F-E64F-BDDB-0371FD345E35}" sibTransId="{F94FC9DD-BCF4-7E4D-97E3-C3AEC1C3E449}"/>
    <dgm:cxn modelId="{94E0E69D-1E80-472E-A7AA-4B3D49C88DDA}" type="presOf" srcId="{2765DA2D-FE3C-2E47-ABF8-0EFAD41664B4}" destId="{C3002466-1E65-9E48-A531-D5F957471352}" srcOrd="0" destOrd="0" presId="urn:microsoft.com/office/officeart/2005/8/layout/default#1"/>
    <dgm:cxn modelId="{1A998AB9-F349-E442-B553-043534489F1E}" srcId="{2765DA2D-FE3C-2E47-ABF8-0EFAD41664B4}" destId="{D75BF91F-7906-634D-8372-2306A0311EF1}" srcOrd="6" destOrd="0" parTransId="{890A0B04-1E73-6749-8D54-10775793DD1D}" sibTransId="{51BD6E22-06CA-5047-A81E-5FDCA8F5D37D}"/>
    <dgm:cxn modelId="{F1504B33-D628-DC4B-9435-2B6F2F1E43B7}" srcId="{2765DA2D-FE3C-2E47-ABF8-0EFAD41664B4}" destId="{CFA34232-AFAE-C14A-86CE-BA1015178FF3}" srcOrd="9" destOrd="0" parTransId="{9875FCF4-107B-5F45-9B1D-A48F0E35E418}" sibTransId="{C4A8F31B-2E02-9E41-8B85-1EA39AE18B01}"/>
    <dgm:cxn modelId="{C92EC7C9-9395-4B26-BBFE-DE17F0C5F834}" srcId="{2765DA2D-FE3C-2E47-ABF8-0EFAD41664B4}" destId="{8DFB0FAE-8158-4496-A077-4EB1D8977D2F}" srcOrd="10" destOrd="0" parTransId="{7A2055DA-BAFB-41E1-B320-0FC4D1F8195D}" sibTransId="{1114FAAB-B2FF-4948-8534-A3AD2B91101E}"/>
    <dgm:cxn modelId="{CD71E979-E1EF-4017-A766-7238866AF0B9}" type="presOf" srcId="{2ABC2D18-745B-2742-BBF9-C2C597D94A0F}" destId="{971FC7CB-0888-3848-8790-FD24ADEDB26C}" srcOrd="0" destOrd="0" presId="urn:microsoft.com/office/officeart/2005/8/layout/default#1"/>
    <dgm:cxn modelId="{92BBFF84-740E-7047-BB99-FADD7FA45D84}" srcId="{2765DA2D-FE3C-2E47-ABF8-0EFAD41664B4}" destId="{C5F1579E-D34E-5640-A6F3-57AB18976100}" srcOrd="2" destOrd="0" parTransId="{6C91CDB2-8E41-2D40-9ADC-8E0E8C832DD3}" sibTransId="{4F85830D-925D-3042-8DF0-55156FA4B4D5}"/>
    <dgm:cxn modelId="{C1DE4224-D190-4F8A-9D53-96D7E820CB7E}" type="presOf" srcId="{5C76EE22-2D48-2D4F-BD5A-F86AC99FBF01}" destId="{4F4FF2BF-8A7C-804D-8A20-AB700E2B9416}" srcOrd="0" destOrd="0" presId="urn:microsoft.com/office/officeart/2005/8/layout/default#1"/>
    <dgm:cxn modelId="{D71EC323-26AF-9244-AC6F-FB4D66E956F1}" srcId="{2765DA2D-FE3C-2E47-ABF8-0EFAD41664B4}" destId="{749AECBA-93E9-374B-9499-3F7CF180D458}" srcOrd="4" destOrd="0" parTransId="{204D952E-FCE2-4547-8B4C-9494C72124ED}" sibTransId="{8C5C9EEC-4661-0C4C-8DD4-DA554DF3BF9C}"/>
    <dgm:cxn modelId="{D38B5274-237F-7347-9DEE-460C7D069E90}" srcId="{2765DA2D-FE3C-2E47-ABF8-0EFAD41664B4}" destId="{69AC860E-2222-CA4C-8F62-198747C73703}" srcOrd="1" destOrd="0" parTransId="{E3D3A545-A557-A043-9E1A-1D325A929872}" sibTransId="{F7EED5E5-DFDD-744A-8CBA-CC958074AB3A}"/>
    <dgm:cxn modelId="{6B880505-BEE3-463F-BF1D-A2B5BDC9880E}" type="presOf" srcId="{CFA34232-AFAE-C14A-86CE-BA1015178FF3}" destId="{CF98CACE-2048-164A-9AC9-7AE1CFE7D37B}" srcOrd="0" destOrd="0" presId="urn:microsoft.com/office/officeart/2005/8/layout/default#1"/>
    <dgm:cxn modelId="{EC8079E3-ED75-4982-A48C-08952DFB26C7}" type="presOf" srcId="{C5F1579E-D34E-5640-A6F3-57AB18976100}" destId="{8A22497D-D905-0148-A0AA-DF796CC57828}" srcOrd="0" destOrd="0" presId="urn:microsoft.com/office/officeart/2005/8/layout/default#1"/>
    <dgm:cxn modelId="{6488A0DC-42B4-7446-999E-6E4246D0D820}" srcId="{2765DA2D-FE3C-2E47-ABF8-0EFAD41664B4}" destId="{2839456E-318C-9C49-BD3E-6FF66E6E394E}" srcOrd="0" destOrd="0" parTransId="{8929BB06-86B8-6B4E-A3E0-4F5DF1CED742}" sibTransId="{2A2DD7C1-1B68-8948-8D0D-02BCF694A241}"/>
    <dgm:cxn modelId="{D2292C03-0812-451B-9592-98EF85BD1FEC}" type="presOf" srcId="{69AC860E-2222-CA4C-8F62-198747C73703}" destId="{DBDE4EB0-6119-0E48-86F5-1F8940575559}" srcOrd="0" destOrd="0" presId="urn:microsoft.com/office/officeart/2005/8/layout/default#1"/>
    <dgm:cxn modelId="{00AAF260-03DE-4012-863A-EB75AE7DF4F8}" type="presOf" srcId="{C8BBB1C0-CB62-0741-BED7-ACB2C0A624D2}" destId="{A39A6BA1-70A1-C64D-A061-C4AA5A371706}" srcOrd="0" destOrd="0" presId="urn:microsoft.com/office/officeart/2005/8/layout/default#1"/>
    <dgm:cxn modelId="{40023F14-D623-5442-B60F-980E23F3FF0C}" srcId="{2765DA2D-FE3C-2E47-ABF8-0EFAD41664B4}" destId="{98FD7575-67F6-A442-9BAB-8D04B96099EA}" srcOrd="5" destOrd="0" parTransId="{28711A6F-C597-1C46-937C-0CE530D5264E}" sibTransId="{0064973A-5C1A-E342-A403-978F36806E79}"/>
    <dgm:cxn modelId="{B3B64CCB-30A6-4D2B-B0A9-FE47A828296D}" type="presOf" srcId="{D75BF91F-7906-634D-8372-2306A0311EF1}" destId="{DCA33402-5CC2-B449-8445-E99B375BE8CE}" srcOrd="0" destOrd="0" presId="urn:microsoft.com/office/officeart/2005/8/layout/default#1"/>
    <dgm:cxn modelId="{8EA70FBE-DEB4-4D51-8BB2-6D17EF73D157}" type="presOf" srcId="{749AECBA-93E9-374B-9499-3F7CF180D458}" destId="{BF839CF8-A261-2F4D-8CDC-D99FA5C11781}" srcOrd="0" destOrd="0" presId="urn:microsoft.com/office/officeart/2005/8/layout/default#1"/>
    <dgm:cxn modelId="{75550E91-7A13-684C-9274-D3F0E4B6D90C}" srcId="{2765DA2D-FE3C-2E47-ABF8-0EFAD41664B4}" destId="{5C76EE22-2D48-2D4F-BD5A-F86AC99FBF01}" srcOrd="3" destOrd="0" parTransId="{E9221FF9-C99D-DC44-B126-28CA79A9B2BB}" sibTransId="{5DE6DBD6-73D7-8E49-AD6A-642CC0C54B3B}"/>
    <dgm:cxn modelId="{ED27AC93-A309-8B42-A3D8-DA714502570E}" srcId="{2765DA2D-FE3C-2E47-ABF8-0EFAD41664B4}" destId="{C8BBB1C0-CB62-0741-BED7-ACB2C0A624D2}" srcOrd="7" destOrd="0" parTransId="{1C266876-A812-5F48-B770-EBA4C0F39346}" sibTransId="{95A1D13C-7A29-8240-B7E6-99259E462C4A}"/>
    <dgm:cxn modelId="{5F884864-94BD-4021-B8B0-482E73BAA961}" type="presOf" srcId="{98FD7575-67F6-A442-9BAB-8D04B96099EA}" destId="{206A38FD-B9BD-404D-8F24-2F0D550EFB3A}" srcOrd="0" destOrd="0" presId="urn:microsoft.com/office/officeart/2005/8/layout/default#1"/>
    <dgm:cxn modelId="{6506AA3F-BC11-475F-8A21-45F4BFF036B9}" type="presParOf" srcId="{C3002466-1E65-9E48-A531-D5F957471352}" destId="{671F9B2C-A20F-904C-BB2F-07BA253DF0F1}" srcOrd="0" destOrd="0" presId="urn:microsoft.com/office/officeart/2005/8/layout/default#1"/>
    <dgm:cxn modelId="{5CC4ABEB-BC7F-4ACC-872C-96D79EF0F6AF}" type="presParOf" srcId="{C3002466-1E65-9E48-A531-D5F957471352}" destId="{A63B4877-C77F-8C45-BBF1-506AF306D5A0}" srcOrd="1" destOrd="0" presId="urn:microsoft.com/office/officeart/2005/8/layout/default#1"/>
    <dgm:cxn modelId="{BBD4DC6F-183F-412B-8E14-2349F88B5D26}" type="presParOf" srcId="{C3002466-1E65-9E48-A531-D5F957471352}" destId="{DBDE4EB0-6119-0E48-86F5-1F8940575559}" srcOrd="2" destOrd="0" presId="urn:microsoft.com/office/officeart/2005/8/layout/default#1"/>
    <dgm:cxn modelId="{56B45C78-882D-4309-9159-7EB307DE323F}" type="presParOf" srcId="{C3002466-1E65-9E48-A531-D5F957471352}" destId="{A05C5C46-2213-5441-89F7-D4421CD47372}" srcOrd="3" destOrd="0" presId="urn:microsoft.com/office/officeart/2005/8/layout/default#1"/>
    <dgm:cxn modelId="{4DA3A3E5-4344-4C6B-B2C6-A416D96452F0}" type="presParOf" srcId="{C3002466-1E65-9E48-A531-D5F957471352}" destId="{8A22497D-D905-0148-A0AA-DF796CC57828}" srcOrd="4" destOrd="0" presId="urn:microsoft.com/office/officeart/2005/8/layout/default#1"/>
    <dgm:cxn modelId="{BAC15D81-D7B4-4ACD-885E-30E55E6BF586}" type="presParOf" srcId="{C3002466-1E65-9E48-A531-D5F957471352}" destId="{8CA49F04-B0FA-6C47-A761-B7F6791120A1}" srcOrd="5" destOrd="0" presId="urn:microsoft.com/office/officeart/2005/8/layout/default#1"/>
    <dgm:cxn modelId="{4E3E2EB8-0503-4685-91D5-5838DE8C2184}" type="presParOf" srcId="{C3002466-1E65-9E48-A531-D5F957471352}" destId="{4F4FF2BF-8A7C-804D-8A20-AB700E2B9416}" srcOrd="6" destOrd="0" presId="urn:microsoft.com/office/officeart/2005/8/layout/default#1"/>
    <dgm:cxn modelId="{CC3C1AF2-9110-4D4D-9E7E-196A46AE4934}" type="presParOf" srcId="{C3002466-1E65-9E48-A531-D5F957471352}" destId="{295EC94C-0579-DA43-B013-C823880260DF}" srcOrd="7" destOrd="0" presId="urn:microsoft.com/office/officeart/2005/8/layout/default#1"/>
    <dgm:cxn modelId="{F6B07037-472C-4DAF-B217-BCAF4FBF5CFB}" type="presParOf" srcId="{C3002466-1E65-9E48-A531-D5F957471352}" destId="{BF839CF8-A261-2F4D-8CDC-D99FA5C11781}" srcOrd="8" destOrd="0" presId="urn:microsoft.com/office/officeart/2005/8/layout/default#1"/>
    <dgm:cxn modelId="{DBD970D3-355C-497A-ADDB-DB95EEA121D4}" type="presParOf" srcId="{C3002466-1E65-9E48-A531-D5F957471352}" destId="{568F4A33-5F08-6E4B-B138-82C399E641CD}" srcOrd="9" destOrd="0" presId="urn:microsoft.com/office/officeart/2005/8/layout/default#1"/>
    <dgm:cxn modelId="{48B2F753-067B-4930-B34B-6CDD84C84179}" type="presParOf" srcId="{C3002466-1E65-9E48-A531-D5F957471352}" destId="{206A38FD-B9BD-404D-8F24-2F0D550EFB3A}" srcOrd="10" destOrd="0" presId="urn:microsoft.com/office/officeart/2005/8/layout/default#1"/>
    <dgm:cxn modelId="{D7D1B46C-5286-4A03-8E1E-D944393CD896}" type="presParOf" srcId="{C3002466-1E65-9E48-A531-D5F957471352}" destId="{8C2B89FE-16C9-414C-AEAA-19BB518BA361}" srcOrd="11" destOrd="0" presId="urn:microsoft.com/office/officeart/2005/8/layout/default#1"/>
    <dgm:cxn modelId="{8DD56BBC-7B9F-447F-B858-52E7215CCDF5}" type="presParOf" srcId="{C3002466-1E65-9E48-A531-D5F957471352}" destId="{DCA33402-5CC2-B449-8445-E99B375BE8CE}" srcOrd="12" destOrd="0" presId="urn:microsoft.com/office/officeart/2005/8/layout/default#1"/>
    <dgm:cxn modelId="{8C635028-9ED8-4A83-AD3A-2B8BED674399}" type="presParOf" srcId="{C3002466-1E65-9E48-A531-D5F957471352}" destId="{2F923C46-4EEC-BB45-B681-3C301BAFA7F6}" srcOrd="13" destOrd="0" presId="urn:microsoft.com/office/officeart/2005/8/layout/default#1"/>
    <dgm:cxn modelId="{DE146F54-B3E2-4BB3-962C-C1EC2424DDD1}" type="presParOf" srcId="{C3002466-1E65-9E48-A531-D5F957471352}" destId="{A39A6BA1-70A1-C64D-A061-C4AA5A371706}" srcOrd="14" destOrd="0" presId="urn:microsoft.com/office/officeart/2005/8/layout/default#1"/>
    <dgm:cxn modelId="{E3104501-3087-43AC-B7A7-09C3910C54C3}" type="presParOf" srcId="{C3002466-1E65-9E48-A531-D5F957471352}" destId="{1A8B2939-6F4F-0B45-96B4-33D77B582892}" srcOrd="15" destOrd="0" presId="urn:microsoft.com/office/officeart/2005/8/layout/default#1"/>
    <dgm:cxn modelId="{55245D50-B4CF-49C5-B889-28ED7B7746DF}" type="presParOf" srcId="{C3002466-1E65-9E48-A531-D5F957471352}" destId="{971FC7CB-0888-3848-8790-FD24ADEDB26C}" srcOrd="16" destOrd="0" presId="urn:microsoft.com/office/officeart/2005/8/layout/default#1"/>
    <dgm:cxn modelId="{7EED9311-0BD4-45D2-91BB-4DCEC745C556}" type="presParOf" srcId="{C3002466-1E65-9E48-A531-D5F957471352}" destId="{CC95E439-5F57-EE4F-A2D6-DA3C9727EBD0}" srcOrd="17" destOrd="0" presId="urn:microsoft.com/office/officeart/2005/8/layout/default#1"/>
    <dgm:cxn modelId="{0006D0F8-27E1-46E0-96F6-AA0F18E44543}" type="presParOf" srcId="{C3002466-1E65-9E48-A531-D5F957471352}" destId="{CF98CACE-2048-164A-9AC9-7AE1CFE7D37B}" srcOrd="18" destOrd="0" presId="urn:microsoft.com/office/officeart/2005/8/layout/default#1"/>
    <dgm:cxn modelId="{9C73200A-A765-4785-83CD-BF57BE7ABF00}" type="presParOf" srcId="{C3002466-1E65-9E48-A531-D5F957471352}" destId="{9F0622D6-962E-4288-8967-F152037A9508}" srcOrd="19" destOrd="0" presId="urn:microsoft.com/office/officeart/2005/8/layout/default#1"/>
    <dgm:cxn modelId="{9F7FCAFC-41E5-485B-A6B5-81CEE9EBCFE5}" type="presParOf" srcId="{C3002466-1E65-9E48-A531-D5F957471352}" destId="{2DAF6322-D16A-4C4E-8AD4-C6E5A795FDAE}" srcOrd="2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79D3978-0E22-DD4B-9D96-A224AB22A37A}"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8D02BEBA-5291-4D44-8614-EC0D359F5E43}">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rgbClr val="000000"/>
              </a:solidFill>
              <a:latin typeface="Calibri"/>
              <a:cs typeface="Calibri"/>
            </a:rPr>
            <a:t>No Minister, whether of union or state, will summon any election related officer of the constituency or the State, for any official discussions during the period of elections commencing with the announcement of the elections. </a:t>
          </a:r>
          <a:endParaRPr lang="en-US" sz="2200" b="1" dirty="0">
            <a:solidFill>
              <a:srgbClr val="000000"/>
            </a:solidFill>
            <a:latin typeface="Calibri"/>
            <a:cs typeface="Calibri"/>
          </a:endParaRPr>
        </a:p>
      </dgm:t>
    </dgm:pt>
    <dgm:pt modelId="{05845B51-30B7-9F4B-9BE2-90CA7232FC2B}" type="parTrans" cxnId="{40E1DFF2-F061-F948-BD1B-ECA4443589C8}">
      <dgm:prSet/>
      <dgm:spPr/>
      <dgm:t>
        <a:bodyPr/>
        <a:lstStyle/>
        <a:p>
          <a:endParaRPr lang="en-US" sz="2200">
            <a:solidFill>
              <a:srgbClr val="000000"/>
            </a:solidFill>
            <a:latin typeface="Calibri"/>
            <a:cs typeface="Calibri"/>
          </a:endParaRPr>
        </a:p>
      </dgm:t>
    </dgm:pt>
    <dgm:pt modelId="{978D99DB-0AF9-8040-9E92-22A2AC4040E8}" type="sibTrans" cxnId="{40E1DFF2-F061-F948-BD1B-ECA4443589C8}">
      <dgm:prSet/>
      <dgm:spPr/>
      <dgm:t>
        <a:bodyPr/>
        <a:lstStyle/>
        <a:p>
          <a:endParaRPr lang="en-US" sz="2200">
            <a:solidFill>
              <a:srgbClr val="000000"/>
            </a:solidFill>
            <a:latin typeface="Calibri"/>
            <a:cs typeface="Calibri"/>
          </a:endParaRPr>
        </a:p>
      </dgm:t>
    </dgm:pt>
    <dgm:pt modelId="{7F004CF5-A6F8-F54E-B762-8ED776B91B33}">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dirty="0" smtClean="0">
              <a:solidFill>
                <a:srgbClr val="000000"/>
              </a:solidFill>
              <a:latin typeface="Calibri"/>
              <a:cs typeface="Calibri"/>
            </a:rPr>
            <a:t>Only exception will be when a Minister, in his capacity as in charge of the department concerned, or a Chief Minister undertakes an official visit to a constituency, in connection with failure of law and order or a natural calamity or any such emergency.</a:t>
          </a:r>
          <a:endParaRPr lang="en-US" sz="2200" dirty="0">
            <a:solidFill>
              <a:srgbClr val="000000"/>
            </a:solidFill>
            <a:latin typeface="Calibri"/>
            <a:cs typeface="Calibri"/>
          </a:endParaRPr>
        </a:p>
      </dgm:t>
    </dgm:pt>
    <dgm:pt modelId="{C52073CD-9FEE-2A4E-93FD-0B95FF72A4F9}" type="parTrans" cxnId="{BD712062-509F-1E42-B07E-C7871FFACFB5}">
      <dgm:prSet/>
      <dgm:spPr/>
      <dgm:t>
        <a:bodyPr/>
        <a:lstStyle/>
        <a:p>
          <a:endParaRPr lang="en-US" sz="2200">
            <a:solidFill>
              <a:srgbClr val="000000"/>
            </a:solidFill>
            <a:latin typeface="Calibri"/>
            <a:cs typeface="Calibri"/>
          </a:endParaRPr>
        </a:p>
      </dgm:t>
    </dgm:pt>
    <dgm:pt modelId="{5F02F9DC-3103-B244-A555-3C5C279C509F}" type="sibTrans" cxnId="{BD712062-509F-1E42-B07E-C7871FFACFB5}">
      <dgm:prSet/>
      <dgm:spPr/>
      <dgm:t>
        <a:bodyPr/>
        <a:lstStyle/>
        <a:p>
          <a:endParaRPr lang="en-US" sz="2200">
            <a:solidFill>
              <a:srgbClr val="000000"/>
            </a:solidFill>
            <a:latin typeface="Calibri"/>
            <a:cs typeface="Calibri"/>
          </a:endParaRPr>
        </a:p>
      </dgm:t>
    </dgm:pt>
    <dgm:pt modelId="{3C03D0B3-21DA-4A4F-874F-E9CFAA787AEF}" type="pres">
      <dgm:prSet presAssocID="{779D3978-0E22-DD4B-9D96-A224AB22A37A}" presName="linear" presStyleCnt="0">
        <dgm:presLayoutVars>
          <dgm:animLvl val="lvl"/>
          <dgm:resizeHandles val="exact"/>
        </dgm:presLayoutVars>
      </dgm:prSet>
      <dgm:spPr/>
      <dgm:t>
        <a:bodyPr/>
        <a:lstStyle/>
        <a:p>
          <a:endParaRPr lang="en-US"/>
        </a:p>
      </dgm:t>
    </dgm:pt>
    <dgm:pt modelId="{0CB7EA44-14C1-E049-B2B4-64D79796E224}" type="pres">
      <dgm:prSet presAssocID="{8D02BEBA-5291-4D44-8614-EC0D359F5E43}" presName="parentText" presStyleLbl="node1" presStyleIdx="0" presStyleCnt="2">
        <dgm:presLayoutVars>
          <dgm:chMax val="0"/>
          <dgm:bulletEnabled val="1"/>
        </dgm:presLayoutVars>
      </dgm:prSet>
      <dgm:spPr/>
      <dgm:t>
        <a:bodyPr/>
        <a:lstStyle/>
        <a:p>
          <a:endParaRPr lang="en-US"/>
        </a:p>
      </dgm:t>
    </dgm:pt>
    <dgm:pt modelId="{8C9284CC-BC67-604E-AE06-455EB1D99F6E}" type="pres">
      <dgm:prSet presAssocID="{978D99DB-0AF9-8040-9E92-22A2AC4040E8}" presName="spacer" presStyleCnt="0"/>
      <dgm:spPr/>
      <dgm:t>
        <a:bodyPr/>
        <a:lstStyle/>
        <a:p>
          <a:endParaRPr lang="en-US"/>
        </a:p>
      </dgm:t>
    </dgm:pt>
    <dgm:pt modelId="{D5D841DA-F8F0-DD42-8D73-17437AC690B5}" type="pres">
      <dgm:prSet presAssocID="{7F004CF5-A6F8-F54E-B762-8ED776B91B33}" presName="parentText" presStyleLbl="node1" presStyleIdx="1" presStyleCnt="2">
        <dgm:presLayoutVars>
          <dgm:chMax val="0"/>
          <dgm:bulletEnabled val="1"/>
        </dgm:presLayoutVars>
      </dgm:prSet>
      <dgm:spPr/>
      <dgm:t>
        <a:bodyPr/>
        <a:lstStyle/>
        <a:p>
          <a:endParaRPr lang="en-US"/>
        </a:p>
      </dgm:t>
    </dgm:pt>
  </dgm:ptLst>
  <dgm:cxnLst>
    <dgm:cxn modelId="{C6C80006-0223-49B0-886C-DB776DB551EC}" type="presOf" srcId="{8D02BEBA-5291-4D44-8614-EC0D359F5E43}" destId="{0CB7EA44-14C1-E049-B2B4-64D79796E224}" srcOrd="0" destOrd="0" presId="urn:microsoft.com/office/officeart/2005/8/layout/vList2"/>
    <dgm:cxn modelId="{40E1DFF2-F061-F948-BD1B-ECA4443589C8}" srcId="{779D3978-0E22-DD4B-9D96-A224AB22A37A}" destId="{8D02BEBA-5291-4D44-8614-EC0D359F5E43}" srcOrd="0" destOrd="0" parTransId="{05845B51-30B7-9F4B-9BE2-90CA7232FC2B}" sibTransId="{978D99DB-0AF9-8040-9E92-22A2AC4040E8}"/>
    <dgm:cxn modelId="{6DA99B07-2D70-4EFB-B63C-96136A94333F}" type="presOf" srcId="{7F004CF5-A6F8-F54E-B762-8ED776B91B33}" destId="{D5D841DA-F8F0-DD42-8D73-17437AC690B5}" srcOrd="0" destOrd="0" presId="urn:microsoft.com/office/officeart/2005/8/layout/vList2"/>
    <dgm:cxn modelId="{BD712062-509F-1E42-B07E-C7871FFACFB5}" srcId="{779D3978-0E22-DD4B-9D96-A224AB22A37A}" destId="{7F004CF5-A6F8-F54E-B762-8ED776B91B33}" srcOrd="1" destOrd="0" parTransId="{C52073CD-9FEE-2A4E-93FD-0B95FF72A4F9}" sibTransId="{5F02F9DC-3103-B244-A555-3C5C279C509F}"/>
    <dgm:cxn modelId="{B5FC3E51-1EC0-4FB2-B357-95E2CE5DF613}" type="presOf" srcId="{779D3978-0E22-DD4B-9D96-A224AB22A37A}" destId="{3C03D0B3-21DA-4A4F-874F-E9CFAA787AEF}" srcOrd="0" destOrd="0" presId="urn:microsoft.com/office/officeart/2005/8/layout/vList2"/>
    <dgm:cxn modelId="{0FF5DA7A-6C6B-4768-8388-22162664A0A4}" type="presParOf" srcId="{3C03D0B3-21DA-4A4F-874F-E9CFAA787AEF}" destId="{0CB7EA44-14C1-E049-B2B4-64D79796E224}" srcOrd="0" destOrd="0" presId="urn:microsoft.com/office/officeart/2005/8/layout/vList2"/>
    <dgm:cxn modelId="{67E9A68D-9495-4A97-875F-FEF751C585F2}" type="presParOf" srcId="{3C03D0B3-21DA-4A4F-874F-E9CFAA787AEF}" destId="{8C9284CC-BC67-604E-AE06-455EB1D99F6E}" srcOrd="1" destOrd="0" presId="urn:microsoft.com/office/officeart/2005/8/layout/vList2"/>
    <dgm:cxn modelId="{9BC5A3C3-4D3C-41E9-B317-952367CBB1B3}" type="presParOf" srcId="{3C03D0B3-21DA-4A4F-874F-E9CFAA787AEF}" destId="{D5D841DA-F8F0-DD42-8D73-17437AC690B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64383EC-3E81-9C41-99E5-5DDB795D9A11}"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8D853AC0-118E-9448-A632-9F1AAD3BABD3}">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rgbClr val="000000"/>
              </a:solidFill>
              <a:latin typeface="Calibri"/>
              <a:cs typeface="Calibri"/>
            </a:rPr>
            <a:t>Ministers are entitled to use their official vehicles only for commuting from their official residence to their office for official work provided that such commuting is not combined with any electioneering or any political activity. </a:t>
          </a:r>
          <a:endParaRPr lang="en-US" sz="2200" b="1" dirty="0">
            <a:solidFill>
              <a:srgbClr val="000000"/>
            </a:solidFill>
            <a:latin typeface="Calibri"/>
            <a:cs typeface="Calibri"/>
          </a:endParaRPr>
        </a:p>
      </dgm:t>
    </dgm:pt>
    <dgm:pt modelId="{C21C195F-2F49-194F-A9DC-1360993B5331}" type="parTrans" cxnId="{1C510F68-95F0-3140-8EAE-9B73D263A540}">
      <dgm:prSet/>
      <dgm:spPr/>
      <dgm:t>
        <a:bodyPr/>
        <a:lstStyle/>
        <a:p>
          <a:endParaRPr lang="en-US" sz="2200" b="1">
            <a:solidFill>
              <a:srgbClr val="000000"/>
            </a:solidFill>
            <a:latin typeface="Calibri"/>
            <a:cs typeface="Calibri"/>
          </a:endParaRPr>
        </a:p>
      </dgm:t>
    </dgm:pt>
    <dgm:pt modelId="{FEDBBE97-6A13-9F42-B16A-037640CB57B2}" type="sibTrans" cxnId="{1C510F68-95F0-3140-8EAE-9B73D263A540}">
      <dgm:prSet/>
      <dgm:spPr/>
      <dgm:t>
        <a:bodyPr/>
        <a:lstStyle/>
        <a:p>
          <a:endParaRPr lang="en-US" sz="2200" b="1">
            <a:solidFill>
              <a:srgbClr val="000000"/>
            </a:solidFill>
            <a:latin typeface="Calibri"/>
            <a:cs typeface="Calibri"/>
          </a:endParaRPr>
        </a:p>
      </dgm:t>
    </dgm:pt>
    <dgm:pt modelId="{4D6CAEF6-B69A-274C-9692-21E7DC44AB06}">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rgbClr val="000000"/>
              </a:solidFill>
              <a:latin typeface="Calibri"/>
              <a:cs typeface="Calibri"/>
            </a:rPr>
            <a:t>Ministers, whether of the Union or State, shall not combine in any manner their official tours with election work. </a:t>
          </a:r>
          <a:endParaRPr lang="en-US" sz="2200" b="1" dirty="0">
            <a:solidFill>
              <a:srgbClr val="000000"/>
            </a:solidFill>
            <a:latin typeface="Calibri"/>
            <a:cs typeface="Calibri"/>
          </a:endParaRPr>
        </a:p>
      </dgm:t>
    </dgm:pt>
    <dgm:pt modelId="{6A28A1D5-C9B0-B94D-8427-DDD6C05A3F38}" type="parTrans" cxnId="{53B8AB8C-8F72-784D-AFFA-19D96F20E3CC}">
      <dgm:prSet/>
      <dgm:spPr/>
      <dgm:t>
        <a:bodyPr/>
        <a:lstStyle/>
        <a:p>
          <a:endParaRPr lang="en-US" sz="2200" b="1">
            <a:solidFill>
              <a:srgbClr val="000000"/>
            </a:solidFill>
            <a:latin typeface="Calibri"/>
            <a:cs typeface="Calibri"/>
          </a:endParaRPr>
        </a:p>
      </dgm:t>
    </dgm:pt>
    <dgm:pt modelId="{0890FE5A-AD32-AD45-82A0-3224560B42E7}" type="sibTrans" cxnId="{53B8AB8C-8F72-784D-AFFA-19D96F20E3CC}">
      <dgm:prSet/>
      <dgm:spPr/>
      <dgm:t>
        <a:bodyPr/>
        <a:lstStyle/>
        <a:p>
          <a:endParaRPr lang="en-US" sz="2200" b="1">
            <a:solidFill>
              <a:srgbClr val="000000"/>
            </a:solidFill>
            <a:latin typeface="Calibri"/>
            <a:cs typeface="Calibri"/>
          </a:endParaRPr>
        </a:p>
      </dgm:t>
    </dgm:pt>
    <dgm:pt modelId="{5F53621D-9B89-C146-97DC-A43105A1E387}" type="pres">
      <dgm:prSet presAssocID="{F64383EC-3E81-9C41-99E5-5DDB795D9A11}" presName="linear" presStyleCnt="0">
        <dgm:presLayoutVars>
          <dgm:animLvl val="lvl"/>
          <dgm:resizeHandles val="exact"/>
        </dgm:presLayoutVars>
      </dgm:prSet>
      <dgm:spPr/>
      <dgm:t>
        <a:bodyPr/>
        <a:lstStyle/>
        <a:p>
          <a:endParaRPr lang="en-US"/>
        </a:p>
      </dgm:t>
    </dgm:pt>
    <dgm:pt modelId="{FBAC4D22-9FB1-BB49-88F6-53CB53A3335B}" type="pres">
      <dgm:prSet presAssocID="{8D853AC0-118E-9448-A632-9F1AAD3BABD3}" presName="parentText" presStyleLbl="node1" presStyleIdx="0" presStyleCnt="2">
        <dgm:presLayoutVars>
          <dgm:chMax val="0"/>
          <dgm:bulletEnabled val="1"/>
        </dgm:presLayoutVars>
      </dgm:prSet>
      <dgm:spPr/>
      <dgm:t>
        <a:bodyPr/>
        <a:lstStyle/>
        <a:p>
          <a:endParaRPr lang="en-US"/>
        </a:p>
      </dgm:t>
    </dgm:pt>
    <dgm:pt modelId="{CD43A0DA-4C1B-E541-B526-D5CF5546CB0B}" type="pres">
      <dgm:prSet presAssocID="{FEDBBE97-6A13-9F42-B16A-037640CB57B2}" presName="spacer" presStyleCnt="0"/>
      <dgm:spPr/>
      <dgm:t>
        <a:bodyPr/>
        <a:lstStyle/>
        <a:p>
          <a:endParaRPr lang="en-US"/>
        </a:p>
      </dgm:t>
    </dgm:pt>
    <dgm:pt modelId="{374A186B-BE46-8645-B8AD-E66B6F3DCD7A}" type="pres">
      <dgm:prSet presAssocID="{4D6CAEF6-B69A-274C-9692-21E7DC44AB06}" presName="parentText" presStyleLbl="node1" presStyleIdx="1" presStyleCnt="2">
        <dgm:presLayoutVars>
          <dgm:chMax val="0"/>
          <dgm:bulletEnabled val="1"/>
        </dgm:presLayoutVars>
      </dgm:prSet>
      <dgm:spPr/>
      <dgm:t>
        <a:bodyPr/>
        <a:lstStyle/>
        <a:p>
          <a:endParaRPr lang="en-US"/>
        </a:p>
      </dgm:t>
    </dgm:pt>
  </dgm:ptLst>
  <dgm:cxnLst>
    <dgm:cxn modelId="{53B8AB8C-8F72-784D-AFFA-19D96F20E3CC}" srcId="{F64383EC-3E81-9C41-99E5-5DDB795D9A11}" destId="{4D6CAEF6-B69A-274C-9692-21E7DC44AB06}" srcOrd="1" destOrd="0" parTransId="{6A28A1D5-C9B0-B94D-8427-DDD6C05A3F38}" sibTransId="{0890FE5A-AD32-AD45-82A0-3224560B42E7}"/>
    <dgm:cxn modelId="{7C2B17B0-4457-46EA-B485-7BB392D0F881}" type="presOf" srcId="{8D853AC0-118E-9448-A632-9F1AAD3BABD3}" destId="{FBAC4D22-9FB1-BB49-88F6-53CB53A3335B}" srcOrd="0" destOrd="0" presId="urn:microsoft.com/office/officeart/2005/8/layout/vList2"/>
    <dgm:cxn modelId="{1C510F68-95F0-3140-8EAE-9B73D263A540}" srcId="{F64383EC-3E81-9C41-99E5-5DDB795D9A11}" destId="{8D853AC0-118E-9448-A632-9F1AAD3BABD3}" srcOrd="0" destOrd="0" parTransId="{C21C195F-2F49-194F-A9DC-1360993B5331}" sibTransId="{FEDBBE97-6A13-9F42-B16A-037640CB57B2}"/>
    <dgm:cxn modelId="{D1D73474-5E95-4B6A-8285-7C9D40AC5843}" type="presOf" srcId="{F64383EC-3E81-9C41-99E5-5DDB795D9A11}" destId="{5F53621D-9B89-C146-97DC-A43105A1E387}" srcOrd="0" destOrd="0" presId="urn:microsoft.com/office/officeart/2005/8/layout/vList2"/>
    <dgm:cxn modelId="{0E613352-5491-48A8-A4D1-4D17F495D324}" type="presOf" srcId="{4D6CAEF6-B69A-274C-9692-21E7DC44AB06}" destId="{374A186B-BE46-8645-B8AD-E66B6F3DCD7A}" srcOrd="0" destOrd="0" presId="urn:microsoft.com/office/officeart/2005/8/layout/vList2"/>
    <dgm:cxn modelId="{C5300F51-F610-48EB-9DCC-B272D3FBD169}" type="presParOf" srcId="{5F53621D-9B89-C146-97DC-A43105A1E387}" destId="{FBAC4D22-9FB1-BB49-88F6-53CB53A3335B}" srcOrd="0" destOrd="0" presId="urn:microsoft.com/office/officeart/2005/8/layout/vList2"/>
    <dgm:cxn modelId="{1AFA3BF2-F7A0-44A8-9DBA-7A9384196414}" type="presParOf" srcId="{5F53621D-9B89-C146-97DC-A43105A1E387}" destId="{CD43A0DA-4C1B-E541-B526-D5CF5546CB0B}" srcOrd="1" destOrd="0" presId="urn:microsoft.com/office/officeart/2005/8/layout/vList2"/>
    <dgm:cxn modelId="{7A91DB26-EFD8-4221-A38E-ADD821E47AF6}" type="presParOf" srcId="{5F53621D-9B89-C146-97DC-A43105A1E387}" destId="{374A186B-BE46-8645-B8AD-E66B6F3DCD7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B44F085-CCE3-4143-A54D-74F8EB1EDE5B}"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7C3EA0CB-1502-2040-8A87-5F4209277058}">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b="1" dirty="0" smtClean="0">
              <a:solidFill>
                <a:schemeClr val="tx1"/>
              </a:solidFill>
              <a:latin typeface="Calibri"/>
              <a:cs typeface="Calibri"/>
            </a:rPr>
            <a:t>Any entertainment at state cost on a religious occasion like organizing ‘</a:t>
          </a:r>
          <a:r>
            <a:rPr lang="en-US" sz="2300" b="1" dirty="0" err="1" smtClean="0">
              <a:solidFill>
                <a:schemeClr val="tx1"/>
              </a:solidFill>
              <a:latin typeface="Calibri"/>
              <a:cs typeface="Calibri"/>
            </a:rPr>
            <a:t>Iftar</a:t>
          </a:r>
          <a:r>
            <a:rPr lang="en-US" sz="2300" b="1" dirty="0" smtClean="0">
              <a:solidFill>
                <a:schemeClr val="tx1"/>
              </a:solidFill>
              <a:latin typeface="Calibri"/>
              <a:cs typeface="Calibri"/>
            </a:rPr>
            <a:t> Party’ etc. by the Minister is prohibited (Instruction SL. No. 10, EC letter </a:t>
          </a:r>
          <a:r>
            <a:rPr lang="en-US" sz="2300" b="1" dirty="0" err="1" smtClean="0">
              <a:solidFill>
                <a:schemeClr val="tx1"/>
              </a:solidFill>
              <a:latin typeface="Calibri"/>
              <a:cs typeface="Calibri"/>
            </a:rPr>
            <a:t>No.ECI</a:t>
          </a:r>
          <a:r>
            <a:rPr lang="en-US" sz="2300" b="1" dirty="0" smtClean="0">
              <a:solidFill>
                <a:schemeClr val="tx1"/>
              </a:solidFill>
              <a:latin typeface="Calibri"/>
              <a:cs typeface="Calibri"/>
            </a:rPr>
            <a:t>/GE98-437/6/BR/98-PLN-III dated 27.01.1998 </a:t>
          </a:r>
          <a:endParaRPr lang="en-US" sz="2300" b="1" dirty="0">
            <a:solidFill>
              <a:schemeClr val="tx1"/>
            </a:solidFill>
            <a:latin typeface="Calibri"/>
            <a:cs typeface="Calibri"/>
          </a:endParaRPr>
        </a:p>
      </dgm:t>
    </dgm:pt>
    <dgm:pt modelId="{F9C4D178-CC69-DD48-98DB-32EE8FB5E142}" type="parTrans" cxnId="{C95189FD-56BA-D748-ACDF-5E4EEBB3481B}">
      <dgm:prSet/>
      <dgm:spPr/>
      <dgm:t>
        <a:bodyPr/>
        <a:lstStyle/>
        <a:p>
          <a:endParaRPr lang="en-US" sz="2300" b="1">
            <a:solidFill>
              <a:schemeClr val="tx1"/>
            </a:solidFill>
            <a:latin typeface="Calibri"/>
            <a:cs typeface="Calibri"/>
          </a:endParaRPr>
        </a:p>
      </dgm:t>
    </dgm:pt>
    <dgm:pt modelId="{7CEAF4A4-505D-7D47-AA47-CD67BA9A368D}" type="sibTrans" cxnId="{C95189FD-56BA-D748-ACDF-5E4EEBB3481B}">
      <dgm:prSet/>
      <dgm:spPr/>
      <dgm:t>
        <a:bodyPr/>
        <a:lstStyle/>
        <a:p>
          <a:endParaRPr lang="en-US" sz="2300" b="1">
            <a:solidFill>
              <a:schemeClr val="tx1"/>
            </a:solidFill>
            <a:latin typeface="Calibri"/>
            <a:cs typeface="Calibri"/>
          </a:endParaRPr>
        </a:p>
      </dgm:t>
    </dgm:pt>
    <dgm:pt modelId="{704F8BBA-29A1-4B8C-823D-1AA0CBCA5E37}">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b="1" dirty="0" smtClean="0">
              <a:solidFill>
                <a:srgbClr val="000000"/>
              </a:solidFill>
              <a:latin typeface="Calibri"/>
              <a:cs typeface="Calibri"/>
            </a:rPr>
            <a:t>There is no ban to organize </a:t>
          </a:r>
          <a:r>
            <a:rPr lang="en-US" sz="2300" b="1" dirty="0" err="1" smtClean="0">
              <a:solidFill>
                <a:srgbClr val="000000"/>
              </a:solidFill>
              <a:latin typeface="Calibri"/>
              <a:cs typeface="Calibri"/>
            </a:rPr>
            <a:t>kavi</a:t>
          </a:r>
          <a:r>
            <a:rPr lang="en-US" sz="2300" b="1" dirty="0" smtClean="0">
              <a:solidFill>
                <a:srgbClr val="000000"/>
              </a:solidFill>
              <a:latin typeface="Calibri"/>
              <a:cs typeface="Calibri"/>
            </a:rPr>
            <a:t> </a:t>
          </a:r>
          <a:r>
            <a:rPr lang="en-US" sz="2300" b="1" dirty="0" err="1" smtClean="0">
              <a:solidFill>
                <a:srgbClr val="000000"/>
              </a:solidFill>
              <a:latin typeface="Calibri"/>
              <a:cs typeface="Calibri"/>
            </a:rPr>
            <a:t>sammelan</a:t>
          </a:r>
          <a:r>
            <a:rPr lang="en-US" sz="2300" b="1" dirty="0" smtClean="0">
              <a:solidFill>
                <a:srgbClr val="000000"/>
              </a:solidFill>
              <a:latin typeface="Calibri"/>
              <a:cs typeface="Calibri"/>
            </a:rPr>
            <a:t>, </a:t>
          </a:r>
          <a:r>
            <a:rPr lang="en-US" sz="2300" b="1" dirty="0" err="1" smtClean="0">
              <a:solidFill>
                <a:srgbClr val="000000"/>
              </a:solidFill>
              <a:latin typeface="Calibri"/>
              <a:cs typeface="Calibri"/>
            </a:rPr>
            <a:t>mushairas</a:t>
          </a:r>
          <a:r>
            <a:rPr lang="en-US" sz="2300" b="1" dirty="0" smtClean="0">
              <a:solidFill>
                <a:srgbClr val="000000"/>
              </a:solidFill>
              <a:latin typeface="Calibri"/>
              <a:cs typeface="Calibri"/>
            </a:rPr>
            <a:t> or other cultural functions in connection with Republic Day celebrations and being attended by the Central Ministers, Chief Ministers, Ministers in the States and other political functionaries. However, utmost care should be taken to ensure that no political speeches are made on the occasion (Instruction Sl. No. 5, ECI letter No.437 / 6/ 98-PLN-III dated 10.01.1998 )</a:t>
          </a:r>
          <a:endParaRPr lang="en-US" sz="2300" b="1" dirty="0">
            <a:solidFill>
              <a:schemeClr val="tx1"/>
            </a:solidFill>
            <a:latin typeface="Calibri"/>
            <a:cs typeface="Calibri"/>
          </a:endParaRPr>
        </a:p>
      </dgm:t>
    </dgm:pt>
    <dgm:pt modelId="{BAEC0039-5B61-440F-A51E-E0BDFA1AD4A4}" type="parTrans" cxnId="{EA75AF13-198C-4160-BD9F-DB28568FC0C4}">
      <dgm:prSet/>
      <dgm:spPr/>
      <dgm:t>
        <a:bodyPr/>
        <a:lstStyle/>
        <a:p>
          <a:endParaRPr lang="en-US"/>
        </a:p>
      </dgm:t>
    </dgm:pt>
    <dgm:pt modelId="{A76E77CA-1611-436F-A689-9E8A7817E4F2}" type="sibTrans" cxnId="{EA75AF13-198C-4160-BD9F-DB28568FC0C4}">
      <dgm:prSet/>
      <dgm:spPr/>
      <dgm:t>
        <a:bodyPr/>
        <a:lstStyle/>
        <a:p>
          <a:endParaRPr lang="en-US"/>
        </a:p>
      </dgm:t>
    </dgm:pt>
    <dgm:pt modelId="{335242B8-A61E-0644-BA48-803977EF18A8}" type="pres">
      <dgm:prSet presAssocID="{CB44F085-CCE3-4143-A54D-74F8EB1EDE5B}" presName="linear" presStyleCnt="0">
        <dgm:presLayoutVars>
          <dgm:animLvl val="lvl"/>
          <dgm:resizeHandles val="exact"/>
        </dgm:presLayoutVars>
      </dgm:prSet>
      <dgm:spPr/>
      <dgm:t>
        <a:bodyPr/>
        <a:lstStyle/>
        <a:p>
          <a:endParaRPr lang="en-US"/>
        </a:p>
      </dgm:t>
    </dgm:pt>
    <dgm:pt modelId="{FEE846AF-9A21-DE43-9875-6C9085CE89B7}" type="pres">
      <dgm:prSet presAssocID="{7C3EA0CB-1502-2040-8A87-5F4209277058}" presName="parentText" presStyleLbl="node1" presStyleIdx="0" presStyleCnt="2" custScaleY="104451" custLinFactNeighborX="-1235" custLinFactNeighborY="-96496">
        <dgm:presLayoutVars>
          <dgm:chMax val="0"/>
          <dgm:bulletEnabled val="1"/>
        </dgm:presLayoutVars>
      </dgm:prSet>
      <dgm:spPr/>
      <dgm:t>
        <a:bodyPr/>
        <a:lstStyle/>
        <a:p>
          <a:endParaRPr lang="en-US"/>
        </a:p>
      </dgm:t>
    </dgm:pt>
    <dgm:pt modelId="{01570730-A53A-44A9-9F28-21CAA5C70B3D}" type="pres">
      <dgm:prSet presAssocID="{7CEAF4A4-505D-7D47-AA47-CD67BA9A368D}" presName="spacer" presStyleCnt="0"/>
      <dgm:spPr/>
    </dgm:pt>
    <dgm:pt modelId="{C3502FEF-C4F8-4661-B472-F464BE3E0BB4}" type="pres">
      <dgm:prSet presAssocID="{704F8BBA-29A1-4B8C-823D-1AA0CBCA5E37}" presName="parentText" presStyleLbl="node1" presStyleIdx="1" presStyleCnt="2">
        <dgm:presLayoutVars>
          <dgm:chMax val="0"/>
          <dgm:bulletEnabled val="1"/>
        </dgm:presLayoutVars>
      </dgm:prSet>
      <dgm:spPr/>
      <dgm:t>
        <a:bodyPr/>
        <a:lstStyle/>
        <a:p>
          <a:endParaRPr lang="en-US"/>
        </a:p>
      </dgm:t>
    </dgm:pt>
  </dgm:ptLst>
  <dgm:cxnLst>
    <dgm:cxn modelId="{C95189FD-56BA-D748-ACDF-5E4EEBB3481B}" srcId="{CB44F085-CCE3-4143-A54D-74F8EB1EDE5B}" destId="{7C3EA0CB-1502-2040-8A87-5F4209277058}" srcOrd="0" destOrd="0" parTransId="{F9C4D178-CC69-DD48-98DB-32EE8FB5E142}" sibTransId="{7CEAF4A4-505D-7D47-AA47-CD67BA9A368D}"/>
    <dgm:cxn modelId="{4E90D47D-D537-4E2E-9D29-8A11A33DAAA1}" type="presOf" srcId="{704F8BBA-29A1-4B8C-823D-1AA0CBCA5E37}" destId="{C3502FEF-C4F8-4661-B472-F464BE3E0BB4}" srcOrd="0" destOrd="0" presId="urn:microsoft.com/office/officeart/2005/8/layout/vList2"/>
    <dgm:cxn modelId="{08D48678-402B-9C40-8A16-C7304D3B7CC3}" type="presOf" srcId="{CB44F085-CCE3-4143-A54D-74F8EB1EDE5B}" destId="{335242B8-A61E-0644-BA48-803977EF18A8}" srcOrd="0" destOrd="0" presId="urn:microsoft.com/office/officeart/2005/8/layout/vList2"/>
    <dgm:cxn modelId="{EA75AF13-198C-4160-BD9F-DB28568FC0C4}" srcId="{CB44F085-CCE3-4143-A54D-74F8EB1EDE5B}" destId="{704F8BBA-29A1-4B8C-823D-1AA0CBCA5E37}" srcOrd="1" destOrd="0" parTransId="{BAEC0039-5B61-440F-A51E-E0BDFA1AD4A4}" sibTransId="{A76E77CA-1611-436F-A689-9E8A7817E4F2}"/>
    <dgm:cxn modelId="{F3E89287-1E60-FE40-A461-F884589FD36D}" type="presOf" srcId="{7C3EA0CB-1502-2040-8A87-5F4209277058}" destId="{FEE846AF-9A21-DE43-9875-6C9085CE89B7}" srcOrd="0" destOrd="0" presId="urn:microsoft.com/office/officeart/2005/8/layout/vList2"/>
    <dgm:cxn modelId="{2ACED05F-27EE-2A42-9A45-9011231DF6B9}" type="presParOf" srcId="{335242B8-A61E-0644-BA48-803977EF18A8}" destId="{FEE846AF-9A21-DE43-9875-6C9085CE89B7}" srcOrd="0" destOrd="0" presId="urn:microsoft.com/office/officeart/2005/8/layout/vList2"/>
    <dgm:cxn modelId="{49C9D14F-B453-460C-8F08-7FBB439C0B4B}" type="presParOf" srcId="{335242B8-A61E-0644-BA48-803977EF18A8}" destId="{01570730-A53A-44A9-9F28-21CAA5C70B3D}" srcOrd="1" destOrd="0" presId="urn:microsoft.com/office/officeart/2005/8/layout/vList2"/>
    <dgm:cxn modelId="{CA977AFD-7546-4482-B077-89D957666E11}" type="presParOf" srcId="{335242B8-A61E-0644-BA48-803977EF18A8}" destId="{C3502FEF-C4F8-4661-B472-F464BE3E0BB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CB818D0-2D8C-BE45-90AF-7ACCC4D66534}"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28307435-97A6-154E-B0D0-9807E228AC87}">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Any official who meets the Minister on his private visit to the constituency where elections are being held shall be guilty of misconduct under the relevant service rules; and if he happens to be an official mentioned in Section 129 (1) of the Representation of People Act, 1951, he shall also be additionally considered to have violated the statutory provisions of that Section and liable to penal action provided </a:t>
          </a:r>
          <a:r>
            <a:rPr lang="en-US" dirty="0" err="1" smtClean="0">
              <a:solidFill>
                <a:srgbClr val="000000"/>
              </a:solidFill>
            </a:rPr>
            <a:t>thereunder</a:t>
          </a:r>
          <a:r>
            <a:rPr lang="en-US" dirty="0" smtClean="0">
              <a:solidFill>
                <a:srgbClr val="000000"/>
              </a:solidFill>
            </a:rPr>
            <a:t>. </a:t>
          </a:r>
          <a:endParaRPr lang="en-US" dirty="0">
            <a:solidFill>
              <a:srgbClr val="000000"/>
            </a:solidFill>
          </a:endParaRPr>
        </a:p>
      </dgm:t>
    </dgm:pt>
    <dgm:pt modelId="{C789D780-2CB9-2C4E-97F0-B0F686CCFEEE}" type="parTrans" cxnId="{07B19D6B-F664-5545-951E-91221A373F5B}">
      <dgm:prSet/>
      <dgm:spPr/>
      <dgm:t>
        <a:bodyPr/>
        <a:lstStyle/>
        <a:p>
          <a:endParaRPr lang="en-US"/>
        </a:p>
      </dgm:t>
    </dgm:pt>
    <dgm:pt modelId="{37B51721-565F-8D44-B0D3-A4D402B1E062}" type="sibTrans" cxnId="{07B19D6B-F664-5545-951E-91221A373F5B}">
      <dgm:prSet/>
      <dgm:spPr/>
      <dgm:t>
        <a:bodyPr/>
        <a:lstStyle/>
        <a:p>
          <a:endParaRPr lang="en-US"/>
        </a:p>
      </dgm:t>
    </dgm:pt>
    <dgm:pt modelId="{3FD9ED1A-D18A-1F4E-A2BB-036FC95BFA73}" type="pres">
      <dgm:prSet presAssocID="{3CB818D0-2D8C-BE45-90AF-7ACCC4D66534}" presName="linear" presStyleCnt="0">
        <dgm:presLayoutVars>
          <dgm:animLvl val="lvl"/>
          <dgm:resizeHandles val="exact"/>
        </dgm:presLayoutVars>
      </dgm:prSet>
      <dgm:spPr/>
      <dgm:t>
        <a:bodyPr/>
        <a:lstStyle/>
        <a:p>
          <a:endParaRPr lang="en-US"/>
        </a:p>
      </dgm:t>
    </dgm:pt>
    <dgm:pt modelId="{88210927-616F-3643-82FC-735981789F11}" type="pres">
      <dgm:prSet presAssocID="{28307435-97A6-154E-B0D0-9807E228AC87}" presName="parentText" presStyleLbl="node1" presStyleIdx="0" presStyleCnt="1">
        <dgm:presLayoutVars>
          <dgm:chMax val="0"/>
          <dgm:bulletEnabled val="1"/>
        </dgm:presLayoutVars>
      </dgm:prSet>
      <dgm:spPr/>
      <dgm:t>
        <a:bodyPr/>
        <a:lstStyle/>
        <a:p>
          <a:endParaRPr lang="en-US"/>
        </a:p>
      </dgm:t>
    </dgm:pt>
  </dgm:ptLst>
  <dgm:cxnLst>
    <dgm:cxn modelId="{81D441C6-FCC8-4B7D-9114-578259B5D799}" type="presOf" srcId="{28307435-97A6-154E-B0D0-9807E228AC87}" destId="{88210927-616F-3643-82FC-735981789F11}" srcOrd="0" destOrd="0" presId="urn:microsoft.com/office/officeart/2005/8/layout/vList2"/>
    <dgm:cxn modelId="{07B19D6B-F664-5545-951E-91221A373F5B}" srcId="{3CB818D0-2D8C-BE45-90AF-7ACCC4D66534}" destId="{28307435-97A6-154E-B0D0-9807E228AC87}" srcOrd="0" destOrd="0" parTransId="{C789D780-2CB9-2C4E-97F0-B0F686CCFEEE}" sibTransId="{37B51721-565F-8D44-B0D3-A4D402B1E062}"/>
    <dgm:cxn modelId="{5EF889A3-765A-4316-96CE-08FBF8724A7C}" type="presOf" srcId="{3CB818D0-2D8C-BE45-90AF-7ACCC4D66534}" destId="{3FD9ED1A-D18A-1F4E-A2BB-036FC95BFA73}" srcOrd="0" destOrd="0" presId="urn:microsoft.com/office/officeart/2005/8/layout/vList2"/>
    <dgm:cxn modelId="{29A7960E-51A3-4459-8553-4CE29FE97512}" type="presParOf" srcId="{3FD9ED1A-D18A-1F4E-A2BB-036FC95BFA73}" destId="{88210927-616F-3643-82FC-735981789F1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E6A57B2-AC62-6A4F-B0E1-48A8154B2E15}"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B9A8F45F-14F5-924F-B368-6927CC2F417E}">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chemeClr val="tx1"/>
              </a:solidFill>
            </a:rPr>
            <a:t>All ministers both Union and the State and all other leaders of political parties will be allowed security as per the threat perceptions assessed by official agencies and other professional agencies. The expenditure on the bullet proof cars and all other cars used by these individuals will be borne by the individuals concerned. However, expenditure on the security staff will be borne by the State Government/UT Administration concerned.</a:t>
          </a:r>
        </a:p>
        <a:p>
          <a:r>
            <a:rPr lang="en-US" dirty="0" smtClean="0">
              <a:solidFill>
                <a:schemeClr val="tx1"/>
              </a:solidFill>
            </a:rPr>
            <a:t>(Instruction Sl. No. 63, Election Commission’s letter No.437/6/GUJ/98-PLN-III dated 16.01.1998 )</a:t>
          </a:r>
          <a:endParaRPr lang="en-US" dirty="0">
            <a:solidFill>
              <a:schemeClr val="tx1"/>
            </a:solidFill>
          </a:endParaRPr>
        </a:p>
      </dgm:t>
    </dgm:pt>
    <dgm:pt modelId="{F25CCB6E-2203-D74C-8823-A2D1744324AB}" type="parTrans" cxnId="{508D63FA-FBC6-A340-B3BA-FF23E6ADA45C}">
      <dgm:prSet/>
      <dgm:spPr/>
      <dgm:t>
        <a:bodyPr/>
        <a:lstStyle/>
        <a:p>
          <a:endParaRPr lang="en-US"/>
        </a:p>
      </dgm:t>
    </dgm:pt>
    <dgm:pt modelId="{01362725-FE4C-A34D-8585-1B18C2C9FAA0}" type="sibTrans" cxnId="{508D63FA-FBC6-A340-B3BA-FF23E6ADA45C}">
      <dgm:prSet/>
      <dgm:spPr/>
      <dgm:t>
        <a:bodyPr/>
        <a:lstStyle/>
        <a:p>
          <a:endParaRPr lang="en-US"/>
        </a:p>
      </dgm:t>
    </dgm:pt>
    <dgm:pt modelId="{29146C3C-5C80-7143-A99E-A41E39A61DA0}" type="pres">
      <dgm:prSet presAssocID="{6E6A57B2-AC62-6A4F-B0E1-48A8154B2E15}" presName="linear" presStyleCnt="0">
        <dgm:presLayoutVars>
          <dgm:animLvl val="lvl"/>
          <dgm:resizeHandles val="exact"/>
        </dgm:presLayoutVars>
      </dgm:prSet>
      <dgm:spPr/>
      <dgm:t>
        <a:bodyPr/>
        <a:lstStyle/>
        <a:p>
          <a:endParaRPr lang="en-US"/>
        </a:p>
      </dgm:t>
    </dgm:pt>
    <dgm:pt modelId="{9DECE052-23F2-D94E-890F-6BB7070821BD}" type="pres">
      <dgm:prSet presAssocID="{B9A8F45F-14F5-924F-B368-6927CC2F417E}" presName="parentText" presStyleLbl="node1" presStyleIdx="0" presStyleCnt="1">
        <dgm:presLayoutVars>
          <dgm:chMax val="0"/>
          <dgm:bulletEnabled val="1"/>
        </dgm:presLayoutVars>
      </dgm:prSet>
      <dgm:spPr/>
      <dgm:t>
        <a:bodyPr/>
        <a:lstStyle/>
        <a:p>
          <a:endParaRPr lang="en-US"/>
        </a:p>
      </dgm:t>
    </dgm:pt>
  </dgm:ptLst>
  <dgm:cxnLst>
    <dgm:cxn modelId="{508D63FA-FBC6-A340-B3BA-FF23E6ADA45C}" srcId="{6E6A57B2-AC62-6A4F-B0E1-48A8154B2E15}" destId="{B9A8F45F-14F5-924F-B368-6927CC2F417E}" srcOrd="0" destOrd="0" parTransId="{F25CCB6E-2203-D74C-8823-A2D1744324AB}" sibTransId="{01362725-FE4C-A34D-8585-1B18C2C9FAA0}"/>
    <dgm:cxn modelId="{98821E16-15EB-4908-A762-8F6E75F9EBC7}" type="presOf" srcId="{6E6A57B2-AC62-6A4F-B0E1-48A8154B2E15}" destId="{29146C3C-5C80-7143-A99E-A41E39A61DA0}" srcOrd="0" destOrd="0" presId="urn:microsoft.com/office/officeart/2005/8/layout/vList2"/>
    <dgm:cxn modelId="{BEBFDC77-52C3-4C18-B9BF-449C05CC76AB}" type="presOf" srcId="{B9A8F45F-14F5-924F-B368-6927CC2F417E}" destId="{9DECE052-23F2-D94E-890F-6BB7070821BD}" srcOrd="0" destOrd="0" presId="urn:microsoft.com/office/officeart/2005/8/layout/vList2"/>
    <dgm:cxn modelId="{C110798C-6CE2-4287-B53B-DE29F0EFE62A}" type="presParOf" srcId="{29146C3C-5C80-7143-A99E-A41E39A61DA0}" destId="{9DECE052-23F2-D94E-890F-6BB7070821B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5E43F81-3944-0B48-8A32-8C64B0A5F8BC}"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BBE68C91-3D12-FB49-98B4-909B677E4D6A}">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dirty="0" smtClean="0">
              <a:solidFill>
                <a:srgbClr val="000000"/>
              </a:solidFill>
            </a:rPr>
            <a:t>Minister and other authority can not sanction grants/payments out of discretionary funds on eve of election (Instruction No. 52, Election Commissioner’s Letter No. 576/17/84 dated 9/11/1984)</a:t>
          </a:r>
          <a:endParaRPr lang="en-US" sz="2300" dirty="0">
            <a:solidFill>
              <a:srgbClr val="000000"/>
            </a:solidFill>
          </a:endParaRPr>
        </a:p>
      </dgm:t>
    </dgm:pt>
    <dgm:pt modelId="{A20E0AE0-EEAD-AF49-9FB0-733D68F154BD}" type="parTrans" cxnId="{48E51AB6-6924-B94F-8BED-862BBF80569D}">
      <dgm:prSet/>
      <dgm:spPr/>
      <dgm:t>
        <a:bodyPr/>
        <a:lstStyle/>
        <a:p>
          <a:endParaRPr lang="en-US" sz="2300">
            <a:solidFill>
              <a:srgbClr val="000000"/>
            </a:solidFill>
          </a:endParaRPr>
        </a:p>
      </dgm:t>
    </dgm:pt>
    <dgm:pt modelId="{0408E0A0-2030-D640-A8E8-BEF4940B98E4}" type="sibTrans" cxnId="{48E51AB6-6924-B94F-8BED-862BBF80569D}">
      <dgm:prSet/>
      <dgm:spPr/>
      <dgm:t>
        <a:bodyPr/>
        <a:lstStyle/>
        <a:p>
          <a:endParaRPr lang="en-US" sz="2300">
            <a:solidFill>
              <a:srgbClr val="000000"/>
            </a:solidFill>
          </a:endParaRPr>
        </a:p>
      </dgm:t>
    </dgm:pt>
    <dgm:pt modelId="{0151DCAC-E6C8-4F76-8D5C-C97B7BD6D976}">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No Official Video Conferencing should take place between the Ministers and Union of State Government and other Political functionaries after announcement of Election. (Instruction Sl. No.29 of compendium Vol.-3.   ECI letter No.437/6/ 2004-PLN dt.30.12.2004)</a:t>
          </a:r>
          <a:endParaRPr lang="en-US" dirty="0">
            <a:solidFill>
              <a:srgbClr val="000000"/>
            </a:solidFill>
          </a:endParaRPr>
        </a:p>
      </dgm:t>
    </dgm:pt>
    <dgm:pt modelId="{91E51CB8-9F94-43DE-B119-8D1465A0E940}" type="parTrans" cxnId="{FD7D9F5F-F6F3-423D-9BFE-809F3C64AB92}">
      <dgm:prSet/>
      <dgm:spPr/>
      <dgm:t>
        <a:bodyPr/>
        <a:lstStyle/>
        <a:p>
          <a:endParaRPr lang="en-US"/>
        </a:p>
      </dgm:t>
    </dgm:pt>
    <dgm:pt modelId="{663EDDA8-34DB-4875-A438-DC54ADDAA43B}" type="sibTrans" cxnId="{FD7D9F5F-F6F3-423D-9BFE-809F3C64AB92}">
      <dgm:prSet/>
      <dgm:spPr/>
      <dgm:t>
        <a:bodyPr/>
        <a:lstStyle/>
        <a:p>
          <a:endParaRPr lang="en-US"/>
        </a:p>
      </dgm:t>
    </dgm:pt>
    <dgm:pt modelId="{52514633-313E-C243-ACEE-77CB14199063}" type="pres">
      <dgm:prSet presAssocID="{45E43F81-3944-0B48-8A32-8C64B0A5F8BC}" presName="linear" presStyleCnt="0">
        <dgm:presLayoutVars>
          <dgm:animLvl val="lvl"/>
          <dgm:resizeHandles val="exact"/>
        </dgm:presLayoutVars>
      </dgm:prSet>
      <dgm:spPr/>
      <dgm:t>
        <a:bodyPr/>
        <a:lstStyle/>
        <a:p>
          <a:endParaRPr lang="en-US"/>
        </a:p>
      </dgm:t>
    </dgm:pt>
    <dgm:pt modelId="{45AB97BE-21F0-4356-B974-A7449D2BDE19}" type="pres">
      <dgm:prSet presAssocID="{0151DCAC-E6C8-4F76-8D5C-C97B7BD6D976}" presName="parentText" presStyleLbl="node1" presStyleIdx="0" presStyleCnt="2">
        <dgm:presLayoutVars>
          <dgm:chMax val="0"/>
          <dgm:bulletEnabled val="1"/>
        </dgm:presLayoutVars>
      </dgm:prSet>
      <dgm:spPr/>
      <dgm:t>
        <a:bodyPr/>
        <a:lstStyle/>
        <a:p>
          <a:endParaRPr lang="en-US"/>
        </a:p>
      </dgm:t>
    </dgm:pt>
    <dgm:pt modelId="{A9D45925-41E6-4497-86C1-ED7EA2A844C8}" type="pres">
      <dgm:prSet presAssocID="{663EDDA8-34DB-4875-A438-DC54ADDAA43B}" presName="spacer" presStyleCnt="0"/>
      <dgm:spPr/>
    </dgm:pt>
    <dgm:pt modelId="{E69D28F0-ACA2-8E46-AAF7-88A419F6B9BB}" type="pres">
      <dgm:prSet presAssocID="{BBE68C91-3D12-FB49-98B4-909B677E4D6A}" presName="parentText" presStyleLbl="node1" presStyleIdx="1" presStyleCnt="2" custScaleY="101408" custLinFactNeighborY="98794">
        <dgm:presLayoutVars>
          <dgm:chMax val="0"/>
          <dgm:bulletEnabled val="1"/>
        </dgm:presLayoutVars>
      </dgm:prSet>
      <dgm:spPr/>
      <dgm:t>
        <a:bodyPr/>
        <a:lstStyle/>
        <a:p>
          <a:endParaRPr lang="en-US"/>
        </a:p>
      </dgm:t>
    </dgm:pt>
  </dgm:ptLst>
  <dgm:cxnLst>
    <dgm:cxn modelId="{FD7D9F5F-F6F3-423D-9BFE-809F3C64AB92}" srcId="{45E43F81-3944-0B48-8A32-8C64B0A5F8BC}" destId="{0151DCAC-E6C8-4F76-8D5C-C97B7BD6D976}" srcOrd="0" destOrd="0" parTransId="{91E51CB8-9F94-43DE-B119-8D1465A0E940}" sibTransId="{663EDDA8-34DB-4875-A438-DC54ADDAA43B}"/>
    <dgm:cxn modelId="{21A97DE0-6A99-4364-84D6-73497FB8E07A}" type="presOf" srcId="{0151DCAC-E6C8-4F76-8D5C-C97B7BD6D976}" destId="{45AB97BE-21F0-4356-B974-A7449D2BDE19}" srcOrd="0" destOrd="0" presId="urn:microsoft.com/office/officeart/2005/8/layout/vList2"/>
    <dgm:cxn modelId="{48E51AB6-6924-B94F-8BED-862BBF80569D}" srcId="{45E43F81-3944-0B48-8A32-8C64B0A5F8BC}" destId="{BBE68C91-3D12-FB49-98B4-909B677E4D6A}" srcOrd="1" destOrd="0" parTransId="{A20E0AE0-EEAD-AF49-9FB0-733D68F154BD}" sibTransId="{0408E0A0-2030-D640-A8E8-BEF4940B98E4}"/>
    <dgm:cxn modelId="{43363225-8202-483A-837D-C56297262769}" type="presOf" srcId="{45E43F81-3944-0B48-8A32-8C64B0A5F8BC}" destId="{52514633-313E-C243-ACEE-77CB14199063}" srcOrd="0" destOrd="0" presId="urn:microsoft.com/office/officeart/2005/8/layout/vList2"/>
    <dgm:cxn modelId="{0B01D0FD-F33A-4D5A-A79F-746F9B3344A9}" type="presOf" srcId="{BBE68C91-3D12-FB49-98B4-909B677E4D6A}" destId="{E69D28F0-ACA2-8E46-AAF7-88A419F6B9BB}" srcOrd="0" destOrd="0" presId="urn:microsoft.com/office/officeart/2005/8/layout/vList2"/>
    <dgm:cxn modelId="{28EB2FBD-479C-4D2C-9EBC-53440568A0D9}" type="presParOf" srcId="{52514633-313E-C243-ACEE-77CB14199063}" destId="{45AB97BE-21F0-4356-B974-A7449D2BDE19}" srcOrd="0" destOrd="0" presId="urn:microsoft.com/office/officeart/2005/8/layout/vList2"/>
    <dgm:cxn modelId="{9C396D56-7AEE-4399-8D22-28535D50F7DB}" type="presParOf" srcId="{52514633-313E-C243-ACEE-77CB14199063}" destId="{A9D45925-41E6-4497-86C1-ED7EA2A844C8}" srcOrd="1" destOrd="0" presId="urn:microsoft.com/office/officeart/2005/8/layout/vList2"/>
    <dgm:cxn modelId="{7D1C044B-4906-46D7-BB5A-46DF81CB7FF5}" type="presParOf" srcId="{52514633-313E-C243-ACEE-77CB14199063}" destId="{E69D28F0-ACA2-8E46-AAF7-88A419F6B9B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FCF3A7E-7B9F-4246-93D4-59E03ED2CFC6}"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AEC59B54-0412-5941-987C-079A491DC0D7}">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rgbClr val="000000"/>
              </a:solidFill>
              <a:latin typeface="Calibri"/>
              <a:cs typeface="Calibri"/>
            </a:rPr>
            <a:t>Official visit of the members of SC/ST/ All Commissions established by central/ state govt. should be deferred unless situation is emergent or unavoidable </a:t>
          </a:r>
          <a:endParaRPr lang="en-US" sz="2200" b="1" dirty="0">
            <a:solidFill>
              <a:srgbClr val="000000"/>
            </a:solidFill>
            <a:latin typeface="Calibri"/>
            <a:cs typeface="Calibri"/>
          </a:endParaRPr>
        </a:p>
      </dgm:t>
    </dgm:pt>
    <dgm:pt modelId="{26DA81E0-0C83-F547-B55B-EA9DFDB89F23}" type="parTrans" cxnId="{76A80AA3-2809-5D42-B5DE-8F766A0228E1}">
      <dgm:prSet/>
      <dgm:spPr/>
      <dgm:t>
        <a:bodyPr/>
        <a:lstStyle/>
        <a:p>
          <a:endParaRPr lang="en-US" sz="2200" b="1">
            <a:solidFill>
              <a:srgbClr val="000000"/>
            </a:solidFill>
            <a:latin typeface="Calibri"/>
            <a:cs typeface="Calibri"/>
          </a:endParaRPr>
        </a:p>
      </dgm:t>
    </dgm:pt>
    <dgm:pt modelId="{38473465-8FDF-9E44-8A2F-0B90A4195175}" type="sibTrans" cxnId="{76A80AA3-2809-5D42-B5DE-8F766A0228E1}">
      <dgm:prSet/>
      <dgm:spPr/>
      <dgm:t>
        <a:bodyPr/>
        <a:lstStyle/>
        <a:p>
          <a:endParaRPr lang="en-US" sz="2200" b="1">
            <a:solidFill>
              <a:srgbClr val="000000"/>
            </a:solidFill>
            <a:latin typeface="Calibri"/>
            <a:cs typeface="Calibri"/>
          </a:endParaRPr>
        </a:p>
      </dgm:t>
    </dgm:pt>
    <dgm:pt modelId="{098FA86D-9F01-2949-B040-7AD8E832A747}">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rgbClr val="000000"/>
              </a:solidFill>
              <a:latin typeface="Calibri"/>
              <a:cs typeface="Calibri"/>
            </a:rPr>
            <a:t>During such visit chairmen/members should not meet ministers/politicians and should not hold public hearing or meet people</a:t>
          </a:r>
          <a:endParaRPr lang="en-US" sz="2200" b="1" dirty="0">
            <a:solidFill>
              <a:srgbClr val="000000"/>
            </a:solidFill>
            <a:latin typeface="Calibri"/>
            <a:cs typeface="Calibri"/>
          </a:endParaRPr>
        </a:p>
      </dgm:t>
    </dgm:pt>
    <dgm:pt modelId="{FFE323FA-CF42-2244-B548-984584346A94}" type="parTrans" cxnId="{548C1A34-F5FA-7242-AAAF-522C879FB118}">
      <dgm:prSet/>
      <dgm:spPr/>
      <dgm:t>
        <a:bodyPr/>
        <a:lstStyle/>
        <a:p>
          <a:endParaRPr lang="en-US" sz="2200" b="1">
            <a:solidFill>
              <a:srgbClr val="000000"/>
            </a:solidFill>
            <a:latin typeface="Calibri"/>
            <a:cs typeface="Calibri"/>
          </a:endParaRPr>
        </a:p>
      </dgm:t>
    </dgm:pt>
    <dgm:pt modelId="{806067B5-1BDC-FA46-B706-8061A6F9750B}" type="sibTrans" cxnId="{548C1A34-F5FA-7242-AAAF-522C879FB118}">
      <dgm:prSet/>
      <dgm:spPr/>
      <dgm:t>
        <a:bodyPr/>
        <a:lstStyle/>
        <a:p>
          <a:endParaRPr lang="en-US" sz="2200" b="1">
            <a:solidFill>
              <a:srgbClr val="000000"/>
            </a:solidFill>
            <a:latin typeface="Calibri"/>
            <a:cs typeface="Calibri"/>
          </a:endParaRPr>
        </a:p>
      </dgm:t>
    </dgm:pt>
    <dgm:pt modelId="{5E7A5F74-CDA4-E84F-A9FB-28BDBAF1B577}" type="pres">
      <dgm:prSet presAssocID="{1FCF3A7E-7B9F-4246-93D4-59E03ED2CFC6}" presName="linear" presStyleCnt="0">
        <dgm:presLayoutVars>
          <dgm:animLvl val="lvl"/>
          <dgm:resizeHandles val="exact"/>
        </dgm:presLayoutVars>
      </dgm:prSet>
      <dgm:spPr/>
      <dgm:t>
        <a:bodyPr/>
        <a:lstStyle/>
        <a:p>
          <a:endParaRPr lang="en-US"/>
        </a:p>
      </dgm:t>
    </dgm:pt>
    <dgm:pt modelId="{0044CADE-C415-1E42-9966-8A0099929898}" type="pres">
      <dgm:prSet presAssocID="{AEC59B54-0412-5941-987C-079A491DC0D7}" presName="parentText" presStyleLbl="node1" presStyleIdx="0" presStyleCnt="2">
        <dgm:presLayoutVars>
          <dgm:chMax val="0"/>
          <dgm:bulletEnabled val="1"/>
        </dgm:presLayoutVars>
      </dgm:prSet>
      <dgm:spPr/>
      <dgm:t>
        <a:bodyPr/>
        <a:lstStyle/>
        <a:p>
          <a:endParaRPr lang="en-US"/>
        </a:p>
      </dgm:t>
    </dgm:pt>
    <dgm:pt modelId="{59AAD004-2320-964E-8A04-AFEE7B0FFA37}" type="pres">
      <dgm:prSet presAssocID="{38473465-8FDF-9E44-8A2F-0B90A4195175}" presName="spacer" presStyleCnt="0"/>
      <dgm:spPr/>
      <dgm:t>
        <a:bodyPr/>
        <a:lstStyle/>
        <a:p>
          <a:endParaRPr lang="en-US"/>
        </a:p>
      </dgm:t>
    </dgm:pt>
    <dgm:pt modelId="{1D26AB81-3BF7-CA45-B221-DEA9C8F43103}" type="pres">
      <dgm:prSet presAssocID="{098FA86D-9F01-2949-B040-7AD8E832A747}" presName="parentText" presStyleLbl="node1" presStyleIdx="1" presStyleCnt="2">
        <dgm:presLayoutVars>
          <dgm:chMax val="0"/>
          <dgm:bulletEnabled val="1"/>
        </dgm:presLayoutVars>
      </dgm:prSet>
      <dgm:spPr/>
      <dgm:t>
        <a:bodyPr/>
        <a:lstStyle/>
        <a:p>
          <a:endParaRPr lang="en-US"/>
        </a:p>
      </dgm:t>
    </dgm:pt>
  </dgm:ptLst>
  <dgm:cxnLst>
    <dgm:cxn modelId="{548C1A34-F5FA-7242-AAAF-522C879FB118}" srcId="{1FCF3A7E-7B9F-4246-93D4-59E03ED2CFC6}" destId="{098FA86D-9F01-2949-B040-7AD8E832A747}" srcOrd="1" destOrd="0" parTransId="{FFE323FA-CF42-2244-B548-984584346A94}" sibTransId="{806067B5-1BDC-FA46-B706-8061A6F9750B}"/>
    <dgm:cxn modelId="{C90DAC36-CA8B-4F20-AADA-D209DD66CC1A}" type="presOf" srcId="{098FA86D-9F01-2949-B040-7AD8E832A747}" destId="{1D26AB81-3BF7-CA45-B221-DEA9C8F43103}" srcOrd="0" destOrd="0" presId="urn:microsoft.com/office/officeart/2005/8/layout/vList2"/>
    <dgm:cxn modelId="{F2015DC1-E8A7-4C1E-93BE-E5200E90B6DD}" type="presOf" srcId="{1FCF3A7E-7B9F-4246-93D4-59E03ED2CFC6}" destId="{5E7A5F74-CDA4-E84F-A9FB-28BDBAF1B577}" srcOrd="0" destOrd="0" presId="urn:microsoft.com/office/officeart/2005/8/layout/vList2"/>
    <dgm:cxn modelId="{76A80AA3-2809-5D42-B5DE-8F766A0228E1}" srcId="{1FCF3A7E-7B9F-4246-93D4-59E03ED2CFC6}" destId="{AEC59B54-0412-5941-987C-079A491DC0D7}" srcOrd="0" destOrd="0" parTransId="{26DA81E0-0C83-F547-B55B-EA9DFDB89F23}" sibTransId="{38473465-8FDF-9E44-8A2F-0B90A4195175}"/>
    <dgm:cxn modelId="{256697A2-3BAE-4C5F-80B9-08DAD6644E3F}" type="presOf" srcId="{AEC59B54-0412-5941-987C-079A491DC0D7}" destId="{0044CADE-C415-1E42-9966-8A0099929898}" srcOrd="0" destOrd="0" presId="urn:microsoft.com/office/officeart/2005/8/layout/vList2"/>
    <dgm:cxn modelId="{A25125DB-232D-4967-8F5E-A3D29769A56A}" type="presParOf" srcId="{5E7A5F74-CDA4-E84F-A9FB-28BDBAF1B577}" destId="{0044CADE-C415-1E42-9966-8A0099929898}" srcOrd="0" destOrd="0" presId="urn:microsoft.com/office/officeart/2005/8/layout/vList2"/>
    <dgm:cxn modelId="{1805AD1C-2B5A-4542-80CE-ED71BE20635E}" type="presParOf" srcId="{5E7A5F74-CDA4-E84F-A9FB-28BDBAF1B577}" destId="{59AAD004-2320-964E-8A04-AFEE7B0FFA37}" srcOrd="1" destOrd="0" presId="urn:microsoft.com/office/officeart/2005/8/layout/vList2"/>
    <dgm:cxn modelId="{C945981D-BE67-4BC7-A92C-82B2B274D4B8}" type="presParOf" srcId="{5E7A5F74-CDA4-E84F-A9FB-28BDBAF1B577}" destId="{1D26AB81-3BF7-CA45-B221-DEA9C8F4310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765DA2D-FE3C-2E47-ABF8-0EFAD41664B4}" type="doc">
      <dgm:prSet loTypeId="urn:microsoft.com/office/officeart/2005/8/layout/default#1" loCatId="" qsTypeId="urn:microsoft.com/office/officeart/2005/8/quickstyle/simple1" qsCatId="simple" csTypeId="urn:microsoft.com/office/officeart/2005/8/colors/colorful1#1" csCatId="colorful" phldr="1"/>
      <dgm:spPr/>
      <dgm:t>
        <a:bodyPr/>
        <a:lstStyle/>
        <a:p>
          <a:endParaRPr lang="en-US"/>
        </a:p>
      </dgm:t>
    </dgm:pt>
    <dgm:pt modelId="{2839456E-318C-9C49-BD3E-6FF66E6E394E}">
      <dgm:prSet phldrT="[Text]" custT="1"/>
      <dgm:spPr/>
      <dgm:t>
        <a:bodyPr/>
        <a:lstStyle/>
        <a:p>
          <a:endParaRPr lang="en-US" sz="1800" b="1" dirty="0">
            <a:latin typeface="Calibri"/>
            <a:cs typeface="Calibri"/>
          </a:endParaRPr>
        </a:p>
      </dgm:t>
    </dgm:pt>
    <dgm:pt modelId="{8929BB06-86B8-6B4E-A3E0-4F5DF1CED742}" type="parTrans" cxnId="{6488A0DC-42B4-7446-999E-6E4246D0D820}">
      <dgm:prSet/>
      <dgm:spPr/>
      <dgm:t>
        <a:bodyPr/>
        <a:lstStyle/>
        <a:p>
          <a:endParaRPr lang="en-US" sz="1800" b="1">
            <a:solidFill>
              <a:srgbClr val="000000"/>
            </a:solidFill>
            <a:latin typeface="Calibri"/>
            <a:cs typeface="Calibri"/>
          </a:endParaRPr>
        </a:p>
      </dgm:t>
    </dgm:pt>
    <dgm:pt modelId="{2A2DD7C1-1B68-8948-8D0D-02BCF694A241}" type="sibTrans" cxnId="{6488A0DC-42B4-7446-999E-6E4246D0D820}">
      <dgm:prSet/>
      <dgm:spPr/>
      <dgm:t>
        <a:bodyPr/>
        <a:lstStyle/>
        <a:p>
          <a:endParaRPr lang="en-US" sz="1800" b="1">
            <a:solidFill>
              <a:srgbClr val="000000"/>
            </a:solidFill>
            <a:latin typeface="Calibri"/>
            <a:cs typeface="Calibri"/>
          </a:endParaRPr>
        </a:p>
      </dgm:t>
    </dgm:pt>
    <dgm:pt modelId="{69AC860E-2222-CA4C-8F62-198747C73703}">
      <dgm:prSet phldrT="[Text]" custT="1"/>
      <dgm:spPr/>
      <dgm:t>
        <a:bodyPr/>
        <a:lstStyle/>
        <a:p>
          <a:endParaRPr lang="en-US" sz="1800" b="1" dirty="0">
            <a:latin typeface="Calibri"/>
            <a:cs typeface="Calibri"/>
          </a:endParaRPr>
        </a:p>
      </dgm:t>
    </dgm:pt>
    <dgm:pt modelId="{E3D3A545-A557-A043-9E1A-1D325A929872}" type="parTrans" cxnId="{D38B5274-237F-7347-9DEE-460C7D069E90}">
      <dgm:prSet/>
      <dgm:spPr/>
      <dgm:t>
        <a:bodyPr/>
        <a:lstStyle/>
        <a:p>
          <a:endParaRPr lang="en-US" sz="1800" b="1">
            <a:solidFill>
              <a:srgbClr val="000000"/>
            </a:solidFill>
            <a:latin typeface="Calibri"/>
            <a:cs typeface="Calibri"/>
          </a:endParaRPr>
        </a:p>
      </dgm:t>
    </dgm:pt>
    <dgm:pt modelId="{F7EED5E5-DFDD-744A-8CBA-CC958074AB3A}" type="sibTrans" cxnId="{D38B5274-237F-7347-9DEE-460C7D069E90}">
      <dgm:prSet/>
      <dgm:spPr/>
      <dgm:t>
        <a:bodyPr/>
        <a:lstStyle/>
        <a:p>
          <a:endParaRPr lang="en-US" sz="1800" b="1">
            <a:solidFill>
              <a:srgbClr val="000000"/>
            </a:solidFill>
            <a:latin typeface="Calibri"/>
            <a:cs typeface="Calibri"/>
          </a:endParaRPr>
        </a:p>
      </dgm:t>
    </dgm:pt>
    <dgm:pt modelId="{C5F1579E-D34E-5640-A6F3-57AB18976100}">
      <dgm:prSet phldrT="[Text]" custT="1"/>
      <dgm:spPr/>
      <dgm:t>
        <a:bodyPr/>
        <a:lstStyle/>
        <a:p>
          <a:endParaRPr lang="en-US" sz="1800" b="1" dirty="0">
            <a:latin typeface="Calibri"/>
            <a:cs typeface="Calibri"/>
          </a:endParaRPr>
        </a:p>
      </dgm:t>
    </dgm:pt>
    <dgm:pt modelId="{6C91CDB2-8E41-2D40-9ADC-8E0E8C832DD3}" type="parTrans" cxnId="{92BBFF84-740E-7047-BB99-FADD7FA45D84}">
      <dgm:prSet/>
      <dgm:spPr/>
      <dgm:t>
        <a:bodyPr/>
        <a:lstStyle/>
        <a:p>
          <a:endParaRPr lang="en-US" sz="1800" b="1">
            <a:solidFill>
              <a:srgbClr val="000000"/>
            </a:solidFill>
            <a:latin typeface="Calibri"/>
            <a:cs typeface="Calibri"/>
          </a:endParaRPr>
        </a:p>
      </dgm:t>
    </dgm:pt>
    <dgm:pt modelId="{4F85830D-925D-3042-8DF0-55156FA4B4D5}" type="sibTrans" cxnId="{92BBFF84-740E-7047-BB99-FADD7FA45D84}">
      <dgm:prSet/>
      <dgm:spPr/>
      <dgm:t>
        <a:bodyPr/>
        <a:lstStyle/>
        <a:p>
          <a:endParaRPr lang="en-US" sz="1800" b="1">
            <a:solidFill>
              <a:srgbClr val="000000"/>
            </a:solidFill>
            <a:latin typeface="Calibri"/>
            <a:cs typeface="Calibri"/>
          </a:endParaRPr>
        </a:p>
      </dgm:t>
    </dgm:pt>
    <dgm:pt modelId="{98FD7575-67F6-A442-9BAB-8D04B96099EA}">
      <dgm:prSet phldrT="[Text]" custT="1"/>
      <dgm:spPr/>
      <dgm:t>
        <a:bodyPr/>
        <a:lstStyle/>
        <a:p>
          <a:endParaRPr lang="en-US" sz="1800" b="1" dirty="0">
            <a:latin typeface="Calibri"/>
            <a:cs typeface="Calibri"/>
          </a:endParaRPr>
        </a:p>
      </dgm:t>
    </dgm:pt>
    <dgm:pt modelId="{28711A6F-C597-1C46-937C-0CE530D5264E}" type="parTrans" cxnId="{40023F14-D623-5442-B60F-980E23F3FF0C}">
      <dgm:prSet/>
      <dgm:spPr/>
      <dgm:t>
        <a:bodyPr/>
        <a:lstStyle/>
        <a:p>
          <a:endParaRPr lang="en-US" sz="1800" b="1">
            <a:solidFill>
              <a:srgbClr val="000000"/>
            </a:solidFill>
            <a:latin typeface="Calibri"/>
            <a:cs typeface="Calibri"/>
          </a:endParaRPr>
        </a:p>
      </dgm:t>
    </dgm:pt>
    <dgm:pt modelId="{0064973A-5C1A-E342-A403-978F36806E79}" type="sibTrans" cxnId="{40023F14-D623-5442-B60F-980E23F3FF0C}">
      <dgm:prSet/>
      <dgm:spPr/>
      <dgm:t>
        <a:bodyPr/>
        <a:lstStyle/>
        <a:p>
          <a:endParaRPr lang="en-US" sz="1800" b="1">
            <a:solidFill>
              <a:srgbClr val="000000"/>
            </a:solidFill>
            <a:latin typeface="Calibri"/>
            <a:cs typeface="Calibri"/>
          </a:endParaRPr>
        </a:p>
      </dgm:t>
    </dgm:pt>
    <dgm:pt modelId="{D75BF91F-7906-634D-8372-2306A0311EF1}">
      <dgm:prSet phldrT="[Text]" custT="1"/>
      <dgm:spPr/>
      <dgm:t>
        <a:bodyPr/>
        <a:lstStyle/>
        <a:p>
          <a:endParaRPr lang="en-US" sz="1800" b="1" dirty="0">
            <a:latin typeface="Calibri"/>
            <a:cs typeface="Calibri"/>
          </a:endParaRPr>
        </a:p>
      </dgm:t>
    </dgm:pt>
    <dgm:pt modelId="{890A0B04-1E73-6749-8D54-10775793DD1D}" type="parTrans" cxnId="{1A998AB9-F349-E442-B553-043534489F1E}">
      <dgm:prSet/>
      <dgm:spPr/>
      <dgm:t>
        <a:bodyPr/>
        <a:lstStyle/>
        <a:p>
          <a:endParaRPr lang="en-US" sz="1800" b="1">
            <a:solidFill>
              <a:srgbClr val="000000"/>
            </a:solidFill>
            <a:latin typeface="Calibri"/>
            <a:cs typeface="Calibri"/>
          </a:endParaRPr>
        </a:p>
      </dgm:t>
    </dgm:pt>
    <dgm:pt modelId="{51BD6E22-06CA-5047-A81E-5FDCA8F5D37D}" type="sibTrans" cxnId="{1A998AB9-F349-E442-B553-043534489F1E}">
      <dgm:prSet/>
      <dgm:spPr/>
      <dgm:t>
        <a:bodyPr/>
        <a:lstStyle/>
        <a:p>
          <a:endParaRPr lang="en-US" sz="1800" b="1">
            <a:solidFill>
              <a:srgbClr val="000000"/>
            </a:solidFill>
            <a:latin typeface="Calibri"/>
            <a:cs typeface="Calibri"/>
          </a:endParaRPr>
        </a:p>
      </dgm:t>
    </dgm:pt>
    <dgm:pt modelId="{C8BBB1C0-CB62-0741-BED7-ACB2C0A624D2}">
      <dgm:prSet phldrT="[Text]" custT="1"/>
      <dgm:spPr/>
      <dgm:t>
        <a:bodyPr/>
        <a:lstStyle/>
        <a:p>
          <a:r>
            <a:rPr lang="en-US" sz="1800" b="1" dirty="0" smtClean="0">
              <a:latin typeface="Calibri"/>
              <a:cs typeface="Calibri"/>
            </a:rPr>
            <a:t>7</a:t>
          </a:r>
        </a:p>
        <a:p>
          <a:r>
            <a:rPr lang="en-US" sz="1800" b="1" dirty="0" smtClean="0">
              <a:latin typeface="Calibri"/>
              <a:cs typeface="Calibri"/>
            </a:rPr>
            <a:t>MCC for Political parties and candidates</a:t>
          </a:r>
          <a:endParaRPr lang="en-US" sz="1800" b="1" dirty="0">
            <a:latin typeface="Calibri"/>
            <a:cs typeface="Calibri"/>
          </a:endParaRPr>
        </a:p>
      </dgm:t>
    </dgm:pt>
    <dgm:pt modelId="{1C266876-A812-5F48-B770-EBA4C0F39346}" type="parTrans" cxnId="{ED27AC93-A309-8B42-A3D8-DA714502570E}">
      <dgm:prSet/>
      <dgm:spPr/>
      <dgm:t>
        <a:bodyPr/>
        <a:lstStyle/>
        <a:p>
          <a:endParaRPr lang="en-US" sz="1800" b="1">
            <a:solidFill>
              <a:srgbClr val="000000"/>
            </a:solidFill>
            <a:latin typeface="Calibri"/>
            <a:cs typeface="Calibri"/>
          </a:endParaRPr>
        </a:p>
      </dgm:t>
    </dgm:pt>
    <dgm:pt modelId="{95A1D13C-7A29-8240-B7E6-99259E462C4A}" type="sibTrans" cxnId="{ED27AC93-A309-8B42-A3D8-DA714502570E}">
      <dgm:prSet/>
      <dgm:spPr/>
      <dgm:t>
        <a:bodyPr/>
        <a:lstStyle/>
        <a:p>
          <a:endParaRPr lang="en-US" sz="1800" b="1">
            <a:solidFill>
              <a:srgbClr val="000000"/>
            </a:solidFill>
            <a:latin typeface="Calibri"/>
            <a:cs typeface="Calibri"/>
          </a:endParaRPr>
        </a:p>
      </dgm:t>
    </dgm:pt>
    <dgm:pt modelId="{2ABC2D18-745B-2742-BBF9-C2C597D94A0F}">
      <dgm:prSet phldrT="[Text]" custT="1"/>
      <dgm:spPr/>
      <dgm:t>
        <a:bodyPr/>
        <a:lstStyle/>
        <a:p>
          <a:endParaRPr lang="en-US" sz="1800" b="1" dirty="0">
            <a:latin typeface="Calibri"/>
            <a:cs typeface="Calibri"/>
          </a:endParaRPr>
        </a:p>
      </dgm:t>
    </dgm:pt>
    <dgm:pt modelId="{71232290-302F-E64F-BDDB-0371FD345E35}" type="parTrans" cxnId="{08255487-DBE0-6343-BAD9-4F1C9E34E3D9}">
      <dgm:prSet/>
      <dgm:spPr/>
      <dgm:t>
        <a:bodyPr/>
        <a:lstStyle/>
        <a:p>
          <a:endParaRPr lang="en-US" sz="1800" b="1">
            <a:solidFill>
              <a:srgbClr val="000000"/>
            </a:solidFill>
            <a:latin typeface="Calibri"/>
            <a:cs typeface="Calibri"/>
          </a:endParaRPr>
        </a:p>
      </dgm:t>
    </dgm:pt>
    <dgm:pt modelId="{F94FC9DD-BCF4-7E4D-97E3-C3AEC1C3E449}" type="sibTrans" cxnId="{08255487-DBE0-6343-BAD9-4F1C9E34E3D9}">
      <dgm:prSet/>
      <dgm:spPr/>
      <dgm:t>
        <a:bodyPr/>
        <a:lstStyle/>
        <a:p>
          <a:endParaRPr lang="en-US" sz="1800" b="1">
            <a:solidFill>
              <a:srgbClr val="000000"/>
            </a:solidFill>
            <a:latin typeface="Calibri"/>
            <a:cs typeface="Calibri"/>
          </a:endParaRPr>
        </a:p>
      </dgm:t>
    </dgm:pt>
    <dgm:pt modelId="{5C76EE22-2D48-2D4F-BD5A-F86AC99FBF01}">
      <dgm:prSet phldrT="[Text]" custT="1"/>
      <dgm:spPr/>
      <dgm:t>
        <a:bodyPr/>
        <a:lstStyle/>
        <a:p>
          <a:endParaRPr lang="en-US" sz="1800" b="1" dirty="0">
            <a:latin typeface="Calibri"/>
            <a:cs typeface="Calibri"/>
          </a:endParaRPr>
        </a:p>
      </dgm:t>
    </dgm:pt>
    <dgm:pt modelId="{E9221FF9-C99D-DC44-B126-28CA79A9B2BB}" type="parTrans" cxnId="{75550E91-7A13-684C-9274-D3F0E4B6D90C}">
      <dgm:prSet/>
      <dgm:spPr/>
      <dgm:t>
        <a:bodyPr/>
        <a:lstStyle/>
        <a:p>
          <a:endParaRPr lang="en-US"/>
        </a:p>
      </dgm:t>
    </dgm:pt>
    <dgm:pt modelId="{5DE6DBD6-73D7-8E49-AD6A-642CC0C54B3B}" type="sibTrans" cxnId="{75550E91-7A13-684C-9274-D3F0E4B6D90C}">
      <dgm:prSet/>
      <dgm:spPr/>
      <dgm:t>
        <a:bodyPr/>
        <a:lstStyle/>
        <a:p>
          <a:endParaRPr lang="en-US"/>
        </a:p>
      </dgm:t>
    </dgm:pt>
    <dgm:pt modelId="{749AECBA-93E9-374B-9499-3F7CF180D458}">
      <dgm:prSet phldrT="[Text]" custT="1"/>
      <dgm:spPr/>
      <dgm:t>
        <a:bodyPr/>
        <a:lstStyle/>
        <a:p>
          <a:endParaRPr lang="en-US" sz="1800" b="1" dirty="0">
            <a:latin typeface="Calibri"/>
            <a:cs typeface="Calibri"/>
          </a:endParaRPr>
        </a:p>
      </dgm:t>
    </dgm:pt>
    <dgm:pt modelId="{204D952E-FCE2-4547-8B4C-9494C72124ED}" type="parTrans" cxnId="{D71EC323-26AF-9244-AC6F-FB4D66E956F1}">
      <dgm:prSet/>
      <dgm:spPr/>
      <dgm:t>
        <a:bodyPr/>
        <a:lstStyle/>
        <a:p>
          <a:endParaRPr lang="en-US"/>
        </a:p>
      </dgm:t>
    </dgm:pt>
    <dgm:pt modelId="{8C5C9EEC-4661-0C4C-8DD4-DA554DF3BF9C}" type="sibTrans" cxnId="{D71EC323-26AF-9244-AC6F-FB4D66E956F1}">
      <dgm:prSet/>
      <dgm:spPr/>
      <dgm:t>
        <a:bodyPr/>
        <a:lstStyle/>
        <a:p>
          <a:endParaRPr lang="en-US"/>
        </a:p>
      </dgm:t>
    </dgm:pt>
    <dgm:pt modelId="{CFA34232-AFAE-C14A-86CE-BA1015178FF3}">
      <dgm:prSet phldrT="[Text]" custT="1"/>
      <dgm:spPr/>
      <dgm:t>
        <a:bodyPr/>
        <a:lstStyle/>
        <a:p>
          <a:endParaRPr lang="en-US" sz="1800" b="1" dirty="0">
            <a:latin typeface="Calibri"/>
            <a:cs typeface="Calibri"/>
          </a:endParaRPr>
        </a:p>
      </dgm:t>
    </dgm:pt>
    <dgm:pt modelId="{C4A8F31B-2E02-9E41-8B85-1EA39AE18B01}" type="sibTrans" cxnId="{F1504B33-D628-DC4B-9435-2B6F2F1E43B7}">
      <dgm:prSet/>
      <dgm:spPr/>
      <dgm:t>
        <a:bodyPr/>
        <a:lstStyle/>
        <a:p>
          <a:endParaRPr lang="en-US" sz="1800">
            <a:latin typeface="Calibri"/>
            <a:cs typeface="Calibri"/>
          </a:endParaRPr>
        </a:p>
      </dgm:t>
    </dgm:pt>
    <dgm:pt modelId="{9875FCF4-107B-5F45-9B1D-A48F0E35E418}" type="parTrans" cxnId="{F1504B33-D628-DC4B-9435-2B6F2F1E43B7}">
      <dgm:prSet/>
      <dgm:spPr/>
      <dgm:t>
        <a:bodyPr/>
        <a:lstStyle/>
        <a:p>
          <a:endParaRPr lang="en-US" sz="1800">
            <a:latin typeface="Calibri"/>
            <a:cs typeface="Calibri"/>
          </a:endParaRPr>
        </a:p>
      </dgm:t>
    </dgm:pt>
    <dgm:pt modelId="{8DFB0FAE-8158-4496-A077-4EB1D8977D2F}">
      <dgm:prSet phldrT="[Text]"/>
      <dgm:spPr/>
      <dgm:t>
        <a:bodyPr/>
        <a:lstStyle/>
        <a:p>
          <a:endParaRPr lang="en-US" b="0" dirty="0">
            <a:latin typeface="Calibri"/>
            <a:cs typeface="Calibri"/>
          </a:endParaRPr>
        </a:p>
      </dgm:t>
    </dgm:pt>
    <dgm:pt modelId="{7A2055DA-BAFB-41E1-B320-0FC4D1F8195D}" type="parTrans" cxnId="{C92EC7C9-9395-4B26-BBFE-DE17F0C5F834}">
      <dgm:prSet/>
      <dgm:spPr/>
      <dgm:t>
        <a:bodyPr/>
        <a:lstStyle/>
        <a:p>
          <a:endParaRPr lang="en-US"/>
        </a:p>
      </dgm:t>
    </dgm:pt>
    <dgm:pt modelId="{1114FAAB-B2FF-4948-8534-A3AD2B91101E}" type="sibTrans" cxnId="{C92EC7C9-9395-4B26-BBFE-DE17F0C5F834}">
      <dgm:prSet/>
      <dgm:spPr/>
      <dgm:t>
        <a:bodyPr/>
        <a:lstStyle/>
        <a:p>
          <a:endParaRPr lang="en-US"/>
        </a:p>
      </dgm:t>
    </dgm:pt>
    <dgm:pt modelId="{C3002466-1E65-9E48-A531-D5F957471352}" type="pres">
      <dgm:prSet presAssocID="{2765DA2D-FE3C-2E47-ABF8-0EFAD41664B4}" presName="diagram" presStyleCnt="0">
        <dgm:presLayoutVars>
          <dgm:dir/>
          <dgm:resizeHandles val="exact"/>
        </dgm:presLayoutVars>
      </dgm:prSet>
      <dgm:spPr/>
      <dgm:t>
        <a:bodyPr/>
        <a:lstStyle/>
        <a:p>
          <a:endParaRPr lang="en-US"/>
        </a:p>
      </dgm:t>
    </dgm:pt>
    <dgm:pt modelId="{671F9B2C-A20F-904C-BB2F-07BA253DF0F1}" type="pres">
      <dgm:prSet presAssocID="{2839456E-318C-9C49-BD3E-6FF66E6E394E}" presName="node" presStyleLbl="node1" presStyleIdx="0" presStyleCnt="11" custScaleX="92452">
        <dgm:presLayoutVars>
          <dgm:bulletEnabled val="1"/>
        </dgm:presLayoutVars>
      </dgm:prSet>
      <dgm:spPr/>
      <dgm:t>
        <a:bodyPr/>
        <a:lstStyle/>
        <a:p>
          <a:endParaRPr lang="en-US"/>
        </a:p>
      </dgm:t>
    </dgm:pt>
    <dgm:pt modelId="{A63B4877-C77F-8C45-BBF1-506AF306D5A0}" type="pres">
      <dgm:prSet presAssocID="{2A2DD7C1-1B68-8948-8D0D-02BCF694A241}" presName="sibTrans" presStyleCnt="0"/>
      <dgm:spPr/>
      <dgm:t>
        <a:bodyPr/>
        <a:lstStyle/>
        <a:p>
          <a:endParaRPr lang="en-US"/>
        </a:p>
      </dgm:t>
    </dgm:pt>
    <dgm:pt modelId="{DBDE4EB0-6119-0E48-86F5-1F8940575559}" type="pres">
      <dgm:prSet presAssocID="{69AC860E-2222-CA4C-8F62-198747C73703}" presName="node" presStyleLbl="node1" presStyleIdx="1" presStyleCnt="11">
        <dgm:presLayoutVars>
          <dgm:bulletEnabled val="1"/>
        </dgm:presLayoutVars>
      </dgm:prSet>
      <dgm:spPr/>
      <dgm:t>
        <a:bodyPr/>
        <a:lstStyle/>
        <a:p>
          <a:endParaRPr lang="en-US"/>
        </a:p>
      </dgm:t>
    </dgm:pt>
    <dgm:pt modelId="{A05C5C46-2213-5441-89F7-D4421CD47372}" type="pres">
      <dgm:prSet presAssocID="{F7EED5E5-DFDD-744A-8CBA-CC958074AB3A}" presName="sibTrans" presStyleCnt="0"/>
      <dgm:spPr/>
      <dgm:t>
        <a:bodyPr/>
        <a:lstStyle/>
        <a:p>
          <a:endParaRPr lang="en-US"/>
        </a:p>
      </dgm:t>
    </dgm:pt>
    <dgm:pt modelId="{8A22497D-D905-0148-A0AA-DF796CC57828}" type="pres">
      <dgm:prSet presAssocID="{C5F1579E-D34E-5640-A6F3-57AB18976100}" presName="node" presStyleLbl="node1" presStyleIdx="2" presStyleCnt="11">
        <dgm:presLayoutVars>
          <dgm:bulletEnabled val="1"/>
        </dgm:presLayoutVars>
      </dgm:prSet>
      <dgm:spPr/>
      <dgm:t>
        <a:bodyPr/>
        <a:lstStyle/>
        <a:p>
          <a:endParaRPr lang="en-US"/>
        </a:p>
      </dgm:t>
    </dgm:pt>
    <dgm:pt modelId="{8CA49F04-B0FA-6C47-A761-B7F6791120A1}" type="pres">
      <dgm:prSet presAssocID="{4F85830D-925D-3042-8DF0-55156FA4B4D5}" presName="sibTrans" presStyleCnt="0"/>
      <dgm:spPr/>
      <dgm:t>
        <a:bodyPr/>
        <a:lstStyle/>
        <a:p>
          <a:endParaRPr lang="en-US"/>
        </a:p>
      </dgm:t>
    </dgm:pt>
    <dgm:pt modelId="{4F4FF2BF-8A7C-804D-8A20-AB700E2B9416}" type="pres">
      <dgm:prSet presAssocID="{5C76EE22-2D48-2D4F-BD5A-F86AC99FBF01}" presName="node" presStyleLbl="node1" presStyleIdx="3" presStyleCnt="11">
        <dgm:presLayoutVars>
          <dgm:bulletEnabled val="1"/>
        </dgm:presLayoutVars>
      </dgm:prSet>
      <dgm:spPr/>
      <dgm:t>
        <a:bodyPr/>
        <a:lstStyle/>
        <a:p>
          <a:endParaRPr lang="en-US"/>
        </a:p>
      </dgm:t>
    </dgm:pt>
    <dgm:pt modelId="{295EC94C-0579-DA43-B013-C823880260DF}" type="pres">
      <dgm:prSet presAssocID="{5DE6DBD6-73D7-8E49-AD6A-642CC0C54B3B}" presName="sibTrans" presStyleCnt="0"/>
      <dgm:spPr/>
      <dgm:t>
        <a:bodyPr/>
        <a:lstStyle/>
        <a:p>
          <a:endParaRPr lang="en-US"/>
        </a:p>
      </dgm:t>
    </dgm:pt>
    <dgm:pt modelId="{BF839CF8-A261-2F4D-8CDC-D99FA5C11781}" type="pres">
      <dgm:prSet presAssocID="{749AECBA-93E9-374B-9499-3F7CF180D458}" presName="node" presStyleLbl="node1" presStyleIdx="4" presStyleCnt="11" custLinFactX="112552" custLinFactY="38854" custLinFactNeighborX="200000" custLinFactNeighborY="100000">
        <dgm:presLayoutVars>
          <dgm:bulletEnabled val="1"/>
        </dgm:presLayoutVars>
      </dgm:prSet>
      <dgm:spPr/>
      <dgm:t>
        <a:bodyPr/>
        <a:lstStyle/>
        <a:p>
          <a:endParaRPr lang="en-US"/>
        </a:p>
      </dgm:t>
    </dgm:pt>
    <dgm:pt modelId="{568F4A33-5F08-6E4B-B138-82C399E641CD}" type="pres">
      <dgm:prSet presAssocID="{8C5C9EEC-4661-0C4C-8DD4-DA554DF3BF9C}" presName="sibTrans" presStyleCnt="0"/>
      <dgm:spPr/>
      <dgm:t>
        <a:bodyPr/>
        <a:lstStyle/>
        <a:p>
          <a:endParaRPr lang="en-US"/>
        </a:p>
      </dgm:t>
    </dgm:pt>
    <dgm:pt modelId="{206A38FD-B9BD-404D-8F24-2F0D550EFB3A}" type="pres">
      <dgm:prSet presAssocID="{98FD7575-67F6-A442-9BAB-8D04B96099EA}" presName="node" presStyleLbl="node1" presStyleIdx="5" presStyleCnt="11" custScaleX="67149" custLinFactX="-4567" custLinFactNeighborX="-100000" custLinFactNeighborY="-11438">
        <dgm:presLayoutVars>
          <dgm:bulletEnabled val="1"/>
        </dgm:presLayoutVars>
      </dgm:prSet>
      <dgm:spPr/>
      <dgm:t>
        <a:bodyPr/>
        <a:lstStyle/>
        <a:p>
          <a:endParaRPr lang="en-US"/>
        </a:p>
      </dgm:t>
    </dgm:pt>
    <dgm:pt modelId="{8C2B89FE-16C9-414C-AEAA-19BB518BA361}" type="pres">
      <dgm:prSet presAssocID="{0064973A-5C1A-E342-A403-978F36806E79}" presName="sibTrans" presStyleCnt="0"/>
      <dgm:spPr/>
      <dgm:t>
        <a:bodyPr/>
        <a:lstStyle/>
        <a:p>
          <a:endParaRPr lang="en-US"/>
        </a:p>
      </dgm:t>
    </dgm:pt>
    <dgm:pt modelId="{DCA33402-5CC2-B449-8445-E99B375BE8CE}" type="pres">
      <dgm:prSet presAssocID="{D75BF91F-7906-634D-8372-2306A0311EF1}" presName="node" presStyleLbl="node1" presStyleIdx="6" presStyleCnt="11" custScaleX="96670" custScaleY="89976" custLinFactNeighborX="-98656" custLinFactNeighborY="-9961">
        <dgm:presLayoutVars>
          <dgm:bulletEnabled val="1"/>
        </dgm:presLayoutVars>
      </dgm:prSet>
      <dgm:spPr/>
      <dgm:t>
        <a:bodyPr/>
        <a:lstStyle/>
        <a:p>
          <a:endParaRPr lang="en-US"/>
        </a:p>
      </dgm:t>
    </dgm:pt>
    <dgm:pt modelId="{2F923C46-4EEC-BB45-B681-3C301BAFA7F6}" type="pres">
      <dgm:prSet presAssocID="{51BD6E22-06CA-5047-A81E-5FDCA8F5D37D}" presName="sibTrans" presStyleCnt="0"/>
      <dgm:spPr/>
      <dgm:t>
        <a:bodyPr/>
        <a:lstStyle/>
        <a:p>
          <a:endParaRPr lang="en-US"/>
        </a:p>
      </dgm:t>
    </dgm:pt>
    <dgm:pt modelId="{A39A6BA1-70A1-C64D-A061-C4AA5A371706}" type="pres">
      <dgm:prSet presAssocID="{C8BBB1C0-CB62-0741-BED7-ACB2C0A624D2}" presName="node" presStyleLbl="node1" presStyleIdx="7" presStyleCnt="11" custScaleX="75601" custScaleY="104196" custLinFactNeighborX="-93006" custLinFactNeighborY="3058">
        <dgm:presLayoutVars>
          <dgm:bulletEnabled val="1"/>
        </dgm:presLayoutVars>
      </dgm:prSet>
      <dgm:spPr/>
      <dgm:t>
        <a:bodyPr/>
        <a:lstStyle/>
        <a:p>
          <a:endParaRPr lang="en-US"/>
        </a:p>
      </dgm:t>
    </dgm:pt>
    <dgm:pt modelId="{1A8B2939-6F4F-0B45-96B4-33D77B582892}" type="pres">
      <dgm:prSet presAssocID="{95A1D13C-7A29-8240-B7E6-99259E462C4A}" presName="sibTrans" presStyleCnt="0"/>
      <dgm:spPr/>
      <dgm:t>
        <a:bodyPr/>
        <a:lstStyle/>
        <a:p>
          <a:endParaRPr lang="en-US"/>
        </a:p>
      </dgm:t>
    </dgm:pt>
    <dgm:pt modelId="{971FC7CB-0888-3848-8790-FD24ADEDB26C}" type="pres">
      <dgm:prSet presAssocID="{2ABC2D18-745B-2742-BBF9-C2C597D94A0F}" presName="node" presStyleLbl="node1" presStyleIdx="8" presStyleCnt="11" custLinFactX="100000" custLinFactY="-28033" custLinFactNeighborX="161663" custLinFactNeighborY="-100000">
        <dgm:presLayoutVars>
          <dgm:bulletEnabled val="1"/>
        </dgm:presLayoutVars>
      </dgm:prSet>
      <dgm:spPr/>
      <dgm:t>
        <a:bodyPr/>
        <a:lstStyle/>
        <a:p>
          <a:endParaRPr lang="en-US"/>
        </a:p>
      </dgm:t>
    </dgm:pt>
    <dgm:pt modelId="{CC95E439-5F57-EE4F-A2D6-DA3C9727EBD0}" type="pres">
      <dgm:prSet presAssocID="{F94FC9DD-BCF4-7E4D-97E3-C3AEC1C3E449}" presName="sibTrans" presStyleCnt="0"/>
      <dgm:spPr/>
      <dgm:t>
        <a:bodyPr/>
        <a:lstStyle/>
        <a:p>
          <a:endParaRPr lang="en-US"/>
        </a:p>
      </dgm:t>
    </dgm:pt>
    <dgm:pt modelId="{CF98CACE-2048-164A-9AC9-7AE1CFE7D37B}" type="pres">
      <dgm:prSet presAssocID="{CFA34232-AFAE-C14A-86CE-BA1015178FF3}" presName="node" presStyleLbl="node1" presStyleIdx="9" presStyleCnt="11" custLinFactX="-36059" custLinFactNeighborX="-100000" custLinFactNeighborY="11990">
        <dgm:presLayoutVars>
          <dgm:bulletEnabled val="1"/>
        </dgm:presLayoutVars>
      </dgm:prSet>
      <dgm:spPr/>
      <dgm:t>
        <a:bodyPr/>
        <a:lstStyle/>
        <a:p>
          <a:endParaRPr lang="en-US"/>
        </a:p>
      </dgm:t>
    </dgm:pt>
    <dgm:pt modelId="{9F0622D6-962E-4288-8967-F152037A9508}" type="pres">
      <dgm:prSet presAssocID="{C4A8F31B-2E02-9E41-8B85-1EA39AE18B01}" presName="sibTrans" presStyleCnt="0"/>
      <dgm:spPr/>
    </dgm:pt>
    <dgm:pt modelId="{2DAF6322-D16A-4C4E-8AD4-C6E5A795FDAE}" type="pres">
      <dgm:prSet presAssocID="{8DFB0FAE-8158-4496-A077-4EB1D8977D2F}" presName="node" presStyleLbl="node1" presStyleIdx="10" presStyleCnt="11" custLinFactX="-5472" custLinFactNeighborX="-100000" custLinFactNeighborY="11990">
        <dgm:presLayoutVars>
          <dgm:bulletEnabled val="1"/>
        </dgm:presLayoutVars>
      </dgm:prSet>
      <dgm:spPr/>
      <dgm:t>
        <a:bodyPr/>
        <a:lstStyle/>
        <a:p>
          <a:endParaRPr lang="en-US"/>
        </a:p>
      </dgm:t>
    </dgm:pt>
  </dgm:ptLst>
  <dgm:cxnLst>
    <dgm:cxn modelId="{A32491A2-4654-494E-A9B9-3728B596A855}" type="presOf" srcId="{C5F1579E-D34E-5640-A6F3-57AB18976100}" destId="{8A22497D-D905-0148-A0AA-DF796CC57828}" srcOrd="0" destOrd="0" presId="urn:microsoft.com/office/officeart/2005/8/layout/default#1"/>
    <dgm:cxn modelId="{8C74E252-1819-46DE-A5B5-A3CD38323EE8}" type="presOf" srcId="{2765DA2D-FE3C-2E47-ABF8-0EFAD41664B4}" destId="{C3002466-1E65-9E48-A531-D5F957471352}" srcOrd="0" destOrd="0" presId="urn:microsoft.com/office/officeart/2005/8/layout/default#1"/>
    <dgm:cxn modelId="{D5ED630F-D3F1-4683-ACB1-128C51D5F4BA}" type="presOf" srcId="{8DFB0FAE-8158-4496-A077-4EB1D8977D2F}" destId="{2DAF6322-D16A-4C4E-8AD4-C6E5A795FDAE}" srcOrd="0" destOrd="0" presId="urn:microsoft.com/office/officeart/2005/8/layout/default#1"/>
    <dgm:cxn modelId="{3C9917B4-FD9B-43D4-9D5A-B73EA071787A}" type="presOf" srcId="{98FD7575-67F6-A442-9BAB-8D04B96099EA}" destId="{206A38FD-B9BD-404D-8F24-2F0D550EFB3A}" srcOrd="0" destOrd="0" presId="urn:microsoft.com/office/officeart/2005/8/layout/default#1"/>
    <dgm:cxn modelId="{08255487-DBE0-6343-BAD9-4F1C9E34E3D9}" srcId="{2765DA2D-FE3C-2E47-ABF8-0EFAD41664B4}" destId="{2ABC2D18-745B-2742-BBF9-C2C597D94A0F}" srcOrd="8" destOrd="0" parTransId="{71232290-302F-E64F-BDDB-0371FD345E35}" sibTransId="{F94FC9DD-BCF4-7E4D-97E3-C3AEC1C3E449}"/>
    <dgm:cxn modelId="{F4C6CDA0-9EF4-403E-9B96-8845D5310C13}" type="presOf" srcId="{2839456E-318C-9C49-BD3E-6FF66E6E394E}" destId="{671F9B2C-A20F-904C-BB2F-07BA253DF0F1}" srcOrd="0" destOrd="0" presId="urn:microsoft.com/office/officeart/2005/8/layout/default#1"/>
    <dgm:cxn modelId="{1A998AB9-F349-E442-B553-043534489F1E}" srcId="{2765DA2D-FE3C-2E47-ABF8-0EFAD41664B4}" destId="{D75BF91F-7906-634D-8372-2306A0311EF1}" srcOrd="6" destOrd="0" parTransId="{890A0B04-1E73-6749-8D54-10775793DD1D}" sibTransId="{51BD6E22-06CA-5047-A81E-5FDCA8F5D37D}"/>
    <dgm:cxn modelId="{F1504B33-D628-DC4B-9435-2B6F2F1E43B7}" srcId="{2765DA2D-FE3C-2E47-ABF8-0EFAD41664B4}" destId="{CFA34232-AFAE-C14A-86CE-BA1015178FF3}" srcOrd="9" destOrd="0" parTransId="{9875FCF4-107B-5F45-9B1D-A48F0E35E418}" sibTransId="{C4A8F31B-2E02-9E41-8B85-1EA39AE18B01}"/>
    <dgm:cxn modelId="{C92EC7C9-9395-4B26-BBFE-DE17F0C5F834}" srcId="{2765DA2D-FE3C-2E47-ABF8-0EFAD41664B4}" destId="{8DFB0FAE-8158-4496-A077-4EB1D8977D2F}" srcOrd="10" destOrd="0" parTransId="{7A2055DA-BAFB-41E1-B320-0FC4D1F8195D}" sibTransId="{1114FAAB-B2FF-4948-8534-A3AD2B91101E}"/>
    <dgm:cxn modelId="{37714638-57AF-4B54-967A-C16C9CF8D657}" type="presOf" srcId="{CFA34232-AFAE-C14A-86CE-BA1015178FF3}" destId="{CF98CACE-2048-164A-9AC9-7AE1CFE7D37B}" srcOrd="0" destOrd="0" presId="urn:microsoft.com/office/officeart/2005/8/layout/default#1"/>
    <dgm:cxn modelId="{92BBFF84-740E-7047-BB99-FADD7FA45D84}" srcId="{2765DA2D-FE3C-2E47-ABF8-0EFAD41664B4}" destId="{C5F1579E-D34E-5640-A6F3-57AB18976100}" srcOrd="2" destOrd="0" parTransId="{6C91CDB2-8E41-2D40-9ADC-8E0E8C832DD3}" sibTransId="{4F85830D-925D-3042-8DF0-55156FA4B4D5}"/>
    <dgm:cxn modelId="{E55A6740-B447-4A84-A18A-1C20926428B5}" type="presOf" srcId="{2ABC2D18-745B-2742-BBF9-C2C597D94A0F}" destId="{971FC7CB-0888-3848-8790-FD24ADEDB26C}" srcOrd="0" destOrd="0" presId="urn:microsoft.com/office/officeart/2005/8/layout/default#1"/>
    <dgm:cxn modelId="{8AADA06C-A38B-4927-BB63-072C0326F71F}" type="presOf" srcId="{749AECBA-93E9-374B-9499-3F7CF180D458}" destId="{BF839CF8-A261-2F4D-8CDC-D99FA5C11781}" srcOrd="0" destOrd="0" presId="urn:microsoft.com/office/officeart/2005/8/layout/default#1"/>
    <dgm:cxn modelId="{EBB51693-99E1-4849-BEF1-9829A6F12B4C}" type="presOf" srcId="{69AC860E-2222-CA4C-8F62-198747C73703}" destId="{DBDE4EB0-6119-0E48-86F5-1F8940575559}" srcOrd="0" destOrd="0" presId="urn:microsoft.com/office/officeart/2005/8/layout/default#1"/>
    <dgm:cxn modelId="{D71EC323-26AF-9244-AC6F-FB4D66E956F1}" srcId="{2765DA2D-FE3C-2E47-ABF8-0EFAD41664B4}" destId="{749AECBA-93E9-374B-9499-3F7CF180D458}" srcOrd="4" destOrd="0" parTransId="{204D952E-FCE2-4547-8B4C-9494C72124ED}" sibTransId="{8C5C9EEC-4661-0C4C-8DD4-DA554DF3BF9C}"/>
    <dgm:cxn modelId="{D50A04E9-3375-4499-B1A8-E15C55B123C5}" type="presOf" srcId="{D75BF91F-7906-634D-8372-2306A0311EF1}" destId="{DCA33402-5CC2-B449-8445-E99B375BE8CE}" srcOrd="0" destOrd="0" presId="urn:microsoft.com/office/officeart/2005/8/layout/default#1"/>
    <dgm:cxn modelId="{D38B5274-237F-7347-9DEE-460C7D069E90}" srcId="{2765DA2D-FE3C-2E47-ABF8-0EFAD41664B4}" destId="{69AC860E-2222-CA4C-8F62-198747C73703}" srcOrd="1" destOrd="0" parTransId="{E3D3A545-A557-A043-9E1A-1D325A929872}" sibTransId="{F7EED5E5-DFDD-744A-8CBA-CC958074AB3A}"/>
    <dgm:cxn modelId="{6488A0DC-42B4-7446-999E-6E4246D0D820}" srcId="{2765DA2D-FE3C-2E47-ABF8-0EFAD41664B4}" destId="{2839456E-318C-9C49-BD3E-6FF66E6E394E}" srcOrd="0" destOrd="0" parTransId="{8929BB06-86B8-6B4E-A3E0-4F5DF1CED742}" sibTransId="{2A2DD7C1-1B68-8948-8D0D-02BCF694A241}"/>
    <dgm:cxn modelId="{E60AE084-2B7D-4438-B984-C9FEF9376DD9}" type="presOf" srcId="{C8BBB1C0-CB62-0741-BED7-ACB2C0A624D2}" destId="{A39A6BA1-70A1-C64D-A061-C4AA5A371706}" srcOrd="0" destOrd="0" presId="urn:microsoft.com/office/officeart/2005/8/layout/default#1"/>
    <dgm:cxn modelId="{40023F14-D623-5442-B60F-980E23F3FF0C}" srcId="{2765DA2D-FE3C-2E47-ABF8-0EFAD41664B4}" destId="{98FD7575-67F6-A442-9BAB-8D04B96099EA}" srcOrd="5" destOrd="0" parTransId="{28711A6F-C597-1C46-937C-0CE530D5264E}" sibTransId="{0064973A-5C1A-E342-A403-978F36806E79}"/>
    <dgm:cxn modelId="{75550E91-7A13-684C-9274-D3F0E4B6D90C}" srcId="{2765DA2D-FE3C-2E47-ABF8-0EFAD41664B4}" destId="{5C76EE22-2D48-2D4F-BD5A-F86AC99FBF01}" srcOrd="3" destOrd="0" parTransId="{E9221FF9-C99D-DC44-B126-28CA79A9B2BB}" sibTransId="{5DE6DBD6-73D7-8E49-AD6A-642CC0C54B3B}"/>
    <dgm:cxn modelId="{C9322C49-98F8-4A44-8BBF-846D65CAA65E}" type="presOf" srcId="{5C76EE22-2D48-2D4F-BD5A-F86AC99FBF01}" destId="{4F4FF2BF-8A7C-804D-8A20-AB700E2B9416}" srcOrd="0" destOrd="0" presId="urn:microsoft.com/office/officeart/2005/8/layout/default#1"/>
    <dgm:cxn modelId="{ED27AC93-A309-8B42-A3D8-DA714502570E}" srcId="{2765DA2D-FE3C-2E47-ABF8-0EFAD41664B4}" destId="{C8BBB1C0-CB62-0741-BED7-ACB2C0A624D2}" srcOrd="7" destOrd="0" parTransId="{1C266876-A812-5F48-B770-EBA4C0F39346}" sibTransId="{95A1D13C-7A29-8240-B7E6-99259E462C4A}"/>
    <dgm:cxn modelId="{662A5A89-247C-4253-BCA1-D9751B2E393A}" type="presParOf" srcId="{C3002466-1E65-9E48-A531-D5F957471352}" destId="{671F9B2C-A20F-904C-BB2F-07BA253DF0F1}" srcOrd="0" destOrd="0" presId="urn:microsoft.com/office/officeart/2005/8/layout/default#1"/>
    <dgm:cxn modelId="{52004B15-23A7-480A-B80C-1DE63CFFDA45}" type="presParOf" srcId="{C3002466-1E65-9E48-A531-D5F957471352}" destId="{A63B4877-C77F-8C45-BBF1-506AF306D5A0}" srcOrd="1" destOrd="0" presId="urn:microsoft.com/office/officeart/2005/8/layout/default#1"/>
    <dgm:cxn modelId="{68877CC6-3B97-42E1-9528-E9D478588279}" type="presParOf" srcId="{C3002466-1E65-9E48-A531-D5F957471352}" destId="{DBDE4EB0-6119-0E48-86F5-1F8940575559}" srcOrd="2" destOrd="0" presId="urn:microsoft.com/office/officeart/2005/8/layout/default#1"/>
    <dgm:cxn modelId="{E4A59344-944A-4008-8F78-540E07B4FD81}" type="presParOf" srcId="{C3002466-1E65-9E48-A531-D5F957471352}" destId="{A05C5C46-2213-5441-89F7-D4421CD47372}" srcOrd="3" destOrd="0" presId="urn:microsoft.com/office/officeart/2005/8/layout/default#1"/>
    <dgm:cxn modelId="{238AFB39-9C38-4EF1-9FE0-143670BB585E}" type="presParOf" srcId="{C3002466-1E65-9E48-A531-D5F957471352}" destId="{8A22497D-D905-0148-A0AA-DF796CC57828}" srcOrd="4" destOrd="0" presId="urn:microsoft.com/office/officeart/2005/8/layout/default#1"/>
    <dgm:cxn modelId="{D4F697C5-6650-447F-8145-D7CB72820A5F}" type="presParOf" srcId="{C3002466-1E65-9E48-A531-D5F957471352}" destId="{8CA49F04-B0FA-6C47-A761-B7F6791120A1}" srcOrd="5" destOrd="0" presId="urn:microsoft.com/office/officeart/2005/8/layout/default#1"/>
    <dgm:cxn modelId="{BBC2EBE2-7D78-4D98-8389-EB5C68D8EF6D}" type="presParOf" srcId="{C3002466-1E65-9E48-A531-D5F957471352}" destId="{4F4FF2BF-8A7C-804D-8A20-AB700E2B9416}" srcOrd="6" destOrd="0" presId="urn:microsoft.com/office/officeart/2005/8/layout/default#1"/>
    <dgm:cxn modelId="{8E245575-C04D-4AC9-AC5B-B4E8863AC16A}" type="presParOf" srcId="{C3002466-1E65-9E48-A531-D5F957471352}" destId="{295EC94C-0579-DA43-B013-C823880260DF}" srcOrd="7" destOrd="0" presId="urn:microsoft.com/office/officeart/2005/8/layout/default#1"/>
    <dgm:cxn modelId="{C7212792-1FC0-46E3-99D9-DB483C5E073E}" type="presParOf" srcId="{C3002466-1E65-9E48-A531-D5F957471352}" destId="{BF839CF8-A261-2F4D-8CDC-D99FA5C11781}" srcOrd="8" destOrd="0" presId="urn:microsoft.com/office/officeart/2005/8/layout/default#1"/>
    <dgm:cxn modelId="{F62FC1B6-743F-4F39-A020-0BCAF4FD458B}" type="presParOf" srcId="{C3002466-1E65-9E48-A531-D5F957471352}" destId="{568F4A33-5F08-6E4B-B138-82C399E641CD}" srcOrd="9" destOrd="0" presId="urn:microsoft.com/office/officeart/2005/8/layout/default#1"/>
    <dgm:cxn modelId="{8B3CA12B-A217-4F90-8E9A-30F76956D6B6}" type="presParOf" srcId="{C3002466-1E65-9E48-A531-D5F957471352}" destId="{206A38FD-B9BD-404D-8F24-2F0D550EFB3A}" srcOrd="10" destOrd="0" presId="urn:microsoft.com/office/officeart/2005/8/layout/default#1"/>
    <dgm:cxn modelId="{C5AFE402-669F-4AFA-8FF6-3346CBDAA297}" type="presParOf" srcId="{C3002466-1E65-9E48-A531-D5F957471352}" destId="{8C2B89FE-16C9-414C-AEAA-19BB518BA361}" srcOrd="11" destOrd="0" presId="urn:microsoft.com/office/officeart/2005/8/layout/default#1"/>
    <dgm:cxn modelId="{D1E19476-753D-4BC7-997D-6C1EA551519A}" type="presParOf" srcId="{C3002466-1E65-9E48-A531-D5F957471352}" destId="{DCA33402-5CC2-B449-8445-E99B375BE8CE}" srcOrd="12" destOrd="0" presId="urn:microsoft.com/office/officeart/2005/8/layout/default#1"/>
    <dgm:cxn modelId="{62C3F030-4157-426E-B1AA-FDABF806B804}" type="presParOf" srcId="{C3002466-1E65-9E48-A531-D5F957471352}" destId="{2F923C46-4EEC-BB45-B681-3C301BAFA7F6}" srcOrd="13" destOrd="0" presId="urn:microsoft.com/office/officeart/2005/8/layout/default#1"/>
    <dgm:cxn modelId="{C38831E0-CAE0-4745-9C5E-A71E95BB5226}" type="presParOf" srcId="{C3002466-1E65-9E48-A531-D5F957471352}" destId="{A39A6BA1-70A1-C64D-A061-C4AA5A371706}" srcOrd="14" destOrd="0" presId="urn:microsoft.com/office/officeart/2005/8/layout/default#1"/>
    <dgm:cxn modelId="{E9BC7200-97E1-41F0-B993-3BB01B65399C}" type="presParOf" srcId="{C3002466-1E65-9E48-A531-D5F957471352}" destId="{1A8B2939-6F4F-0B45-96B4-33D77B582892}" srcOrd="15" destOrd="0" presId="urn:microsoft.com/office/officeart/2005/8/layout/default#1"/>
    <dgm:cxn modelId="{E5A5803A-96A5-4CB1-858C-563587496586}" type="presParOf" srcId="{C3002466-1E65-9E48-A531-D5F957471352}" destId="{971FC7CB-0888-3848-8790-FD24ADEDB26C}" srcOrd="16" destOrd="0" presId="urn:microsoft.com/office/officeart/2005/8/layout/default#1"/>
    <dgm:cxn modelId="{12D1D102-D46F-42B6-AA36-D501FA12D906}" type="presParOf" srcId="{C3002466-1E65-9E48-A531-D5F957471352}" destId="{CC95E439-5F57-EE4F-A2D6-DA3C9727EBD0}" srcOrd="17" destOrd="0" presId="urn:microsoft.com/office/officeart/2005/8/layout/default#1"/>
    <dgm:cxn modelId="{F4E7F2A0-559C-45A0-B5CE-EE6F749F25AE}" type="presParOf" srcId="{C3002466-1E65-9E48-A531-D5F957471352}" destId="{CF98CACE-2048-164A-9AC9-7AE1CFE7D37B}" srcOrd="18" destOrd="0" presId="urn:microsoft.com/office/officeart/2005/8/layout/default#1"/>
    <dgm:cxn modelId="{386AA526-3D89-4D80-8AC8-F112348E53D7}" type="presParOf" srcId="{C3002466-1E65-9E48-A531-D5F957471352}" destId="{9F0622D6-962E-4288-8967-F152037A9508}" srcOrd="19" destOrd="0" presId="urn:microsoft.com/office/officeart/2005/8/layout/default#1"/>
    <dgm:cxn modelId="{01953C8A-AED0-4645-ADD3-EB15384D8FD4}" type="presParOf" srcId="{C3002466-1E65-9E48-A531-D5F957471352}" destId="{2DAF6322-D16A-4C4E-8AD4-C6E5A795FDAE}" srcOrd="2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8334DC3-D0C8-144C-828E-5B13942DFA84}" type="doc">
      <dgm:prSet loTypeId="urn:microsoft.com/office/officeart/2005/8/layout/vList2" loCatId="" qsTypeId="urn:microsoft.com/office/officeart/2005/8/quickstyle/3D3" qsCatId="3D" csTypeId="urn:microsoft.com/office/officeart/2005/8/colors/accent3_3" csCatId="accent3"/>
      <dgm:spPr/>
      <dgm:t>
        <a:bodyPr/>
        <a:lstStyle/>
        <a:p>
          <a:endParaRPr lang="en-US"/>
        </a:p>
      </dgm:t>
    </dgm:pt>
    <dgm:pt modelId="{C1C0331B-0FD5-4A4D-8F20-96F0EE8A1A8E}">
      <dgm:prSet custT="1"/>
      <dgm:spPr/>
      <dgm:t>
        <a:bodyPr/>
        <a:lstStyle/>
        <a:p>
          <a:pPr rtl="0"/>
          <a:r>
            <a:rPr lang="en-US" sz="2000" dirty="0" smtClean="0">
              <a:solidFill>
                <a:schemeClr val="tx1"/>
              </a:solidFill>
            </a:rPr>
            <a:t>No party or candidate shall include in any activity which may aggravate existing differences or create mutual hatred or cause tension between different castes and communities, religious or linguistic.</a:t>
          </a:r>
          <a:endParaRPr lang="en-US" sz="2000" dirty="0">
            <a:solidFill>
              <a:schemeClr val="tx1"/>
            </a:solidFill>
          </a:endParaRPr>
        </a:p>
      </dgm:t>
    </dgm:pt>
    <dgm:pt modelId="{AC856437-2C9F-4949-A129-D59ACDD548D2}" type="parTrans" cxnId="{181C7BAC-E83B-7E49-A0E1-47C41EC2047B}">
      <dgm:prSet/>
      <dgm:spPr/>
      <dgm:t>
        <a:bodyPr/>
        <a:lstStyle/>
        <a:p>
          <a:endParaRPr lang="en-US" sz="2000">
            <a:solidFill>
              <a:srgbClr val="000000"/>
            </a:solidFill>
          </a:endParaRPr>
        </a:p>
      </dgm:t>
    </dgm:pt>
    <dgm:pt modelId="{5BFEC147-C3E4-9940-A978-CD16E7741D88}" type="sibTrans" cxnId="{181C7BAC-E83B-7E49-A0E1-47C41EC2047B}">
      <dgm:prSet/>
      <dgm:spPr/>
      <dgm:t>
        <a:bodyPr/>
        <a:lstStyle/>
        <a:p>
          <a:endParaRPr lang="en-US" sz="2000">
            <a:solidFill>
              <a:srgbClr val="000000"/>
            </a:solidFill>
          </a:endParaRPr>
        </a:p>
      </dgm:t>
    </dgm:pt>
    <dgm:pt modelId="{1D87D4FB-DB6A-1047-90AF-69CA66810B38}">
      <dgm:prSet custT="1"/>
      <dgm:spPr/>
      <dgm:t>
        <a:bodyPr/>
        <a:lstStyle/>
        <a:p>
          <a:pPr rtl="0"/>
          <a:r>
            <a:rPr lang="en-US" sz="2000" smtClean="0">
              <a:solidFill>
                <a:schemeClr val="tx1"/>
              </a:solidFill>
            </a:rPr>
            <a:t>Criticism of other political parties, when made, shall be confined to their policies and programme, past record and work. Parties and Candidates shall refrain from criticism of all aspects of private life, not connected with the public activities of the leaders or workers of other parties. Criticism of other parties or their workers based on unverified allegations or distortion shall be avoided.</a:t>
          </a:r>
          <a:endParaRPr lang="en-US" sz="2000">
            <a:solidFill>
              <a:schemeClr val="tx1"/>
            </a:solidFill>
          </a:endParaRPr>
        </a:p>
      </dgm:t>
    </dgm:pt>
    <dgm:pt modelId="{60E7157D-6813-A54E-A256-9630C8533D53}" type="parTrans" cxnId="{A12F3CF2-6196-AD4A-9F22-6314E0264C4B}">
      <dgm:prSet/>
      <dgm:spPr/>
      <dgm:t>
        <a:bodyPr/>
        <a:lstStyle/>
        <a:p>
          <a:endParaRPr lang="en-US" sz="2000">
            <a:solidFill>
              <a:srgbClr val="000000"/>
            </a:solidFill>
          </a:endParaRPr>
        </a:p>
      </dgm:t>
    </dgm:pt>
    <dgm:pt modelId="{0E266C6E-2BBC-7348-92F5-B4961BC1CD7D}" type="sibTrans" cxnId="{A12F3CF2-6196-AD4A-9F22-6314E0264C4B}">
      <dgm:prSet/>
      <dgm:spPr/>
      <dgm:t>
        <a:bodyPr/>
        <a:lstStyle/>
        <a:p>
          <a:endParaRPr lang="en-US" sz="2000">
            <a:solidFill>
              <a:srgbClr val="000000"/>
            </a:solidFill>
          </a:endParaRPr>
        </a:p>
      </dgm:t>
    </dgm:pt>
    <dgm:pt modelId="{F908211F-0DE4-884A-9677-19B653E297F7}">
      <dgm:prSet custT="1"/>
      <dgm:spPr/>
      <dgm:t>
        <a:bodyPr/>
        <a:lstStyle/>
        <a:p>
          <a:pPr rtl="0"/>
          <a:r>
            <a:rPr lang="en-US" sz="2000" smtClean="0">
              <a:solidFill>
                <a:schemeClr val="tx1"/>
              </a:solidFill>
            </a:rPr>
            <a:t>There shall be no appeal to caste or communal feelings for securing votes. Mosques, Churches, Temples or other places of worship shall not be used as forum for election propaganda.</a:t>
          </a:r>
          <a:endParaRPr lang="en-US" sz="2000">
            <a:solidFill>
              <a:schemeClr val="tx1"/>
            </a:solidFill>
          </a:endParaRPr>
        </a:p>
      </dgm:t>
    </dgm:pt>
    <dgm:pt modelId="{4377EE8C-C762-214A-9256-BB3488C9D38A}" type="parTrans" cxnId="{A724E202-F0AC-9C47-881F-DBA620BC90EA}">
      <dgm:prSet/>
      <dgm:spPr/>
      <dgm:t>
        <a:bodyPr/>
        <a:lstStyle/>
        <a:p>
          <a:endParaRPr lang="en-US" sz="2000">
            <a:solidFill>
              <a:srgbClr val="000000"/>
            </a:solidFill>
          </a:endParaRPr>
        </a:p>
      </dgm:t>
    </dgm:pt>
    <dgm:pt modelId="{0E94C96E-7C04-E64A-9BF1-712457F7A0FE}" type="sibTrans" cxnId="{A724E202-F0AC-9C47-881F-DBA620BC90EA}">
      <dgm:prSet/>
      <dgm:spPr/>
      <dgm:t>
        <a:bodyPr/>
        <a:lstStyle/>
        <a:p>
          <a:endParaRPr lang="en-US" sz="2000">
            <a:solidFill>
              <a:srgbClr val="000000"/>
            </a:solidFill>
          </a:endParaRPr>
        </a:p>
      </dgm:t>
    </dgm:pt>
    <dgm:pt modelId="{5D262C34-98D6-B64C-8E62-102244EAEEEF}" type="pres">
      <dgm:prSet presAssocID="{98334DC3-D0C8-144C-828E-5B13942DFA84}" presName="linear" presStyleCnt="0">
        <dgm:presLayoutVars>
          <dgm:animLvl val="lvl"/>
          <dgm:resizeHandles val="exact"/>
        </dgm:presLayoutVars>
      </dgm:prSet>
      <dgm:spPr/>
      <dgm:t>
        <a:bodyPr/>
        <a:lstStyle/>
        <a:p>
          <a:endParaRPr lang="en-US"/>
        </a:p>
      </dgm:t>
    </dgm:pt>
    <dgm:pt modelId="{98ABBFCF-E9C1-7140-A48C-2AC05CC92B2B}" type="pres">
      <dgm:prSet presAssocID="{C1C0331B-0FD5-4A4D-8F20-96F0EE8A1A8E}" presName="parentText" presStyleLbl="node1" presStyleIdx="0" presStyleCnt="3">
        <dgm:presLayoutVars>
          <dgm:chMax val="0"/>
          <dgm:bulletEnabled val="1"/>
        </dgm:presLayoutVars>
      </dgm:prSet>
      <dgm:spPr/>
      <dgm:t>
        <a:bodyPr/>
        <a:lstStyle/>
        <a:p>
          <a:endParaRPr lang="en-US"/>
        </a:p>
      </dgm:t>
    </dgm:pt>
    <dgm:pt modelId="{82FD2CE4-2C94-924A-BAA5-1C6D8B4691E4}" type="pres">
      <dgm:prSet presAssocID="{5BFEC147-C3E4-9940-A978-CD16E7741D88}" presName="spacer" presStyleCnt="0"/>
      <dgm:spPr/>
      <dgm:t>
        <a:bodyPr/>
        <a:lstStyle/>
        <a:p>
          <a:endParaRPr lang="en-US"/>
        </a:p>
      </dgm:t>
    </dgm:pt>
    <dgm:pt modelId="{90759426-0208-E141-AF3F-D48DE9F18887}" type="pres">
      <dgm:prSet presAssocID="{1D87D4FB-DB6A-1047-90AF-69CA66810B38}" presName="parentText" presStyleLbl="node1" presStyleIdx="1" presStyleCnt="3">
        <dgm:presLayoutVars>
          <dgm:chMax val="0"/>
          <dgm:bulletEnabled val="1"/>
        </dgm:presLayoutVars>
      </dgm:prSet>
      <dgm:spPr/>
      <dgm:t>
        <a:bodyPr/>
        <a:lstStyle/>
        <a:p>
          <a:endParaRPr lang="en-US"/>
        </a:p>
      </dgm:t>
    </dgm:pt>
    <dgm:pt modelId="{678FEB2D-E2F7-3043-8694-7E544B3A2963}" type="pres">
      <dgm:prSet presAssocID="{0E266C6E-2BBC-7348-92F5-B4961BC1CD7D}" presName="spacer" presStyleCnt="0"/>
      <dgm:spPr/>
      <dgm:t>
        <a:bodyPr/>
        <a:lstStyle/>
        <a:p>
          <a:endParaRPr lang="en-US"/>
        </a:p>
      </dgm:t>
    </dgm:pt>
    <dgm:pt modelId="{5368D2A6-4CB8-3345-8623-CFF0D218CB59}" type="pres">
      <dgm:prSet presAssocID="{F908211F-0DE4-884A-9677-19B653E297F7}" presName="parentText" presStyleLbl="node1" presStyleIdx="2" presStyleCnt="3">
        <dgm:presLayoutVars>
          <dgm:chMax val="0"/>
          <dgm:bulletEnabled val="1"/>
        </dgm:presLayoutVars>
      </dgm:prSet>
      <dgm:spPr/>
      <dgm:t>
        <a:bodyPr/>
        <a:lstStyle/>
        <a:p>
          <a:endParaRPr lang="en-US"/>
        </a:p>
      </dgm:t>
    </dgm:pt>
  </dgm:ptLst>
  <dgm:cxnLst>
    <dgm:cxn modelId="{A724E202-F0AC-9C47-881F-DBA620BC90EA}" srcId="{98334DC3-D0C8-144C-828E-5B13942DFA84}" destId="{F908211F-0DE4-884A-9677-19B653E297F7}" srcOrd="2" destOrd="0" parTransId="{4377EE8C-C762-214A-9256-BB3488C9D38A}" sibTransId="{0E94C96E-7C04-E64A-9BF1-712457F7A0FE}"/>
    <dgm:cxn modelId="{181C7BAC-E83B-7E49-A0E1-47C41EC2047B}" srcId="{98334DC3-D0C8-144C-828E-5B13942DFA84}" destId="{C1C0331B-0FD5-4A4D-8F20-96F0EE8A1A8E}" srcOrd="0" destOrd="0" parTransId="{AC856437-2C9F-4949-A129-D59ACDD548D2}" sibTransId="{5BFEC147-C3E4-9940-A978-CD16E7741D88}"/>
    <dgm:cxn modelId="{71909745-E3C1-7142-BF2A-93D419398AD6}" type="presOf" srcId="{1D87D4FB-DB6A-1047-90AF-69CA66810B38}" destId="{90759426-0208-E141-AF3F-D48DE9F18887}" srcOrd="0" destOrd="0" presId="urn:microsoft.com/office/officeart/2005/8/layout/vList2"/>
    <dgm:cxn modelId="{A12F3CF2-6196-AD4A-9F22-6314E0264C4B}" srcId="{98334DC3-D0C8-144C-828E-5B13942DFA84}" destId="{1D87D4FB-DB6A-1047-90AF-69CA66810B38}" srcOrd="1" destOrd="0" parTransId="{60E7157D-6813-A54E-A256-9630C8533D53}" sibTransId="{0E266C6E-2BBC-7348-92F5-B4961BC1CD7D}"/>
    <dgm:cxn modelId="{E178341D-B1DA-1E48-921D-7FEE8F0C45F9}" type="presOf" srcId="{C1C0331B-0FD5-4A4D-8F20-96F0EE8A1A8E}" destId="{98ABBFCF-E9C1-7140-A48C-2AC05CC92B2B}" srcOrd="0" destOrd="0" presId="urn:microsoft.com/office/officeart/2005/8/layout/vList2"/>
    <dgm:cxn modelId="{45AB3D3F-9E40-FF4F-ACD9-DB59A14D6E2F}" type="presOf" srcId="{98334DC3-D0C8-144C-828E-5B13942DFA84}" destId="{5D262C34-98D6-B64C-8E62-102244EAEEEF}" srcOrd="0" destOrd="0" presId="urn:microsoft.com/office/officeart/2005/8/layout/vList2"/>
    <dgm:cxn modelId="{B28D2C92-9383-CB49-8617-F985DD58E1CA}" type="presOf" srcId="{F908211F-0DE4-884A-9677-19B653E297F7}" destId="{5368D2A6-4CB8-3345-8623-CFF0D218CB59}" srcOrd="0" destOrd="0" presId="urn:microsoft.com/office/officeart/2005/8/layout/vList2"/>
    <dgm:cxn modelId="{C0BFD110-FD19-3349-A541-ACFD6A4AE57B}" type="presParOf" srcId="{5D262C34-98D6-B64C-8E62-102244EAEEEF}" destId="{98ABBFCF-E9C1-7140-A48C-2AC05CC92B2B}" srcOrd="0" destOrd="0" presId="urn:microsoft.com/office/officeart/2005/8/layout/vList2"/>
    <dgm:cxn modelId="{B6E37FE7-8F77-9341-BE2C-BDC973456BC4}" type="presParOf" srcId="{5D262C34-98D6-B64C-8E62-102244EAEEEF}" destId="{82FD2CE4-2C94-924A-BAA5-1C6D8B4691E4}" srcOrd="1" destOrd="0" presId="urn:microsoft.com/office/officeart/2005/8/layout/vList2"/>
    <dgm:cxn modelId="{A4D1D308-FB9F-6B4A-8CFF-4375F501E359}" type="presParOf" srcId="{5D262C34-98D6-B64C-8E62-102244EAEEEF}" destId="{90759426-0208-E141-AF3F-D48DE9F18887}" srcOrd="2" destOrd="0" presId="urn:microsoft.com/office/officeart/2005/8/layout/vList2"/>
    <dgm:cxn modelId="{BC9E3E0F-3FB7-BC42-96E4-C63497337C73}" type="presParOf" srcId="{5D262C34-98D6-B64C-8E62-102244EAEEEF}" destId="{678FEB2D-E2F7-3043-8694-7E544B3A2963}" srcOrd="3" destOrd="0" presId="urn:microsoft.com/office/officeart/2005/8/layout/vList2"/>
    <dgm:cxn modelId="{AF089C81-41A6-C04C-BF8E-981E80D7FF9F}" type="presParOf" srcId="{5D262C34-98D6-B64C-8E62-102244EAEEEF}" destId="{5368D2A6-4CB8-3345-8623-CFF0D218CB5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4992525-4D04-FD4D-AED8-65D67A288978}" type="doc">
      <dgm:prSet loTypeId="urn:microsoft.com/office/officeart/2005/8/layout/vList2" loCatId="" qsTypeId="urn:microsoft.com/office/officeart/2005/8/quickstyle/3D3" qsCatId="3D" csTypeId="urn:microsoft.com/office/officeart/2005/8/colors/accent3_5" csCatId="accent3"/>
      <dgm:spPr/>
      <dgm:t>
        <a:bodyPr/>
        <a:lstStyle/>
        <a:p>
          <a:endParaRPr lang="en-US"/>
        </a:p>
      </dgm:t>
    </dgm:pt>
    <dgm:pt modelId="{173E5B77-0300-4E45-99D5-90B9B8798231}">
      <dgm:prSet custT="1"/>
      <dgm:spPr/>
      <dgm:t>
        <a:bodyPr/>
        <a:lstStyle/>
        <a:p>
          <a:pPr rtl="0"/>
          <a:r>
            <a:rPr lang="en-US" sz="2000" dirty="0" smtClean="0">
              <a:solidFill>
                <a:schemeClr val="tx1"/>
              </a:solidFill>
            </a:rPr>
            <a:t>All parties and candidates shall avoid scrupulously all activities which are “corrupt practices” and offences under the election law, such as bribing of voters, intimidation of voters, impersonation of voters, canvassing within 100 meters of polling stations,  holding public meetings during the period of 48 hours ending with the hour fixed for the close of the poll, and the transport and conveyance of voters to and from polling station.</a:t>
          </a:r>
          <a:endParaRPr lang="en-US" sz="2000" dirty="0">
            <a:solidFill>
              <a:schemeClr val="tx1"/>
            </a:solidFill>
          </a:endParaRPr>
        </a:p>
      </dgm:t>
    </dgm:pt>
    <dgm:pt modelId="{EDDF9778-81A4-374B-A97F-FD48DBB777BC}" type="parTrans" cxnId="{6A2FAB42-655D-4840-9189-E0748439D0F3}">
      <dgm:prSet/>
      <dgm:spPr/>
      <dgm:t>
        <a:bodyPr/>
        <a:lstStyle/>
        <a:p>
          <a:endParaRPr lang="en-US" sz="2000">
            <a:solidFill>
              <a:srgbClr val="000000"/>
            </a:solidFill>
          </a:endParaRPr>
        </a:p>
      </dgm:t>
    </dgm:pt>
    <dgm:pt modelId="{0156BDCA-B768-8E42-B722-34BF83CDFCB3}" type="sibTrans" cxnId="{6A2FAB42-655D-4840-9189-E0748439D0F3}">
      <dgm:prSet/>
      <dgm:spPr/>
      <dgm:t>
        <a:bodyPr/>
        <a:lstStyle/>
        <a:p>
          <a:endParaRPr lang="en-US" sz="2000">
            <a:solidFill>
              <a:srgbClr val="000000"/>
            </a:solidFill>
          </a:endParaRPr>
        </a:p>
      </dgm:t>
    </dgm:pt>
    <dgm:pt modelId="{2EEF4902-FD9D-4A4C-9AB1-84784D69DD67}">
      <dgm:prSet custT="1"/>
      <dgm:spPr/>
      <dgm:t>
        <a:bodyPr/>
        <a:lstStyle/>
        <a:p>
          <a:pPr rtl="0"/>
          <a:r>
            <a:rPr lang="en-US" sz="2000" smtClean="0">
              <a:solidFill>
                <a:schemeClr val="tx1"/>
              </a:solidFill>
            </a:rPr>
            <a:t>The right of every individual for peaceful and undisturbed home-life shall be respected, however much the political parties or candidates may resent his political opinions or activities. Organising demonstrations or picketing before the houses of individuals by way of protesting against their opinions or activities shall not be resorted to under any circumstances.</a:t>
          </a:r>
          <a:endParaRPr lang="en-US" sz="2000">
            <a:solidFill>
              <a:schemeClr val="tx1"/>
            </a:solidFill>
          </a:endParaRPr>
        </a:p>
      </dgm:t>
    </dgm:pt>
    <dgm:pt modelId="{6AB2CC10-235D-2C49-A7F5-9B8709F91116}" type="parTrans" cxnId="{76B22EA9-2D1C-D741-82B0-4482C349D9EA}">
      <dgm:prSet/>
      <dgm:spPr/>
      <dgm:t>
        <a:bodyPr/>
        <a:lstStyle/>
        <a:p>
          <a:endParaRPr lang="en-US" sz="2000">
            <a:solidFill>
              <a:srgbClr val="000000"/>
            </a:solidFill>
          </a:endParaRPr>
        </a:p>
      </dgm:t>
    </dgm:pt>
    <dgm:pt modelId="{D18FCBA1-3BB4-4046-8423-2AF3AD98A8CB}" type="sibTrans" cxnId="{76B22EA9-2D1C-D741-82B0-4482C349D9EA}">
      <dgm:prSet/>
      <dgm:spPr/>
      <dgm:t>
        <a:bodyPr/>
        <a:lstStyle/>
        <a:p>
          <a:endParaRPr lang="en-US" sz="2000">
            <a:solidFill>
              <a:srgbClr val="000000"/>
            </a:solidFill>
          </a:endParaRPr>
        </a:p>
      </dgm:t>
    </dgm:pt>
    <dgm:pt modelId="{49A2837E-6957-EE47-8E68-48B701A97DC1}" type="pres">
      <dgm:prSet presAssocID="{54992525-4D04-FD4D-AED8-65D67A288978}" presName="linear" presStyleCnt="0">
        <dgm:presLayoutVars>
          <dgm:animLvl val="lvl"/>
          <dgm:resizeHandles val="exact"/>
        </dgm:presLayoutVars>
      </dgm:prSet>
      <dgm:spPr/>
      <dgm:t>
        <a:bodyPr/>
        <a:lstStyle/>
        <a:p>
          <a:endParaRPr lang="en-US"/>
        </a:p>
      </dgm:t>
    </dgm:pt>
    <dgm:pt modelId="{B5665F06-A355-AF42-B6E3-B7D6614F33F8}" type="pres">
      <dgm:prSet presAssocID="{173E5B77-0300-4E45-99D5-90B9B8798231}" presName="parentText" presStyleLbl="node1" presStyleIdx="0" presStyleCnt="2">
        <dgm:presLayoutVars>
          <dgm:chMax val="0"/>
          <dgm:bulletEnabled val="1"/>
        </dgm:presLayoutVars>
      </dgm:prSet>
      <dgm:spPr/>
      <dgm:t>
        <a:bodyPr/>
        <a:lstStyle/>
        <a:p>
          <a:endParaRPr lang="en-US"/>
        </a:p>
      </dgm:t>
    </dgm:pt>
    <dgm:pt modelId="{DE8736A5-EF3A-A343-901F-C1307C729BD4}" type="pres">
      <dgm:prSet presAssocID="{0156BDCA-B768-8E42-B722-34BF83CDFCB3}" presName="spacer" presStyleCnt="0"/>
      <dgm:spPr/>
      <dgm:t>
        <a:bodyPr/>
        <a:lstStyle/>
        <a:p>
          <a:endParaRPr lang="en-US"/>
        </a:p>
      </dgm:t>
    </dgm:pt>
    <dgm:pt modelId="{BB2EAFB9-B44C-BB4D-BD2C-C1D00E8F6FAA}" type="pres">
      <dgm:prSet presAssocID="{2EEF4902-FD9D-4A4C-9AB1-84784D69DD67}" presName="parentText" presStyleLbl="node1" presStyleIdx="1" presStyleCnt="2">
        <dgm:presLayoutVars>
          <dgm:chMax val="0"/>
          <dgm:bulletEnabled val="1"/>
        </dgm:presLayoutVars>
      </dgm:prSet>
      <dgm:spPr/>
      <dgm:t>
        <a:bodyPr/>
        <a:lstStyle/>
        <a:p>
          <a:endParaRPr lang="en-US"/>
        </a:p>
      </dgm:t>
    </dgm:pt>
  </dgm:ptLst>
  <dgm:cxnLst>
    <dgm:cxn modelId="{76B22EA9-2D1C-D741-82B0-4482C349D9EA}" srcId="{54992525-4D04-FD4D-AED8-65D67A288978}" destId="{2EEF4902-FD9D-4A4C-9AB1-84784D69DD67}" srcOrd="1" destOrd="0" parTransId="{6AB2CC10-235D-2C49-A7F5-9B8709F91116}" sibTransId="{D18FCBA1-3BB4-4046-8423-2AF3AD98A8CB}"/>
    <dgm:cxn modelId="{D3670107-A287-E241-99A7-E646596391BD}" type="presOf" srcId="{173E5B77-0300-4E45-99D5-90B9B8798231}" destId="{B5665F06-A355-AF42-B6E3-B7D6614F33F8}" srcOrd="0" destOrd="0" presId="urn:microsoft.com/office/officeart/2005/8/layout/vList2"/>
    <dgm:cxn modelId="{7D8D9776-78BD-8A4E-94DF-4F8B463DF79A}" type="presOf" srcId="{2EEF4902-FD9D-4A4C-9AB1-84784D69DD67}" destId="{BB2EAFB9-B44C-BB4D-BD2C-C1D00E8F6FAA}" srcOrd="0" destOrd="0" presId="urn:microsoft.com/office/officeart/2005/8/layout/vList2"/>
    <dgm:cxn modelId="{6A2FAB42-655D-4840-9189-E0748439D0F3}" srcId="{54992525-4D04-FD4D-AED8-65D67A288978}" destId="{173E5B77-0300-4E45-99D5-90B9B8798231}" srcOrd="0" destOrd="0" parTransId="{EDDF9778-81A4-374B-A97F-FD48DBB777BC}" sibTransId="{0156BDCA-B768-8E42-B722-34BF83CDFCB3}"/>
    <dgm:cxn modelId="{0F08B7BC-9E5C-0B46-8CC4-3F94DF044A3F}" type="presOf" srcId="{54992525-4D04-FD4D-AED8-65D67A288978}" destId="{49A2837E-6957-EE47-8E68-48B701A97DC1}" srcOrd="0" destOrd="0" presId="urn:microsoft.com/office/officeart/2005/8/layout/vList2"/>
    <dgm:cxn modelId="{3F7666A3-BB43-9049-A299-1685C9D1FB69}" type="presParOf" srcId="{49A2837E-6957-EE47-8E68-48B701A97DC1}" destId="{B5665F06-A355-AF42-B6E3-B7D6614F33F8}" srcOrd="0" destOrd="0" presId="urn:microsoft.com/office/officeart/2005/8/layout/vList2"/>
    <dgm:cxn modelId="{054D79DA-36EF-3E4C-A941-19D30B7660C6}" type="presParOf" srcId="{49A2837E-6957-EE47-8E68-48B701A97DC1}" destId="{DE8736A5-EF3A-A343-901F-C1307C729BD4}" srcOrd="1" destOrd="0" presId="urn:microsoft.com/office/officeart/2005/8/layout/vList2"/>
    <dgm:cxn modelId="{3A0FDACC-BEEB-1D43-A213-93D9FC00FD52}" type="presParOf" srcId="{49A2837E-6957-EE47-8E68-48B701A97DC1}" destId="{BB2EAFB9-B44C-BB4D-BD2C-C1D00E8F6FA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B818D0-2D8C-BE45-90AF-7ACCC4D66534}"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28307435-97A6-154E-B0D0-9807E228AC87}">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Any official who meets the Minister on his private visit to the constituency where elections are being held shall be guilty of misconduct under the relevant service rules; and if he happens to be an official mentioned in Section 129 (1) of the Representation of People Act, 1951, he shall also be additionally considered to have violated the statutory provisions of that Section and liable to penal action provided </a:t>
          </a:r>
          <a:r>
            <a:rPr lang="en-US" dirty="0" err="1" smtClean="0">
              <a:solidFill>
                <a:srgbClr val="000000"/>
              </a:solidFill>
            </a:rPr>
            <a:t>thereunder</a:t>
          </a:r>
          <a:r>
            <a:rPr lang="en-US" dirty="0" smtClean="0">
              <a:solidFill>
                <a:srgbClr val="000000"/>
              </a:solidFill>
            </a:rPr>
            <a:t>. </a:t>
          </a:r>
          <a:endParaRPr lang="en-US" dirty="0">
            <a:solidFill>
              <a:srgbClr val="000000"/>
            </a:solidFill>
          </a:endParaRPr>
        </a:p>
      </dgm:t>
    </dgm:pt>
    <dgm:pt modelId="{C789D780-2CB9-2C4E-97F0-B0F686CCFEEE}" type="parTrans" cxnId="{07B19D6B-F664-5545-951E-91221A373F5B}">
      <dgm:prSet/>
      <dgm:spPr/>
      <dgm:t>
        <a:bodyPr/>
        <a:lstStyle/>
        <a:p>
          <a:endParaRPr lang="en-US"/>
        </a:p>
      </dgm:t>
    </dgm:pt>
    <dgm:pt modelId="{37B51721-565F-8D44-B0D3-A4D402B1E062}" type="sibTrans" cxnId="{07B19D6B-F664-5545-951E-91221A373F5B}">
      <dgm:prSet/>
      <dgm:spPr/>
      <dgm:t>
        <a:bodyPr/>
        <a:lstStyle/>
        <a:p>
          <a:endParaRPr lang="en-US"/>
        </a:p>
      </dgm:t>
    </dgm:pt>
    <dgm:pt modelId="{3FD9ED1A-D18A-1F4E-A2BB-036FC95BFA73}" type="pres">
      <dgm:prSet presAssocID="{3CB818D0-2D8C-BE45-90AF-7ACCC4D66534}" presName="linear" presStyleCnt="0">
        <dgm:presLayoutVars>
          <dgm:animLvl val="lvl"/>
          <dgm:resizeHandles val="exact"/>
        </dgm:presLayoutVars>
      </dgm:prSet>
      <dgm:spPr/>
      <dgm:t>
        <a:bodyPr/>
        <a:lstStyle/>
        <a:p>
          <a:endParaRPr lang="en-US"/>
        </a:p>
      </dgm:t>
    </dgm:pt>
    <dgm:pt modelId="{88210927-616F-3643-82FC-735981789F11}" type="pres">
      <dgm:prSet presAssocID="{28307435-97A6-154E-B0D0-9807E228AC87}" presName="parentText" presStyleLbl="node1" presStyleIdx="0" presStyleCnt="1">
        <dgm:presLayoutVars>
          <dgm:chMax val="0"/>
          <dgm:bulletEnabled val="1"/>
        </dgm:presLayoutVars>
      </dgm:prSet>
      <dgm:spPr/>
      <dgm:t>
        <a:bodyPr/>
        <a:lstStyle/>
        <a:p>
          <a:endParaRPr lang="en-US"/>
        </a:p>
      </dgm:t>
    </dgm:pt>
  </dgm:ptLst>
  <dgm:cxnLst>
    <dgm:cxn modelId="{07B19D6B-F664-5545-951E-91221A373F5B}" srcId="{3CB818D0-2D8C-BE45-90AF-7ACCC4D66534}" destId="{28307435-97A6-154E-B0D0-9807E228AC87}" srcOrd="0" destOrd="0" parTransId="{C789D780-2CB9-2C4E-97F0-B0F686CCFEEE}" sibTransId="{37B51721-565F-8D44-B0D3-A4D402B1E062}"/>
    <dgm:cxn modelId="{47A32560-5265-44FF-A419-255A63CC4F5C}" type="presOf" srcId="{3CB818D0-2D8C-BE45-90AF-7ACCC4D66534}" destId="{3FD9ED1A-D18A-1F4E-A2BB-036FC95BFA73}" srcOrd="0" destOrd="0" presId="urn:microsoft.com/office/officeart/2005/8/layout/vList2"/>
    <dgm:cxn modelId="{72BE7454-F438-4F72-A94D-4A359F1E3072}" type="presOf" srcId="{28307435-97A6-154E-B0D0-9807E228AC87}" destId="{88210927-616F-3643-82FC-735981789F11}" srcOrd="0" destOrd="0" presId="urn:microsoft.com/office/officeart/2005/8/layout/vList2"/>
    <dgm:cxn modelId="{4D7BA4C1-6607-46F9-B6D7-0614B94A9B04}" type="presParOf" srcId="{3FD9ED1A-D18A-1F4E-A2BB-036FC95BFA73}" destId="{88210927-616F-3643-82FC-735981789F1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526D025-A5FC-EA4C-A291-42F342395378}" type="doc">
      <dgm:prSet loTypeId="urn:microsoft.com/office/officeart/2005/8/layout/vList2" loCatId="" qsTypeId="urn:microsoft.com/office/officeart/2005/8/quickstyle/3D3" qsCatId="3D" csTypeId="urn:microsoft.com/office/officeart/2005/8/colors/accent3_5" csCatId="accent3" phldr="1"/>
      <dgm:spPr/>
      <dgm:t>
        <a:bodyPr/>
        <a:lstStyle/>
        <a:p>
          <a:endParaRPr lang="en-US"/>
        </a:p>
      </dgm:t>
    </dgm:pt>
    <dgm:pt modelId="{2946036C-5687-214F-AB30-E5B488485578}">
      <dgm:prSet custT="1"/>
      <dgm:spPr/>
      <dgm:t>
        <a:bodyPr/>
        <a:lstStyle/>
        <a:p>
          <a:pPr rtl="0"/>
          <a:r>
            <a:rPr lang="en-US" sz="2000" dirty="0" smtClean="0">
              <a:solidFill>
                <a:schemeClr val="tx1"/>
              </a:solidFill>
            </a:rPr>
            <a:t>No political party or candidate shall permit its or his followers to make use of any individual’s land, building, compound wall etc., without his permission for erecting flag-staffs, suspending banners, pasting notices, writing slogans etc.</a:t>
          </a:r>
          <a:endParaRPr lang="en-US" sz="2000" dirty="0">
            <a:solidFill>
              <a:schemeClr val="tx1"/>
            </a:solidFill>
          </a:endParaRPr>
        </a:p>
      </dgm:t>
    </dgm:pt>
    <dgm:pt modelId="{865B54F5-DD4C-9246-BFFA-8096508F9B3E}" type="parTrans" cxnId="{BE7A70CC-5413-1441-A83E-1EAB0550D4F7}">
      <dgm:prSet/>
      <dgm:spPr/>
      <dgm:t>
        <a:bodyPr/>
        <a:lstStyle/>
        <a:p>
          <a:endParaRPr lang="en-US" sz="2000">
            <a:solidFill>
              <a:srgbClr val="000000"/>
            </a:solidFill>
          </a:endParaRPr>
        </a:p>
      </dgm:t>
    </dgm:pt>
    <dgm:pt modelId="{E4CC9F11-7141-BC4E-B031-DCCBD2612F5B}" type="sibTrans" cxnId="{BE7A70CC-5413-1441-A83E-1EAB0550D4F7}">
      <dgm:prSet/>
      <dgm:spPr/>
      <dgm:t>
        <a:bodyPr/>
        <a:lstStyle/>
        <a:p>
          <a:endParaRPr lang="en-US" sz="2000">
            <a:solidFill>
              <a:srgbClr val="000000"/>
            </a:solidFill>
          </a:endParaRPr>
        </a:p>
      </dgm:t>
    </dgm:pt>
    <dgm:pt modelId="{7C5DC386-DB58-7F45-BD84-4E3C34D03408}">
      <dgm:prSet custT="1"/>
      <dgm:spPr/>
      <dgm:t>
        <a:bodyPr/>
        <a:lstStyle/>
        <a:p>
          <a:pPr rtl="0"/>
          <a:r>
            <a:rPr lang="en-US" sz="2000" smtClean="0">
              <a:solidFill>
                <a:schemeClr val="tx1"/>
              </a:solidFill>
            </a:rPr>
            <a:t>Political parties and candidates shall ensure that their supporters do not create obstructions in or break up meetings and processions organised by other parties. Workers or sympathisers of one political party shall not create disturbances at public meetings organised by another political party by putting questions orally or in writing or by distributing leaflets of their own party. Processions shall not be taken out by one party along places at which meetings are held by another party. Posters issued by on e party shall not be removed by workers of another party</a:t>
          </a:r>
          <a:endParaRPr lang="en-US" sz="2000">
            <a:solidFill>
              <a:schemeClr val="tx1"/>
            </a:solidFill>
          </a:endParaRPr>
        </a:p>
      </dgm:t>
    </dgm:pt>
    <dgm:pt modelId="{13B5BAE0-AB8F-624B-82F9-D4892C273FDB}" type="parTrans" cxnId="{8B92DF49-0210-2149-827F-D5C47229D53F}">
      <dgm:prSet/>
      <dgm:spPr/>
      <dgm:t>
        <a:bodyPr/>
        <a:lstStyle/>
        <a:p>
          <a:endParaRPr lang="en-US" sz="2000">
            <a:solidFill>
              <a:srgbClr val="000000"/>
            </a:solidFill>
          </a:endParaRPr>
        </a:p>
      </dgm:t>
    </dgm:pt>
    <dgm:pt modelId="{843290E3-489F-F940-A73F-D50D46B0BE07}" type="sibTrans" cxnId="{8B92DF49-0210-2149-827F-D5C47229D53F}">
      <dgm:prSet/>
      <dgm:spPr/>
      <dgm:t>
        <a:bodyPr/>
        <a:lstStyle/>
        <a:p>
          <a:endParaRPr lang="en-US" sz="2000">
            <a:solidFill>
              <a:srgbClr val="000000"/>
            </a:solidFill>
          </a:endParaRPr>
        </a:p>
      </dgm:t>
    </dgm:pt>
    <dgm:pt modelId="{B26288EC-8EE3-2F4D-B373-EDE1AA5F5C21}" type="pres">
      <dgm:prSet presAssocID="{1526D025-A5FC-EA4C-A291-42F342395378}" presName="linear" presStyleCnt="0">
        <dgm:presLayoutVars>
          <dgm:animLvl val="lvl"/>
          <dgm:resizeHandles val="exact"/>
        </dgm:presLayoutVars>
      </dgm:prSet>
      <dgm:spPr/>
      <dgm:t>
        <a:bodyPr/>
        <a:lstStyle/>
        <a:p>
          <a:endParaRPr lang="en-US"/>
        </a:p>
      </dgm:t>
    </dgm:pt>
    <dgm:pt modelId="{775D613E-F6F3-9041-A540-4A5641373F6E}" type="pres">
      <dgm:prSet presAssocID="{2946036C-5687-214F-AB30-E5B488485578}" presName="parentText" presStyleLbl="node1" presStyleIdx="0" presStyleCnt="2" custScaleY="62116">
        <dgm:presLayoutVars>
          <dgm:chMax val="0"/>
          <dgm:bulletEnabled val="1"/>
        </dgm:presLayoutVars>
      </dgm:prSet>
      <dgm:spPr/>
      <dgm:t>
        <a:bodyPr/>
        <a:lstStyle/>
        <a:p>
          <a:endParaRPr lang="en-US"/>
        </a:p>
      </dgm:t>
    </dgm:pt>
    <dgm:pt modelId="{28C97286-3030-9B4B-8838-D5D2AACEF951}" type="pres">
      <dgm:prSet presAssocID="{E4CC9F11-7141-BC4E-B031-DCCBD2612F5B}" presName="spacer" presStyleCnt="0"/>
      <dgm:spPr/>
      <dgm:t>
        <a:bodyPr/>
        <a:lstStyle/>
        <a:p>
          <a:endParaRPr lang="en-US"/>
        </a:p>
      </dgm:t>
    </dgm:pt>
    <dgm:pt modelId="{8DABF421-6FE0-BB4D-BCDC-C8B1ECB7383B}" type="pres">
      <dgm:prSet presAssocID="{7C5DC386-DB58-7F45-BD84-4E3C34D03408}" presName="parentText" presStyleLbl="node1" presStyleIdx="1" presStyleCnt="2">
        <dgm:presLayoutVars>
          <dgm:chMax val="0"/>
          <dgm:bulletEnabled val="1"/>
        </dgm:presLayoutVars>
      </dgm:prSet>
      <dgm:spPr/>
      <dgm:t>
        <a:bodyPr/>
        <a:lstStyle/>
        <a:p>
          <a:endParaRPr lang="en-US"/>
        </a:p>
      </dgm:t>
    </dgm:pt>
  </dgm:ptLst>
  <dgm:cxnLst>
    <dgm:cxn modelId="{BE7A70CC-5413-1441-A83E-1EAB0550D4F7}" srcId="{1526D025-A5FC-EA4C-A291-42F342395378}" destId="{2946036C-5687-214F-AB30-E5B488485578}" srcOrd="0" destOrd="0" parTransId="{865B54F5-DD4C-9246-BFFA-8096508F9B3E}" sibTransId="{E4CC9F11-7141-BC4E-B031-DCCBD2612F5B}"/>
    <dgm:cxn modelId="{08746D89-C077-0E4E-AF9E-E606964EBE20}" type="presOf" srcId="{7C5DC386-DB58-7F45-BD84-4E3C34D03408}" destId="{8DABF421-6FE0-BB4D-BCDC-C8B1ECB7383B}" srcOrd="0" destOrd="0" presId="urn:microsoft.com/office/officeart/2005/8/layout/vList2"/>
    <dgm:cxn modelId="{8E838B2C-909A-DF44-9B68-13A9F268CE70}" type="presOf" srcId="{1526D025-A5FC-EA4C-A291-42F342395378}" destId="{B26288EC-8EE3-2F4D-B373-EDE1AA5F5C21}" srcOrd="0" destOrd="0" presId="urn:microsoft.com/office/officeart/2005/8/layout/vList2"/>
    <dgm:cxn modelId="{8B92DF49-0210-2149-827F-D5C47229D53F}" srcId="{1526D025-A5FC-EA4C-A291-42F342395378}" destId="{7C5DC386-DB58-7F45-BD84-4E3C34D03408}" srcOrd="1" destOrd="0" parTransId="{13B5BAE0-AB8F-624B-82F9-D4892C273FDB}" sibTransId="{843290E3-489F-F940-A73F-D50D46B0BE07}"/>
    <dgm:cxn modelId="{690AB1A0-9610-B047-8889-CA99A8E05D36}" type="presOf" srcId="{2946036C-5687-214F-AB30-E5B488485578}" destId="{775D613E-F6F3-9041-A540-4A5641373F6E}" srcOrd="0" destOrd="0" presId="urn:microsoft.com/office/officeart/2005/8/layout/vList2"/>
    <dgm:cxn modelId="{A2F3CCAF-F8F8-E943-A5EE-3F8E1831A995}" type="presParOf" srcId="{B26288EC-8EE3-2F4D-B373-EDE1AA5F5C21}" destId="{775D613E-F6F3-9041-A540-4A5641373F6E}" srcOrd="0" destOrd="0" presId="urn:microsoft.com/office/officeart/2005/8/layout/vList2"/>
    <dgm:cxn modelId="{2C40AC0B-9262-184E-BE37-EE2D1D6A934C}" type="presParOf" srcId="{B26288EC-8EE3-2F4D-B373-EDE1AA5F5C21}" destId="{28C97286-3030-9B4B-8838-D5D2AACEF951}" srcOrd="1" destOrd="0" presId="urn:microsoft.com/office/officeart/2005/8/layout/vList2"/>
    <dgm:cxn modelId="{CF4FF3C0-8417-934E-85D8-C3BCCFA9A46D}" type="presParOf" srcId="{B26288EC-8EE3-2F4D-B373-EDE1AA5F5C21}" destId="{8DABF421-6FE0-BB4D-BCDC-C8B1ECB7383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E606A8B-0F36-D74F-8A73-80983FB94B68}"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3315D43F-8C2F-9148-894F-12C9CFC91B0F}">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chemeClr val="tx1"/>
              </a:solidFill>
              <a:latin typeface="Calibri"/>
              <a:cs typeface="Calibri"/>
            </a:rPr>
            <a:t>The expenditure incurred on security arrangement like barricading/rostrums etc. shall be borne by concerned political parties during visit of any person (Including Prime Minister) for electioneering and election related work.</a:t>
          </a:r>
          <a:endParaRPr lang="en-US" sz="2200" b="1" dirty="0">
            <a:solidFill>
              <a:schemeClr val="tx1"/>
            </a:solidFill>
            <a:latin typeface="Calibri"/>
            <a:cs typeface="Calibri"/>
          </a:endParaRPr>
        </a:p>
      </dgm:t>
    </dgm:pt>
    <dgm:pt modelId="{B550C1BD-B279-4F49-9F7E-C85E8E3E63BE}" type="parTrans" cxnId="{DE8EFD0A-1E45-3946-9AA2-DF7BEB1EC88B}">
      <dgm:prSet/>
      <dgm:spPr/>
      <dgm:t>
        <a:bodyPr/>
        <a:lstStyle/>
        <a:p>
          <a:endParaRPr lang="en-US" sz="2200" b="1">
            <a:solidFill>
              <a:schemeClr val="tx1"/>
            </a:solidFill>
            <a:latin typeface="Calibri"/>
            <a:cs typeface="Calibri"/>
          </a:endParaRPr>
        </a:p>
      </dgm:t>
    </dgm:pt>
    <dgm:pt modelId="{4F122F40-1555-F447-9A69-E8036882E7E7}" type="sibTrans" cxnId="{DE8EFD0A-1E45-3946-9AA2-DF7BEB1EC88B}">
      <dgm:prSet/>
      <dgm:spPr/>
      <dgm:t>
        <a:bodyPr/>
        <a:lstStyle/>
        <a:p>
          <a:endParaRPr lang="en-US" sz="2200" b="1">
            <a:solidFill>
              <a:schemeClr val="tx1"/>
            </a:solidFill>
            <a:latin typeface="Calibri"/>
            <a:cs typeface="Calibri"/>
          </a:endParaRPr>
        </a:p>
      </dgm:t>
    </dgm:pt>
    <dgm:pt modelId="{904D604A-789B-F245-AC1D-B88AE03236B0}">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chemeClr val="tx1"/>
              </a:solidFill>
              <a:latin typeface="Calibri"/>
              <a:cs typeface="Calibri"/>
              <a:hlinkClick xmlns:r="http://schemas.openxmlformats.org/officeDocument/2006/relationships" r:id="rId1" action="ppaction://hlinkfile"/>
            </a:rPr>
            <a:t>(Instruction SL. No. 55, EC letter No 437/6/ES0025/94/MCS dated 21/10/1994)</a:t>
          </a:r>
          <a:endParaRPr lang="en-US" sz="2200" b="1" dirty="0">
            <a:solidFill>
              <a:schemeClr val="tx1"/>
            </a:solidFill>
            <a:latin typeface="Calibri"/>
            <a:cs typeface="Calibri"/>
          </a:endParaRPr>
        </a:p>
      </dgm:t>
    </dgm:pt>
    <dgm:pt modelId="{802B247A-3C21-6A4E-9B8B-A23D2457D402}" type="parTrans" cxnId="{40A19DAE-FF4A-4A40-A463-638DED980422}">
      <dgm:prSet/>
      <dgm:spPr/>
      <dgm:t>
        <a:bodyPr/>
        <a:lstStyle/>
        <a:p>
          <a:endParaRPr lang="en-US" sz="2200" b="1">
            <a:solidFill>
              <a:schemeClr val="tx1"/>
            </a:solidFill>
            <a:latin typeface="Calibri"/>
            <a:cs typeface="Calibri"/>
          </a:endParaRPr>
        </a:p>
      </dgm:t>
    </dgm:pt>
    <dgm:pt modelId="{249A447C-ABB4-424A-BB94-46DC30228DD2}" type="sibTrans" cxnId="{40A19DAE-FF4A-4A40-A463-638DED980422}">
      <dgm:prSet/>
      <dgm:spPr/>
      <dgm:t>
        <a:bodyPr/>
        <a:lstStyle/>
        <a:p>
          <a:endParaRPr lang="en-US" sz="2200" b="1">
            <a:solidFill>
              <a:schemeClr val="tx1"/>
            </a:solidFill>
            <a:latin typeface="Calibri"/>
            <a:cs typeface="Calibri"/>
          </a:endParaRPr>
        </a:p>
      </dgm:t>
    </dgm:pt>
    <dgm:pt modelId="{106B8D7F-D487-0B46-8A02-E5C7205936DD}" type="pres">
      <dgm:prSet presAssocID="{0E606A8B-0F36-D74F-8A73-80983FB94B68}" presName="linear" presStyleCnt="0">
        <dgm:presLayoutVars>
          <dgm:animLvl val="lvl"/>
          <dgm:resizeHandles val="exact"/>
        </dgm:presLayoutVars>
      </dgm:prSet>
      <dgm:spPr/>
      <dgm:t>
        <a:bodyPr/>
        <a:lstStyle/>
        <a:p>
          <a:endParaRPr lang="en-US"/>
        </a:p>
      </dgm:t>
    </dgm:pt>
    <dgm:pt modelId="{277F457E-43EC-E244-9C13-E3BDF66F9FEB}" type="pres">
      <dgm:prSet presAssocID="{3315D43F-8C2F-9148-894F-12C9CFC91B0F}" presName="parentText" presStyleLbl="node1" presStyleIdx="0" presStyleCnt="2">
        <dgm:presLayoutVars>
          <dgm:chMax val="0"/>
          <dgm:bulletEnabled val="1"/>
        </dgm:presLayoutVars>
      </dgm:prSet>
      <dgm:spPr/>
      <dgm:t>
        <a:bodyPr/>
        <a:lstStyle/>
        <a:p>
          <a:endParaRPr lang="en-US"/>
        </a:p>
      </dgm:t>
    </dgm:pt>
    <dgm:pt modelId="{B4938D05-05BA-3041-9732-0B056744284A}" type="pres">
      <dgm:prSet presAssocID="{4F122F40-1555-F447-9A69-E8036882E7E7}" presName="spacer" presStyleCnt="0"/>
      <dgm:spPr/>
      <dgm:t>
        <a:bodyPr/>
        <a:lstStyle/>
        <a:p>
          <a:endParaRPr lang="en-US"/>
        </a:p>
      </dgm:t>
    </dgm:pt>
    <dgm:pt modelId="{FC5FE88B-321D-974D-9138-ED389AA6D9CF}" type="pres">
      <dgm:prSet presAssocID="{904D604A-789B-F245-AC1D-B88AE03236B0}" presName="parentText" presStyleLbl="node1" presStyleIdx="1" presStyleCnt="2" custScaleY="38028">
        <dgm:presLayoutVars>
          <dgm:chMax val="0"/>
          <dgm:bulletEnabled val="1"/>
        </dgm:presLayoutVars>
      </dgm:prSet>
      <dgm:spPr/>
      <dgm:t>
        <a:bodyPr/>
        <a:lstStyle/>
        <a:p>
          <a:endParaRPr lang="en-US"/>
        </a:p>
      </dgm:t>
    </dgm:pt>
  </dgm:ptLst>
  <dgm:cxnLst>
    <dgm:cxn modelId="{4D26C535-D743-4DED-92FD-2A57CDDBB33A}" type="presOf" srcId="{3315D43F-8C2F-9148-894F-12C9CFC91B0F}" destId="{277F457E-43EC-E244-9C13-E3BDF66F9FEB}" srcOrd="0" destOrd="0" presId="urn:microsoft.com/office/officeart/2005/8/layout/vList2"/>
    <dgm:cxn modelId="{839ABAF6-13CF-4299-9CD1-73F847B9EBCC}" type="presOf" srcId="{904D604A-789B-F245-AC1D-B88AE03236B0}" destId="{FC5FE88B-321D-974D-9138-ED389AA6D9CF}" srcOrd="0" destOrd="0" presId="urn:microsoft.com/office/officeart/2005/8/layout/vList2"/>
    <dgm:cxn modelId="{DE8EFD0A-1E45-3946-9AA2-DF7BEB1EC88B}" srcId="{0E606A8B-0F36-D74F-8A73-80983FB94B68}" destId="{3315D43F-8C2F-9148-894F-12C9CFC91B0F}" srcOrd="0" destOrd="0" parTransId="{B550C1BD-B279-4F49-9F7E-C85E8E3E63BE}" sibTransId="{4F122F40-1555-F447-9A69-E8036882E7E7}"/>
    <dgm:cxn modelId="{B5871490-72E8-41FF-BE0D-D6189EDE9945}" type="presOf" srcId="{0E606A8B-0F36-D74F-8A73-80983FB94B68}" destId="{106B8D7F-D487-0B46-8A02-E5C7205936DD}" srcOrd="0" destOrd="0" presId="urn:microsoft.com/office/officeart/2005/8/layout/vList2"/>
    <dgm:cxn modelId="{40A19DAE-FF4A-4A40-A463-638DED980422}" srcId="{0E606A8B-0F36-D74F-8A73-80983FB94B68}" destId="{904D604A-789B-F245-AC1D-B88AE03236B0}" srcOrd="1" destOrd="0" parTransId="{802B247A-3C21-6A4E-9B8B-A23D2457D402}" sibTransId="{249A447C-ABB4-424A-BB94-46DC30228DD2}"/>
    <dgm:cxn modelId="{46193BCE-3398-4AC8-8DEF-6B446F0F8B6C}" type="presParOf" srcId="{106B8D7F-D487-0B46-8A02-E5C7205936DD}" destId="{277F457E-43EC-E244-9C13-E3BDF66F9FEB}" srcOrd="0" destOrd="0" presId="urn:microsoft.com/office/officeart/2005/8/layout/vList2"/>
    <dgm:cxn modelId="{3604BDB3-C5C8-48C4-A856-EA6B17AAAB76}" type="presParOf" srcId="{106B8D7F-D487-0B46-8A02-E5C7205936DD}" destId="{B4938D05-05BA-3041-9732-0B056744284A}" srcOrd="1" destOrd="0" presId="urn:microsoft.com/office/officeart/2005/8/layout/vList2"/>
    <dgm:cxn modelId="{A5FA91F0-BE6D-4959-AAE1-45778A697DED}" type="presParOf" srcId="{106B8D7F-D487-0B46-8A02-E5C7205936DD}" destId="{FC5FE88B-321D-974D-9138-ED389AA6D9CF}" srcOrd="2" destOrd="0" presId="urn:microsoft.com/office/officeart/2005/8/layout/vList2"/>
  </dgm:cxnLst>
  <dgm:bg>
    <a:solidFill>
      <a:schemeClr val="accent3">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90D8398-DC74-904A-A6A4-0A1648F18649}"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E236D1F3-57A9-C740-9F79-20AC7F3E3896}">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All advertisement for telecasting on TV channels and cable networks by any political parties must be  viewed, scrutinized and certified by committee constituted by CEO</a:t>
          </a:r>
          <a:endParaRPr lang="en-US" dirty="0">
            <a:solidFill>
              <a:srgbClr val="000000"/>
            </a:solidFill>
          </a:endParaRPr>
        </a:p>
      </dgm:t>
    </dgm:pt>
    <dgm:pt modelId="{A1E36FC6-58B3-A446-A964-36499F5E12ED}" type="parTrans" cxnId="{3B8F9BC4-66BE-764F-B949-162EFAD57A64}">
      <dgm:prSet/>
      <dgm:spPr/>
      <dgm:t>
        <a:bodyPr/>
        <a:lstStyle/>
        <a:p>
          <a:endParaRPr lang="en-US">
            <a:solidFill>
              <a:srgbClr val="000000"/>
            </a:solidFill>
          </a:endParaRPr>
        </a:p>
      </dgm:t>
    </dgm:pt>
    <dgm:pt modelId="{6405B029-CF90-E94E-BC8D-431C0F6F2F11}" type="sibTrans" cxnId="{3B8F9BC4-66BE-764F-B949-162EFAD57A64}">
      <dgm:prSet/>
      <dgm:spPr/>
      <dgm:t>
        <a:bodyPr/>
        <a:lstStyle/>
        <a:p>
          <a:endParaRPr lang="en-US">
            <a:solidFill>
              <a:srgbClr val="000000"/>
            </a:solidFill>
          </a:endParaRPr>
        </a:p>
      </dgm:t>
    </dgm:pt>
    <dgm:pt modelId="{E709D099-A140-1F41-9E29-449C19DBF6CF}">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The CEO of the states/UTs also required to constitute committee to attend complaints on certification of advertisement</a:t>
          </a:r>
          <a:endParaRPr lang="en-US" dirty="0">
            <a:solidFill>
              <a:srgbClr val="000000"/>
            </a:solidFill>
          </a:endParaRPr>
        </a:p>
      </dgm:t>
    </dgm:pt>
    <dgm:pt modelId="{85803337-AC02-1A41-AC39-512A5D83687A}" type="parTrans" cxnId="{61B31204-2DA4-904C-9198-E98252F1426E}">
      <dgm:prSet/>
      <dgm:spPr/>
      <dgm:t>
        <a:bodyPr/>
        <a:lstStyle/>
        <a:p>
          <a:endParaRPr lang="en-US">
            <a:solidFill>
              <a:srgbClr val="000000"/>
            </a:solidFill>
          </a:endParaRPr>
        </a:p>
      </dgm:t>
    </dgm:pt>
    <dgm:pt modelId="{B938760E-322F-D747-8F09-F1C6A510B980}" type="sibTrans" cxnId="{61B31204-2DA4-904C-9198-E98252F1426E}">
      <dgm:prSet/>
      <dgm:spPr/>
      <dgm:t>
        <a:bodyPr/>
        <a:lstStyle/>
        <a:p>
          <a:endParaRPr lang="en-US">
            <a:solidFill>
              <a:srgbClr val="000000"/>
            </a:solidFill>
          </a:endParaRPr>
        </a:p>
      </dgm:t>
    </dgm:pt>
    <dgm:pt modelId="{3F61B7BB-D1B8-3244-A4B3-E79C54504EED}">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(Instruction SL. No. 77, CoI-2011, EC Letter No. 509/75/2004/JS-I, Dated 15/04/2004)</a:t>
          </a:r>
          <a:endParaRPr lang="en-US" dirty="0">
            <a:solidFill>
              <a:srgbClr val="000000"/>
            </a:solidFill>
          </a:endParaRPr>
        </a:p>
      </dgm:t>
    </dgm:pt>
    <dgm:pt modelId="{800F03FD-87DF-D942-9896-E11135DE1356}" type="parTrans" cxnId="{05413D9A-43B7-8F46-99BE-20A040386DD0}">
      <dgm:prSet/>
      <dgm:spPr/>
      <dgm:t>
        <a:bodyPr/>
        <a:lstStyle/>
        <a:p>
          <a:endParaRPr lang="en-US">
            <a:solidFill>
              <a:srgbClr val="000000"/>
            </a:solidFill>
          </a:endParaRPr>
        </a:p>
      </dgm:t>
    </dgm:pt>
    <dgm:pt modelId="{1690F92E-14DD-CB45-A54E-57DEC25ADD15}" type="sibTrans" cxnId="{05413D9A-43B7-8F46-99BE-20A040386DD0}">
      <dgm:prSet/>
      <dgm:spPr/>
      <dgm:t>
        <a:bodyPr/>
        <a:lstStyle/>
        <a:p>
          <a:endParaRPr lang="en-US">
            <a:solidFill>
              <a:srgbClr val="000000"/>
            </a:solidFill>
          </a:endParaRPr>
        </a:p>
      </dgm:t>
    </dgm:pt>
    <dgm:pt modelId="{7A47E5BE-E12F-E640-BEEB-D8EE8D514122}" type="pres">
      <dgm:prSet presAssocID="{A90D8398-DC74-904A-A6A4-0A1648F18649}" presName="linear" presStyleCnt="0">
        <dgm:presLayoutVars>
          <dgm:animLvl val="lvl"/>
          <dgm:resizeHandles val="exact"/>
        </dgm:presLayoutVars>
      </dgm:prSet>
      <dgm:spPr/>
      <dgm:t>
        <a:bodyPr/>
        <a:lstStyle/>
        <a:p>
          <a:endParaRPr lang="en-US"/>
        </a:p>
      </dgm:t>
    </dgm:pt>
    <dgm:pt modelId="{403200AD-4F49-6F4E-88C0-A0FF8D1C4088}" type="pres">
      <dgm:prSet presAssocID="{E236D1F3-57A9-C740-9F79-20AC7F3E3896}" presName="parentText" presStyleLbl="node1" presStyleIdx="0" presStyleCnt="3">
        <dgm:presLayoutVars>
          <dgm:chMax val="0"/>
          <dgm:bulletEnabled val="1"/>
        </dgm:presLayoutVars>
      </dgm:prSet>
      <dgm:spPr/>
      <dgm:t>
        <a:bodyPr/>
        <a:lstStyle/>
        <a:p>
          <a:endParaRPr lang="en-US"/>
        </a:p>
      </dgm:t>
    </dgm:pt>
    <dgm:pt modelId="{FBE62E93-501C-E042-A8FB-0E40B0451167}" type="pres">
      <dgm:prSet presAssocID="{6405B029-CF90-E94E-BC8D-431C0F6F2F11}" presName="spacer" presStyleCnt="0"/>
      <dgm:spPr/>
      <dgm:t>
        <a:bodyPr/>
        <a:lstStyle/>
        <a:p>
          <a:endParaRPr lang="en-US"/>
        </a:p>
      </dgm:t>
    </dgm:pt>
    <dgm:pt modelId="{BA13995F-8D1F-464E-A4A4-285687223605}" type="pres">
      <dgm:prSet presAssocID="{E709D099-A140-1F41-9E29-449C19DBF6CF}" presName="parentText" presStyleLbl="node1" presStyleIdx="1" presStyleCnt="3">
        <dgm:presLayoutVars>
          <dgm:chMax val="0"/>
          <dgm:bulletEnabled val="1"/>
        </dgm:presLayoutVars>
      </dgm:prSet>
      <dgm:spPr/>
      <dgm:t>
        <a:bodyPr/>
        <a:lstStyle/>
        <a:p>
          <a:endParaRPr lang="en-US"/>
        </a:p>
      </dgm:t>
    </dgm:pt>
    <dgm:pt modelId="{0215B265-61E0-1147-A4E4-9BEE1B04C145}" type="pres">
      <dgm:prSet presAssocID="{B938760E-322F-D747-8F09-F1C6A510B980}" presName="spacer" presStyleCnt="0"/>
      <dgm:spPr/>
      <dgm:t>
        <a:bodyPr/>
        <a:lstStyle/>
        <a:p>
          <a:endParaRPr lang="en-US"/>
        </a:p>
      </dgm:t>
    </dgm:pt>
    <dgm:pt modelId="{9D2D08D8-9926-AB4A-AC33-C4215F10C372}" type="pres">
      <dgm:prSet presAssocID="{3F61B7BB-D1B8-3244-A4B3-E79C54504EED}" presName="parentText" presStyleLbl="node1" presStyleIdx="2" presStyleCnt="3">
        <dgm:presLayoutVars>
          <dgm:chMax val="0"/>
          <dgm:bulletEnabled val="1"/>
        </dgm:presLayoutVars>
      </dgm:prSet>
      <dgm:spPr/>
      <dgm:t>
        <a:bodyPr/>
        <a:lstStyle/>
        <a:p>
          <a:endParaRPr lang="en-US"/>
        </a:p>
      </dgm:t>
    </dgm:pt>
  </dgm:ptLst>
  <dgm:cxnLst>
    <dgm:cxn modelId="{3B8F9BC4-66BE-764F-B949-162EFAD57A64}" srcId="{A90D8398-DC74-904A-A6A4-0A1648F18649}" destId="{E236D1F3-57A9-C740-9F79-20AC7F3E3896}" srcOrd="0" destOrd="0" parTransId="{A1E36FC6-58B3-A446-A964-36499F5E12ED}" sibTransId="{6405B029-CF90-E94E-BC8D-431C0F6F2F11}"/>
    <dgm:cxn modelId="{CF7AA0C4-C64E-4EA7-B915-C4890E8189A3}" type="presOf" srcId="{E236D1F3-57A9-C740-9F79-20AC7F3E3896}" destId="{403200AD-4F49-6F4E-88C0-A0FF8D1C4088}" srcOrd="0" destOrd="0" presId="urn:microsoft.com/office/officeart/2005/8/layout/vList2"/>
    <dgm:cxn modelId="{54B4E1AA-500C-407F-BA68-36C6393258B4}" type="presOf" srcId="{E709D099-A140-1F41-9E29-449C19DBF6CF}" destId="{BA13995F-8D1F-464E-A4A4-285687223605}" srcOrd="0" destOrd="0" presId="urn:microsoft.com/office/officeart/2005/8/layout/vList2"/>
    <dgm:cxn modelId="{61B31204-2DA4-904C-9198-E98252F1426E}" srcId="{A90D8398-DC74-904A-A6A4-0A1648F18649}" destId="{E709D099-A140-1F41-9E29-449C19DBF6CF}" srcOrd="1" destOrd="0" parTransId="{85803337-AC02-1A41-AC39-512A5D83687A}" sibTransId="{B938760E-322F-D747-8F09-F1C6A510B980}"/>
    <dgm:cxn modelId="{05413D9A-43B7-8F46-99BE-20A040386DD0}" srcId="{A90D8398-DC74-904A-A6A4-0A1648F18649}" destId="{3F61B7BB-D1B8-3244-A4B3-E79C54504EED}" srcOrd="2" destOrd="0" parTransId="{800F03FD-87DF-D942-9896-E11135DE1356}" sibTransId="{1690F92E-14DD-CB45-A54E-57DEC25ADD15}"/>
    <dgm:cxn modelId="{65B7EB6A-B944-4469-A1F8-861DE72BE4A8}" type="presOf" srcId="{3F61B7BB-D1B8-3244-A4B3-E79C54504EED}" destId="{9D2D08D8-9926-AB4A-AC33-C4215F10C372}" srcOrd="0" destOrd="0" presId="urn:microsoft.com/office/officeart/2005/8/layout/vList2"/>
    <dgm:cxn modelId="{9558A49F-7ECE-419B-A924-4D2BB9662E43}" type="presOf" srcId="{A90D8398-DC74-904A-A6A4-0A1648F18649}" destId="{7A47E5BE-E12F-E640-BEEB-D8EE8D514122}" srcOrd="0" destOrd="0" presId="urn:microsoft.com/office/officeart/2005/8/layout/vList2"/>
    <dgm:cxn modelId="{8EC188E7-11DA-4251-9CA3-CCAA87322AE8}" type="presParOf" srcId="{7A47E5BE-E12F-E640-BEEB-D8EE8D514122}" destId="{403200AD-4F49-6F4E-88C0-A0FF8D1C4088}" srcOrd="0" destOrd="0" presId="urn:microsoft.com/office/officeart/2005/8/layout/vList2"/>
    <dgm:cxn modelId="{35270A91-6356-421D-9DCD-EBB7BC6E938B}" type="presParOf" srcId="{7A47E5BE-E12F-E640-BEEB-D8EE8D514122}" destId="{FBE62E93-501C-E042-A8FB-0E40B0451167}" srcOrd="1" destOrd="0" presId="urn:microsoft.com/office/officeart/2005/8/layout/vList2"/>
    <dgm:cxn modelId="{DF38EE6B-E769-486F-B478-651EAB14487F}" type="presParOf" srcId="{7A47E5BE-E12F-E640-BEEB-D8EE8D514122}" destId="{BA13995F-8D1F-464E-A4A4-285687223605}" srcOrd="2" destOrd="0" presId="urn:microsoft.com/office/officeart/2005/8/layout/vList2"/>
    <dgm:cxn modelId="{71F15D7F-C9E5-4FE4-8CEC-3A427C5C9739}" type="presParOf" srcId="{7A47E5BE-E12F-E640-BEEB-D8EE8D514122}" destId="{0215B265-61E0-1147-A4E4-9BEE1B04C145}" srcOrd="3" destOrd="0" presId="urn:microsoft.com/office/officeart/2005/8/layout/vList2"/>
    <dgm:cxn modelId="{45308F10-B962-4EF1-B7C7-1CBE4560285E}" type="presParOf" srcId="{7A47E5BE-E12F-E640-BEEB-D8EE8D514122}" destId="{9D2D08D8-9926-AB4A-AC33-C4215F10C37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2F532CF3-3C1F-024C-9182-BAE35E2113F2}"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FD1FD411-8F54-6744-91A2-4A8F1B8EB761}">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1800" dirty="0" smtClean="0">
              <a:solidFill>
                <a:srgbClr val="000000"/>
              </a:solidFill>
              <a:latin typeface="Cambria"/>
              <a:cs typeface="Cambria"/>
            </a:rPr>
            <a:t>The campaign by star campaigner should be meticulously tracked</a:t>
          </a:r>
          <a:endParaRPr lang="en-US" sz="1800" dirty="0">
            <a:solidFill>
              <a:srgbClr val="000000"/>
            </a:solidFill>
            <a:latin typeface="Cambria"/>
            <a:cs typeface="Cambria"/>
          </a:endParaRPr>
        </a:p>
      </dgm:t>
    </dgm:pt>
    <dgm:pt modelId="{DB5DAC64-9E34-554D-9C10-563866E5E772}" type="parTrans" cxnId="{EEB93E97-85F6-2342-9417-017F73682D66}">
      <dgm:prSet/>
      <dgm:spPr/>
      <dgm:t>
        <a:bodyPr/>
        <a:lstStyle/>
        <a:p>
          <a:endParaRPr lang="en-US" sz="1800">
            <a:solidFill>
              <a:srgbClr val="000000"/>
            </a:solidFill>
            <a:latin typeface="Cambria"/>
            <a:cs typeface="Cambria"/>
          </a:endParaRPr>
        </a:p>
      </dgm:t>
    </dgm:pt>
    <dgm:pt modelId="{66EF2C13-768B-0148-8122-2F30EF11F3E9}" type="sibTrans" cxnId="{EEB93E97-85F6-2342-9417-017F73682D66}">
      <dgm:prSet/>
      <dgm:spPr/>
      <dgm:t>
        <a:bodyPr/>
        <a:lstStyle/>
        <a:p>
          <a:endParaRPr lang="en-US" sz="1800">
            <a:solidFill>
              <a:srgbClr val="000000"/>
            </a:solidFill>
            <a:latin typeface="Cambria"/>
            <a:cs typeface="Cambria"/>
          </a:endParaRPr>
        </a:p>
      </dgm:t>
    </dgm:pt>
    <dgm:pt modelId="{F30E2EDD-C025-D641-AAE3-7D452034A1EC}">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1800" dirty="0" smtClean="0">
              <a:solidFill>
                <a:srgbClr val="000000"/>
              </a:solidFill>
              <a:latin typeface="Cambria"/>
              <a:cs typeface="Cambria"/>
            </a:rPr>
            <a:t>The CEO and DEO should maintain party wise register to track instances of violations being committed by campaigners of political parties</a:t>
          </a:r>
          <a:endParaRPr lang="en-US" sz="1800" dirty="0">
            <a:solidFill>
              <a:srgbClr val="000000"/>
            </a:solidFill>
            <a:latin typeface="Cambria"/>
            <a:cs typeface="Cambria"/>
          </a:endParaRPr>
        </a:p>
      </dgm:t>
    </dgm:pt>
    <dgm:pt modelId="{977B8767-DE78-F542-A3A1-032F542A3DDE}" type="parTrans" cxnId="{32F8DFBF-CB19-F746-A572-8F7027F44BD7}">
      <dgm:prSet/>
      <dgm:spPr/>
      <dgm:t>
        <a:bodyPr/>
        <a:lstStyle/>
        <a:p>
          <a:endParaRPr lang="en-US" sz="1800">
            <a:solidFill>
              <a:srgbClr val="000000"/>
            </a:solidFill>
            <a:latin typeface="Cambria"/>
            <a:cs typeface="Cambria"/>
          </a:endParaRPr>
        </a:p>
      </dgm:t>
    </dgm:pt>
    <dgm:pt modelId="{2ABDA078-225E-3F42-BA86-C7FFC2E8146C}" type="sibTrans" cxnId="{32F8DFBF-CB19-F746-A572-8F7027F44BD7}">
      <dgm:prSet/>
      <dgm:spPr/>
      <dgm:t>
        <a:bodyPr/>
        <a:lstStyle/>
        <a:p>
          <a:endParaRPr lang="en-US" sz="1800">
            <a:solidFill>
              <a:srgbClr val="000000"/>
            </a:solidFill>
            <a:latin typeface="Cambria"/>
            <a:cs typeface="Cambria"/>
          </a:endParaRPr>
        </a:p>
      </dgm:t>
    </dgm:pt>
    <dgm:pt modelId="{15F6A020-91D8-A341-80F0-220EA1CF47FC}">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1800" dirty="0" smtClean="0">
              <a:solidFill>
                <a:srgbClr val="000000"/>
              </a:solidFill>
              <a:latin typeface="Cambria"/>
              <a:cs typeface="Cambria"/>
            </a:rPr>
            <a:t>Record also put in public domain so that interested parties can pick up the input</a:t>
          </a:r>
          <a:endParaRPr lang="en-US" sz="1800" dirty="0">
            <a:solidFill>
              <a:srgbClr val="000000"/>
            </a:solidFill>
            <a:latin typeface="Cambria"/>
            <a:cs typeface="Cambria"/>
          </a:endParaRPr>
        </a:p>
      </dgm:t>
    </dgm:pt>
    <dgm:pt modelId="{E5EF1B36-7360-6A40-8ECE-1BAF01BDD4D0}" type="parTrans" cxnId="{5CFE40C1-8B90-AB44-9B1C-313DA0D588EB}">
      <dgm:prSet/>
      <dgm:spPr/>
      <dgm:t>
        <a:bodyPr/>
        <a:lstStyle/>
        <a:p>
          <a:endParaRPr lang="en-US" sz="1800">
            <a:solidFill>
              <a:srgbClr val="000000"/>
            </a:solidFill>
            <a:latin typeface="Cambria"/>
            <a:cs typeface="Cambria"/>
          </a:endParaRPr>
        </a:p>
      </dgm:t>
    </dgm:pt>
    <dgm:pt modelId="{AECF0E44-922D-534C-BFA0-CE19CAE9439E}" type="sibTrans" cxnId="{5CFE40C1-8B90-AB44-9B1C-313DA0D588EB}">
      <dgm:prSet/>
      <dgm:spPr/>
      <dgm:t>
        <a:bodyPr/>
        <a:lstStyle/>
        <a:p>
          <a:endParaRPr lang="en-US" sz="1800">
            <a:solidFill>
              <a:srgbClr val="000000"/>
            </a:solidFill>
            <a:latin typeface="Cambria"/>
            <a:cs typeface="Cambria"/>
          </a:endParaRPr>
        </a:p>
      </dgm:t>
    </dgm:pt>
    <dgm:pt modelId="{3C6031AF-90C0-AB49-B8E4-551BC38B1AD8}">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1800" dirty="0" smtClean="0">
              <a:solidFill>
                <a:srgbClr val="000000"/>
              </a:solidFill>
              <a:latin typeface="Cambria"/>
              <a:cs typeface="Cambria"/>
            </a:rPr>
            <a:t>(Instruction SL. No. 88, CoI-2011, EC Letter 437/6/</a:t>
          </a:r>
          <a:r>
            <a:rPr lang="en-US" sz="1800" dirty="0" err="1" smtClean="0">
              <a:solidFill>
                <a:srgbClr val="000000"/>
              </a:solidFill>
              <a:latin typeface="Cambria"/>
              <a:cs typeface="Cambria"/>
            </a:rPr>
            <a:t>inst</a:t>
          </a:r>
          <a:r>
            <a:rPr lang="en-US" sz="1800" dirty="0" smtClean="0">
              <a:solidFill>
                <a:srgbClr val="000000"/>
              </a:solidFill>
              <a:latin typeface="Cambria"/>
              <a:cs typeface="Cambria"/>
            </a:rPr>
            <a:t>/2008-CC&amp;BE)</a:t>
          </a:r>
          <a:endParaRPr lang="en-US" sz="1800" dirty="0">
            <a:solidFill>
              <a:srgbClr val="000000"/>
            </a:solidFill>
            <a:latin typeface="Cambria"/>
            <a:cs typeface="Cambria"/>
          </a:endParaRPr>
        </a:p>
      </dgm:t>
    </dgm:pt>
    <dgm:pt modelId="{B0649119-07CF-3B46-802D-81772C225BAC}" type="parTrans" cxnId="{3FB8531E-0CFB-7243-88B7-D9223D6B3E56}">
      <dgm:prSet/>
      <dgm:spPr/>
      <dgm:t>
        <a:bodyPr/>
        <a:lstStyle/>
        <a:p>
          <a:endParaRPr lang="en-US" sz="1800">
            <a:solidFill>
              <a:srgbClr val="000000"/>
            </a:solidFill>
            <a:latin typeface="Cambria"/>
            <a:cs typeface="Cambria"/>
          </a:endParaRPr>
        </a:p>
      </dgm:t>
    </dgm:pt>
    <dgm:pt modelId="{9EEF7377-D3B1-A349-B43E-9CAF176A33DB}" type="sibTrans" cxnId="{3FB8531E-0CFB-7243-88B7-D9223D6B3E56}">
      <dgm:prSet/>
      <dgm:spPr/>
      <dgm:t>
        <a:bodyPr/>
        <a:lstStyle/>
        <a:p>
          <a:endParaRPr lang="en-US" sz="1800">
            <a:solidFill>
              <a:srgbClr val="000000"/>
            </a:solidFill>
            <a:latin typeface="Cambria"/>
            <a:cs typeface="Cambria"/>
          </a:endParaRPr>
        </a:p>
      </dgm:t>
    </dgm:pt>
    <dgm:pt modelId="{9B20D50F-4D68-F44C-8AEA-F0DD0DFC313D}">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1800" dirty="0" smtClean="0">
              <a:solidFill>
                <a:srgbClr val="000000"/>
              </a:solidFill>
              <a:latin typeface="Cambria"/>
              <a:cs typeface="Cambria"/>
            </a:rPr>
            <a:t> All political parties should try to avoid the use of plastic/polythene for preparation of posters, banners etc. during election campaign. </a:t>
          </a:r>
          <a:endParaRPr lang="en-US" sz="1800" dirty="0">
            <a:solidFill>
              <a:srgbClr val="000000"/>
            </a:solidFill>
            <a:latin typeface="Cambria"/>
            <a:cs typeface="Cambria"/>
          </a:endParaRPr>
        </a:p>
      </dgm:t>
    </dgm:pt>
    <dgm:pt modelId="{47A9D684-AF0D-4C48-AF56-99C5764041FB}" type="parTrans" cxnId="{DA755A11-5EF2-3742-BD9B-A92EBF53A5FD}">
      <dgm:prSet/>
      <dgm:spPr/>
      <dgm:t>
        <a:bodyPr/>
        <a:lstStyle/>
        <a:p>
          <a:endParaRPr lang="en-US" sz="1800">
            <a:latin typeface="Cambria"/>
            <a:cs typeface="Cambria"/>
          </a:endParaRPr>
        </a:p>
      </dgm:t>
    </dgm:pt>
    <dgm:pt modelId="{41ABEE24-ADC7-D145-B843-3DA92D30042E}" type="sibTrans" cxnId="{DA755A11-5EF2-3742-BD9B-A92EBF53A5FD}">
      <dgm:prSet/>
      <dgm:spPr/>
      <dgm:t>
        <a:bodyPr/>
        <a:lstStyle/>
        <a:p>
          <a:endParaRPr lang="en-US" sz="1800">
            <a:latin typeface="Cambria"/>
            <a:cs typeface="Cambria"/>
          </a:endParaRPr>
        </a:p>
      </dgm:t>
    </dgm:pt>
    <dgm:pt modelId="{93BA2996-D74D-EC4C-A650-87736C78AC37}">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1800" dirty="0" smtClean="0">
              <a:solidFill>
                <a:srgbClr val="000000"/>
              </a:solidFill>
              <a:latin typeface="Cambria"/>
              <a:cs typeface="Cambria"/>
            </a:rPr>
            <a:t>(Instruction SL. No. 44, EC Letter No. 4/3/2004/</a:t>
          </a:r>
          <a:r>
            <a:rPr lang="en-US" sz="1800" dirty="0" err="1" smtClean="0">
              <a:solidFill>
                <a:srgbClr val="000000"/>
              </a:solidFill>
              <a:latin typeface="Cambria"/>
              <a:cs typeface="Cambria"/>
            </a:rPr>
            <a:t>J.S.lI</a:t>
          </a:r>
          <a:r>
            <a:rPr lang="en-US" sz="1800" dirty="0" smtClean="0">
              <a:solidFill>
                <a:srgbClr val="000000"/>
              </a:solidFill>
              <a:latin typeface="Cambria"/>
              <a:cs typeface="Cambria"/>
            </a:rPr>
            <a:t>/</a:t>
          </a:r>
          <a:r>
            <a:rPr lang="en-US" sz="1800" dirty="0" err="1" smtClean="0">
              <a:solidFill>
                <a:srgbClr val="000000"/>
              </a:solidFill>
              <a:latin typeface="Cambria"/>
              <a:cs typeface="Cambria"/>
            </a:rPr>
            <a:t>Vol.l</a:t>
          </a:r>
          <a:r>
            <a:rPr lang="en-US" sz="1800" dirty="0" smtClean="0">
              <a:solidFill>
                <a:srgbClr val="000000"/>
              </a:solidFill>
              <a:latin typeface="Cambria"/>
              <a:cs typeface="Cambria"/>
            </a:rPr>
            <a:t>, dated 11.03.2004) </a:t>
          </a:r>
          <a:endParaRPr lang="en-US" sz="1800" dirty="0">
            <a:solidFill>
              <a:srgbClr val="000000"/>
            </a:solidFill>
            <a:latin typeface="Cambria"/>
            <a:cs typeface="Cambria"/>
          </a:endParaRPr>
        </a:p>
      </dgm:t>
    </dgm:pt>
    <dgm:pt modelId="{C75DD58B-6629-2243-BD5E-B65C6C26D84F}" type="parTrans" cxnId="{F9CD3B03-6040-AC49-A9FC-FDAE1355BC55}">
      <dgm:prSet/>
      <dgm:spPr/>
      <dgm:t>
        <a:bodyPr/>
        <a:lstStyle/>
        <a:p>
          <a:endParaRPr lang="en-US" sz="1800">
            <a:latin typeface="Cambria"/>
            <a:cs typeface="Cambria"/>
          </a:endParaRPr>
        </a:p>
      </dgm:t>
    </dgm:pt>
    <dgm:pt modelId="{A233589E-F5CF-4948-AAAB-D0AFABCE09CF}" type="sibTrans" cxnId="{F9CD3B03-6040-AC49-A9FC-FDAE1355BC55}">
      <dgm:prSet/>
      <dgm:spPr/>
      <dgm:t>
        <a:bodyPr/>
        <a:lstStyle/>
        <a:p>
          <a:endParaRPr lang="en-US" sz="1800">
            <a:latin typeface="Cambria"/>
            <a:cs typeface="Cambria"/>
          </a:endParaRPr>
        </a:p>
      </dgm:t>
    </dgm:pt>
    <dgm:pt modelId="{2508E930-91F3-A249-909D-DD48B806FB73}" type="pres">
      <dgm:prSet presAssocID="{2F532CF3-3C1F-024C-9182-BAE35E2113F2}" presName="linear" presStyleCnt="0">
        <dgm:presLayoutVars>
          <dgm:animLvl val="lvl"/>
          <dgm:resizeHandles val="exact"/>
        </dgm:presLayoutVars>
      </dgm:prSet>
      <dgm:spPr/>
      <dgm:t>
        <a:bodyPr/>
        <a:lstStyle/>
        <a:p>
          <a:endParaRPr lang="en-US"/>
        </a:p>
      </dgm:t>
    </dgm:pt>
    <dgm:pt modelId="{05BA0649-BB29-C248-ADF8-DB9B08E02AD5}" type="pres">
      <dgm:prSet presAssocID="{FD1FD411-8F54-6744-91A2-4A8F1B8EB761}" presName="parentText" presStyleLbl="node1" presStyleIdx="0" presStyleCnt="6">
        <dgm:presLayoutVars>
          <dgm:chMax val="0"/>
          <dgm:bulletEnabled val="1"/>
        </dgm:presLayoutVars>
      </dgm:prSet>
      <dgm:spPr/>
      <dgm:t>
        <a:bodyPr/>
        <a:lstStyle/>
        <a:p>
          <a:endParaRPr lang="en-US"/>
        </a:p>
      </dgm:t>
    </dgm:pt>
    <dgm:pt modelId="{1EA89356-5145-3C43-B0F6-86EB764550B4}" type="pres">
      <dgm:prSet presAssocID="{66EF2C13-768B-0148-8122-2F30EF11F3E9}" presName="spacer" presStyleCnt="0"/>
      <dgm:spPr/>
      <dgm:t>
        <a:bodyPr/>
        <a:lstStyle/>
        <a:p>
          <a:endParaRPr lang="en-US"/>
        </a:p>
      </dgm:t>
    </dgm:pt>
    <dgm:pt modelId="{BFCA289D-6B3E-6C48-89DC-CD3E07B1D4E1}" type="pres">
      <dgm:prSet presAssocID="{F30E2EDD-C025-D641-AAE3-7D452034A1EC}" presName="parentText" presStyleLbl="node1" presStyleIdx="1" presStyleCnt="6">
        <dgm:presLayoutVars>
          <dgm:chMax val="0"/>
          <dgm:bulletEnabled val="1"/>
        </dgm:presLayoutVars>
      </dgm:prSet>
      <dgm:spPr/>
      <dgm:t>
        <a:bodyPr/>
        <a:lstStyle/>
        <a:p>
          <a:endParaRPr lang="en-US"/>
        </a:p>
      </dgm:t>
    </dgm:pt>
    <dgm:pt modelId="{C54D147A-5A7A-4646-BF98-4257CA6E9028}" type="pres">
      <dgm:prSet presAssocID="{2ABDA078-225E-3F42-BA86-C7FFC2E8146C}" presName="spacer" presStyleCnt="0"/>
      <dgm:spPr/>
      <dgm:t>
        <a:bodyPr/>
        <a:lstStyle/>
        <a:p>
          <a:endParaRPr lang="en-US"/>
        </a:p>
      </dgm:t>
    </dgm:pt>
    <dgm:pt modelId="{44C67DBA-1402-614E-B762-1B1C112E39F2}" type="pres">
      <dgm:prSet presAssocID="{15F6A020-91D8-A341-80F0-220EA1CF47FC}" presName="parentText" presStyleLbl="node1" presStyleIdx="2" presStyleCnt="6">
        <dgm:presLayoutVars>
          <dgm:chMax val="0"/>
          <dgm:bulletEnabled val="1"/>
        </dgm:presLayoutVars>
      </dgm:prSet>
      <dgm:spPr/>
      <dgm:t>
        <a:bodyPr/>
        <a:lstStyle/>
        <a:p>
          <a:endParaRPr lang="en-US"/>
        </a:p>
      </dgm:t>
    </dgm:pt>
    <dgm:pt modelId="{E96A752D-82B9-7E4B-AA48-EB70273E932A}" type="pres">
      <dgm:prSet presAssocID="{AECF0E44-922D-534C-BFA0-CE19CAE9439E}" presName="spacer" presStyleCnt="0"/>
      <dgm:spPr/>
      <dgm:t>
        <a:bodyPr/>
        <a:lstStyle/>
        <a:p>
          <a:endParaRPr lang="en-US"/>
        </a:p>
      </dgm:t>
    </dgm:pt>
    <dgm:pt modelId="{7966798C-B54A-CD47-94FC-EF4E4C1E9DC0}" type="pres">
      <dgm:prSet presAssocID="{3C6031AF-90C0-AB49-B8E4-551BC38B1AD8}" presName="parentText" presStyleLbl="node1" presStyleIdx="3" presStyleCnt="6">
        <dgm:presLayoutVars>
          <dgm:chMax val="0"/>
          <dgm:bulletEnabled val="1"/>
        </dgm:presLayoutVars>
      </dgm:prSet>
      <dgm:spPr/>
      <dgm:t>
        <a:bodyPr/>
        <a:lstStyle/>
        <a:p>
          <a:endParaRPr lang="en-US"/>
        </a:p>
      </dgm:t>
    </dgm:pt>
    <dgm:pt modelId="{E51DD533-486C-8B46-BF96-483E97373BCE}" type="pres">
      <dgm:prSet presAssocID="{9EEF7377-D3B1-A349-B43E-9CAF176A33DB}" presName="spacer" presStyleCnt="0"/>
      <dgm:spPr/>
    </dgm:pt>
    <dgm:pt modelId="{71D2F8B0-55DE-1944-84A9-C3A7395FAD4F}" type="pres">
      <dgm:prSet presAssocID="{9B20D50F-4D68-F44C-8AEA-F0DD0DFC313D}" presName="parentText" presStyleLbl="node1" presStyleIdx="4" presStyleCnt="6">
        <dgm:presLayoutVars>
          <dgm:chMax val="0"/>
          <dgm:bulletEnabled val="1"/>
        </dgm:presLayoutVars>
      </dgm:prSet>
      <dgm:spPr/>
      <dgm:t>
        <a:bodyPr/>
        <a:lstStyle/>
        <a:p>
          <a:endParaRPr lang="en-US"/>
        </a:p>
      </dgm:t>
    </dgm:pt>
    <dgm:pt modelId="{9E897984-B3BC-1641-AF6C-5CC2C43A758A}" type="pres">
      <dgm:prSet presAssocID="{41ABEE24-ADC7-D145-B843-3DA92D30042E}" presName="spacer" presStyleCnt="0"/>
      <dgm:spPr/>
    </dgm:pt>
    <dgm:pt modelId="{8A9F4F97-87B4-DC4F-AFC9-18F6DA11ECB4}" type="pres">
      <dgm:prSet presAssocID="{93BA2996-D74D-EC4C-A650-87736C78AC37}" presName="parentText" presStyleLbl="node1" presStyleIdx="5" presStyleCnt="6">
        <dgm:presLayoutVars>
          <dgm:chMax val="0"/>
          <dgm:bulletEnabled val="1"/>
        </dgm:presLayoutVars>
      </dgm:prSet>
      <dgm:spPr/>
      <dgm:t>
        <a:bodyPr/>
        <a:lstStyle/>
        <a:p>
          <a:endParaRPr lang="en-US"/>
        </a:p>
      </dgm:t>
    </dgm:pt>
  </dgm:ptLst>
  <dgm:cxnLst>
    <dgm:cxn modelId="{5CFE40C1-8B90-AB44-9B1C-313DA0D588EB}" srcId="{2F532CF3-3C1F-024C-9182-BAE35E2113F2}" destId="{15F6A020-91D8-A341-80F0-220EA1CF47FC}" srcOrd="2" destOrd="0" parTransId="{E5EF1B36-7360-6A40-8ECE-1BAF01BDD4D0}" sibTransId="{AECF0E44-922D-534C-BFA0-CE19CAE9439E}"/>
    <dgm:cxn modelId="{F0AD1C51-A422-447F-8638-15B80AE1326F}" type="presOf" srcId="{2F532CF3-3C1F-024C-9182-BAE35E2113F2}" destId="{2508E930-91F3-A249-909D-DD48B806FB73}" srcOrd="0" destOrd="0" presId="urn:microsoft.com/office/officeart/2005/8/layout/vList2"/>
    <dgm:cxn modelId="{F9CD3B03-6040-AC49-A9FC-FDAE1355BC55}" srcId="{2F532CF3-3C1F-024C-9182-BAE35E2113F2}" destId="{93BA2996-D74D-EC4C-A650-87736C78AC37}" srcOrd="5" destOrd="0" parTransId="{C75DD58B-6629-2243-BD5E-B65C6C26D84F}" sibTransId="{A233589E-F5CF-4948-AAAB-D0AFABCE09CF}"/>
    <dgm:cxn modelId="{3FB8531E-0CFB-7243-88B7-D9223D6B3E56}" srcId="{2F532CF3-3C1F-024C-9182-BAE35E2113F2}" destId="{3C6031AF-90C0-AB49-B8E4-551BC38B1AD8}" srcOrd="3" destOrd="0" parTransId="{B0649119-07CF-3B46-802D-81772C225BAC}" sibTransId="{9EEF7377-D3B1-A349-B43E-9CAF176A33DB}"/>
    <dgm:cxn modelId="{FC14B9A9-4519-4A6D-B025-863D729D582B}" type="presOf" srcId="{93BA2996-D74D-EC4C-A650-87736C78AC37}" destId="{8A9F4F97-87B4-DC4F-AFC9-18F6DA11ECB4}" srcOrd="0" destOrd="0" presId="urn:microsoft.com/office/officeart/2005/8/layout/vList2"/>
    <dgm:cxn modelId="{2EA2FF20-C271-4C78-9B46-B697C8064305}" type="presOf" srcId="{3C6031AF-90C0-AB49-B8E4-551BC38B1AD8}" destId="{7966798C-B54A-CD47-94FC-EF4E4C1E9DC0}" srcOrd="0" destOrd="0" presId="urn:microsoft.com/office/officeart/2005/8/layout/vList2"/>
    <dgm:cxn modelId="{1F41AC05-1197-414E-A497-075FCE2DE342}" type="presOf" srcId="{FD1FD411-8F54-6744-91A2-4A8F1B8EB761}" destId="{05BA0649-BB29-C248-ADF8-DB9B08E02AD5}" srcOrd="0" destOrd="0" presId="urn:microsoft.com/office/officeart/2005/8/layout/vList2"/>
    <dgm:cxn modelId="{DA755A11-5EF2-3742-BD9B-A92EBF53A5FD}" srcId="{2F532CF3-3C1F-024C-9182-BAE35E2113F2}" destId="{9B20D50F-4D68-F44C-8AEA-F0DD0DFC313D}" srcOrd="4" destOrd="0" parTransId="{47A9D684-AF0D-4C48-AF56-99C5764041FB}" sibTransId="{41ABEE24-ADC7-D145-B843-3DA92D30042E}"/>
    <dgm:cxn modelId="{EEB93E97-85F6-2342-9417-017F73682D66}" srcId="{2F532CF3-3C1F-024C-9182-BAE35E2113F2}" destId="{FD1FD411-8F54-6744-91A2-4A8F1B8EB761}" srcOrd="0" destOrd="0" parTransId="{DB5DAC64-9E34-554D-9C10-563866E5E772}" sibTransId="{66EF2C13-768B-0148-8122-2F30EF11F3E9}"/>
    <dgm:cxn modelId="{7E29E3CD-63BE-4142-B116-2AAC455CE248}" type="presOf" srcId="{15F6A020-91D8-A341-80F0-220EA1CF47FC}" destId="{44C67DBA-1402-614E-B762-1B1C112E39F2}" srcOrd="0" destOrd="0" presId="urn:microsoft.com/office/officeart/2005/8/layout/vList2"/>
    <dgm:cxn modelId="{C10D4DA6-FEBF-4B0E-8927-05D8E8BF6CE0}" type="presOf" srcId="{F30E2EDD-C025-D641-AAE3-7D452034A1EC}" destId="{BFCA289D-6B3E-6C48-89DC-CD3E07B1D4E1}" srcOrd="0" destOrd="0" presId="urn:microsoft.com/office/officeart/2005/8/layout/vList2"/>
    <dgm:cxn modelId="{32F8DFBF-CB19-F746-A572-8F7027F44BD7}" srcId="{2F532CF3-3C1F-024C-9182-BAE35E2113F2}" destId="{F30E2EDD-C025-D641-AAE3-7D452034A1EC}" srcOrd="1" destOrd="0" parTransId="{977B8767-DE78-F542-A3A1-032F542A3DDE}" sibTransId="{2ABDA078-225E-3F42-BA86-C7FFC2E8146C}"/>
    <dgm:cxn modelId="{7E002401-65D6-4532-808C-D597C97D0D83}" type="presOf" srcId="{9B20D50F-4D68-F44C-8AEA-F0DD0DFC313D}" destId="{71D2F8B0-55DE-1944-84A9-C3A7395FAD4F}" srcOrd="0" destOrd="0" presId="urn:microsoft.com/office/officeart/2005/8/layout/vList2"/>
    <dgm:cxn modelId="{0FF48CC2-9B77-4BD1-9470-1F1CC8A84BC0}" type="presParOf" srcId="{2508E930-91F3-A249-909D-DD48B806FB73}" destId="{05BA0649-BB29-C248-ADF8-DB9B08E02AD5}" srcOrd="0" destOrd="0" presId="urn:microsoft.com/office/officeart/2005/8/layout/vList2"/>
    <dgm:cxn modelId="{01B95E58-95AF-4B8A-B207-9D00AAAC263F}" type="presParOf" srcId="{2508E930-91F3-A249-909D-DD48B806FB73}" destId="{1EA89356-5145-3C43-B0F6-86EB764550B4}" srcOrd="1" destOrd="0" presId="urn:microsoft.com/office/officeart/2005/8/layout/vList2"/>
    <dgm:cxn modelId="{885C807A-E7FB-4138-AB9D-3EF6CBF48D0D}" type="presParOf" srcId="{2508E930-91F3-A249-909D-DD48B806FB73}" destId="{BFCA289D-6B3E-6C48-89DC-CD3E07B1D4E1}" srcOrd="2" destOrd="0" presId="urn:microsoft.com/office/officeart/2005/8/layout/vList2"/>
    <dgm:cxn modelId="{CD9EE6F6-A5C6-4582-B654-6D3D124A13D8}" type="presParOf" srcId="{2508E930-91F3-A249-909D-DD48B806FB73}" destId="{C54D147A-5A7A-4646-BF98-4257CA6E9028}" srcOrd="3" destOrd="0" presId="urn:microsoft.com/office/officeart/2005/8/layout/vList2"/>
    <dgm:cxn modelId="{D3511F2C-B9C3-460E-B66D-ABD54873D419}" type="presParOf" srcId="{2508E930-91F3-A249-909D-DD48B806FB73}" destId="{44C67DBA-1402-614E-B762-1B1C112E39F2}" srcOrd="4" destOrd="0" presId="urn:microsoft.com/office/officeart/2005/8/layout/vList2"/>
    <dgm:cxn modelId="{FEE82526-67AF-40DF-B6B8-6E77B0EB7C56}" type="presParOf" srcId="{2508E930-91F3-A249-909D-DD48B806FB73}" destId="{E96A752D-82B9-7E4B-AA48-EB70273E932A}" srcOrd="5" destOrd="0" presId="urn:microsoft.com/office/officeart/2005/8/layout/vList2"/>
    <dgm:cxn modelId="{6F9C7258-6748-4D64-B519-53B4D77A0F09}" type="presParOf" srcId="{2508E930-91F3-A249-909D-DD48B806FB73}" destId="{7966798C-B54A-CD47-94FC-EF4E4C1E9DC0}" srcOrd="6" destOrd="0" presId="urn:microsoft.com/office/officeart/2005/8/layout/vList2"/>
    <dgm:cxn modelId="{E9616E4C-324F-4387-A9DB-28116BE0B181}" type="presParOf" srcId="{2508E930-91F3-A249-909D-DD48B806FB73}" destId="{E51DD533-486C-8B46-BF96-483E97373BCE}" srcOrd="7" destOrd="0" presId="urn:microsoft.com/office/officeart/2005/8/layout/vList2"/>
    <dgm:cxn modelId="{3FB395E0-9361-492E-BEEC-E598E7EF9B85}" type="presParOf" srcId="{2508E930-91F3-A249-909D-DD48B806FB73}" destId="{71D2F8B0-55DE-1944-84A9-C3A7395FAD4F}" srcOrd="8" destOrd="0" presId="urn:microsoft.com/office/officeart/2005/8/layout/vList2"/>
    <dgm:cxn modelId="{1A33D619-195C-4231-BE97-23C63D2CC3F3}" type="presParOf" srcId="{2508E930-91F3-A249-909D-DD48B806FB73}" destId="{9E897984-B3BC-1641-AF6C-5CC2C43A758A}" srcOrd="9" destOrd="0" presId="urn:microsoft.com/office/officeart/2005/8/layout/vList2"/>
    <dgm:cxn modelId="{3F593FF2-A6ED-4F75-912E-FD3961D10A9D}" type="presParOf" srcId="{2508E930-91F3-A249-909D-DD48B806FB73}" destId="{8A9F4F97-87B4-DC4F-AFC9-18F6DA11ECB4}"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965A9D6B-C067-2D40-9BFD-35A52E644924}"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1BE5667C-0184-E642-93E6-1ACF6F3A1C3F}">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b="1" dirty="0" smtClean="0">
              <a:solidFill>
                <a:srgbClr val="000000"/>
              </a:solidFill>
              <a:latin typeface="Calibri"/>
              <a:cs typeface="Calibri"/>
            </a:rPr>
            <a:t>No part of State Guest Houses, </a:t>
          </a:r>
          <a:r>
            <a:rPr lang="en-US" sz="2300" b="1" dirty="0" err="1" smtClean="0">
              <a:solidFill>
                <a:srgbClr val="000000"/>
              </a:solidFill>
              <a:latin typeface="Calibri"/>
              <a:cs typeface="Calibri"/>
            </a:rPr>
            <a:t>Bhawans</a:t>
          </a:r>
          <a:r>
            <a:rPr lang="en-US" sz="2300" b="1" dirty="0" smtClean="0">
              <a:solidFill>
                <a:srgbClr val="000000"/>
              </a:solidFill>
              <a:latin typeface="Calibri"/>
              <a:cs typeface="Calibri"/>
            </a:rPr>
            <a:t> and </a:t>
          </a:r>
          <a:r>
            <a:rPr lang="en-US" sz="2300" b="1" dirty="0" err="1" smtClean="0">
              <a:solidFill>
                <a:srgbClr val="000000"/>
              </a:solidFill>
              <a:latin typeface="Calibri"/>
              <a:cs typeface="Calibri"/>
            </a:rPr>
            <a:t>Sadans</a:t>
          </a:r>
          <a:r>
            <a:rPr lang="en-US" sz="2300" b="1" dirty="0" smtClean="0">
              <a:solidFill>
                <a:srgbClr val="000000"/>
              </a:solidFill>
              <a:latin typeface="Calibri"/>
              <a:cs typeface="Calibri"/>
            </a:rPr>
            <a:t> at Delhi are utilized for any political activities like holding of party meeting press conference and consultations (Instruction SL. No. 4, Election Commission’s letter No.437/6/98-PLN-III dated 08.01.1998) </a:t>
          </a:r>
          <a:r>
            <a:rPr lang="en-US" sz="2300" b="1" dirty="0" smtClean="0">
              <a:solidFill>
                <a:schemeClr val="bg1"/>
              </a:solidFill>
              <a:latin typeface="Calibri"/>
              <a:cs typeface="Calibri"/>
            </a:rPr>
            <a:t>(Relevant to police officers also) </a:t>
          </a:r>
          <a:endParaRPr lang="en-US" sz="2300" b="1" dirty="0">
            <a:solidFill>
              <a:schemeClr val="bg1"/>
            </a:solidFill>
            <a:latin typeface="Calibri"/>
            <a:cs typeface="Calibri"/>
          </a:endParaRPr>
        </a:p>
      </dgm:t>
    </dgm:pt>
    <dgm:pt modelId="{DD03E6E9-6001-424E-BA8F-00D5C4495242}" type="parTrans" cxnId="{D9EBF93E-E642-1943-8F6B-D33134C6E97E}">
      <dgm:prSet/>
      <dgm:spPr/>
      <dgm:t>
        <a:bodyPr/>
        <a:lstStyle/>
        <a:p>
          <a:endParaRPr lang="en-US" sz="2300" b="1">
            <a:solidFill>
              <a:srgbClr val="000000"/>
            </a:solidFill>
            <a:latin typeface="Calibri"/>
            <a:cs typeface="Calibri"/>
          </a:endParaRPr>
        </a:p>
      </dgm:t>
    </dgm:pt>
    <dgm:pt modelId="{8E88B9DC-3798-3F48-B9F8-206956A293CB}" type="sibTrans" cxnId="{D9EBF93E-E642-1943-8F6B-D33134C6E97E}">
      <dgm:prSet/>
      <dgm:spPr/>
      <dgm:t>
        <a:bodyPr/>
        <a:lstStyle/>
        <a:p>
          <a:endParaRPr lang="en-US" sz="2300" b="1">
            <a:solidFill>
              <a:srgbClr val="000000"/>
            </a:solidFill>
            <a:latin typeface="Calibri"/>
            <a:cs typeface="Calibri"/>
          </a:endParaRPr>
        </a:p>
      </dgm:t>
    </dgm:pt>
    <dgm:pt modelId="{1ED56020-5409-964C-9B43-8F57FE298245}" type="pres">
      <dgm:prSet presAssocID="{965A9D6B-C067-2D40-9BFD-35A52E644924}" presName="linear" presStyleCnt="0">
        <dgm:presLayoutVars>
          <dgm:animLvl val="lvl"/>
          <dgm:resizeHandles val="exact"/>
        </dgm:presLayoutVars>
      </dgm:prSet>
      <dgm:spPr/>
      <dgm:t>
        <a:bodyPr/>
        <a:lstStyle/>
        <a:p>
          <a:endParaRPr lang="en-US"/>
        </a:p>
      </dgm:t>
    </dgm:pt>
    <dgm:pt modelId="{A20097C0-31C1-994C-95A9-70ED296EF065}" type="pres">
      <dgm:prSet presAssocID="{1BE5667C-0184-E642-93E6-1ACF6F3A1C3F}" presName="parentText" presStyleLbl="node1" presStyleIdx="0" presStyleCnt="1">
        <dgm:presLayoutVars>
          <dgm:chMax val="0"/>
          <dgm:bulletEnabled val="1"/>
        </dgm:presLayoutVars>
      </dgm:prSet>
      <dgm:spPr/>
      <dgm:t>
        <a:bodyPr/>
        <a:lstStyle/>
        <a:p>
          <a:endParaRPr lang="en-US"/>
        </a:p>
      </dgm:t>
    </dgm:pt>
  </dgm:ptLst>
  <dgm:cxnLst>
    <dgm:cxn modelId="{03C046AD-C178-5B4C-A30C-6C07085F5A9F}" type="presOf" srcId="{965A9D6B-C067-2D40-9BFD-35A52E644924}" destId="{1ED56020-5409-964C-9B43-8F57FE298245}" srcOrd="0" destOrd="0" presId="urn:microsoft.com/office/officeart/2005/8/layout/vList2"/>
    <dgm:cxn modelId="{D9EBF93E-E642-1943-8F6B-D33134C6E97E}" srcId="{965A9D6B-C067-2D40-9BFD-35A52E644924}" destId="{1BE5667C-0184-E642-93E6-1ACF6F3A1C3F}" srcOrd="0" destOrd="0" parTransId="{DD03E6E9-6001-424E-BA8F-00D5C4495242}" sibTransId="{8E88B9DC-3798-3F48-B9F8-206956A293CB}"/>
    <dgm:cxn modelId="{3F0391F4-C0AA-C04E-B166-19CFF2ECE10D}" type="presOf" srcId="{1BE5667C-0184-E642-93E6-1ACF6F3A1C3F}" destId="{A20097C0-31C1-994C-95A9-70ED296EF065}" srcOrd="0" destOrd="0" presId="urn:microsoft.com/office/officeart/2005/8/layout/vList2"/>
    <dgm:cxn modelId="{A68AE5A2-AA38-134F-98E9-A1BDF27A0708}" type="presParOf" srcId="{1ED56020-5409-964C-9B43-8F57FE298245}" destId="{A20097C0-31C1-994C-95A9-70ED296EF06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5F4D2CC0-1903-AA41-B3E0-3A3F82F6A634}"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3B4CD400-A1EA-0245-A8F7-454CF40275AB}">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libri"/>
              <a:cs typeface="Calibri"/>
            </a:rPr>
            <a:t>Even casual meeting by Members of political parties inside the premises of the Government owned guesthouse etc. are not permitted. </a:t>
          </a:r>
          <a:r>
            <a:rPr lang="en-US" sz="2000" b="1" dirty="0" smtClean="0">
              <a:solidFill>
                <a:schemeClr val="tx2">
                  <a:lumMod val="75000"/>
                </a:schemeClr>
              </a:solidFill>
              <a:latin typeface="Calibri"/>
              <a:cs typeface="Calibri"/>
            </a:rPr>
            <a:t>(Relevant to police officers also)</a:t>
          </a:r>
          <a:endParaRPr lang="en-US" sz="2000" b="1" dirty="0">
            <a:solidFill>
              <a:schemeClr val="tx2">
                <a:lumMod val="75000"/>
              </a:schemeClr>
            </a:solidFill>
            <a:latin typeface="Calibri"/>
            <a:cs typeface="Calibri"/>
          </a:endParaRPr>
        </a:p>
      </dgm:t>
    </dgm:pt>
    <dgm:pt modelId="{768FF38F-301B-534C-9DF3-0935FB0B4442}" type="parTrans" cxnId="{5657BDF2-D60D-794B-9736-F3D06851183E}">
      <dgm:prSet/>
      <dgm:spPr/>
      <dgm:t>
        <a:bodyPr/>
        <a:lstStyle/>
        <a:p>
          <a:endParaRPr lang="en-US" sz="2000" b="1">
            <a:solidFill>
              <a:srgbClr val="000000"/>
            </a:solidFill>
            <a:latin typeface="Calibri"/>
            <a:cs typeface="Calibri"/>
          </a:endParaRPr>
        </a:p>
      </dgm:t>
    </dgm:pt>
    <dgm:pt modelId="{17CEADF2-4DCF-C145-A03D-3415F4363F52}" type="sibTrans" cxnId="{5657BDF2-D60D-794B-9736-F3D06851183E}">
      <dgm:prSet/>
      <dgm:spPr/>
      <dgm:t>
        <a:bodyPr/>
        <a:lstStyle/>
        <a:p>
          <a:endParaRPr lang="en-US" sz="2000" b="1">
            <a:solidFill>
              <a:srgbClr val="000000"/>
            </a:solidFill>
            <a:latin typeface="Calibri"/>
            <a:cs typeface="Calibri"/>
          </a:endParaRPr>
        </a:p>
      </dgm:t>
    </dgm:pt>
    <dgm:pt modelId="{F016FD35-6AF0-9245-8B4A-3EB8AD75C241}">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libri"/>
              <a:cs typeface="Calibri"/>
            </a:rPr>
            <a:t>Only the vehicle carrying the person allotted accommodation in the guest house and not more than two other vehicles, if used by the person, will be permitted inside the compound of the Guest House </a:t>
          </a:r>
          <a:r>
            <a:rPr lang="en-US" sz="2000" b="1" dirty="0" smtClean="0">
              <a:solidFill>
                <a:schemeClr val="tx2">
                  <a:lumMod val="75000"/>
                </a:schemeClr>
              </a:solidFill>
              <a:latin typeface="Calibri"/>
              <a:cs typeface="Calibri"/>
            </a:rPr>
            <a:t>(Relevant to police officers also)</a:t>
          </a:r>
          <a:endParaRPr lang="en-US" sz="2000" b="1" dirty="0">
            <a:solidFill>
              <a:schemeClr val="tx2">
                <a:lumMod val="75000"/>
              </a:schemeClr>
            </a:solidFill>
            <a:latin typeface="Calibri"/>
            <a:cs typeface="Calibri"/>
          </a:endParaRPr>
        </a:p>
      </dgm:t>
    </dgm:pt>
    <dgm:pt modelId="{47CE0CF4-BCE4-244F-99DF-0B237E64F6D5}" type="parTrans" cxnId="{8D69514B-93A1-8F4F-880E-27F75AC6A543}">
      <dgm:prSet/>
      <dgm:spPr/>
      <dgm:t>
        <a:bodyPr/>
        <a:lstStyle/>
        <a:p>
          <a:endParaRPr lang="en-US" sz="2000" b="1">
            <a:solidFill>
              <a:srgbClr val="000000"/>
            </a:solidFill>
            <a:latin typeface="Calibri"/>
            <a:cs typeface="Calibri"/>
          </a:endParaRPr>
        </a:p>
      </dgm:t>
    </dgm:pt>
    <dgm:pt modelId="{C1DC9267-B51E-8A49-94B4-F7AB84A4FD40}" type="sibTrans" cxnId="{8D69514B-93A1-8F4F-880E-27F75AC6A543}">
      <dgm:prSet/>
      <dgm:spPr/>
      <dgm:t>
        <a:bodyPr/>
        <a:lstStyle/>
        <a:p>
          <a:endParaRPr lang="en-US" sz="2000" b="1">
            <a:solidFill>
              <a:srgbClr val="000000"/>
            </a:solidFill>
            <a:latin typeface="Calibri"/>
            <a:cs typeface="Calibri"/>
          </a:endParaRPr>
        </a:p>
      </dgm:t>
    </dgm:pt>
    <dgm:pt modelId="{5BD3065A-0D5C-184D-A7A2-63BD26D9FD2E}">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libri"/>
              <a:cs typeface="Calibri"/>
            </a:rPr>
            <a:t>Rooms should not be made available for more than 48 hours to any single individual. </a:t>
          </a:r>
          <a:endParaRPr lang="en-US" sz="2000" b="1" dirty="0">
            <a:solidFill>
              <a:srgbClr val="000000"/>
            </a:solidFill>
            <a:latin typeface="Calibri"/>
            <a:cs typeface="Calibri"/>
          </a:endParaRPr>
        </a:p>
      </dgm:t>
    </dgm:pt>
    <dgm:pt modelId="{7108F545-9022-F447-87F4-7D081BCDA7BC}" type="parTrans" cxnId="{9AC1D8F0-FA6C-CA48-BAE9-5E5D5F222A6B}">
      <dgm:prSet/>
      <dgm:spPr/>
      <dgm:t>
        <a:bodyPr/>
        <a:lstStyle/>
        <a:p>
          <a:endParaRPr lang="en-US" sz="2000" b="1">
            <a:solidFill>
              <a:srgbClr val="000000"/>
            </a:solidFill>
            <a:latin typeface="Calibri"/>
            <a:cs typeface="Calibri"/>
          </a:endParaRPr>
        </a:p>
      </dgm:t>
    </dgm:pt>
    <dgm:pt modelId="{44768CC3-0695-054F-AD29-6F8924A9DBCB}" type="sibTrans" cxnId="{9AC1D8F0-FA6C-CA48-BAE9-5E5D5F222A6B}">
      <dgm:prSet/>
      <dgm:spPr/>
      <dgm:t>
        <a:bodyPr/>
        <a:lstStyle/>
        <a:p>
          <a:endParaRPr lang="en-US" sz="2000" b="1">
            <a:solidFill>
              <a:srgbClr val="000000"/>
            </a:solidFill>
            <a:latin typeface="Calibri"/>
            <a:cs typeface="Calibri"/>
          </a:endParaRPr>
        </a:p>
      </dgm:t>
    </dgm:pt>
    <dgm:pt modelId="{40F027B8-B300-574D-9236-880B5E910A7A}">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libri"/>
              <a:cs typeface="Calibri"/>
            </a:rPr>
            <a:t>However, 48 hours before the close of poll in any particular area, there will be freeze on such allocations till completion of poll or re-poll.</a:t>
          </a:r>
          <a:endParaRPr lang="en-US" sz="2000" b="1" dirty="0">
            <a:solidFill>
              <a:srgbClr val="000000"/>
            </a:solidFill>
            <a:latin typeface="Calibri"/>
            <a:cs typeface="Calibri"/>
          </a:endParaRPr>
        </a:p>
      </dgm:t>
    </dgm:pt>
    <dgm:pt modelId="{4DD5F746-4542-4D41-B290-D855574C6032}" type="parTrans" cxnId="{AA2DC4C1-040E-244C-ADCE-471DA7FAB691}">
      <dgm:prSet/>
      <dgm:spPr/>
      <dgm:t>
        <a:bodyPr/>
        <a:lstStyle/>
        <a:p>
          <a:endParaRPr lang="en-US" sz="2000" b="1">
            <a:solidFill>
              <a:srgbClr val="000000"/>
            </a:solidFill>
            <a:latin typeface="Calibri"/>
            <a:cs typeface="Calibri"/>
          </a:endParaRPr>
        </a:p>
      </dgm:t>
    </dgm:pt>
    <dgm:pt modelId="{0C5FCFB4-FD9F-5443-859E-B54DF62EEB84}" type="sibTrans" cxnId="{AA2DC4C1-040E-244C-ADCE-471DA7FAB691}">
      <dgm:prSet/>
      <dgm:spPr/>
      <dgm:t>
        <a:bodyPr/>
        <a:lstStyle/>
        <a:p>
          <a:endParaRPr lang="en-US" sz="2000" b="1">
            <a:solidFill>
              <a:srgbClr val="000000"/>
            </a:solidFill>
            <a:latin typeface="Calibri"/>
            <a:cs typeface="Calibri"/>
          </a:endParaRPr>
        </a:p>
      </dgm:t>
    </dgm:pt>
    <dgm:pt modelId="{B3E3CB67-8A6D-594F-93B3-645922999E57}">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libri"/>
              <a:cs typeface="Calibri"/>
            </a:rPr>
            <a:t>Instruction SL. No. 72 of CoI-2011, Election Commission’s letter No 437 /6 /38 /2004-PLN-III, dated 06.04.2004 </a:t>
          </a:r>
          <a:endParaRPr lang="en-US" sz="2000" b="1" dirty="0">
            <a:solidFill>
              <a:srgbClr val="000000"/>
            </a:solidFill>
            <a:latin typeface="Calibri"/>
            <a:cs typeface="Calibri"/>
          </a:endParaRPr>
        </a:p>
      </dgm:t>
    </dgm:pt>
    <dgm:pt modelId="{FE72E7C3-5924-2448-9D71-D6D3A2474074}" type="parTrans" cxnId="{7F2C7B27-D4F5-7046-8AA0-2A307BDCAC89}">
      <dgm:prSet/>
      <dgm:spPr/>
      <dgm:t>
        <a:bodyPr/>
        <a:lstStyle/>
        <a:p>
          <a:endParaRPr lang="en-US" sz="2000" b="1">
            <a:solidFill>
              <a:srgbClr val="000000"/>
            </a:solidFill>
            <a:latin typeface="Calibri"/>
            <a:cs typeface="Calibri"/>
          </a:endParaRPr>
        </a:p>
      </dgm:t>
    </dgm:pt>
    <dgm:pt modelId="{0D06EE58-F4C6-B340-A73D-189568A9FE7A}" type="sibTrans" cxnId="{7F2C7B27-D4F5-7046-8AA0-2A307BDCAC89}">
      <dgm:prSet/>
      <dgm:spPr/>
      <dgm:t>
        <a:bodyPr/>
        <a:lstStyle/>
        <a:p>
          <a:endParaRPr lang="en-US" sz="2000" b="1">
            <a:solidFill>
              <a:srgbClr val="000000"/>
            </a:solidFill>
            <a:latin typeface="Calibri"/>
            <a:cs typeface="Calibri"/>
          </a:endParaRPr>
        </a:p>
      </dgm:t>
    </dgm:pt>
    <dgm:pt modelId="{24AB2C39-8E49-5B4D-8549-3F2651D7D3C4}" type="pres">
      <dgm:prSet presAssocID="{5F4D2CC0-1903-AA41-B3E0-3A3F82F6A634}" presName="linear" presStyleCnt="0">
        <dgm:presLayoutVars>
          <dgm:animLvl val="lvl"/>
          <dgm:resizeHandles val="exact"/>
        </dgm:presLayoutVars>
      </dgm:prSet>
      <dgm:spPr/>
      <dgm:t>
        <a:bodyPr/>
        <a:lstStyle/>
        <a:p>
          <a:endParaRPr lang="en-US"/>
        </a:p>
      </dgm:t>
    </dgm:pt>
    <dgm:pt modelId="{02BF239B-C003-C240-9368-BED5486A4A06}" type="pres">
      <dgm:prSet presAssocID="{3B4CD400-A1EA-0245-A8F7-454CF40275AB}" presName="parentText" presStyleLbl="node1" presStyleIdx="0" presStyleCnt="5">
        <dgm:presLayoutVars>
          <dgm:chMax val="0"/>
          <dgm:bulletEnabled val="1"/>
        </dgm:presLayoutVars>
      </dgm:prSet>
      <dgm:spPr/>
      <dgm:t>
        <a:bodyPr/>
        <a:lstStyle/>
        <a:p>
          <a:endParaRPr lang="en-US"/>
        </a:p>
      </dgm:t>
    </dgm:pt>
    <dgm:pt modelId="{16DE2E19-F606-064E-B503-D6D175F1155E}" type="pres">
      <dgm:prSet presAssocID="{17CEADF2-4DCF-C145-A03D-3415F4363F52}" presName="spacer" presStyleCnt="0"/>
      <dgm:spPr/>
      <dgm:t>
        <a:bodyPr/>
        <a:lstStyle/>
        <a:p>
          <a:endParaRPr lang="en-US"/>
        </a:p>
      </dgm:t>
    </dgm:pt>
    <dgm:pt modelId="{55190CE1-6B88-8F44-AA15-8B3AE96CD949}" type="pres">
      <dgm:prSet presAssocID="{F016FD35-6AF0-9245-8B4A-3EB8AD75C241}" presName="parentText" presStyleLbl="node1" presStyleIdx="1" presStyleCnt="5">
        <dgm:presLayoutVars>
          <dgm:chMax val="0"/>
          <dgm:bulletEnabled val="1"/>
        </dgm:presLayoutVars>
      </dgm:prSet>
      <dgm:spPr/>
      <dgm:t>
        <a:bodyPr/>
        <a:lstStyle/>
        <a:p>
          <a:endParaRPr lang="en-US"/>
        </a:p>
      </dgm:t>
    </dgm:pt>
    <dgm:pt modelId="{0B700D4D-4A79-1642-BBAF-0B67C550E9E7}" type="pres">
      <dgm:prSet presAssocID="{C1DC9267-B51E-8A49-94B4-F7AB84A4FD40}" presName="spacer" presStyleCnt="0"/>
      <dgm:spPr/>
      <dgm:t>
        <a:bodyPr/>
        <a:lstStyle/>
        <a:p>
          <a:endParaRPr lang="en-US"/>
        </a:p>
      </dgm:t>
    </dgm:pt>
    <dgm:pt modelId="{0AF0994C-9053-6343-91CF-A6EAE0FC853A}" type="pres">
      <dgm:prSet presAssocID="{5BD3065A-0D5C-184D-A7A2-63BD26D9FD2E}" presName="parentText" presStyleLbl="node1" presStyleIdx="2" presStyleCnt="5">
        <dgm:presLayoutVars>
          <dgm:chMax val="0"/>
          <dgm:bulletEnabled val="1"/>
        </dgm:presLayoutVars>
      </dgm:prSet>
      <dgm:spPr/>
      <dgm:t>
        <a:bodyPr/>
        <a:lstStyle/>
        <a:p>
          <a:endParaRPr lang="en-US"/>
        </a:p>
      </dgm:t>
    </dgm:pt>
    <dgm:pt modelId="{4A480D77-6F1C-0645-BB05-A4AC55642BA9}" type="pres">
      <dgm:prSet presAssocID="{44768CC3-0695-054F-AD29-6F8924A9DBCB}" presName="spacer" presStyleCnt="0"/>
      <dgm:spPr/>
      <dgm:t>
        <a:bodyPr/>
        <a:lstStyle/>
        <a:p>
          <a:endParaRPr lang="en-US"/>
        </a:p>
      </dgm:t>
    </dgm:pt>
    <dgm:pt modelId="{F3C29ED5-C054-B546-8140-BDD6C830B9B4}" type="pres">
      <dgm:prSet presAssocID="{40F027B8-B300-574D-9236-880B5E910A7A}" presName="parentText" presStyleLbl="node1" presStyleIdx="3" presStyleCnt="5">
        <dgm:presLayoutVars>
          <dgm:chMax val="0"/>
          <dgm:bulletEnabled val="1"/>
        </dgm:presLayoutVars>
      </dgm:prSet>
      <dgm:spPr/>
      <dgm:t>
        <a:bodyPr/>
        <a:lstStyle/>
        <a:p>
          <a:endParaRPr lang="en-US"/>
        </a:p>
      </dgm:t>
    </dgm:pt>
    <dgm:pt modelId="{79833D71-3363-904E-BB6A-544EA20157EA}" type="pres">
      <dgm:prSet presAssocID="{0C5FCFB4-FD9F-5443-859E-B54DF62EEB84}" presName="spacer" presStyleCnt="0"/>
      <dgm:spPr/>
      <dgm:t>
        <a:bodyPr/>
        <a:lstStyle/>
        <a:p>
          <a:endParaRPr lang="en-US"/>
        </a:p>
      </dgm:t>
    </dgm:pt>
    <dgm:pt modelId="{6E2DA3C4-17FF-6343-93B7-34E19E4B243E}" type="pres">
      <dgm:prSet presAssocID="{B3E3CB67-8A6D-594F-93B3-645922999E57}" presName="parentText" presStyleLbl="node1" presStyleIdx="4" presStyleCnt="5">
        <dgm:presLayoutVars>
          <dgm:chMax val="0"/>
          <dgm:bulletEnabled val="1"/>
        </dgm:presLayoutVars>
      </dgm:prSet>
      <dgm:spPr/>
      <dgm:t>
        <a:bodyPr/>
        <a:lstStyle/>
        <a:p>
          <a:endParaRPr lang="en-US"/>
        </a:p>
      </dgm:t>
    </dgm:pt>
  </dgm:ptLst>
  <dgm:cxnLst>
    <dgm:cxn modelId="{F49E07AD-23DD-9149-85B0-B45302BBC176}" type="presOf" srcId="{F016FD35-6AF0-9245-8B4A-3EB8AD75C241}" destId="{55190CE1-6B88-8F44-AA15-8B3AE96CD949}" srcOrd="0" destOrd="0" presId="urn:microsoft.com/office/officeart/2005/8/layout/vList2"/>
    <dgm:cxn modelId="{9752C1C1-6D6D-E74D-B267-2B4675EF43C3}" type="presOf" srcId="{3B4CD400-A1EA-0245-A8F7-454CF40275AB}" destId="{02BF239B-C003-C240-9368-BED5486A4A06}" srcOrd="0" destOrd="0" presId="urn:microsoft.com/office/officeart/2005/8/layout/vList2"/>
    <dgm:cxn modelId="{FAD6EA9D-D37F-7145-956C-ECCAD2F3EA14}" type="presOf" srcId="{5BD3065A-0D5C-184D-A7A2-63BD26D9FD2E}" destId="{0AF0994C-9053-6343-91CF-A6EAE0FC853A}" srcOrd="0" destOrd="0" presId="urn:microsoft.com/office/officeart/2005/8/layout/vList2"/>
    <dgm:cxn modelId="{BAFC3683-5D63-DC40-8EF4-E094D3FCF2F3}" type="presOf" srcId="{40F027B8-B300-574D-9236-880B5E910A7A}" destId="{F3C29ED5-C054-B546-8140-BDD6C830B9B4}" srcOrd="0" destOrd="0" presId="urn:microsoft.com/office/officeart/2005/8/layout/vList2"/>
    <dgm:cxn modelId="{8D69514B-93A1-8F4F-880E-27F75AC6A543}" srcId="{5F4D2CC0-1903-AA41-B3E0-3A3F82F6A634}" destId="{F016FD35-6AF0-9245-8B4A-3EB8AD75C241}" srcOrd="1" destOrd="0" parTransId="{47CE0CF4-BCE4-244F-99DF-0B237E64F6D5}" sibTransId="{C1DC9267-B51E-8A49-94B4-F7AB84A4FD40}"/>
    <dgm:cxn modelId="{7F2C7B27-D4F5-7046-8AA0-2A307BDCAC89}" srcId="{5F4D2CC0-1903-AA41-B3E0-3A3F82F6A634}" destId="{B3E3CB67-8A6D-594F-93B3-645922999E57}" srcOrd="4" destOrd="0" parTransId="{FE72E7C3-5924-2448-9D71-D6D3A2474074}" sibTransId="{0D06EE58-F4C6-B340-A73D-189568A9FE7A}"/>
    <dgm:cxn modelId="{AA1CEA18-B4E6-614A-B06E-0B83C4351E58}" type="presOf" srcId="{B3E3CB67-8A6D-594F-93B3-645922999E57}" destId="{6E2DA3C4-17FF-6343-93B7-34E19E4B243E}" srcOrd="0" destOrd="0" presId="urn:microsoft.com/office/officeart/2005/8/layout/vList2"/>
    <dgm:cxn modelId="{E5EE88C3-0E79-634B-88BC-39B05659210D}" type="presOf" srcId="{5F4D2CC0-1903-AA41-B3E0-3A3F82F6A634}" destId="{24AB2C39-8E49-5B4D-8549-3F2651D7D3C4}" srcOrd="0" destOrd="0" presId="urn:microsoft.com/office/officeart/2005/8/layout/vList2"/>
    <dgm:cxn modelId="{9AC1D8F0-FA6C-CA48-BAE9-5E5D5F222A6B}" srcId="{5F4D2CC0-1903-AA41-B3E0-3A3F82F6A634}" destId="{5BD3065A-0D5C-184D-A7A2-63BD26D9FD2E}" srcOrd="2" destOrd="0" parTransId="{7108F545-9022-F447-87F4-7D081BCDA7BC}" sibTransId="{44768CC3-0695-054F-AD29-6F8924A9DBCB}"/>
    <dgm:cxn modelId="{5657BDF2-D60D-794B-9736-F3D06851183E}" srcId="{5F4D2CC0-1903-AA41-B3E0-3A3F82F6A634}" destId="{3B4CD400-A1EA-0245-A8F7-454CF40275AB}" srcOrd="0" destOrd="0" parTransId="{768FF38F-301B-534C-9DF3-0935FB0B4442}" sibTransId="{17CEADF2-4DCF-C145-A03D-3415F4363F52}"/>
    <dgm:cxn modelId="{AA2DC4C1-040E-244C-ADCE-471DA7FAB691}" srcId="{5F4D2CC0-1903-AA41-B3E0-3A3F82F6A634}" destId="{40F027B8-B300-574D-9236-880B5E910A7A}" srcOrd="3" destOrd="0" parTransId="{4DD5F746-4542-4D41-B290-D855574C6032}" sibTransId="{0C5FCFB4-FD9F-5443-859E-B54DF62EEB84}"/>
    <dgm:cxn modelId="{AE835170-763E-BA4D-86D9-0614AE680F76}" type="presParOf" srcId="{24AB2C39-8E49-5B4D-8549-3F2651D7D3C4}" destId="{02BF239B-C003-C240-9368-BED5486A4A06}" srcOrd="0" destOrd="0" presId="urn:microsoft.com/office/officeart/2005/8/layout/vList2"/>
    <dgm:cxn modelId="{327D2CE2-301F-6540-8347-BAF5B5321825}" type="presParOf" srcId="{24AB2C39-8E49-5B4D-8549-3F2651D7D3C4}" destId="{16DE2E19-F606-064E-B503-D6D175F1155E}" srcOrd="1" destOrd="0" presId="urn:microsoft.com/office/officeart/2005/8/layout/vList2"/>
    <dgm:cxn modelId="{762F6F26-3627-DC4D-A21B-11692FE01FB2}" type="presParOf" srcId="{24AB2C39-8E49-5B4D-8549-3F2651D7D3C4}" destId="{55190CE1-6B88-8F44-AA15-8B3AE96CD949}" srcOrd="2" destOrd="0" presId="urn:microsoft.com/office/officeart/2005/8/layout/vList2"/>
    <dgm:cxn modelId="{45BC02B4-A650-0348-94EE-1E3A25DBC3B3}" type="presParOf" srcId="{24AB2C39-8E49-5B4D-8549-3F2651D7D3C4}" destId="{0B700D4D-4A79-1642-BBAF-0B67C550E9E7}" srcOrd="3" destOrd="0" presId="urn:microsoft.com/office/officeart/2005/8/layout/vList2"/>
    <dgm:cxn modelId="{93F42C99-4A36-5C48-BC15-542128A9D8FC}" type="presParOf" srcId="{24AB2C39-8E49-5B4D-8549-3F2651D7D3C4}" destId="{0AF0994C-9053-6343-91CF-A6EAE0FC853A}" srcOrd="4" destOrd="0" presId="urn:microsoft.com/office/officeart/2005/8/layout/vList2"/>
    <dgm:cxn modelId="{B4580E05-D8CA-154B-AFD3-BFA560428001}" type="presParOf" srcId="{24AB2C39-8E49-5B4D-8549-3F2651D7D3C4}" destId="{4A480D77-6F1C-0645-BB05-A4AC55642BA9}" srcOrd="5" destOrd="0" presId="urn:microsoft.com/office/officeart/2005/8/layout/vList2"/>
    <dgm:cxn modelId="{62391A80-294A-ED4E-B048-F34C0DE6DD2F}" type="presParOf" srcId="{24AB2C39-8E49-5B4D-8549-3F2651D7D3C4}" destId="{F3C29ED5-C054-B546-8140-BDD6C830B9B4}" srcOrd="6" destOrd="0" presId="urn:microsoft.com/office/officeart/2005/8/layout/vList2"/>
    <dgm:cxn modelId="{A2C45EF2-4FDB-1844-99DC-0E07841CEB86}" type="presParOf" srcId="{24AB2C39-8E49-5B4D-8549-3F2651D7D3C4}" destId="{79833D71-3363-904E-BB6A-544EA20157EA}" srcOrd="7" destOrd="0" presId="urn:microsoft.com/office/officeart/2005/8/layout/vList2"/>
    <dgm:cxn modelId="{C553C5CA-E9CE-F749-A9DA-A3FB52BA04CA}" type="presParOf" srcId="{24AB2C39-8E49-5B4D-8549-3F2651D7D3C4}" destId="{6E2DA3C4-17FF-6343-93B7-34E19E4B243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EBEA8EA7-920C-314C-88FD-42E8ABFE14D8}"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C2CAACAF-C25A-3E4E-B55D-54D53147CC7D}">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chemeClr val="tx1"/>
              </a:solidFill>
              <a:latin typeface="Calibri"/>
              <a:cs typeface="Calibri"/>
            </a:rPr>
            <a:t>Accommodation can be given in government guest houses where elections have been announced to the political functionaries who are provided security by state in Z+ category, subject to condition that such accommodation is not allotted /occupied by election related officials or observers</a:t>
          </a:r>
          <a:endParaRPr lang="en-US" sz="2200" b="1" dirty="0">
            <a:solidFill>
              <a:schemeClr val="tx1"/>
            </a:solidFill>
            <a:latin typeface="Calibri"/>
            <a:cs typeface="Calibri"/>
          </a:endParaRPr>
        </a:p>
      </dgm:t>
    </dgm:pt>
    <dgm:pt modelId="{ECEA84CF-3E40-EC4A-BEF2-A76B693E5B13}" type="parTrans" cxnId="{E601894F-BD28-2244-9F73-D9236C9BE6CE}">
      <dgm:prSet/>
      <dgm:spPr/>
      <dgm:t>
        <a:bodyPr/>
        <a:lstStyle/>
        <a:p>
          <a:endParaRPr lang="en-US" sz="2200" b="1">
            <a:solidFill>
              <a:schemeClr val="tx1"/>
            </a:solidFill>
            <a:latin typeface="Calibri"/>
            <a:cs typeface="Calibri"/>
          </a:endParaRPr>
        </a:p>
      </dgm:t>
    </dgm:pt>
    <dgm:pt modelId="{0B70E4C0-71FC-DE47-88C7-224EAF85EF43}" type="sibTrans" cxnId="{E601894F-BD28-2244-9F73-D9236C9BE6CE}">
      <dgm:prSet/>
      <dgm:spPr/>
      <dgm:t>
        <a:bodyPr/>
        <a:lstStyle/>
        <a:p>
          <a:endParaRPr lang="en-US" sz="2200" b="1">
            <a:solidFill>
              <a:schemeClr val="tx1"/>
            </a:solidFill>
            <a:latin typeface="Calibri"/>
            <a:cs typeface="Calibri"/>
          </a:endParaRPr>
        </a:p>
      </dgm:t>
    </dgm:pt>
    <dgm:pt modelId="{C88F8689-5734-6D4B-8EE9-4A63DC1DAA5E}">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chemeClr val="tx1"/>
              </a:solidFill>
              <a:latin typeface="Calibri"/>
              <a:cs typeface="Calibri"/>
            </a:rPr>
            <a:t>No political activities will be allowed during stay in government guest house</a:t>
          </a:r>
          <a:endParaRPr lang="en-US" sz="2200" b="1" dirty="0">
            <a:solidFill>
              <a:schemeClr val="bg1"/>
            </a:solidFill>
            <a:latin typeface="Calibri"/>
            <a:cs typeface="Calibri"/>
          </a:endParaRPr>
        </a:p>
      </dgm:t>
    </dgm:pt>
    <dgm:pt modelId="{86186095-F475-4549-9851-C8B72E1E4E4D}" type="parTrans" cxnId="{2FB7203F-53C2-9243-BE87-8B90ED29296D}">
      <dgm:prSet/>
      <dgm:spPr/>
      <dgm:t>
        <a:bodyPr/>
        <a:lstStyle/>
        <a:p>
          <a:endParaRPr lang="en-US" sz="2200" b="1">
            <a:solidFill>
              <a:schemeClr val="tx1"/>
            </a:solidFill>
            <a:latin typeface="Calibri"/>
            <a:cs typeface="Calibri"/>
          </a:endParaRPr>
        </a:p>
      </dgm:t>
    </dgm:pt>
    <dgm:pt modelId="{5565FB29-B86A-1844-A86C-EED594263982}" type="sibTrans" cxnId="{2FB7203F-53C2-9243-BE87-8B90ED29296D}">
      <dgm:prSet/>
      <dgm:spPr/>
      <dgm:t>
        <a:bodyPr/>
        <a:lstStyle/>
        <a:p>
          <a:endParaRPr lang="en-US" sz="2200" b="1">
            <a:solidFill>
              <a:schemeClr val="tx1"/>
            </a:solidFill>
            <a:latin typeface="Calibri"/>
            <a:cs typeface="Calibri"/>
          </a:endParaRPr>
        </a:p>
      </dgm:t>
    </dgm:pt>
    <dgm:pt modelId="{B97213D7-66BD-374B-912F-1BA3FF08EA0A}">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chemeClr val="tx1"/>
              </a:solidFill>
              <a:latin typeface="Calibri"/>
              <a:cs typeface="Calibri"/>
            </a:rPr>
            <a:t>(Instruction </a:t>
          </a:r>
          <a:r>
            <a:rPr lang="en-US" sz="2200" b="1" dirty="0" err="1" smtClean="0">
              <a:solidFill>
                <a:schemeClr val="tx1"/>
              </a:solidFill>
              <a:latin typeface="Calibri"/>
              <a:cs typeface="Calibri"/>
            </a:rPr>
            <a:t>SL.No</a:t>
          </a:r>
          <a:r>
            <a:rPr lang="en-US" sz="2200" b="1" dirty="0" smtClean="0">
              <a:solidFill>
                <a:schemeClr val="tx1"/>
              </a:solidFill>
              <a:latin typeface="Calibri"/>
              <a:cs typeface="Calibri"/>
            </a:rPr>
            <a:t>. 73, of CoI-2011, EC Letter No. 437/6/2006-PLN (</a:t>
          </a:r>
          <a:r>
            <a:rPr lang="en-US" sz="2200" b="1" dirty="0" err="1" smtClean="0">
              <a:solidFill>
                <a:schemeClr val="tx1"/>
              </a:solidFill>
              <a:latin typeface="Calibri"/>
              <a:cs typeface="Calibri"/>
            </a:rPr>
            <a:t>Vol.II</a:t>
          </a:r>
          <a:r>
            <a:rPr lang="en-US" sz="2200" b="1" dirty="0" smtClean="0">
              <a:solidFill>
                <a:schemeClr val="tx1"/>
              </a:solidFill>
              <a:latin typeface="Calibri"/>
              <a:cs typeface="Calibri"/>
            </a:rPr>
            <a:t>)</a:t>
          </a:r>
          <a:endParaRPr lang="en-US" sz="2200" b="1" dirty="0">
            <a:solidFill>
              <a:schemeClr val="tx1"/>
            </a:solidFill>
            <a:latin typeface="Calibri"/>
            <a:cs typeface="Calibri"/>
          </a:endParaRPr>
        </a:p>
      </dgm:t>
    </dgm:pt>
    <dgm:pt modelId="{F0453D9F-F8DF-2549-87AB-4814C92E8F43}" type="parTrans" cxnId="{D2BD7E25-5B91-744A-998B-02912B412C18}">
      <dgm:prSet/>
      <dgm:spPr/>
      <dgm:t>
        <a:bodyPr/>
        <a:lstStyle/>
        <a:p>
          <a:endParaRPr lang="en-US" sz="2200" b="1">
            <a:solidFill>
              <a:schemeClr val="tx1"/>
            </a:solidFill>
            <a:latin typeface="Calibri"/>
            <a:cs typeface="Calibri"/>
          </a:endParaRPr>
        </a:p>
      </dgm:t>
    </dgm:pt>
    <dgm:pt modelId="{40FFE3F5-51CB-F944-BBD8-D35C649FCBB9}" type="sibTrans" cxnId="{D2BD7E25-5B91-744A-998B-02912B412C18}">
      <dgm:prSet/>
      <dgm:spPr/>
      <dgm:t>
        <a:bodyPr/>
        <a:lstStyle/>
        <a:p>
          <a:endParaRPr lang="en-US" sz="2200" b="1">
            <a:solidFill>
              <a:schemeClr val="tx1"/>
            </a:solidFill>
            <a:latin typeface="Calibri"/>
            <a:cs typeface="Calibri"/>
          </a:endParaRPr>
        </a:p>
      </dgm:t>
    </dgm:pt>
    <dgm:pt modelId="{52B34635-5327-5E45-943C-458BA340DD9E}" type="pres">
      <dgm:prSet presAssocID="{EBEA8EA7-920C-314C-88FD-42E8ABFE14D8}" presName="linear" presStyleCnt="0">
        <dgm:presLayoutVars>
          <dgm:animLvl val="lvl"/>
          <dgm:resizeHandles val="exact"/>
        </dgm:presLayoutVars>
      </dgm:prSet>
      <dgm:spPr/>
      <dgm:t>
        <a:bodyPr/>
        <a:lstStyle/>
        <a:p>
          <a:endParaRPr lang="en-US"/>
        </a:p>
      </dgm:t>
    </dgm:pt>
    <dgm:pt modelId="{4C00751E-BFE1-2445-BE73-C9E142F429C4}" type="pres">
      <dgm:prSet presAssocID="{C2CAACAF-C25A-3E4E-B55D-54D53147CC7D}" presName="parentText" presStyleLbl="node1" presStyleIdx="0" presStyleCnt="3" custLinFactY="-7411" custLinFactNeighborY="-100000">
        <dgm:presLayoutVars>
          <dgm:chMax val="0"/>
          <dgm:bulletEnabled val="1"/>
        </dgm:presLayoutVars>
      </dgm:prSet>
      <dgm:spPr/>
      <dgm:t>
        <a:bodyPr/>
        <a:lstStyle/>
        <a:p>
          <a:endParaRPr lang="en-US"/>
        </a:p>
      </dgm:t>
    </dgm:pt>
    <dgm:pt modelId="{F342924B-6312-2C4A-9540-77C28C784659}" type="pres">
      <dgm:prSet presAssocID="{0B70E4C0-71FC-DE47-88C7-224EAF85EF43}" presName="spacer" presStyleCnt="0"/>
      <dgm:spPr/>
      <dgm:t>
        <a:bodyPr/>
        <a:lstStyle/>
        <a:p>
          <a:endParaRPr lang="en-US"/>
        </a:p>
      </dgm:t>
    </dgm:pt>
    <dgm:pt modelId="{20FAEC2C-A874-6349-8A57-C7BA69D0E508}" type="pres">
      <dgm:prSet presAssocID="{C88F8689-5734-6D4B-8EE9-4A63DC1DAA5E}" presName="parentText" presStyleLbl="node1" presStyleIdx="1" presStyleCnt="3" custScaleY="74504">
        <dgm:presLayoutVars>
          <dgm:chMax val="0"/>
          <dgm:bulletEnabled val="1"/>
        </dgm:presLayoutVars>
      </dgm:prSet>
      <dgm:spPr/>
      <dgm:t>
        <a:bodyPr/>
        <a:lstStyle/>
        <a:p>
          <a:endParaRPr lang="en-US"/>
        </a:p>
      </dgm:t>
    </dgm:pt>
    <dgm:pt modelId="{6F46DA4B-CBCB-8C45-8544-024A959288FC}" type="pres">
      <dgm:prSet presAssocID="{5565FB29-B86A-1844-A86C-EED594263982}" presName="spacer" presStyleCnt="0"/>
      <dgm:spPr/>
      <dgm:t>
        <a:bodyPr/>
        <a:lstStyle/>
        <a:p>
          <a:endParaRPr lang="en-US"/>
        </a:p>
      </dgm:t>
    </dgm:pt>
    <dgm:pt modelId="{1CE5E38D-0B32-F340-ACBB-8B572390D0C4}" type="pres">
      <dgm:prSet presAssocID="{B97213D7-66BD-374B-912F-1BA3FF08EA0A}" presName="parentText" presStyleLbl="node1" presStyleIdx="2" presStyleCnt="3" custScaleY="78232" custLinFactY="18295" custLinFactNeighborY="100000">
        <dgm:presLayoutVars>
          <dgm:chMax val="0"/>
          <dgm:bulletEnabled val="1"/>
        </dgm:presLayoutVars>
      </dgm:prSet>
      <dgm:spPr/>
      <dgm:t>
        <a:bodyPr/>
        <a:lstStyle/>
        <a:p>
          <a:endParaRPr lang="en-US"/>
        </a:p>
      </dgm:t>
    </dgm:pt>
  </dgm:ptLst>
  <dgm:cxnLst>
    <dgm:cxn modelId="{D2BD7E25-5B91-744A-998B-02912B412C18}" srcId="{EBEA8EA7-920C-314C-88FD-42E8ABFE14D8}" destId="{B97213D7-66BD-374B-912F-1BA3FF08EA0A}" srcOrd="2" destOrd="0" parTransId="{F0453D9F-F8DF-2549-87AB-4814C92E8F43}" sibTransId="{40FFE3F5-51CB-F944-BBD8-D35C649FCBB9}"/>
    <dgm:cxn modelId="{96DBF9F0-8A62-AD4A-BAB8-9ECCE6752997}" type="presOf" srcId="{C2CAACAF-C25A-3E4E-B55D-54D53147CC7D}" destId="{4C00751E-BFE1-2445-BE73-C9E142F429C4}" srcOrd="0" destOrd="0" presId="urn:microsoft.com/office/officeart/2005/8/layout/vList2"/>
    <dgm:cxn modelId="{E601894F-BD28-2244-9F73-D9236C9BE6CE}" srcId="{EBEA8EA7-920C-314C-88FD-42E8ABFE14D8}" destId="{C2CAACAF-C25A-3E4E-B55D-54D53147CC7D}" srcOrd="0" destOrd="0" parTransId="{ECEA84CF-3E40-EC4A-BEF2-A76B693E5B13}" sibTransId="{0B70E4C0-71FC-DE47-88C7-224EAF85EF43}"/>
    <dgm:cxn modelId="{ADB0054C-1482-7A40-9BA7-2CECC78B7DA3}" type="presOf" srcId="{B97213D7-66BD-374B-912F-1BA3FF08EA0A}" destId="{1CE5E38D-0B32-F340-ACBB-8B572390D0C4}" srcOrd="0" destOrd="0" presId="urn:microsoft.com/office/officeart/2005/8/layout/vList2"/>
    <dgm:cxn modelId="{95752340-5158-D947-89E8-CD4640F8E5CB}" type="presOf" srcId="{C88F8689-5734-6D4B-8EE9-4A63DC1DAA5E}" destId="{20FAEC2C-A874-6349-8A57-C7BA69D0E508}" srcOrd="0" destOrd="0" presId="urn:microsoft.com/office/officeart/2005/8/layout/vList2"/>
    <dgm:cxn modelId="{2FB7203F-53C2-9243-BE87-8B90ED29296D}" srcId="{EBEA8EA7-920C-314C-88FD-42E8ABFE14D8}" destId="{C88F8689-5734-6D4B-8EE9-4A63DC1DAA5E}" srcOrd="1" destOrd="0" parTransId="{86186095-F475-4549-9851-C8B72E1E4E4D}" sibTransId="{5565FB29-B86A-1844-A86C-EED594263982}"/>
    <dgm:cxn modelId="{DE3587D8-326A-3044-93DF-F091D3D6573E}" type="presOf" srcId="{EBEA8EA7-920C-314C-88FD-42E8ABFE14D8}" destId="{52B34635-5327-5E45-943C-458BA340DD9E}" srcOrd="0" destOrd="0" presId="urn:microsoft.com/office/officeart/2005/8/layout/vList2"/>
    <dgm:cxn modelId="{D02889B9-772B-CC41-8F2C-CC6098E980B5}" type="presParOf" srcId="{52B34635-5327-5E45-943C-458BA340DD9E}" destId="{4C00751E-BFE1-2445-BE73-C9E142F429C4}" srcOrd="0" destOrd="0" presId="urn:microsoft.com/office/officeart/2005/8/layout/vList2"/>
    <dgm:cxn modelId="{43D8DEF3-3226-D049-887C-E9134B36ABF2}" type="presParOf" srcId="{52B34635-5327-5E45-943C-458BA340DD9E}" destId="{F342924B-6312-2C4A-9540-77C28C784659}" srcOrd="1" destOrd="0" presId="urn:microsoft.com/office/officeart/2005/8/layout/vList2"/>
    <dgm:cxn modelId="{82F6856F-B015-204D-9EAB-ECDEE1DBE505}" type="presParOf" srcId="{52B34635-5327-5E45-943C-458BA340DD9E}" destId="{20FAEC2C-A874-6349-8A57-C7BA69D0E508}" srcOrd="2" destOrd="0" presId="urn:microsoft.com/office/officeart/2005/8/layout/vList2"/>
    <dgm:cxn modelId="{B6C112C8-09A1-E04E-8C18-34BC925C7832}" type="presParOf" srcId="{52B34635-5327-5E45-943C-458BA340DD9E}" destId="{6F46DA4B-CBCB-8C45-8544-024A959288FC}" srcOrd="3" destOrd="0" presId="urn:microsoft.com/office/officeart/2005/8/layout/vList2"/>
    <dgm:cxn modelId="{1B6D775C-DEA6-884B-B2A1-BF9EC5C454F7}" type="presParOf" srcId="{52B34635-5327-5E45-943C-458BA340DD9E}" destId="{1CE5E38D-0B32-F340-ACBB-8B572390D0C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1DEB45E2-3349-6044-8B27-F6CAFC868367}"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193DEF02-53BC-BB49-857C-B9152A070246}">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smtClean="0">
              <a:solidFill>
                <a:schemeClr val="tx1"/>
              </a:solidFill>
              <a:latin typeface="Calibri"/>
              <a:cs typeface="Calibri"/>
            </a:rPr>
            <a:t>Government accommodation shall not be monopolized by the party in power or its candidates, use shall be in fair manner</a:t>
          </a:r>
          <a:endParaRPr lang="en-US" sz="2200" b="1" dirty="0">
            <a:solidFill>
              <a:schemeClr val="tx1"/>
            </a:solidFill>
            <a:latin typeface="Calibri"/>
            <a:cs typeface="Calibri"/>
          </a:endParaRPr>
        </a:p>
      </dgm:t>
    </dgm:pt>
    <dgm:pt modelId="{B234501D-60C3-3347-B7F0-433CDE9AA688}" type="parTrans" cxnId="{84A1FD89-ED90-DB43-94F1-6A396F27C769}">
      <dgm:prSet/>
      <dgm:spPr/>
      <dgm:t>
        <a:bodyPr/>
        <a:lstStyle/>
        <a:p>
          <a:endParaRPr lang="en-US" sz="2200" b="1">
            <a:solidFill>
              <a:schemeClr val="tx1"/>
            </a:solidFill>
            <a:latin typeface="Calibri"/>
            <a:cs typeface="Calibri"/>
          </a:endParaRPr>
        </a:p>
      </dgm:t>
    </dgm:pt>
    <dgm:pt modelId="{CC5636E4-4E0A-954B-B25D-169D33DBE089}" type="sibTrans" cxnId="{84A1FD89-ED90-DB43-94F1-6A396F27C769}">
      <dgm:prSet/>
      <dgm:spPr/>
      <dgm:t>
        <a:bodyPr/>
        <a:lstStyle/>
        <a:p>
          <a:endParaRPr lang="en-US" sz="2200" b="1">
            <a:solidFill>
              <a:schemeClr val="tx1"/>
            </a:solidFill>
            <a:latin typeface="Calibri"/>
            <a:cs typeface="Calibri"/>
          </a:endParaRPr>
        </a:p>
      </dgm:t>
    </dgm:pt>
    <dgm:pt modelId="{10EAD3DB-6B34-6A49-BAE7-A7DC7DCF7086}">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chemeClr val="tx1"/>
              </a:solidFill>
              <a:latin typeface="Calibri"/>
              <a:cs typeface="Calibri"/>
            </a:rPr>
            <a:t>No party or candidate shall use or be allowed to use government accommodation as a campaign office or for holding any public meeting for the purposes of election propaganda. </a:t>
          </a:r>
          <a:endParaRPr lang="en-US" sz="2200" b="1" dirty="0">
            <a:solidFill>
              <a:schemeClr val="tx1"/>
            </a:solidFill>
            <a:latin typeface="Calibri"/>
            <a:cs typeface="Calibri"/>
          </a:endParaRPr>
        </a:p>
      </dgm:t>
    </dgm:pt>
    <dgm:pt modelId="{4FC3542C-4075-474B-8117-F29D24F247E6}" type="parTrans" cxnId="{BB83F73E-BE1E-694E-9213-80B04E62B562}">
      <dgm:prSet/>
      <dgm:spPr/>
      <dgm:t>
        <a:bodyPr/>
        <a:lstStyle/>
        <a:p>
          <a:endParaRPr lang="en-US" sz="2200" b="1">
            <a:solidFill>
              <a:schemeClr val="tx1"/>
            </a:solidFill>
            <a:latin typeface="Calibri"/>
            <a:cs typeface="Calibri"/>
          </a:endParaRPr>
        </a:p>
      </dgm:t>
    </dgm:pt>
    <dgm:pt modelId="{B7A26664-B549-6E42-B53D-CBAA861FE250}" type="sibTrans" cxnId="{BB83F73E-BE1E-694E-9213-80B04E62B562}">
      <dgm:prSet/>
      <dgm:spPr/>
      <dgm:t>
        <a:bodyPr/>
        <a:lstStyle/>
        <a:p>
          <a:endParaRPr lang="en-US" sz="2200" b="1">
            <a:solidFill>
              <a:schemeClr val="tx1"/>
            </a:solidFill>
            <a:latin typeface="Calibri"/>
            <a:cs typeface="Calibri"/>
          </a:endParaRPr>
        </a:p>
      </dgm:t>
    </dgm:pt>
    <dgm:pt modelId="{8EE8CA5C-E314-EF46-8729-131C04D6DBA0}">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chemeClr val="tx1"/>
              </a:solidFill>
              <a:latin typeface="Calibri"/>
              <a:cs typeface="Calibri"/>
            </a:rPr>
            <a:t>It shall be ensured that no functionary can use the Circuit House, </a:t>
          </a:r>
          <a:r>
            <a:rPr lang="en-US" sz="2200" b="1" dirty="0" err="1" smtClean="0">
              <a:solidFill>
                <a:schemeClr val="tx1"/>
              </a:solidFill>
              <a:latin typeface="Calibri"/>
              <a:cs typeface="Calibri"/>
            </a:rPr>
            <a:t>Dak</a:t>
          </a:r>
          <a:r>
            <a:rPr lang="en-US" sz="2200" b="1" dirty="0" smtClean="0">
              <a:solidFill>
                <a:schemeClr val="tx1"/>
              </a:solidFill>
              <a:latin typeface="Calibri"/>
              <a:cs typeface="Calibri"/>
            </a:rPr>
            <a:t> bungalow to set up campaign office. </a:t>
          </a:r>
          <a:endParaRPr lang="en-US" sz="2200" b="1" dirty="0">
            <a:solidFill>
              <a:schemeClr val="tx1"/>
            </a:solidFill>
            <a:latin typeface="Calibri"/>
            <a:cs typeface="Calibri"/>
          </a:endParaRPr>
        </a:p>
      </dgm:t>
    </dgm:pt>
    <dgm:pt modelId="{30FE56D8-872B-8447-A0E3-0CFDDBE1303E}" type="parTrans" cxnId="{73D2B6FD-13D5-B246-8435-3F193DE1BB25}">
      <dgm:prSet/>
      <dgm:spPr/>
      <dgm:t>
        <a:bodyPr/>
        <a:lstStyle/>
        <a:p>
          <a:endParaRPr lang="en-US" sz="2200" b="1">
            <a:solidFill>
              <a:schemeClr val="tx1"/>
            </a:solidFill>
            <a:latin typeface="Calibri"/>
            <a:cs typeface="Calibri"/>
          </a:endParaRPr>
        </a:p>
      </dgm:t>
    </dgm:pt>
    <dgm:pt modelId="{44496293-BE6E-7C49-AD23-24DD7B70015D}" type="sibTrans" cxnId="{73D2B6FD-13D5-B246-8435-3F193DE1BB25}">
      <dgm:prSet/>
      <dgm:spPr/>
      <dgm:t>
        <a:bodyPr/>
        <a:lstStyle/>
        <a:p>
          <a:endParaRPr lang="en-US" sz="2200" b="1">
            <a:solidFill>
              <a:schemeClr val="tx1"/>
            </a:solidFill>
            <a:latin typeface="Calibri"/>
            <a:cs typeface="Calibri"/>
          </a:endParaRPr>
        </a:p>
      </dgm:t>
    </dgm:pt>
    <dgm:pt modelId="{4087FC48-A11E-874F-ACE4-763EC3DAFE5F}" type="pres">
      <dgm:prSet presAssocID="{1DEB45E2-3349-6044-8B27-F6CAFC868367}" presName="linear" presStyleCnt="0">
        <dgm:presLayoutVars>
          <dgm:animLvl val="lvl"/>
          <dgm:resizeHandles val="exact"/>
        </dgm:presLayoutVars>
      </dgm:prSet>
      <dgm:spPr/>
      <dgm:t>
        <a:bodyPr/>
        <a:lstStyle/>
        <a:p>
          <a:endParaRPr lang="en-US"/>
        </a:p>
      </dgm:t>
    </dgm:pt>
    <dgm:pt modelId="{21078885-BD5C-BF49-BA02-1CEE64BFCBA3}" type="pres">
      <dgm:prSet presAssocID="{193DEF02-53BC-BB49-857C-B9152A070246}" presName="parentText" presStyleLbl="node1" presStyleIdx="0" presStyleCnt="3">
        <dgm:presLayoutVars>
          <dgm:chMax val="0"/>
          <dgm:bulletEnabled val="1"/>
        </dgm:presLayoutVars>
      </dgm:prSet>
      <dgm:spPr/>
      <dgm:t>
        <a:bodyPr/>
        <a:lstStyle/>
        <a:p>
          <a:endParaRPr lang="en-US"/>
        </a:p>
      </dgm:t>
    </dgm:pt>
    <dgm:pt modelId="{444047BA-C6EE-C748-8DD6-52AD09830ADA}" type="pres">
      <dgm:prSet presAssocID="{CC5636E4-4E0A-954B-B25D-169D33DBE089}" presName="spacer" presStyleCnt="0"/>
      <dgm:spPr/>
      <dgm:t>
        <a:bodyPr/>
        <a:lstStyle/>
        <a:p>
          <a:endParaRPr lang="en-US"/>
        </a:p>
      </dgm:t>
    </dgm:pt>
    <dgm:pt modelId="{C066F200-444E-E747-A34B-0B7C5994420C}" type="pres">
      <dgm:prSet presAssocID="{10EAD3DB-6B34-6A49-BAE7-A7DC7DCF7086}" presName="parentText" presStyleLbl="node1" presStyleIdx="1" presStyleCnt="3">
        <dgm:presLayoutVars>
          <dgm:chMax val="0"/>
          <dgm:bulletEnabled val="1"/>
        </dgm:presLayoutVars>
      </dgm:prSet>
      <dgm:spPr/>
      <dgm:t>
        <a:bodyPr/>
        <a:lstStyle/>
        <a:p>
          <a:endParaRPr lang="en-US"/>
        </a:p>
      </dgm:t>
    </dgm:pt>
    <dgm:pt modelId="{590B268D-F930-824A-97BE-782FAB4A3DF7}" type="pres">
      <dgm:prSet presAssocID="{B7A26664-B549-6E42-B53D-CBAA861FE250}" presName="spacer" presStyleCnt="0"/>
      <dgm:spPr/>
      <dgm:t>
        <a:bodyPr/>
        <a:lstStyle/>
        <a:p>
          <a:endParaRPr lang="en-US"/>
        </a:p>
      </dgm:t>
    </dgm:pt>
    <dgm:pt modelId="{2718A945-F7A9-9341-8D16-9986028B93FE}" type="pres">
      <dgm:prSet presAssocID="{8EE8CA5C-E314-EF46-8729-131C04D6DBA0}" presName="parentText" presStyleLbl="node1" presStyleIdx="2" presStyleCnt="3">
        <dgm:presLayoutVars>
          <dgm:chMax val="0"/>
          <dgm:bulletEnabled val="1"/>
        </dgm:presLayoutVars>
      </dgm:prSet>
      <dgm:spPr/>
      <dgm:t>
        <a:bodyPr/>
        <a:lstStyle/>
        <a:p>
          <a:endParaRPr lang="en-US"/>
        </a:p>
      </dgm:t>
    </dgm:pt>
  </dgm:ptLst>
  <dgm:cxnLst>
    <dgm:cxn modelId="{81B54147-48AA-E047-BEE9-0D3CD89E8B53}" type="presOf" srcId="{1DEB45E2-3349-6044-8B27-F6CAFC868367}" destId="{4087FC48-A11E-874F-ACE4-763EC3DAFE5F}" srcOrd="0" destOrd="0" presId="urn:microsoft.com/office/officeart/2005/8/layout/vList2"/>
    <dgm:cxn modelId="{08802672-F0F1-1A47-938E-05C47AA35235}" type="presOf" srcId="{193DEF02-53BC-BB49-857C-B9152A070246}" destId="{21078885-BD5C-BF49-BA02-1CEE64BFCBA3}" srcOrd="0" destOrd="0" presId="urn:microsoft.com/office/officeart/2005/8/layout/vList2"/>
    <dgm:cxn modelId="{033A1FA5-DCD4-E343-8F32-9B371B9E5B42}" type="presOf" srcId="{8EE8CA5C-E314-EF46-8729-131C04D6DBA0}" destId="{2718A945-F7A9-9341-8D16-9986028B93FE}" srcOrd="0" destOrd="0" presId="urn:microsoft.com/office/officeart/2005/8/layout/vList2"/>
    <dgm:cxn modelId="{BB83F73E-BE1E-694E-9213-80B04E62B562}" srcId="{1DEB45E2-3349-6044-8B27-F6CAFC868367}" destId="{10EAD3DB-6B34-6A49-BAE7-A7DC7DCF7086}" srcOrd="1" destOrd="0" parTransId="{4FC3542C-4075-474B-8117-F29D24F247E6}" sibTransId="{B7A26664-B549-6E42-B53D-CBAA861FE250}"/>
    <dgm:cxn modelId="{73D2B6FD-13D5-B246-8435-3F193DE1BB25}" srcId="{1DEB45E2-3349-6044-8B27-F6CAFC868367}" destId="{8EE8CA5C-E314-EF46-8729-131C04D6DBA0}" srcOrd="2" destOrd="0" parTransId="{30FE56D8-872B-8447-A0E3-0CFDDBE1303E}" sibTransId="{44496293-BE6E-7C49-AD23-24DD7B70015D}"/>
    <dgm:cxn modelId="{7586622A-F0FD-8648-9228-DC2AE73A1522}" type="presOf" srcId="{10EAD3DB-6B34-6A49-BAE7-A7DC7DCF7086}" destId="{C066F200-444E-E747-A34B-0B7C5994420C}" srcOrd="0" destOrd="0" presId="urn:microsoft.com/office/officeart/2005/8/layout/vList2"/>
    <dgm:cxn modelId="{84A1FD89-ED90-DB43-94F1-6A396F27C769}" srcId="{1DEB45E2-3349-6044-8B27-F6CAFC868367}" destId="{193DEF02-53BC-BB49-857C-B9152A070246}" srcOrd="0" destOrd="0" parTransId="{B234501D-60C3-3347-B7F0-433CDE9AA688}" sibTransId="{CC5636E4-4E0A-954B-B25D-169D33DBE089}"/>
    <dgm:cxn modelId="{94C44CD3-68E9-344E-9327-34FD964240C6}" type="presParOf" srcId="{4087FC48-A11E-874F-ACE4-763EC3DAFE5F}" destId="{21078885-BD5C-BF49-BA02-1CEE64BFCBA3}" srcOrd="0" destOrd="0" presId="urn:microsoft.com/office/officeart/2005/8/layout/vList2"/>
    <dgm:cxn modelId="{866AD078-B4B9-364F-BA40-A39B1A5EA2DB}" type="presParOf" srcId="{4087FC48-A11E-874F-ACE4-763EC3DAFE5F}" destId="{444047BA-C6EE-C748-8DD6-52AD09830ADA}" srcOrd="1" destOrd="0" presId="urn:microsoft.com/office/officeart/2005/8/layout/vList2"/>
    <dgm:cxn modelId="{A42F6B34-A389-D046-BF56-0A60CEE0E9BD}" type="presParOf" srcId="{4087FC48-A11E-874F-ACE4-763EC3DAFE5F}" destId="{C066F200-444E-E747-A34B-0B7C5994420C}" srcOrd="2" destOrd="0" presId="urn:microsoft.com/office/officeart/2005/8/layout/vList2"/>
    <dgm:cxn modelId="{19AE1DF0-C9A9-524D-B82B-3789282C2EC4}" type="presParOf" srcId="{4087FC48-A11E-874F-ACE4-763EC3DAFE5F}" destId="{590B268D-F930-824A-97BE-782FAB4A3DF7}" srcOrd="3" destOrd="0" presId="urn:microsoft.com/office/officeart/2005/8/layout/vList2"/>
    <dgm:cxn modelId="{EF98B5FC-108D-4D4A-AD0C-58DF30C88495}" type="presParOf" srcId="{4087FC48-A11E-874F-ACE4-763EC3DAFE5F}" destId="{2718A945-F7A9-9341-8D16-9986028B93F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2765DA2D-FE3C-2E47-ABF8-0EFAD41664B4}" type="doc">
      <dgm:prSet loTypeId="urn:microsoft.com/office/officeart/2005/8/layout/default#1" loCatId="" qsTypeId="urn:microsoft.com/office/officeart/2005/8/quickstyle/simple1" qsCatId="simple" csTypeId="urn:microsoft.com/office/officeart/2005/8/colors/colorful1#1" csCatId="colorful" phldr="1"/>
      <dgm:spPr/>
      <dgm:t>
        <a:bodyPr/>
        <a:lstStyle/>
        <a:p>
          <a:endParaRPr lang="en-US"/>
        </a:p>
      </dgm:t>
    </dgm:pt>
    <dgm:pt modelId="{2839456E-318C-9C49-BD3E-6FF66E6E394E}">
      <dgm:prSet phldrT="[Text]" custT="1"/>
      <dgm:spPr/>
      <dgm:t>
        <a:bodyPr/>
        <a:lstStyle/>
        <a:p>
          <a:endParaRPr lang="en-US" sz="1800" b="1" dirty="0">
            <a:latin typeface="Calibri"/>
            <a:cs typeface="Calibri"/>
          </a:endParaRPr>
        </a:p>
      </dgm:t>
    </dgm:pt>
    <dgm:pt modelId="{8929BB06-86B8-6B4E-A3E0-4F5DF1CED742}" type="parTrans" cxnId="{6488A0DC-42B4-7446-999E-6E4246D0D820}">
      <dgm:prSet/>
      <dgm:spPr/>
      <dgm:t>
        <a:bodyPr/>
        <a:lstStyle/>
        <a:p>
          <a:endParaRPr lang="en-US" sz="1800" b="1">
            <a:solidFill>
              <a:srgbClr val="000000"/>
            </a:solidFill>
            <a:latin typeface="Calibri"/>
            <a:cs typeface="Calibri"/>
          </a:endParaRPr>
        </a:p>
      </dgm:t>
    </dgm:pt>
    <dgm:pt modelId="{2A2DD7C1-1B68-8948-8D0D-02BCF694A241}" type="sibTrans" cxnId="{6488A0DC-42B4-7446-999E-6E4246D0D820}">
      <dgm:prSet/>
      <dgm:spPr/>
      <dgm:t>
        <a:bodyPr/>
        <a:lstStyle/>
        <a:p>
          <a:endParaRPr lang="en-US" sz="1800" b="1">
            <a:solidFill>
              <a:srgbClr val="000000"/>
            </a:solidFill>
            <a:latin typeface="Calibri"/>
            <a:cs typeface="Calibri"/>
          </a:endParaRPr>
        </a:p>
      </dgm:t>
    </dgm:pt>
    <dgm:pt modelId="{69AC860E-2222-CA4C-8F62-198747C73703}">
      <dgm:prSet phldrT="[Text]" custT="1"/>
      <dgm:spPr/>
      <dgm:t>
        <a:bodyPr/>
        <a:lstStyle/>
        <a:p>
          <a:endParaRPr lang="en-US" sz="1800" b="1" dirty="0">
            <a:latin typeface="Calibri"/>
            <a:cs typeface="Calibri"/>
          </a:endParaRPr>
        </a:p>
      </dgm:t>
    </dgm:pt>
    <dgm:pt modelId="{E3D3A545-A557-A043-9E1A-1D325A929872}" type="parTrans" cxnId="{D38B5274-237F-7347-9DEE-460C7D069E90}">
      <dgm:prSet/>
      <dgm:spPr/>
      <dgm:t>
        <a:bodyPr/>
        <a:lstStyle/>
        <a:p>
          <a:endParaRPr lang="en-US" sz="1800" b="1">
            <a:solidFill>
              <a:srgbClr val="000000"/>
            </a:solidFill>
            <a:latin typeface="Calibri"/>
            <a:cs typeface="Calibri"/>
          </a:endParaRPr>
        </a:p>
      </dgm:t>
    </dgm:pt>
    <dgm:pt modelId="{F7EED5E5-DFDD-744A-8CBA-CC958074AB3A}" type="sibTrans" cxnId="{D38B5274-237F-7347-9DEE-460C7D069E90}">
      <dgm:prSet/>
      <dgm:spPr/>
      <dgm:t>
        <a:bodyPr/>
        <a:lstStyle/>
        <a:p>
          <a:endParaRPr lang="en-US" sz="1800" b="1">
            <a:solidFill>
              <a:srgbClr val="000000"/>
            </a:solidFill>
            <a:latin typeface="Calibri"/>
            <a:cs typeface="Calibri"/>
          </a:endParaRPr>
        </a:p>
      </dgm:t>
    </dgm:pt>
    <dgm:pt modelId="{C5F1579E-D34E-5640-A6F3-57AB18976100}">
      <dgm:prSet phldrT="[Text]" custT="1"/>
      <dgm:spPr/>
      <dgm:t>
        <a:bodyPr/>
        <a:lstStyle/>
        <a:p>
          <a:endParaRPr lang="en-US" sz="1800" b="1" dirty="0">
            <a:latin typeface="Calibri"/>
            <a:cs typeface="Calibri"/>
          </a:endParaRPr>
        </a:p>
      </dgm:t>
    </dgm:pt>
    <dgm:pt modelId="{6C91CDB2-8E41-2D40-9ADC-8E0E8C832DD3}" type="parTrans" cxnId="{92BBFF84-740E-7047-BB99-FADD7FA45D84}">
      <dgm:prSet/>
      <dgm:spPr/>
      <dgm:t>
        <a:bodyPr/>
        <a:lstStyle/>
        <a:p>
          <a:endParaRPr lang="en-US" sz="1800" b="1">
            <a:solidFill>
              <a:srgbClr val="000000"/>
            </a:solidFill>
            <a:latin typeface="Calibri"/>
            <a:cs typeface="Calibri"/>
          </a:endParaRPr>
        </a:p>
      </dgm:t>
    </dgm:pt>
    <dgm:pt modelId="{4F85830D-925D-3042-8DF0-55156FA4B4D5}" type="sibTrans" cxnId="{92BBFF84-740E-7047-BB99-FADD7FA45D84}">
      <dgm:prSet/>
      <dgm:spPr/>
      <dgm:t>
        <a:bodyPr/>
        <a:lstStyle/>
        <a:p>
          <a:endParaRPr lang="en-US" sz="1800" b="1">
            <a:solidFill>
              <a:srgbClr val="000000"/>
            </a:solidFill>
            <a:latin typeface="Calibri"/>
            <a:cs typeface="Calibri"/>
          </a:endParaRPr>
        </a:p>
      </dgm:t>
    </dgm:pt>
    <dgm:pt modelId="{98FD7575-67F6-A442-9BAB-8D04B96099EA}">
      <dgm:prSet phldrT="[Text]" custT="1"/>
      <dgm:spPr/>
      <dgm:t>
        <a:bodyPr/>
        <a:lstStyle/>
        <a:p>
          <a:endParaRPr lang="en-US" sz="1800" b="1" dirty="0">
            <a:latin typeface="Calibri"/>
            <a:cs typeface="Calibri"/>
          </a:endParaRPr>
        </a:p>
      </dgm:t>
    </dgm:pt>
    <dgm:pt modelId="{28711A6F-C597-1C46-937C-0CE530D5264E}" type="parTrans" cxnId="{40023F14-D623-5442-B60F-980E23F3FF0C}">
      <dgm:prSet/>
      <dgm:spPr/>
      <dgm:t>
        <a:bodyPr/>
        <a:lstStyle/>
        <a:p>
          <a:endParaRPr lang="en-US" sz="1800" b="1">
            <a:solidFill>
              <a:srgbClr val="000000"/>
            </a:solidFill>
            <a:latin typeface="Calibri"/>
            <a:cs typeface="Calibri"/>
          </a:endParaRPr>
        </a:p>
      </dgm:t>
    </dgm:pt>
    <dgm:pt modelId="{0064973A-5C1A-E342-A403-978F36806E79}" type="sibTrans" cxnId="{40023F14-D623-5442-B60F-980E23F3FF0C}">
      <dgm:prSet/>
      <dgm:spPr/>
      <dgm:t>
        <a:bodyPr/>
        <a:lstStyle/>
        <a:p>
          <a:endParaRPr lang="en-US" sz="1800" b="1">
            <a:solidFill>
              <a:srgbClr val="000000"/>
            </a:solidFill>
            <a:latin typeface="Calibri"/>
            <a:cs typeface="Calibri"/>
          </a:endParaRPr>
        </a:p>
      </dgm:t>
    </dgm:pt>
    <dgm:pt modelId="{D75BF91F-7906-634D-8372-2306A0311EF1}">
      <dgm:prSet phldrT="[Text]" custT="1"/>
      <dgm:spPr/>
      <dgm:t>
        <a:bodyPr/>
        <a:lstStyle/>
        <a:p>
          <a:endParaRPr lang="en-US" sz="1800" b="1" dirty="0">
            <a:latin typeface="Calibri"/>
            <a:cs typeface="Calibri"/>
          </a:endParaRPr>
        </a:p>
      </dgm:t>
    </dgm:pt>
    <dgm:pt modelId="{890A0B04-1E73-6749-8D54-10775793DD1D}" type="parTrans" cxnId="{1A998AB9-F349-E442-B553-043534489F1E}">
      <dgm:prSet/>
      <dgm:spPr/>
      <dgm:t>
        <a:bodyPr/>
        <a:lstStyle/>
        <a:p>
          <a:endParaRPr lang="en-US" sz="1800" b="1">
            <a:solidFill>
              <a:srgbClr val="000000"/>
            </a:solidFill>
            <a:latin typeface="Calibri"/>
            <a:cs typeface="Calibri"/>
          </a:endParaRPr>
        </a:p>
      </dgm:t>
    </dgm:pt>
    <dgm:pt modelId="{51BD6E22-06CA-5047-A81E-5FDCA8F5D37D}" type="sibTrans" cxnId="{1A998AB9-F349-E442-B553-043534489F1E}">
      <dgm:prSet/>
      <dgm:spPr/>
      <dgm:t>
        <a:bodyPr/>
        <a:lstStyle/>
        <a:p>
          <a:endParaRPr lang="en-US" sz="1800" b="1">
            <a:solidFill>
              <a:srgbClr val="000000"/>
            </a:solidFill>
            <a:latin typeface="Calibri"/>
            <a:cs typeface="Calibri"/>
          </a:endParaRPr>
        </a:p>
      </dgm:t>
    </dgm:pt>
    <dgm:pt modelId="{C8BBB1C0-CB62-0741-BED7-ACB2C0A624D2}">
      <dgm:prSet phldrT="[Text]" custT="1"/>
      <dgm:spPr/>
      <dgm:t>
        <a:bodyPr/>
        <a:lstStyle/>
        <a:p>
          <a:endParaRPr lang="en-US" sz="1800" b="1" dirty="0">
            <a:latin typeface="Calibri"/>
            <a:cs typeface="Calibri"/>
          </a:endParaRPr>
        </a:p>
      </dgm:t>
    </dgm:pt>
    <dgm:pt modelId="{1C266876-A812-5F48-B770-EBA4C0F39346}" type="parTrans" cxnId="{ED27AC93-A309-8B42-A3D8-DA714502570E}">
      <dgm:prSet/>
      <dgm:spPr/>
      <dgm:t>
        <a:bodyPr/>
        <a:lstStyle/>
        <a:p>
          <a:endParaRPr lang="en-US" sz="1800" b="1">
            <a:solidFill>
              <a:srgbClr val="000000"/>
            </a:solidFill>
            <a:latin typeface="Calibri"/>
            <a:cs typeface="Calibri"/>
          </a:endParaRPr>
        </a:p>
      </dgm:t>
    </dgm:pt>
    <dgm:pt modelId="{95A1D13C-7A29-8240-B7E6-99259E462C4A}" type="sibTrans" cxnId="{ED27AC93-A309-8B42-A3D8-DA714502570E}">
      <dgm:prSet/>
      <dgm:spPr/>
      <dgm:t>
        <a:bodyPr/>
        <a:lstStyle/>
        <a:p>
          <a:endParaRPr lang="en-US" sz="1800" b="1">
            <a:solidFill>
              <a:srgbClr val="000000"/>
            </a:solidFill>
            <a:latin typeface="Calibri"/>
            <a:cs typeface="Calibri"/>
          </a:endParaRPr>
        </a:p>
      </dgm:t>
    </dgm:pt>
    <dgm:pt modelId="{2ABC2D18-745B-2742-BBF9-C2C597D94A0F}">
      <dgm:prSet phldrT="[Text]" custT="1"/>
      <dgm:spPr/>
      <dgm:t>
        <a:bodyPr/>
        <a:lstStyle/>
        <a:p>
          <a:r>
            <a:rPr lang="en-US" sz="1800" b="1" smtClean="0">
              <a:latin typeface="Calibri"/>
              <a:cs typeface="Calibri"/>
            </a:rPr>
            <a:t>8</a:t>
          </a:r>
          <a:br>
            <a:rPr lang="en-US" sz="1800" b="1" smtClean="0">
              <a:latin typeface="Calibri"/>
              <a:cs typeface="Calibri"/>
            </a:rPr>
          </a:br>
          <a:r>
            <a:rPr lang="en-US" sz="1800" b="1" smtClean="0">
              <a:latin typeface="Calibri"/>
              <a:cs typeface="Calibri"/>
            </a:rPr>
            <a:t>MCC for Dos &amp; Don’ts for Pol.Parties/candidates</a:t>
          </a:r>
          <a:endParaRPr lang="en-US" sz="1800" b="1" dirty="0">
            <a:latin typeface="Calibri"/>
            <a:cs typeface="Calibri"/>
          </a:endParaRPr>
        </a:p>
      </dgm:t>
    </dgm:pt>
    <dgm:pt modelId="{71232290-302F-E64F-BDDB-0371FD345E35}" type="parTrans" cxnId="{08255487-DBE0-6343-BAD9-4F1C9E34E3D9}">
      <dgm:prSet/>
      <dgm:spPr/>
      <dgm:t>
        <a:bodyPr/>
        <a:lstStyle/>
        <a:p>
          <a:endParaRPr lang="en-US" sz="1800" b="1">
            <a:solidFill>
              <a:srgbClr val="000000"/>
            </a:solidFill>
            <a:latin typeface="Calibri"/>
            <a:cs typeface="Calibri"/>
          </a:endParaRPr>
        </a:p>
      </dgm:t>
    </dgm:pt>
    <dgm:pt modelId="{F94FC9DD-BCF4-7E4D-97E3-C3AEC1C3E449}" type="sibTrans" cxnId="{08255487-DBE0-6343-BAD9-4F1C9E34E3D9}">
      <dgm:prSet/>
      <dgm:spPr/>
      <dgm:t>
        <a:bodyPr/>
        <a:lstStyle/>
        <a:p>
          <a:endParaRPr lang="en-US" sz="1800" b="1">
            <a:solidFill>
              <a:srgbClr val="000000"/>
            </a:solidFill>
            <a:latin typeface="Calibri"/>
            <a:cs typeface="Calibri"/>
          </a:endParaRPr>
        </a:p>
      </dgm:t>
    </dgm:pt>
    <dgm:pt modelId="{5C76EE22-2D48-2D4F-BD5A-F86AC99FBF01}">
      <dgm:prSet phldrT="[Text]" custT="1"/>
      <dgm:spPr/>
      <dgm:t>
        <a:bodyPr/>
        <a:lstStyle/>
        <a:p>
          <a:endParaRPr lang="en-US" sz="1800" b="1" dirty="0">
            <a:latin typeface="Calibri"/>
            <a:cs typeface="Calibri"/>
          </a:endParaRPr>
        </a:p>
      </dgm:t>
    </dgm:pt>
    <dgm:pt modelId="{E9221FF9-C99D-DC44-B126-28CA79A9B2BB}" type="parTrans" cxnId="{75550E91-7A13-684C-9274-D3F0E4B6D90C}">
      <dgm:prSet/>
      <dgm:spPr/>
      <dgm:t>
        <a:bodyPr/>
        <a:lstStyle/>
        <a:p>
          <a:endParaRPr lang="en-US"/>
        </a:p>
      </dgm:t>
    </dgm:pt>
    <dgm:pt modelId="{5DE6DBD6-73D7-8E49-AD6A-642CC0C54B3B}" type="sibTrans" cxnId="{75550E91-7A13-684C-9274-D3F0E4B6D90C}">
      <dgm:prSet/>
      <dgm:spPr/>
      <dgm:t>
        <a:bodyPr/>
        <a:lstStyle/>
        <a:p>
          <a:endParaRPr lang="en-US"/>
        </a:p>
      </dgm:t>
    </dgm:pt>
    <dgm:pt modelId="{749AECBA-93E9-374B-9499-3F7CF180D458}">
      <dgm:prSet phldrT="[Text]" custT="1"/>
      <dgm:spPr/>
      <dgm:t>
        <a:bodyPr/>
        <a:lstStyle/>
        <a:p>
          <a:endParaRPr lang="en-US" sz="1800" b="1" dirty="0">
            <a:latin typeface="Calibri"/>
            <a:cs typeface="Calibri"/>
          </a:endParaRPr>
        </a:p>
      </dgm:t>
    </dgm:pt>
    <dgm:pt modelId="{204D952E-FCE2-4547-8B4C-9494C72124ED}" type="parTrans" cxnId="{D71EC323-26AF-9244-AC6F-FB4D66E956F1}">
      <dgm:prSet/>
      <dgm:spPr/>
      <dgm:t>
        <a:bodyPr/>
        <a:lstStyle/>
        <a:p>
          <a:endParaRPr lang="en-US"/>
        </a:p>
      </dgm:t>
    </dgm:pt>
    <dgm:pt modelId="{8C5C9EEC-4661-0C4C-8DD4-DA554DF3BF9C}" type="sibTrans" cxnId="{D71EC323-26AF-9244-AC6F-FB4D66E956F1}">
      <dgm:prSet/>
      <dgm:spPr/>
      <dgm:t>
        <a:bodyPr/>
        <a:lstStyle/>
        <a:p>
          <a:endParaRPr lang="en-US"/>
        </a:p>
      </dgm:t>
    </dgm:pt>
    <dgm:pt modelId="{CFA34232-AFAE-C14A-86CE-BA1015178FF3}">
      <dgm:prSet phldrT="[Text]" custT="1"/>
      <dgm:spPr/>
      <dgm:t>
        <a:bodyPr/>
        <a:lstStyle/>
        <a:p>
          <a:endParaRPr lang="en-US" sz="1800" b="1" dirty="0">
            <a:latin typeface="Calibri"/>
            <a:cs typeface="Calibri"/>
          </a:endParaRPr>
        </a:p>
      </dgm:t>
    </dgm:pt>
    <dgm:pt modelId="{C4A8F31B-2E02-9E41-8B85-1EA39AE18B01}" type="sibTrans" cxnId="{F1504B33-D628-DC4B-9435-2B6F2F1E43B7}">
      <dgm:prSet/>
      <dgm:spPr/>
      <dgm:t>
        <a:bodyPr/>
        <a:lstStyle/>
        <a:p>
          <a:endParaRPr lang="en-US" sz="1800">
            <a:latin typeface="Calibri"/>
            <a:cs typeface="Calibri"/>
          </a:endParaRPr>
        </a:p>
      </dgm:t>
    </dgm:pt>
    <dgm:pt modelId="{9875FCF4-107B-5F45-9B1D-A48F0E35E418}" type="parTrans" cxnId="{F1504B33-D628-DC4B-9435-2B6F2F1E43B7}">
      <dgm:prSet/>
      <dgm:spPr/>
      <dgm:t>
        <a:bodyPr/>
        <a:lstStyle/>
        <a:p>
          <a:endParaRPr lang="en-US" sz="1800">
            <a:latin typeface="Calibri"/>
            <a:cs typeface="Calibri"/>
          </a:endParaRPr>
        </a:p>
      </dgm:t>
    </dgm:pt>
    <dgm:pt modelId="{8DFB0FAE-8158-4496-A077-4EB1D8977D2F}">
      <dgm:prSet phldrT="[Text]"/>
      <dgm:spPr/>
      <dgm:t>
        <a:bodyPr/>
        <a:lstStyle/>
        <a:p>
          <a:endParaRPr lang="en-US" b="0" dirty="0">
            <a:latin typeface="Calibri"/>
            <a:cs typeface="Calibri"/>
          </a:endParaRPr>
        </a:p>
      </dgm:t>
    </dgm:pt>
    <dgm:pt modelId="{7A2055DA-BAFB-41E1-B320-0FC4D1F8195D}" type="parTrans" cxnId="{C92EC7C9-9395-4B26-BBFE-DE17F0C5F834}">
      <dgm:prSet/>
      <dgm:spPr/>
      <dgm:t>
        <a:bodyPr/>
        <a:lstStyle/>
        <a:p>
          <a:endParaRPr lang="en-US"/>
        </a:p>
      </dgm:t>
    </dgm:pt>
    <dgm:pt modelId="{1114FAAB-B2FF-4948-8534-A3AD2B91101E}" type="sibTrans" cxnId="{C92EC7C9-9395-4B26-BBFE-DE17F0C5F834}">
      <dgm:prSet/>
      <dgm:spPr/>
      <dgm:t>
        <a:bodyPr/>
        <a:lstStyle/>
        <a:p>
          <a:endParaRPr lang="en-US"/>
        </a:p>
      </dgm:t>
    </dgm:pt>
    <dgm:pt modelId="{C3002466-1E65-9E48-A531-D5F957471352}" type="pres">
      <dgm:prSet presAssocID="{2765DA2D-FE3C-2E47-ABF8-0EFAD41664B4}" presName="diagram" presStyleCnt="0">
        <dgm:presLayoutVars>
          <dgm:dir/>
          <dgm:resizeHandles val="exact"/>
        </dgm:presLayoutVars>
      </dgm:prSet>
      <dgm:spPr/>
      <dgm:t>
        <a:bodyPr/>
        <a:lstStyle/>
        <a:p>
          <a:endParaRPr lang="en-US"/>
        </a:p>
      </dgm:t>
    </dgm:pt>
    <dgm:pt modelId="{671F9B2C-A20F-904C-BB2F-07BA253DF0F1}" type="pres">
      <dgm:prSet presAssocID="{2839456E-318C-9C49-BD3E-6FF66E6E394E}" presName="node" presStyleLbl="node1" presStyleIdx="0" presStyleCnt="11" custScaleX="92452">
        <dgm:presLayoutVars>
          <dgm:bulletEnabled val="1"/>
        </dgm:presLayoutVars>
      </dgm:prSet>
      <dgm:spPr/>
      <dgm:t>
        <a:bodyPr/>
        <a:lstStyle/>
        <a:p>
          <a:endParaRPr lang="en-US"/>
        </a:p>
      </dgm:t>
    </dgm:pt>
    <dgm:pt modelId="{A63B4877-C77F-8C45-BBF1-506AF306D5A0}" type="pres">
      <dgm:prSet presAssocID="{2A2DD7C1-1B68-8948-8D0D-02BCF694A241}" presName="sibTrans" presStyleCnt="0"/>
      <dgm:spPr/>
      <dgm:t>
        <a:bodyPr/>
        <a:lstStyle/>
        <a:p>
          <a:endParaRPr lang="en-US"/>
        </a:p>
      </dgm:t>
    </dgm:pt>
    <dgm:pt modelId="{DBDE4EB0-6119-0E48-86F5-1F8940575559}" type="pres">
      <dgm:prSet presAssocID="{69AC860E-2222-CA4C-8F62-198747C73703}" presName="node" presStyleLbl="node1" presStyleIdx="1" presStyleCnt="11">
        <dgm:presLayoutVars>
          <dgm:bulletEnabled val="1"/>
        </dgm:presLayoutVars>
      </dgm:prSet>
      <dgm:spPr/>
      <dgm:t>
        <a:bodyPr/>
        <a:lstStyle/>
        <a:p>
          <a:endParaRPr lang="en-US"/>
        </a:p>
      </dgm:t>
    </dgm:pt>
    <dgm:pt modelId="{A05C5C46-2213-5441-89F7-D4421CD47372}" type="pres">
      <dgm:prSet presAssocID="{F7EED5E5-DFDD-744A-8CBA-CC958074AB3A}" presName="sibTrans" presStyleCnt="0"/>
      <dgm:spPr/>
      <dgm:t>
        <a:bodyPr/>
        <a:lstStyle/>
        <a:p>
          <a:endParaRPr lang="en-US"/>
        </a:p>
      </dgm:t>
    </dgm:pt>
    <dgm:pt modelId="{8A22497D-D905-0148-A0AA-DF796CC57828}" type="pres">
      <dgm:prSet presAssocID="{C5F1579E-D34E-5640-A6F3-57AB18976100}" presName="node" presStyleLbl="node1" presStyleIdx="2" presStyleCnt="11">
        <dgm:presLayoutVars>
          <dgm:bulletEnabled val="1"/>
        </dgm:presLayoutVars>
      </dgm:prSet>
      <dgm:spPr/>
      <dgm:t>
        <a:bodyPr/>
        <a:lstStyle/>
        <a:p>
          <a:endParaRPr lang="en-US"/>
        </a:p>
      </dgm:t>
    </dgm:pt>
    <dgm:pt modelId="{8CA49F04-B0FA-6C47-A761-B7F6791120A1}" type="pres">
      <dgm:prSet presAssocID="{4F85830D-925D-3042-8DF0-55156FA4B4D5}" presName="sibTrans" presStyleCnt="0"/>
      <dgm:spPr/>
      <dgm:t>
        <a:bodyPr/>
        <a:lstStyle/>
        <a:p>
          <a:endParaRPr lang="en-US"/>
        </a:p>
      </dgm:t>
    </dgm:pt>
    <dgm:pt modelId="{4F4FF2BF-8A7C-804D-8A20-AB700E2B9416}" type="pres">
      <dgm:prSet presAssocID="{5C76EE22-2D48-2D4F-BD5A-F86AC99FBF01}" presName="node" presStyleLbl="node1" presStyleIdx="3" presStyleCnt="11" custLinFactNeighborX="126" custLinFactNeighborY="-3354">
        <dgm:presLayoutVars>
          <dgm:bulletEnabled val="1"/>
        </dgm:presLayoutVars>
      </dgm:prSet>
      <dgm:spPr/>
      <dgm:t>
        <a:bodyPr/>
        <a:lstStyle/>
        <a:p>
          <a:endParaRPr lang="en-US"/>
        </a:p>
      </dgm:t>
    </dgm:pt>
    <dgm:pt modelId="{295EC94C-0579-DA43-B013-C823880260DF}" type="pres">
      <dgm:prSet presAssocID="{5DE6DBD6-73D7-8E49-AD6A-642CC0C54B3B}" presName="sibTrans" presStyleCnt="0"/>
      <dgm:spPr/>
      <dgm:t>
        <a:bodyPr/>
        <a:lstStyle/>
        <a:p>
          <a:endParaRPr lang="en-US"/>
        </a:p>
      </dgm:t>
    </dgm:pt>
    <dgm:pt modelId="{BF839CF8-A261-2F4D-8CDC-D99FA5C11781}" type="pres">
      <dgm:prSet presAssocID="{749AECBA-93E9-374B-9499-3F7CF180D458}" presName="node" presStyleLbl="node1" presStyleIdx="4" presStyleCnt="11" custLinFactX="112552" custLinFactY="38854" custLinFactNeighborX="200000" custLinFactNeighborY="100000">
        <dgm:presLayoutVars>
          <dgm:bulletEnabled val="1"/>
        </dgm:presLayoutVars>
      </dgm:prSet>
      <dgm:spPr/>
      <dgm:t>
        <a:bodyPr/>
        <a:lstStyle/>
        <a:p>
          <a:endParaRPr lang="en-US"/>
        </a:p>
      </dgm:t>
    </dgm:pt>
    <dgm:pt modelId="{568F4A33-5F08-6E4B-B138-82C399E641CD}" type="pres">
      <dgm:prSet presAssocID="{8C5C9EEC-4661-0C4C-8DD4-DA554DF3BF9C}" presName="sibTrans" presStyleCnt="0"/>
      <dgm:spPr/>
      <dgm:t>
        <a:bodyPr/>
        <a:lstStyle/>
        <a:p>
          <a:endParaRPr lang="en-US"/>
        </a:p>
      </dgm:t>
    </dgm:pt>
    <dgm:pt modelId="{206A38FD-B9BD-404D-8F24-2F0D550EFB3A}" type="pres">
      <dgm:prSet presAssocID="{98FD7575-67F6-A442-9BAB-8D04B96099EA}" presName="node" presStyleLbl="node1" presStyleIdx="5" presStyleCnt="11" custScaleX="67149" custLinFactX="-4567" custLinFactNeighborX="-100000" custLinFactNeighborY="-11438">
        <dgm:presLayoutVars>
          <dgm:bulletEnabled val="1"/>
        </dgm:presLayoutVars>
      </dgm:prSet>
      <dgm:spPr/>
      <dgm:t>
        <a:bodyPr/>
        <a:lstStyle/>
        <a:p>
          <a:endParaRPr lang="en-US"/>
        </a:p>
      </dgm:t>
    </dgm:pt>
    <dgm:pt modelId="{8C2B89FE-16C9-414C-AEAA-19BB518BA361}" type="pres">
      <dgm:prSet presAssocID="{0064973A-5C1A-E342-A403-978F36806E79}" presName="sibTrans" presStyleCnt="0"/>
      <dgm:spPr/>
      <dgm:t>
        <a:bodyPr/>
        <a:lstStyle/>
        <a:p>
          <a:endParaRPr lang="en-US"/>
        </a:p>
      </dgm:t>
    </dgm:pt>
    <dgm:pt modelId="{DCA33402-5CC2-B449-8445-E99B375BE8CE}" type="pres">
      <dgm:prSet presAssocID="{D75BF91F-7906-634D-8372-2306A0311EF1}" presName="node" presStyleLbl="node1" presStyleIdx="6" presStyleCnt="11" custScaleX="96670" custScaleY="120311" custLinFactX="-13417" custLinFactNeighborX="-100000" custLinFactNeighborY="-5488">
        <dgm:presLayoutVars>
          <dgm:bulletEnabled val="1"/>
        </dgm:presLayoutVars>
      </dgm:prSet>
      <dgm:spPr/>
      <dgm:t>
        <a:bodyPr/>
        <a:lstStyle/>
        <a:p>
          <a:endParaRPr lang="en-US"/>
        </a:p>
      </dgm:t>
    </dgm:pt>
    <dgm:pt modelId="{2F923C46-4EEC-BB45-B681-3C301BAFA7F6}" type="pres">
      <dgm:prSet presAssocID="{51BD6E22-06CA-5047-A81E-5FDCA8F5D37D}" presName="sibTrans" presStyleCnt="0"/>
      <dgm:spPr/>
      <dgm:t>
        <a:bodyPr/>
        <a:lstStyle/>
        <a:p>
          <a:endParaRPr lang="en-US"/>
        </a:p>
      </dgm:t>
    </dgm:pt>
    <dgm:pt modelId="{A39A6BA1-70A1-C64D-A061-C4AA5A371706}" type="pres">
      <dgm:prSet presAssocID="{C8BBB1C0-CB62-0741-BED7-ACB2C0A624D2}" presName="node" presStyleLbl="node1" presStyleIdx="7" presStyleCnt="11" custScaleX="75601" custScaleY="104196" custLinFactNeighborX="-93006" custLinFactNeighborY="3058">
        <dgm:presLayoutVars>
          <dgm:bulletEnabled val="1"/>
        </dgm:presLayoutVars>
      </dgm:prSet>
      <dgm:spPr/>
      <dgm:t>
        <a:bodyPr/>
        <a:lstStyle/>
        <a:p>
          <a:endParaRPr lang="en-US"/>
        </a:p>
      </dgm:t>
    </dgm:pt>
    <dgm:pt modelId="{1A8B2939-6F4F-0B45-96B4-33D77B582892}" type="pres">
      <dgm:prSet presAssocID="{95A1D13C-7A29-8240-B7E6-99259E462C4A}" presName="sibTrans" presStyleCnt="0"/>
      <dgm:spPr/>
      <dgm:t>
        <a:bodyPr/>
        <a:lstStyle/>
        <a:p>
          <a:endParaRPr lang="en-US"/>
        </a:p>
      </dgm:t>
    </dgm:pt>
    <dgm:pt modelId="{971FC7CB-0888-3848-8790-FD24ADEDB26C}" type="pres">
      <dgm:prSet presAssocID="{2ABC2D18-745B-2742-BBF9-C2C597D94A0F}" presName="node" presStyleLbl="node1" presStyleIdx="8" presStyleCnt="11" custLinFactX="100000" custLinFactY="-28033" custLinFactNeighborX="161663" custLinFactNeighborY="-100000">
        <dgm:presLayoutVars>
          <dgm:bulletEnabled val="1"/>
        </dgm:presLayoutVars>
      </dgm:prSet>
      <dgm:spPr/>
      <dgm:t>
        <a:bodyPr/>
        <a:lstStyle/>
        <a:p>
          <a:endParaRPr lang="en-US"/>
        </a:p>
      </dgm:t>
    </dgm:pt>
    <dgm:pt modelId="{CC95E439-5F57-EE4F-A2D6-DA3C9727EBD0}" type="pres">
      <dgm:prSet presAssocID="{F94FC9DD-BCF4-7E4D-97E3-C3AEC1C3E449}" presName="sibTrans" presStyleCnt="0"/>
      <dgm:spPr/>
      <dgm:t>
        <a:bodyPr/>
        <a:lstStyle/>
        <a:p>
          <a:endParaRPr lang="en-US"/>
        </a:p>
      </dgm:t>
    </dgm:pt>
    <dgm:pt modelId="{CF98CACE-2048-164A-9AC9-7AE1CFE7D37B}" type="pres">
      <dgm:prSet presAssocID="{CFA34232-AFAE-C14A-86CE-BA1015178FF3}" presName="node" presStyleLbl="node1" presStyleIdx="9" presStyleCnt="11" custLinFactX="-36059" custLinFactNeighborX="-100000" custLinFactNeighborY="11990">
        <dgm:presLayoutVars>
          <dgm:bulletEnabled val="1"/>
        </dgm:presLayoutVars>
      </dgm:prSet>
      <dgm:spPr/>
      <dgm:t>
        <a:bodyPr/>
        <a:lstStyle/>
        <a:p>
          <a:endParaRPr lang="en-US"/>
        </a:p>
      </dgm:t>
    </dgm:pt>
    <dgm:pt modelId="{9F0622D6-962E-4288-8967-F152037A9508}" type="pres">
      <dgm:prSet presAssocID="{C4A8F31B-2E02-9E41-8B85-1EA39AE18B01}" presName="sibTrans" presStyleCnt="0"/>
      <dgm:spPr/>
    </dgm:pt>
    <dgm:pt modelId="{2DAF6322-D16A-4C4E-8AD4-C6E5A795FDAE}" type="pres">
      <dgm:prSet presAssocID="{8DFB0FAE-8158-4496-A077-4EB1D8977D2F}" presName="node" presStyleLbl="node1" presStyleIdx="10" presStyleCnt="11" custLinFactX="-5472" custLinFactNeighborX="-100000" custLinFactNeighborY="11990">
        <dgm:presLayoutVars>
          <dgm:bulletEnabled val="1"/>
        </dgm:presLayoutVars>
      </dgm:prSet>
      <dgm:spPr/>
      <dgm:t>
        <a:bodyPr/>
        <a:lstStyle/>
        <a:p>
          <a:endParaRPr lang="en-US"/>
        </a:p>
      </dgm:t>
    </dgm:pt>
  </dgm:ptLst>
  <dgm:cxnLst>
    <dgm:cxn modelId="{0BB1C0E7-58D4-442C-B3D7-F3EF2C28ADBD}" type="presOf" srcId="{2ABC2D18-745B-2742-BBF9-C2C597D94A0F}" destId="{971FC7CB-0888-3848-8790-FD24ADEDB26C}" srcOrd="0" destOrd="0" presId="urn:microsoft.com/office/officeart/2005/8/layout/default#1"/>
    <dgm:cxn modelId="{7D50B550-9A1C-46E9-8032-7DEE053FFB68}" type="presOf" srcId="{69AC860E-2222-CA4C-8F62-198747C73703}" destId="{DBDE4EB0-6119-0E48-86F5-1F8940575559}" srcOrd="0" destOrd="0" presId="urn:microsoft.com/office/officeart/2005/8/layout/default#1"/>
    <dgm:cxn modelId="{D1AB421F-C101-4514-81A4-5E8BAF8C711D}" type="presOf" srcId="{98FD7575-67F6-A442-9BAB-8D04B96099EA}" destId="{206A38FD-B9BD-404D-8F24-2F0D550EFB3A}" srcOrd="0" destOrd="0" presId="urn:microsoft.com/office/officeart/2005/8/layout/default#1"/>
    <dgm:cxn modelId="{F1504B33-D628-DC4B-9435-2B6F2F1E43B7}" srcId="{2765DA2D-FE3C-2E47-ABF8-0EFAD41664B4}" destId="{CFA34232-AFAE-C14A-86CE-BA1015178FF3}" srcOrd="9" destOrd="0" parTransId="{9875FCF4-107B-5F45-9B1D-A48F0E35E418}" sibTransId="{C4A8F31B-2E02-9E41-8B85-1EA39AE18B01}"/>
    <dgm:cxn modelId="{76D44440-FEB0-4B14-907A-E33FAA811571}" type="presOf" srcId="{8DFB0FAE-8158-4496-A077-4EB1D8977D2F}" destId="{2DAF6322-D16A-4C4E-8AD4-C6E5A795FDAE}" srcOrd="0" destOrd="0" presId="urn:microsoft.com/office/officeart/2005/8/layout/default#1"/>
    <dgm:cxn modelId="{6488A0DC-42B4-7446-999E-6E4246D0D820}" srcId="{2765DA2D-FE3C-2E47-ABF8-0EFAD41664B4}" destId="{2839456E-318C-9C49-BD3E-6FF66E6E394E}" srcOrd="0" destOrd="0" parTransId="{8929BB06-86B8-6B4E-A3E0-4F5DF1CED742}" sibTransId="{2A2DD7C1-1B68-8948-8D0D-02BCF694A241}"/>
    <dgm:cxn modelId="{92BBFF84-740E-7047-BB99-FADD7FA45D84}" srcId="{2765DA2D-FE3C-2E47-ABF8-0EFAD41664B4}" destId="{C5F1579E-D34E-5640-A6F3-57AB18976100}" srcOrd="2" destOrd="0" parTransId="{6C91CDB2-8E41-2D40-9ADC-8E0E8C832DD3}" sibTransId="{4F85830D-925D-3042-8DF0-55156FA4B4D5}"/>
    <dgm:cxn modelId="{C92EC7C9-9395-4B26-BBFE-DE17F0C5F834}" srcId="{2765DA2D-FE3C-2E47-ABF8-0EFAD41664B4}" destId="{8DFB0FAE-8158-4496-A077-4EB1D8977D2F}" srcOrd="10" destOrd="0" parTransId="{7A2055DA-BAFB-41E1-B320-0FC4D1F8195D}" sibTransId="{1114FAAB-B2FF-4948-8534-A3AD2B91101E}"/>
    <dgm:cxn modelId="{ED27AC93-A309-8B42-A3D8-DA714502570E}" srcId="{2765DA2D-FE3C-2E47-ABF8-0EFAD41664B4}" destId="{C8BBB1C0-CB62-0741-BED7-ACB2C0A624D2}" srcOrd="7" destOrd="0" parTransId="{1C266876-A812-5F48-B770-EBA4C0F39346}" sibTransId="{95A1D13C-7A29-8240-B7E6-99259E462C4A}"/>
    <dgm:cxn modelId="{D71EC323-26AF-9244-AC6F-FB4D66E956F1}" srcId="{2765DA2D-FE3C-2E47-ABF8-0EFAD41664B4}" destId="{749AECBA-93E9-374B-9499-3F7CF180D458}" srcOrd="4" destOrd="0" parTransId="{204D952E-FCE2-4547-8B4C-9494C72124ED}" sibTransId="{8C5C9EEC-4661-0C4C-8DD4-DA554DF3BF9C}"/>
    <dgm:cxn modelId="{D38B5274-237F-7347-9DEE-460C7D069E90}" srcId="{2765DA2D-FE3C-2E47-ABF8-0EFAD41664B4}" destId="{69AC860E-2222-CA4C-8F62-198747C73703}" srcOrd="1" destOrd="0" parTransId="{E3D3A545-A557-A043-9E1A-1D325A929872}" sibTransId="{F7EED5E5-DFDD-744A-8CBA-CC958074AB3A}"/>
    <dgm:cxn modelId="{9769CCA1-9A71-4433-8650-B58953AD74FB}" type="presOf" srcId="{D75BF91F-7906-634D-8372-2306A0311EF1}" destId="{DCA33402-5CC2-B449-8445-E99B375BE8CE}" srcOrd="0" destOrd="0" presId="urn:microsoft.com/office/officeart/2005/8/layout/default#1"/>
    <dgm:cxn modelId="{41C11533-0A03-4781-8F8B-EBE6A6CBE348}" type="presOf" srcId="{CFA34232-AFAE-C14A-86CE-BA1015178FF3}" destId="{CF98CACE-2048-164A-9AC9-7AE1CFE7D37B}" srcOrd="0" destOrd="0" presId="urn:microsoft.com/office/officeart/2005/8/layout/default#1"/>
    <dgm:cxn modelId="{75550E91-7A13-684C-9274-D3F0E4B6D90C}" srcId="{2765DA2D-FE3C-2E47-ABF8-0EFAD41664B4}" destId="{5C76EE22-2D48-2D4F-BD5A-F86AC99FBF01}" srcOrd="3" destOrd="0" parTransId="{E9221FF9-C99D-DC44-B126-28CA79A9B2BB}" sibTransId="{5DE6DBD6-73D7-8E49-AD6A-642CC0C54B3B}"/>
    <dgm:cxn modelId="{56E3A472-CE1F-4C47-82B6-D3C5404A3104}" type="presOf" srcId="{5C76EE22-2D48-2D4F-BD5A-F86AC99FBF01}" destId="{4F4FF2BF-8A7C-804D-8A20-AB700E2B9416}" srcOrd="0" destOrd="0" presId="urn:microsoft.com/office/officeart/2005/8/layout/default#1"/>
    <dgm:cxn modelId="{40023F14-D623-5442-B60F-980E23F3FF0C}" srcId="{2765DA2D-FE3C-2E47-ABF8-0EFAD41664B4}" destId="{98FD7575-67F6-A442-9BAB-8D04B96099EA}" srcOrd="5" destOrd="0" parTransId="{28711A6F-C597-1C46-937C-0CE530D5264E}" sibTransId="{0064973A-5C1A-E342-A403-978F36806E79}"/>
    <dgm:cxn modelId="{E47097AA-2396-40B5-8922-A072489B4FC8}" type="presOf" srcId="{C5F1579E-D34E-5640-A6F3-57AB18976100}" destId="{8A22497D-D905-0148-A0AA-DF796CC57828}" srcOrd="0" destOrd="0" presId="urn:microsoft.com/office/officeart/2005/8/layout/default#1"/>
    <dgm:cxn modelId="{999B92CD-9E3A-4B18-860F-DAD1986D99E1}" type="presOf" srcId="{749AECBA-93E9-374B-9499-3F7CF180D458}" destId="{BF839CF8-A261-2F4D-8CDC-D99FA5C11781}" srcOrd="0" destOrd="0" presId="urn:microsoft.com/office/officeart/2005/8/layout/default#1"/>
    <dgm:cxn modelId="{A35A5F61-9363-4649-A033-0EFFC5E380E5}" type="presOf" srcId="{2765DA2D-FE3C-2E47-ABF8-0EFAD41664B4}" destId="{C3002466-1E65-9E48-A531-D5F957471352}" srcOrd="0" destOrd="0" presId="urn:microsoft.com/office/officeart/2005/8/layout/default#1"/>
    <dgm:cxn modelId="{08255487-DBE0-6343-BAD9-4F1C9E34E3D9}" srcId="{2765DA2D-FE3C-2E47-ABF8-0EFAD41664B4}" destId="{2ABC2D18-745B-2742-BBF9-C2C597D94A0F}" srcOrd="8" destOrd="0" parTransId="{71232290-302F-E64F-BDDB-0371FD345E35}" sibTransId="{F94FC9DD-BCF4-7E4D-97E3-C3AEC1C3E449}"/>
    <dgm:cxn modelId="{DC800534-19B6-4332-8E26-F666BF96A988}" type="presOf" srcId="{2839456E-318C-9C49-BD3E-6FF66E6E394E}" destId="{671F9B2C-A20F-904C-BB2F-07BA253DF0F1}" srcOrd="0" destOrd="0" presId="urn:microsoft.com/office/officeart/2005/8/layout/default#1"/>
    <dgm:cxn modelId="{1A998AB9-F349-E442-B553-043534489F1E}" srcId="{2765DA2D-FE3C-2E47-ABF8-0EFAD41664B4}" destId="{D75BF91F-7906-634D-8372-2306A0311EF1}" srcOrd="6" destOrd="0" parTransId="{890A0B04-1E73-6749-8D54-10775793DD1D}" sibTransId="{51BD6E22-06CA-5047-A81E-5FDCA8F5D37D}"/>
    <dgm:cxn modelId="{F2C9F138-A561-4896-801B-DC8874E0FA0C}" type="presOf" srcId="{C8BBB1C0-CB62-0741-BED7-ACB2C0A624D2}" destId="{A39A6BA1-70A1-C64D-A061-C4AA5A371706}" srcOrd="0" destOrd="0" presId="urn:microsoft.com/office/officeart/2005/8/layout/default#1"/>
    <dgm:cxn modelId="{F2A384B9-5CD3-4C38-B6FB-8A730B7BE5DF}" type="presParOf" srcId="{C3002466-1E65-9E48-A531-D5F957471352}" destId="{671F9B2C-A20F-904C-BB2F-07BA253DF0F1}" srcOrd="0" destOrd="0" presId="urn:microsoft.com/office/officeart/2005/8/layout/default#1"/>
    <dgm:cxn modelId="{F0B42F82-3010-4638-A4C7-DEF7596DB251}" type="presParOf" srcId="{C3002466-1E65-9E48-A531-D5F957471352}" destId="{A63B4877-C77F-8C45-BBF1-506AF306D5A0}" srcOrd="1" destOrd="0" presId="urn:microsoft.com/office/officeart/2005/8/layout/default#1"/>
    <dgm:cxn modelId="{A66CA7BA-2F26-4BE7-8C20-866EAD19D8DD}" type="presParOf" srcId="{C3002466-1E65-9E48-A531-D5F957471352}" destId="{DBDE4EB0-6119-0E48-86F5-1F8940575559}" srcOrd="2" destOrd="0" presId="urn:microsoft.com/office/officeart/2005/8/layout/default#1"/>
    <dgm:cxn modelId="{7B776089-5E81-4085-8D7E-F1B286575B9F}" type="presParOf" srcId="{C3002466-1E65-9E48-A531-D5F957471352}" destId="{A05C5C46-2213-5441-89F7-D4421CD47372}" srcOrd="3" destOrd="0" presId="urn:microsoft.com/office/officeart/2005/8/layout/default#1"/>
    <dgm:cxn modelId="{F17FCAEB-A747-421F-8509-876EA63EB38A}" type="presParOf" srcId="{C3002466-1E65-9E48-A531-D5F957471352}" destId="{8A22497D-D905-0148-A0AA-DF796CC57828}" srcOrd="4" destOrd="0" presId="urn:microsoft.com/office/officeart/2005/8/layout/default#1"/>
    <dgm:cxn modelId="{F7802815-B70D-43F0-A680-68ECF8115030}" type="presParOf" srcId="{C3002466-1E65-9E48-A531-D5F957471352}" destId="{8CA49F04-B0FA-6C47-A761-B7F6791120A1}" srcOrd="5" destOrd="0" presId="urn:microsoft.com/office/officeart/2005/8/layout/default#1"/>
    <dgm:cxn modelId="{FB956FAF-CA86-48FE-9721-AD3E5BDA08B2}" type="presParOf" srcId="{C3002466-1E65-9E48-A531-D5F957471352}" destId="{4F4FF2BF-8A7C-804D-8A20-AB700E2B9416}" srcOrd="6" destOrd="0" presId="urn:microsoft.com/office/officeart/2005/8/layout/default#1"/>
    <dgm:cxn modelId="{4D38E6B9-7ABE-4707-9CB3-4F5D061A4ACB}" type="presParOf" srcId="{C3002466-1E65-9E48-A531-D5F957471352}" destId="{295EC94C-0579-DA43-B013-C823880260DF}" srcOrd="7" destOrd="0" presId="urn:microsoft.com/office/officeart/2005/8/layout/default#1"/>
    <dgm:cxn modelId="{2932A7AE-2F43-479F-9983-617FC1A95720}" type="presParOf" srcId="{C3002466-1E65-9E48-A531-D5F957471352}" destId="{BF839CF8-A261-2F4D-8CDC-D99FA5C11781}" srcOrd="8" destOrd="0" presId="urn:microsoft.com/office/officeart/2005/8/layout/default#1"/>
    <dgm:cxn modelId="{EC4DA5CB-FD46-4C92-A93F-9D3BE34DA319}" type="presParOf" srcId="{C3002466-1E65-9E48-A531-D5F957471352}" destId="{568F4A33-5F08-6E4B-B138-82C399E641CD}" srcOrd="9" destOrd="0" presId="urn:microsoft.com/office/officeart/2005/8/layout/default#1"/>
    <dgm:cxn modelId="{8EB9C769-615B-44D2-9556-1D7E33776B5D}" type="presParOf" srcId="{C3002466-1E65-9E48-A531-D5F957471352}" destId="{206A38FD-B9BD-404D-8F24-2F0D550EFB3A}" srcOrd="10" destOrd="0" presId="urn:microsoft.com/office/officeart/2005/8/layout/default#1"/>
    <dgm:cxn modelId="{832C121C-E4DD-4A46-9B14-42CD2B0C69BC}" type="presParOf" srcId="{C3002466-1E65-9E48-A531-D5F957471352}" destId="{8C2B89FE-16C9-414C-AEAA-19BB518BA361}" srcOrd="11" destOrd="0" presId="urn:microsoft.com/office/officeart/2005/8/layout/default#1"/>
    <dgm:cxn modelId="{8662640A-6A8C-42AC-B1DB-01789A854CE2}" type="presParOf" srcId="{C3002466-1E65-9E48-A531-D5F957471352}" destId="{DCA33402-5CC2-B449-8445-E99B375BE8CE}" srcOrd="12" destOrd="0" presId="urn:microsoft.com/office/officeart/2005/8/layout/default#1"/>
    <dgm:cxn modelId="{1C99B184-3EE3-4AD2-885F-E61534C6FF4D}" type="presParOf" srcId="{C3002466-1E65-9E48-A531-D5F957471352}" destId="{2F923C46-4EEC-BB45-B681-3C301BAFA7F6}" srcOrd="13" destOrd="0" presId="urn:microsoft.com/office/officeart/2005/8/layout/default#1"/>
    <dgm:cxn modelId="{33B7042E-AA52-45A9-8D07-F98626A074DB}" type="presParOf" srcId="{C3002466-1E65-9E48-A531-D5F957471352}" destId="{A39A6BA1-70A1-C64D-A061-C4AA5A371706}" srcOrd="14" destOrd="0" presId="urn:microsoft.com/office/officeart/2005/8/layout/default#1"/>
    <dgm:cxn modelId="{DF92B8F0-14C9-4EC1-B244-A2236B324ADD}" type="presParOf" srcId="{C3002466-1E65-9E48-A531-D5F957471352}" destId="{1A8B2939-6F4F-0B45-96B4-33D77B582892}" srcOrd="15" destOrd="0" presId="urn:microsoft.com/office/officeart/2005/8/layout/default#1"/>
    <dgm:cxn modelId="{BB517672-20B5-44B3-9407-C76F2BA0080B}" type="presParOf" srcId="{C3002466-1E65-9E48-A531-D5F957471352}" destId="{971FC7CB-0888-3848-8790-FD24ADEDB26C}" srcOrd="16" destOrd="0" presId="urn:microsoft.com/office/officeart/2005/8/layout/default#1"/>
    <dgm:cxn modelId="{937CB4A4-4491-44F2-93EA-36D6078F5C1D}" type="presParOf" srcId="{C3002466-1E65-9E48-A531-D5F957471352}" destId="{CC95E439-5F57-EE4F-A2D6-DA3C9727EBD0}" srcOrd="17" destOrd="0" presId="urn:microsoft.com/office/officeart/2005/8/layout/default#1"/>
    <dgm:cxn modelId="{4900E714-DA98-49C2-AEEF-202C746FCFB8}" type="presParOf" srcId="{C3002466-1E65-9E48-A531-D5F957471352}" destId="{CF98CACE-2048-164A-9AC9-7AE1CFE7D37B}" srcOrd="18" destOrd="0" presId="urn:microsoft.com/office/officeart/2005/8/layout/default#1"/>
    <dgm:cxn modelId="{B39276DA-0974-40EB-B34C-D2DD08D3D8D6}" type="presParOf" srcId="{C3002466-1E65-9E48-A531-D5F957471352}" destId="{9F0622D6-962E-4288-8967-F152037A9508}" srcOrd="19" destOrd="0" presId="urn:microsoft.com/office/officeart/2005/8/layout/default#1"/>
    <dgm:cxn modelId="{5BEA67F9-FC04-4438-BB72-2186BBEFD69B}" type="presParOf" srcId="{C3002466-1E65-9E48-A531-D5F957471352}" destId="{2DAF6322-D16A-4C4E-8AD4-C6E5A795FDAE}" srcOrd="2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22B892DB-EAED-C144-A168-6EA16118CD61}" type="doc">
      <dgm:prSet loTypeId="urn:microsoft.com/office/officeart/2005/8/layout/arrow6" loCatId="" qsTypeId="urn:microsoft.com/office/officeart/2005/8/quickstyle/simple4" qsCatId="simple" csTypeId="urn:microsoft.com/office/officeart/2005/8/colors/accent1_2" csCatId="accent1" phldr="1"/>
      <dgm:spPr/>
      <dgm:t>
        <a:bodyPr/>
        <a:lstStyle/>
        <a:p>
          <a:endParaRPr lang="en-US"/>
        </a:p>
      </dgm:t>
    </dgm:pt>
    <dgm:pt modelId="{4D4D1C97-9E22-C346-893B-CD093523B654}">
      <dgm:prSet custT="1"/>
      <dgm:spPr/>
      <dgm:t>
        <a:bodyPr/>
        <a:lstStyle/>
        <a:p>
          <a:pPr algn="l" rtl="0"/>
          <a:r>
            <a:rPr lang="en-US" sz="2000" b="1" dirty="0" smtClean="0">
              <a:solidFill>
                <a:srgbClr val="000000"/>
              </a:solidFill>
              <a:latin typeface="Calibri"/>
              <a:cs typeface="Calibri"/>
            </a:rPr>
            <a:t>The commission has drawn up a list of dos’ and don’ts’ to be followed by candidates and political parties after the announcement of elections and till the completion of the process of election.</a:t>
          </a:r>
          <a:endParaRPr lang="en-US" sz="2000" b="1" dirty="0">
            <a:solidFill>
              <a:srgbClr val="000000"/>
            </a:solidFill>
            <a:latin typeface="Calibri"/>
            <a:cs typeface="Calibri"/>
          </a:endParaRPr>
        </a:p>
      </dgm:t>
    </dgm:pt>
    <dgm:pt modelId="{CC3A98D3-07E1-A143-B74D-C341F1836E7D}" type="parTrans" cxnId="{4601DF68-78ED-C34C-948F-A6BB2D218AE0}">
      <dgm:prSet/>
      <dgm:spPr/>
      <dgm:t>
        <a:bodyPr/>
        <a:lstStyle/>
        <a:p>
          <a:endParaRPr lang="en-US" sz="1800" b="1">
            <a:latin typeface="Calibri"/>
            <a:cs typeface="Calibri"/>
          </a:endParaRPr>
        </a:p>
      </dgm:t>
    </dgm:pt>
    <dgm:pt modelId="{85D4E1AD-403C-A24B-A4F0-A359D216F237}" type="sibTrans" cxnId="{4601DF68-78ED-C34C-948F-A6BB2D218AE0}">
      <dgm:prSet/>
      <dgm:spPr/>
      <dgm:t>
        <a:bodyPr/>
        <a:lstStyle/>
        <a:p>
          <a:endParaRPr lang="en-US" sz="1800" b="1">
            <a:latin typeface="Calibri"/>
            <a:cs typeface="Calibri"/>
          </a:endParaRPr>
        </a:p>
      </dgm:t>
    </dgm:pt>
    <dgm:pt modelId="{2263C026-3F4A-E94A-A4B4-610CA30512BB}">
      <dgm:prSet custT="1"/>
      <dgm:spPr/>
      <dgm:t>
        <a:bodyPr/>
        <a:lstStyle/>
        <a:p>
          <a:pPr algn="r" rtl="0"/>
          <a:r>
            <a:rPr lang="en-US" sz="2000" b="1" dirty="0" smtClean="0">
              <a:solidFill>
                <a:srgbClr val="000000"/>
              </a:solidFill>
              <a:latin typeface="Calibri"/>
              <a:cs typeface="Calibri"/>
            </a:rPr>
            <a:t>The list of dos’ and don’ts’ is only illustrative and not exhaustive and is not intended to substitute or modify other detailed directions/instructions on the above subjects, which must be strictly observed and followed. </a:t>
          </a:r>
          <a:endParaRPr lang="en-US" sz="2000" b="1" dirty="0">
            <a:solidFill>
              <a:srgbClr val="000000"/>
            </a:solidFill>
            <a:latin typeface="Calibri"/>
            <a:cs typeface="Calibri"/>
          </a:endParaRPr>
        </a:p>
      </dgm:t>
    </dgm:pt>
    <dgm:pt modelId="{786EAAC2-6CA5-5242-82CC-46DD65D5EACA}" type="parTrans" cxnId="{BA09A4A7-1953-4C4E-8C01-2FD5FAEDA6FF}">
      <dgm:prSet/>
      <dgm:spPr/>
      <dgm:t>
        <a:bodyPr/>
        <a:lstStyle/>
        <a:p>
          <a:endParaRPr lang="en-US" sz="1800" b="1">
            <a:latin typeface="Calibri"/>
            <a:cs typeface="Calibri"/>
          </a:endParaRPr>
        </a:p>
      </dgm:t>
    </dgm:pt>
    <dgm:pt modelId="{985CA9CB-46C3-D04D-B102-32B979D5E681}" type="sibTrans" cxnId="{BA09A4A7-1953-4C4E-8C01-2FD5FAEDA6FF}">
      <dgm:prSet/>
      <dgm:spPr/>
      <dgm:t>
        <a:bodyPr/>
        <a:lstStyle/>
        <a:p>
          <a:endParaRPr lang="en-US" sz="1800" b="1">
            <a:latin typeface="Calibri"/>
            <a:cs typeface="Calibri"/>
          </a:endParaRPr>
        </a:p>
      </dgm:t>
    </dgm:pt>
    <dgm:pt modelId="{79B4E32E-F245-6849-B1DF-2D119D5FB6D4}" type="pres">
      <dgm:prSet presAssocID="{22B892DB-EAED-C144-A168-6EA16118CD61}" presName="compositeShape" presStyleCnt="0">
        <dgm:presLayoutVars>
          <dgm:chMax val="2"/>
          <dgm:dir/>
          <dgm:resizeHandles val="exact"/>
        </dgm:presLayoutVars>
      </dgm:prSet>
      <dgm:spPr/>
      <dgm:t>
        <a:bodyPr/>
        <a:lstStyle/>
        <a:p>
          <a:endParaRPr lang="en-US"/>
        </a:p>
      </dgm:t>
    </dgm:pt>
    <dgm:pt modelId="{3A5921DB-C4FC-534A-9FCD-7A36BA3E6723}" type="pres">
      <dgm:prSet presAssocID="{22B892DB-EAED-C144-A168-6EA16118CD61}" presName="ribbon" presStyleLbl="node1" presStyleIdx="0" presStyleCnt="1" custScaleY="128814" custLinFactNeighborY="23755">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10BF8271-8017-8747-B122-AD9C24649E92}" type="pres">
      <dgm:prSet presAssocID="{22B892DB-EAED-C144-A168-6EA16118CD61}" presName="leftArrowText" presStyleLbl="node1" presStyleIdx="0" presStyleCnt="1" custScaleX="108016" custLinFactNeighborX="4533" custLinFactNeighborY="45613">
        <dgm:presLayoutVars>
          <dgm:chMax val="0"/>
          <dgm:bulletEnabled val="1"/>
        </dgm:presLayoutVars>
      </dgm:prSet>
      <dgm:spPr/>
      <dgm:t>
        <a:bodyPr/>
        <a:lstStyle/>
        <a:p>
          <a:endParaRPr lang="en-US"/>
        </a:p>
      </dgm:t>
    </dgm:pt>
    <dgm:pt modelId="{58C5EEE6-9C30-D44D-B794-90A21C08F967}" type="pres">
      <dgm:prSet presAssocID="{22B892DB-EAED-C144-A168-6EA16118CD61}" presName="rightArrowText" presStyleLbl="node1" presStyleIdx="0" presStyleCnt="1" custScaleX="100000" custLinFactNeighborX="-6117" custLinFactNeighborY="60403">
        <dgm:presLayoutVars>
          <dgm:chMax val="0"/>
          <dgm:bulletEnabled val="1"/>
        </dgm:presLayoutVars>
      </dgm:prSet>
      <dgm:spPr/>
      <dgm:t>
        <a:bodyPr/>
        <a:lstStyle/>
        <a:p>
          <a:endParaRPr lang="en-US"/>
        </a:p>
      </dgm:t>
    </dgm:pt>
  </dgm:ptLst>
  <dgm:cxnLst>
    <dgm:cxn modelId="{EE81C09D-F678-4662-90B9-64BAD827BED0}" type="presOf" srcId="{22B892DB-EAED-C144-A168-6EA16118CD61}" destId="{79B4E32E-F245-6849-B1DF-2D119D5FB6D4}" srcOrd="0" destOrd="0" presId="urn:microsoft.com/office/officeart/2005/8/layout/arrow6"/>
    <dgm:cxn modelId="{4601DF68-78ED-C34C-948F-A6BB2D218AE0}" srcId="{22B892DB-EAED-C144-A168-6EA16118CD61}" destId="{4D4D1C97-9E22-C346-893B-CD093523B654}" srcOrd="0" destOrd="0" parTransId="{CC3A98D3-07E1-A143-B74D-C341F1836E7D}" sibTransId="{85D4E1AD-403C-A24B-A4F0-A359D216F237}"/>
    <dgm:cxn modelId="{F75F8452-E227-411A-911D-4D5DC523B7FF}" type="presOf" srcId="{4D4D1C97-9E22-C346-893B-CD093523B654}" destId="{10BF8271-8017-8747-B122-AD9C24649E92}" srcOrd="0" destOrd="0" presId="urn:microsoft.com/office/officeart/2005/8/layout/arrow6"/>
    <dgm:cxn modelId="{BA09A4A7-1953-4C4E-8C01-2FD5FAEDA6FF}" srcId="{22B892DB-EAED-C144-A168-6EA16118CD61}" destId="{2263C026-3F4A-E94A-A4B4-610CA30512BB}" srcOrd="1" destOrd="0" parTransId="{786EAAC2-6CA5-5242-82CC-46DD65D5EACA}" sibTransId="{985CA9CB-46C3-D04D-B102-32B979D5E681}"/>
    <dgm:cxn modelId="{185A0B49-1ACB-4802-A78C-6AC3B43526C3}" type="presOf" srcId="{2263C026-3F4A-E94A-A4B4-610CA30512BB}" destId="{58C5EEE6-9C30-D44D-B794-90A21C08F967}" srcOrd="0" destOrd="0" presId="urn:microsoft.com/office/officeart/2005/8/layout/arrow6"/>
    <dgm:cxn modelId="{1E439474-B281-4E98-9D4A-DFBA98AA90D4}" type="presParOf" srcId="{79B4E32E-F245-6849-B1DF-2D119D5FB6D4}" destId="{3A5921DB-C4FC-534A-9FCD-7A36BA3E6723}" srcOrd="0" destOrd="0" presId="urn:microsoft.com/office/officeart/2005/8/layout/arrow6"/>
    <dgm:cxn modelId="{95BBB9E8-11D9-43B1-90DA-DC420104540A}" type="presParOf" srcId="{79B4E32E-F245-6849-B1DF-2D119D5FB6D4}" destId="{10BF8271-8017-8747-B122-AD9C24649E92}" srcOrd="1" destOrd="0" presId="urn:microsoft.com/office/officeart/2005/8/layout/arrow6"/>
    <dgm:cxn modelId="{60182B6E-CD39-4310-A9EF-37A9A2F3121A}" type="presParOf" srcId="{79B4E32E-F245-6849-B1DF-2D119D5FB6D4}" destId="{58C5EEE6-9C30-D44D-B794-90A21C08F967}"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65DA2D-FE3C-2E47-ABF8-0EFAD41664B4}" type="doc">
      <dgm:prSet loTypeId="urn:microsoft.com/office/officeart/2005/8/layout/default#1" loCatId="" qsTypeId="urn:microsoft.com/office/officeart/2005/8/quickstyle/simple1" qsCatId="simple" csTypeId="urn:microsoft.com/office/officeart/2005/8/colors/colorful1#1" csCatId="colorful" phldr="1"/>
      <dgm:spPr/>
      <dgm:t>
        <a:bodyPr/>
        <a:lstStyle/>
        <a:p>
          <a:endParaRPr lang="en-US"/>
        </a:p>
      </dgm:t>
    </dgm:pt>
    <dgm:pt modelId="{2839456E-318C-9C49-BD3E-6FF66E6E394E}">
      <dgm:prSet phldrT="[Text]" custT="1"/>
      <dgm:spPr/>
      <dgm:t>
        <a:bodyPr/>
        <a:lstStyle/>
        <a:p>
          <a:endParaRPr lang="en-US" sz="1800" b="1" dirty="0">
            <a:latin typeface="Calibri"/>
            <a:cs typeface="Calibri"/>
          </a:endParaRPr>
        </a:p>
      </dgm:t>
    </dgm:pt>
    <dgm:pt modelId="{8929BB06-86B8-6B4E-A3E0-4F5DF1CED742}" type="parTrans" cxnId="{6488A0DC-42B4-7446-999E-6E4246D0D820}">
      <dgm:prSet/>
      <dgm:spPr/>
      <dgm:t>
        <a:bodyPr/>
        <a:lstStyle/>
        <a:p>
          <a:endParaRPr lang="en-US" sz="1800" b="1">
            <a:solidFill>
              <a:srgbClr val="000000"/>
            </a:solidFill>
            <a:latin typeface="Calibri"/>
            <a:cs typeface="Calibri"/>
          </a:endParaRPr>
        </a:p>
      </dgm:t>
    </dgm:pt>
    <dgm:pt modelId="{2A2DD7C1-1B68-8948-8D0D-02BCF694A241}" type="sibTrans" cxnId="{6488A0DC-42B4-7446-999E-6E4246D0D820}">
      <dgm:prSet/>
      <dgm:spPr/>
      <dgm:t>
        <a:bodyPr/>
        <a:lstStyle/>
        <a:p>
          <a:endParaRPr lang="en-US" sz="1800" b="1">
            <a:solidFill>
              <a:srgbClr val="000000"/>
            </a:solidFill>
            <a:latin typeface="Calibri"/>
            <a:cs typeface="Calibri"/>
          </a:endParaRPr>
        </a:p>
      </dgm:t>
    </dgm:pt>
    <dgm:pt modelId="{98FD7575-67F6-A442-9BAB-8D04B96099EA}">
      <dgm:prSet phldrT="[Text]" custT="1"/>
      <dgm:spPr/>
      <dgm:t>
        <a:bodyPr/>
        <a:lstStyle/>
        <a:p>
          <a:r>
            <a:rPr lang="en-US" sz="1800" b="1" dirty="0" smtClean="0">
              <a:latin typeface="Calibri"/>
              <a:cs typeface="Calibri"/>
            </a:rPr>
            <a:t>5</a:t>
          </a:r>
          <a:br>
            <a:rPr lang="en-US" sz="1800" b="1" dirty="0" smtClean="0">
              <a:latin typeface="Calibri"/>
              <a:cs typeface="Calibri"/>
            </a:rPr>
          </a:br>
          <a:r>
            <a:rPr lang="en-US" sz="1800" b="1" dirty="0" smtClean="0">
              <a:latin typeface="Calibri"/>
              <a:cs typeface="Calibri"/>
            </a:rPr>
            <a:t>MCC &amp; Ban on transfer</a:t>
          </a:r>
          <a:endParaRPr lang="en-US" sz="1800" b="1" dirty="0">
            <a:latin typeface="Calibri"/>
            <a:cs typeface="Calibri"/>
          </a:endParaRPr>
        </a:p>
      </dgm:t>
    </dgm:pt>
    <dgm:pt modelId="{28711A6F-C597-1C46-937C-0CE530D5264E}" type="parTrans" cxnId="{40023F14-D623-5442-B60F-980E23F3FF0C}">
      <dgm:prSet/>
      <dgm:spPr/>
      <dgm:t>
        <a:bodyPr/>
        <a:lstStyle/>
        <a:p>
          <a:endParaRPr lang="en-US" sz="1800" b="1">
            <a:solidFill>
              <a:srgbClr val="000000"/>
            </a:solidFill>
            <a:latin typeface="Calibri"/>
            <a:cs typeface="Calibri"/>
          </a:endParaRPr>
        </a:p>
      </dgm:t>
    </dgm:pt>
    <dgm:pt modelId="{0064973A-5C1A-E342-A403-978F36806E79}" type="sibTrans" cxnId="{40023F14-D623-5442-B60F-980E23F3FF0C}">
      <dgm:prSet/>
      <dgm:spPr/>
      <dgm:t>
        <a:bodyPr/>
        <a:lstStyle/>
        <a:p>
          <a:endParaRPr lang="en-US" sz="1800" b="1">
            <a:solidFill>
              <a:srgbClr val="000000"/>
            </a:solidFill>
            <a:latin typeface="Calibri"/>
            <a:cs typeface="Calibri"/>
          </a:endParaRPr>
        </a:p>
      </dgm:t>
    </dgm:pt>
    <dgm:pt modelId="{D75BF91F-7906-634D-8372-2306A0311EF1}">
      <dgm:prSet phldrT="[Text]" custT="1"/>
      <dgm:spPr/>
      <dgm:t>
        <a:bodyPr/>
        <a:lstStyle/>
        <a:p>
          <a:endParaRPr lang="en-US" sz="1800" b="1" dirty="0">
            <a:latin typeface="Calibri"/>
            <a:cs typeface="Calibri"/>
          </a:endParaRPr>
        </a:p>
      </dgm:t>
    </dgm:pt>
    <dgm:pt modelId="{890A0B04-1E73-6749-8D54-10775793DD1D}" type="parTrans" cxnId="{1A998AB9-F349-E442-B553-043534489F1E}">
      <dgm:prSet/>
      <dgm:spPr/>
      <dgm:t>
        <a:bodyPr/>
        <a:lstStyle/>
        <a:p>
          <a:endParaRPr lang="en-US" sz="1800" b="1">
            <a:solidFill>
              <a:srgbClr val="000000"/>
            </a:solidFill>
            <a:latin typeface="Calibri"/>
            <a:cs typeface="Calibri"/>
          </a:endParaRPr>
        </a:p>
      </dgm:t>
    </dgm:pt>
    <dgm:pt modelId="{51BD6E22-06CA-5047-A81E-5FDCA8F5D37D}" type="sibTrans" cxnId="{1A998AB9-F349-E442-B553-043534489F1E}">
      <dgm:prSet/>
      <dgm:spPr/>
      <dgm:t>
        <a:bodyPr/>
        <a:lstStyle/>
        <a:p>
          <a:endParaRPr lang="en-US" sz="1800" b="1">
            <a:solidFill>
              <a:srgbClr val="000000"/>
            </a:solidFill>
            <a:latin typeface="Calibri"/>
            <a:cs typeface="Calibri"/>
          </a:endParaRPr>
        </a:p>
      </dgm:t>
    </dgm:pt>
    <dgm:pt modelId="{C8BBB1C0-CB62-0741-BED7-ACB2C0A624D2}">
      <dgm:prSet phldrT="[Text]" custT="1"/>
      <dgm:spPr/>
      <dgm:t>
        <a:bodyPr/>
        <a:lstStyle/>
        <a:p>
          <a:endParaRPr lang="en-US" sz="1800" b="1" dirty="0">
            <a:latin typeface="Calibri"/>
            <a:cs typeface="Calibri"/>
          </a:endParaRPr>
        </a:p>
      </dgm:t>
    </dgm:pt>
    <dgm:pt modelId="{1C266876-A812-5F48-B770-EBA4C0F39346}" type="parTrans" cxnId="{ED27AC93-A309-8B42-A3D8-DA714502570E}">
      <dgm:prSet/>
      <dgm:spPr/>
      <dgm:t>
        <a:bodyPr/>
        <a:lstStyle/>
        <a:p>
          <a:endParaRPr lang="en-US" sz="1800" b="1">
            <a:solidFill>
              <a:srgbClr val="000000"/>
            </a:solidFill>
            <a:latin typeface="Calibri"/>
            <a:cs typeface="Calibri"/>
          </a:endParaRPr>
        </a:p>
      </dgm:t>
    </dgm:pt>
    <dgm:pt modelId="{95A1D13C-7A29-8240-B7E6-99259E462C4A}" type="sibTrans" cxnId="{ED27AC93-A309-8B42-A3D8-DA714502570E}">
      <dgm:prSet/>
      <dgm:spPr/>
      <dgm:t>
        <a:bodyPr/>
        <a:lstStyle/>
        <a:p>
          <a:endParaRPr lang="en-US" sz="1800" b="1">
            <a:solidFill>
              <a:srgbClr val="000000"/>
            </a:solidFill>
            <a:latin typeface="Calibri"/>
            <a:cs typeface="Calibri"/>
          </a:endParaRPr>
        </a:p>
      </dgm:t>
    </dgm:pt>
    <dgm:pt modelId="{2ABC2D18-745B-2742-BBF9-C2C597D94A0F}">
      <dgm:prSet phldrT="[Text]" custT="1"/>
      <dgm:spPr/>
      <dgm:t>
        <a:bodyPr/>
        <a:lstStyle/>
        <a:p>
          <a:endParaRPr lang="en-US" sz="1800" b="1" dirty="0">
            <a:latin typeface="Calibri"/>
            <a:cs typeface="Calibri"/>
          </a:endParaRPr>
        </a:p>
      </dgm:t>
    </dgm:pt>
    <dgm:pt modelId="{71232290-302F-E64F-BDDB-0371FD345E35}" type="parTrans" cxnId="{08255487-DBE0-6343-BAD9-4F1C9E34E3D9}">
      <dgm:prSet/>
      <dgm:spPr/>
      <dgm:t>
        <a:bodyPr/>
        <a:lstStyle/>
        <a:p>
          <a:endParaRPr lang="en-US" sz="1800" b="1">
            <a:solidFill>
              <a:srgbClr val="000000"/>
            </a:solidFill>
            <a:latin typeface="Calibri"/>
            <a:cs typeface="Calibri"/>
          </a:endParaRPr>
        </a:p>
      </dgm:t>
    </dgm:pt>
    <dgm:pt modelId="{F94FC9DD-BCF4-7E4D-97E3-C3AEC1C3E449}" type="sibTrans" cxnId="{08255487-DBE0-6343-BAD9-4F1C9E34E3D9}">
      <dgm:prSet/>
      <dgm:spPr/>
      <dgm:t>
        <a:bodyPr/>
        <a:lstStyle/>
        <a:p>
          <a:endParaRPr lang="en-US" sz="1800" b="1">
            <a:solidFill>
              <a:srgbClr val="000000"/>
            </a:solidFill>
            <a:latin typeface="Calibri"/>
            <a:cs typeface="Calibri"/>
          </a:endParaRPr>
        </a:p>
      </dgm:t>
    </dgm:pt>
    <dgm:pt modelId="{CFA34232-AFAE-C14A-86CE-BA1015178FF3}">
      <dgm:prSet phldrT="[Text]" custT="1"/>
      <dgm:spPr/>
      <dgm:t>
        <a:bodyPr/>
        <a:lstStyle/>
        <a:p>
          <a:endParaRPr lang="en-US" sz="1800" b="1" dirty="0">
            <a:latin typeface="Calibri"/>
            <a:cs typeface="Calibri"/>
          </a:endParaRPr>
        </a:p>
      </dgm:t>
    </dgm:pt>
    <dgm:pt modelId="{C4A8F31B-2E02-9E41-8B85-1EA39AE18B01}" type="sibTrans" cxnId="{F1504B33-D628-DC4B-9435-2B6F2F1E43B7}">
      <dgm:prSet/>
      <dgm:spPr/>
      <dgm:t>
        <a:bodyPr/>
        <a:lstStyle/>
        <a:p>
          <a:endParaRPr lang="en-US" sz="1800">
            <a:latin typeface="Calibri"/>
            <a:cs typeface="Calibri"/>
          </a:endParaRPr>
        </a:p>
      </dgm:t>
    </dgm:pt>
    <dgm:pt modelId="{9875FCF4-107B-5F45-9B1D-A48F0E35E418}" type="parTrans" cxnId="{F1504B33-D628-DC4B-9435-2B6F2F1E43B7}">
      <dgm:prSet/>
      <dgm:spPr/>
      <dgm:t>
        <a:bodyPr/>
        <a:lstStyle/>
        <a:p>
          <a:endParaRPr lang="en-US" sz="1800">
            <a:latin typeface="Calibri"/>
            <a:cs typeface="Calibri"/>
          </a:endParaRPr>
        </a:p>
      </dgm:t>
    </dgm:pt>
    <dgm:pt modelId="{8DFB0FAE-8158-4496-A077-4EB1D8977D2F}">
      <dgm:prSet phldrT="[Text]"/>
      <dgm:spPr/>
      <dgm:t>
        <a:bodyPr/>
        <a:lstStyle/>
        <a:p>
          <a:endParaRPr lang="en-US" b="0" dirty="0">
            <a:latin typeface="Calibri"/>
            <a:cs typeface="Calibri"/>
          </a:endParaRPr>
        </a:p>
      </dgm:t>
    </dgm:pt>
    <dgm:pt modelId="{7A2055DA-BAFB-41E1-B320-0FC4D1F8195D}" type="parTrans" cxnId="{C92EC7C9-9395-4B26-BBFE-DE17F0C5F834}">
      <dgm:prSet/>
      <dgm:spPr/>
      <dgm:t>
        <a:bodyPr/>
        <a:lstStyle/>
        <a:p>
          <a:endParaRPr lang="en-US"/>
        </a:p>
      </dgm:t>
    </dgm:pt>
    <dgm:pt modelId="{1114FAAB-B2FF-4948-8534-A3AD2B91101E}" type="sibTrans" cxnId="{C92EC7C9-9395-4B26-BBFE-DE17F0C5F834}">
      <dgm:prSet/>
      <dgm:spPr/>
      <dgm:t>
        <a:bodyPr/>
        <a:lstStyle/>
        <a:p>
          <a:endParaRPr lang="en-US"/>
        </a:p>
      </dgm:t>
    </dgm:pt>
    <dgm:pt modelId="{749AECBA-93E9-374B-9499-3F7CF180D458}">
      <dgm:prSet phldrT="[Text]" custT="1"/>
      <dgm:spPr/>
      <dgm:t>
        <a:bodyPr/>
        <a:lstStyle/>
        <a:p>
          <a:endParaRPr lang="en-US" sz="1800" b="1" dirty="0">
            <a:latin typeface="Calibri"/>
            <a:cs typeface="Calibri"/>
          </a:endParaRPr>
        </a:p>
      </dgm:t>
    </dgm:pt>
    <dgm:pt modelId="{8C5C9EEC-4661-0C4C-8DD4-DA554DF3BF9C}" type="sibTrans" cxnId="{D71EC323-26AF-9244-AC6F-FB4D66E956F1}">
      <dgm:prSet/>
      <dgm:spPr/>
      <dgm:t>
        <a:bodyPr/>
        <a:lstStyle/>
        <a:p>
          <a:endParaRPr lang="en-US"/>
        </a:p>
      </dgm:t>
    </dgm:pt>
    <dgm:pt modelId="{204D952E-FCE2-4547-8B4C-9494C72124ED}" type="parTrans" cxnId="{D71EC323-26AF-9244-AC6F-FB4D66E956F1}">
      <dgm:prSet/>
      <dgm:spPr/>
      <dgm:t>
        <a:bodyPr/>
        <a:lstStyle/>
        <a:p>
          <a:endParaRPr lang="en-US"/>
        </a:p>
      </dgm:t>
    </dgm:pt>
    <dgm:pt modelId="{5C76EE22-2D48-2D4F-BD5A-F86AC99FBF01}">
      <dgm:prSet phldrT="[Text]" custT="1"/>
      <dgm:spPr/>
      <dgm:t>
        <a:bodyPr/>
        <a:lstStyle/>
        <a:p>
          <a:endParaRPr lang="en-US" sz="1800" b="1" dirty="0">
            <a:latin typeface="Calibri"/>
            <a:cs typeface="Calibri"/>
          </a:endParaRPr>
        </a:p>
      </dgm:t>
    </dgm:pt>
    <dgm:pt modelId="{5DE6DBD6-73D7-8E49-AD6A-642CC0C54B3B}" type="sibTrans" cxnId="{75550E91-7A13-684C-9274-D3F0E4B6D90C}">
      <dgm:prSet/>
      <dgm:spPr/>
      <dgm:t>
        <a:bodyPr/>
        <a:lstStyle/>
        <a:p>
          <a:endParaRPr lang="en-US"/>
        </a:p>
      </dgm:t>
    </dgm:pt>
    <dgm:pt modelId="{E9221FF9-C99D-DC44-B126-28CA79A9B2BB}" type="parTrans" cxnId="{75550E91-7A13-684C-9274-D3F0E4B6D90C}">
      <dgm:prSet/>
      <dgm:spPr/>
      <dgm:t>
        <a:bodyPr/>
        <a:lstStyle/>
        <a:p>
          <a:endParaRPr lang="en-US"/>
        </a:p>
      </dgm:t>
    </dgm:pt>
    <dgm:pt modelId="{C5F1579E-D34E-5640-A6F3-57AB18976100}">
      <dgm:prSet phldrT="[Text]" custT="1"/>
      <dgm:spPr/>
      <dgm:t>
        <a:bodyPr/>
        <a:lstStyle/>
        <a:p>
          <a:endParaRPr lang="en-US" sz="1800" b="1" dirty="0">
            <a:latin typeface="Calibri"/>
            <a:cs typeface="Calibri"/>
          </a:endParaRPr>
        </a:p>
      </dgm:t>
    </dgm:pt>
    <dgm:pt modelId="{4F85830D-925D-3042-8DF0-55156FA4B4D5}" type="sibTrans" cxnId="{92BBFF84-740E-7047-BB99-FADD7FA45D84}">
      <dgm:prSet/>
      <dgm:spPr/>
      <dgm:t>
        <a:bodyPr/>
        <a:lstStyle/>
        <a:p>
          <a:endParaRPr lang="en-US" sz="1800" b="1">
            <a:solidFill>
              <a:srgbClr val="000000"/>
            </a:solidFill>
            <a:latin typeface="Calibri"/>
            <a:cs typeface="Calibri"/>
          </a:endParaRPr>
        </a:p>
      </dgm:t>
    </dgm:pt>
    <dgm:pt modelId="{6C91CDB2-8E41-2D40-9ADC-8E0E8C832DD3}" type="parTrans" cxnId="{92BBFF84-740E-7047-BB99-FADD7FA45D84}">
      <dgm:prSet/>
      <dgm:spPr/>
      <dgm:t>
        <a:bodyPr/>
        <a:lstStyle/>
        <a:p>
          <a:endParaRPr lang="en-US" sz="1800" b="1">
            <a:solidFill>
              <a:srgbClr val="000000"/>
            </a:solidFill>
            <a:latin typeface="Calibri"/>
            <a:cs typeface="Calibri"/>
          </a:endParaRPr>
        </a:p>
      </dgm:t>
    </dgm:pt>
    <dgm:pt modelId="{69AC860E-2222-CA4C-8F62-198747C73703}">
      <dgm:prSet phldrT="[Text]" custT="1"/>
      <dgm:spPr/>
      <dgm:t>
        <a:bodyPr/>
        <a:lstStyle/>
        <a:p>
          <a:endParaRPr lang="en-US" sz="1800" b="1" dirty="0">
            <a:latin typeface="Calibri"/>
            <a:cs typeface="Calibri"/>
          </a:endParaRPr>
        </a:p>
      </dgm:t>
    </dgm:pt>
    <dgm:pt modelId="{F7EED5E5-DFDD-744A-8CBA-CC958074AB3A}" type="sibTrans" cxnId="{D38B5274-237F-7347-9DEE-460C7D069E90}">
      <dgm:prSet/>
      <dgm:spPr/>
      <dgm:t>
        <a:bodyPr/>
        <a:lstStyle/>
        <a:p>
          <a:endParaRPr lang="en-US" sz="1800" b="1">
            <a:solidFill>
              <a:srgbClr val="000000"/>
            </a:solidFill>
            <a:latin typeface="Calibri"/>
            <a:cs typeface="Calibri"/>
          </a:endParaRPr>
        </a:p>
      </dgm:t>
    </dgm:pt>
    <dgm:pt modelId="{E3D3A545-A557-A043-9E1A-1D325A929872}" type="parTrans" cxnId="{D38B5274-237F-7347-9DEE-460C7D069E90}">
      <dgm:prSet/>
      <dgm:spPr/>
      <dgm:t>
        <a:bodyPr/>
        <a:lstStyle/>
        <a:p>
          <a:endParaRPr lang="en-US" sz="1800" b="1">
            <a:solidFill>
              <a:srgbClr val="000000"/>
            </a:solidFill>
            <a:latin typeface="Calibri"/>
            <a:cs typeface="Calibri"/>
          </a:endParaRPr>
        </a:p>
      </dgm:t>
    </dgm:pt>
    <dgm:pt modelId="{C3002466-1E65-9E48-A531-D5F957471352}" type="pres">
      <dgm:prSet presAssocID="{2765DA2D-FE3C-2E47-ABF8-0EFAD41664B4}" presName="diagram" presStyleCnt="0">
        <dgm:presLayoutVars>
          <dgm:dir/>
          <dgm:resizeHandles val="exact"/>
        </dgm:presLayoutVars>
      </dgm:prSet>
      <dgm:spPr/>
      <dgm:t>
        <a:bodyPr/>
        <a:lstStyle/>
        <a:p>
          <a:endParaRPr lang="en-US"/>
        </a:p>
      </dgm:t>
    </dgm:pt>
    <dgm:pt modelId="{671F9B2C-A20F-904C-BB2F-07BA253DF0F1}" type="pres">
      <dgm:prSet presAssocID="{2839456E-318C-9C49-BD3E-6FF66E6E394E}" presName="node" presStyleLbl="node1" presStyleIdx="0" presStyleCnt="11" custScaleX="92452">
        <dgm:presLayoutVars>
          <dgm:bulletEnabled val="1"/>
        </dgm:presLayoutVars>
      </dgm:prSet>
      <dgm:spPr/>
      <dgm:t>
        <a:bodyPr/>
        <a:lstStyle/>
        <a:p>
          <a:endParaRPr lang="en-US"/>
        </a:p>
      </dgm:t>
    </dgm:pt>
    <dgm:pt modelId="{A63B4877-C77F-8C45-BBF1-506AF306D5A0}" type="pres">
      <dgm:prSet presAssocID="{2A2DD7C1-1B68-8948-8D0D-02BCF694A241}" presName="sibTrans" presStyleCnt="0"/>
      <dgm:spPr/>
      <dgm:t>
        <a:bodyPr/>
        <a:lstStyle/>
        <a:p>
          <a:endParaRPr lang="en-US"/>
        </a:p>
      </dgm:t>
    </dgm:pt>
    <dgm:pt modelId="{DBDE4EB0-6119-0E48-86F5-1F8940575559}" type="pres">
      <dgm:prSet presAssocID="{69AC860E-2222-CA4C-8F62-198747C73703}" presName="node" presStyleLbl="node1" presStyleIdx="1" presStyleCnt="11">
        <dgm:presLayoutVars>
          <dgm:bulletEnabled val="1"/>
        </dgm:presLayoutVars>
      </dgm:prSet>
      <dgm:spPr/>
      <dgm:t>
        <a:bodyPr/>
        <a:lstStyle/>
        <a:p>
          <a:endParaRPr lang="en-US"/>
        </a:p>
      </dgm:t>
    </dgm:pt>
    <dgm:pt modelId="{A05C5C46-2213-5441-89F7-D4421CD47372}" type="pres">
      <dgm:prSet presAssocID="{F7EED5E5-DFDD-744A-8CBA-CC958074AB3A}" presName="sibTrans" presStyleCnt="0"/>
      <dgm:spPr/>
      <dgm:t>
        <a:bodyPr/>
        <a:lstStyle/>
        <a:p>
          <a:endParaRPr lang="en-US"/>
        </a:p>
      </dgm:t>
    </dgm:pt>
    <dgm:pt modelId="{8A22497D-D905-0148-A0AA-DF796CC57828}" type="pres">
      <dgm:prSet presAssocID="{C5F1579E-D34E-5640-A6F3-57AB18976100}" presName="node" presStyleLbl="node1" presStyleIdx="2" presStyleCnt="11">
        <dgm:presLayoutVars>
          <dgm:bulletEnabled val="1"/>
        </dgm:presLayoutVars>
      </dgm:prSet>
      <dgm:spPr/>
      <dgm:t>
        <a:bodyPr/>
        <a:lstStyle/>
        <a:p>
          <a:endParaRPr lang="en-US"/>
        </a:p>
      </dgm:t>
    </dgm:pt>
    <dgm:pt modelId="{8CA49F04-B0FA-6C47-A761-B7F6791120A1}" type="pres">
      <dgm:prSet presAssocID="{4F85830D-925D-3042-8DF0-55156FA4B4D5}" presName="sibTrans" presStyleCnt="0"/>
      <dgm:spPr/>
      <dgm:t>
        <a:bodyPr/>
        <a:lstStyle/>
        <a:p>
          <a:endParaRPr lang="en-US"/>
        </a:p>
      </dgm:t>
    </dgm:pt>
    <dgm:pt modelId="{4F4FF2BF-8A7C-804D-8A20-AB700E2B9416}" type="pres">
      <dgm:prSet presAssocID="{5C76EE22-2D48-2D4F-BD5A-F86AC99FBF01}" presName="node" presStyleLbl="node1" presStyleIdx="3" presStyleCnt="11">
        <dgm:presLayoutVars>
          <dgm:bulletEnabled val="1"/>
        </dgm:presLayoutVars>
      </dgm:prSet>
      <dgm:spPr/>
      <dgm:t>
        <a:bodyPr/>
        <a:lstStyle/>
        <a:p>
          <a:endParaRPr lang="en-US"/>
        </a:p>
      </dgm:t>
    </dgm:pt>
    <dgm:pt modelId="{295EC94C-0579-DA43-B013-C823880260DF}" type="pres">
      <dgm:prSet presAssocID="{5DE6DBD6-73D7-8E49-AD6A-642CC0C54B3B}" presName="sibTrans" presStyleCnt="0"/>
      <dgm:spPr/>
      <dgm:t>
        <a:bodyPr/>
        <a:lstStyle/>
        <a:p>
          <a:endParaRPr lang="en-US"/>
        </a:p>
      </dgm:t>
    </dgm:pt>
    <dgm:pt modelId="{BF839CF8-A261-2F4D-8CDC-D99FA5C11781}" type="pres">
      <dgm:prSet presAssocID="{749AECBA-93E9-374B-9499-3F7CF180D458}" presName="node" presStyleLbl="node1" presStyleIdx="4" presStyleCnt="11" custLinFactX="112552" custLinFactY="38854" custLinFactNeighborX="200000" custLinFactNeighborY="100000">
        <dgm:presLayoutVars>
          <dgm:bulletEnabled val="1"/>
        </dgm:presLayoutVars>
      </dgm:prSet>
      <dgm:spPr/>
      <dgm:t>
        <a:bodyPr/>
        <a:lstStyle/>
        <a:p>
          <a:endParaRPr lang="en-US"/>
        </a:p>
      </dgm:t>
    </dgm:pt>
    <dgm:pt modelId="{568F4A33-5F08-6E4B-B138-82C399E641CD}" type="pres">
      <dgm:prSet presAssocID="{8C5C9EEC-4661-0C4C-8DD4-DA554DF3BF9C}" presName="sibTrans" presStyleCnt="0"/>
      <dgm:spPr/>
      <dgm:t>
        <a:bodyPr/>
        <a:lstStyle/>
        <a:p>
          <a:endParaRPr lang="en-US"/>
        </a:p>
      </dgm:t>
    </dgm:pt>
    <dgm:pt modelId="{206A38FD-B9BD-404D-8F24-2F0D550EFB3A}" type="pres">
      <dgm:prSet presAssocID="{98FD7575-67F6-A442-9BAB-8D04B96099EA}" presName="node" presStyleLbl="node1" presStyleIdx="5" presStyleCnt="11" custScaleX="67149" custLinFactX="-4567" custLinFactNeighborX="-100000" custLinFactNeighborY="-11438">
        <dgm:presLayoutVars>
          <dgm:bulletEnabled val="1"/>
        </dgm:presLayoutVars>
      </dgm:prSet>
      <dgm:spPr/>
      <dgm:t>
        <a:bodyPr/>
        <a:lstStyle/>
        <a:p>
          <a:endParaRPr lang="en-US"/>
        </a:p>
      </dgm:t>
    </dgm:pt>
    <dgm:pt modelId="{8C2B89FE-16C9-414C-AEAA-19BB518BA361}" type="pres">
      <dgm:prSet presAssocID="{0064973A-5C1A-E342-A403-978F36806E79}" presName="sibTrans" presStyleCnt="0"/>
      <dgm:spPr/>
      <dgm:t>
        <a:bodyPr/>
        <a:lstStyle/>
        <a:p>
          <a:endParaRPr lang="en-US"/>
        </a:p>
      </dgm:t>
    </dgm:pt>
    <dgm:pt modelId="{DCA33402-5CC2-B449-8445-E99B375BE8CE}" type="pres">
      <dgm:prSet presAssocID="{D75BF91F-7906-634D-8372-2306A0311EF1}" presName="node" presStyleLbl="node1" presStyleIdx="6" presStyleCnt="11" custScaleX="96670" custScaleY="120311" custLinFactX="-13417" custLinFactNeighborX="-100000" custLinFactNeighborY="-5488">
        <dgm:presLayoutVars>
          <dgm:bulletEnabled val="1"/>
        </dgm:presLayoutVars>
      </dgm:prSet>
      <dgm:spPr/>
      <dgm:t>
        <a:bodyPr/>
        <a:lstStyle/>
        <a:p>
          <a:endParaRPr lang="en-US"/>
        </a:p>
      </dgm:t>
    </dgm:pt>
    <dgm:pt modelId="{2F923C46-4EEC-BB45-B681-3C301BAFA7F6}" type="pres">
      <dgm:prSet presAssocID="{51BD6E22-06CA-5047-A81E-5FDCA8F5D37D}" presName="sibTrans" presStyleCnt="0"/>
      <dgm:spPr/>
      <dgm:t>
        <a:bodyPr/>
        <a:lstStyle/>
        <a:p>
          <a:endParaRPr lang="en-US"/>
        </a:p>
      </dgm:t>
    </dgm:pt>
    <dgm:pt modelId="{A39A6BA1-70A1-C64D-A061-C4AA5A371706}" type="pres">
      <dgm:prSet presAssocID="{C8BBB1C0-CB62-0741-BED7-ACB2C0A624D2}" presName="node" presStyleLbl="node1" presStyleIdx="7" presStyleCnt="11" custScaleX="75601" custScaleY="104196" custLinFactNeighborX="-93006" custLinFactNeighborY="3058">
        <dgm:presLayoutVars>
          <dgm:bulletEnabled val="1"/>
        </dgm:presLayoutVars>
      </dgm:prSet>
      <dgm:spPr/>
      <dgm:t>
        <a:bodyPr/>
        <a:lstStyle/>
        <a:p>
          <a:endParaRPr lang="en-US"/>
        </a:p>
      </dgm:t>
    </dgm:pt>
    <dgm:pt modelId="{1A8B2939-6F4F-0B45-96B4-33D77B582892}" type="pres">
      <dgm:prSet presAssocID="{95A1D13C-7A29-8240-B7E6-99259E462C4A}" presName="sibTrans" presStyleCnt="0"/>
      <dgm:spPr/>
      <dgm:t>
        <a:bodyPr/>
        <a:lstStyle/>
        <a:p>
          <a:endParaRPr lang="en-US"/>
        </a:p>
      </dgm:t>
    </dgm:pt>
    <dgm:pt modelId="{971FC7CB-0888-3848-8790-FD24ADEDB26C}" type="pres">
      <dgm:prSet presAssocID="{2ABC2D18-745B-2742-BBF9-C2C597D94A0F}" presName="node" presStyleLbl="node1" presStyleIdx="8" presStyleCnt="11" custLinFactX="100000" custLinFactY="-28033" custLinFactNeighborX="161663" custLinFactNeighborY="-100000">
        <dgm:presLayoutVars>
          <dgm:bulletEnabled val="1"/>
        </dgm:presLayoutVars>
      </dgm:prSet>
      <dgm:spPr/>
      <dgm:t>
        <a:bodyPr/>
        <a:lstStyle/>
        <a:p>
          <a:endParaRPr lang="en-US"/>
        </a:p>
      </dgm:t>
    </dgm:pt>
    <dgm:pt modelId="{CC95E439-5F57-EE4F-A2D6-DA3C9727EBD0}" type="pres">
      <dgm:prSet presAssocID="{F94FC9DD-BCF4-7E4D-97E3-C3AEC1C3E449}" presName="sibTrans" presStyleCnt="0"/>
      <dgm:spPr/>
      <dgm:t>
        <a:bodyPr/>
        <a:lstStyle/>
        <a:p>
          <a:endParaRPr lang="en-US"/>
        </a:p>
      </dgm:t>
    </dgm:pt>
    <dgm:pt modelId="{CF98CACE-2048-164A-9AC9-7AE1CFE7D37B}" type="pres">
      <dgm:prSet presAssocID="{CFA34232-AFAE-C14A-86CE-BA1015178FF3}" presName="node" presStyleLbl="node1" presStyleIdx="9" presStyleCnt="11" custLinFactX="-30691" custLinFactNeighborX="-100000" custLinFactNeighborY="1273">
        <dgm:presLayoutVars>
          <dgm:bulletEnabled val="1"/>
        </dgm:presLayoutVars>
      </dgm:prSet>
      <dgm:spPr/>
      <dgm:t>
        <a:bodyPr/>
        <a:lstStyle/>
        <a:p>
          <a:endParaRPr lang="en-US"/>
        </a:p>
      </dgm:t>
    </dgm:pt>
    <dgm:pt modelId="{9F0622D6-962E-4288-8967-F152037A9508}" type="pres">
      <dgm:prSet presAssocID="{C4A8F31B-2E02-9E41-8B85-1EA39AE18B01}" presName="sibTrans" presStyleCnt="0"/>
      <dgm:spPr/>
    </dgm:pt>
    <dgm:pt modelId="{2DAF6322-D16A-4C4E-8AD4-C6E5A795FDAE}" type="pres">
      <dgm:prSet presAssocID="{8DFB0FAE-8158-4496-A077-4EB1D8977D2F}" presName="node" presStyleLbl="node1" presStyleIdx="10" presStyleCnt="11" custLinFactX="-5472" custLinFactNeighborX="-100000" custLinFactNeighborY="11990">
        <dgm:presLayoutVars>
          <dgm:bulletEnabled val="1"/>
        </dgm:presLayoutVars>
      </dgm:prSet>
      <dgm:spPr/>
      <dgm:t>
        <a:bodyPr/>
        <a:lstStyle/>
        <a:p>
          <a:endParaRPr lang="en-US"/>
        </a:p>
      </dgm:t>
    </dgm:pt>
  </dgm:ptLst>
  <dgm:cxnLst>
    <dgm:cxn modelId="{7B2E0856-F5D3-4022-A367-CB2B5BB222E6}" type="presOf" srcId="{69AC860E-2222-CA4C-8F62-198747C73703}" destId="{DBDE4EB0-6119-0E48-86F5-1F8940575559}" srcOrd="0" destOrd="0" presId="urn:microsoft.com/office/officeart/2005/8/layout/default#1"/>
    <dgm:cxn modelId="{4033BF59-4CFE-47AA-9389-3CD4EC63BE1D}" type="presOf" srcId="{8DFB0FAE-8158-4496-A077-4EB1D8977D2F}" destId="{2DAF6322-D16A-4C4E-8AD4-C6E5A795FDAE}" srcOrd="0" destOrd="0" presId="urn:microsoft.com/office/officeart/2005/8/layout/default#1"/>
    <dgm:cxn modelId="{659E6277-9800-4F7F-B53B-3CC58EDC8B79}" type="presOf" srcId="{749AECBA-93E9-374B-9499-3F7CF180D458}" destId="{BF839CF8-A261-2F4D-8CDC-D99FA5C11781}" srcOrd="0" destOrd="0" presId="urn:microsoft.com/office/officeart/2005/8/layout/default#1"/>
    <dgm:cxn modelId="{C86B6D3E-CF53-4DBC-9C4D-D640C0A70194}" type="presOf" srcId="{2ABC2D18-745B-2742-BBF9-C2C597D94A0F}" destId="{971FC7CB-0888-3848-8790-FD24ADEDB26C}" srcOrd="0" destOrd="0" presId="urn:microsoft.com/office/officeart/2005/8/layout/default#1"/>
    <dgm:cxn modelId="{08255487-DBE0-6343-BAD9-4F1C9E34E3D9}" srcId="{2765DA2D-FE3C-2E47-ABF8-0EFAD41664B4}" destId="{2ABC2D18-745B-2742-BBF9-C2C597D94A0F}" srcOrd="8" destOrd="0" parTransId="{71232290-302F-E64F-BDDB-0371FD345E35}" sibTransId="{F94FC9DD-BCF4-7E4D-97E3-C3AEC1C3E449}"/>
    <dgm:cxn modelId="{CCDCA38F-4975-49A2-A59D-630CFE63627A}" type="presOf" srcId="{D75BF91F-7906-634D-8372-2306A0311EF1}" destId="{DCA33402-5CC2-B449-8445-E99B375BE8CE}" srcOrd="0" destOrd="0" presId="urn:microsoft.com/office/officeart/2005/8/layout/default#1"/>
    <dgm:cxn modelId="{1A998AB9-F349-E442-B553-043534489F1E}" srcId="{2765DA2D-FE3C-2E47-ABF8-0EFAD41664B4}" destId="{D75BF91F-7906-634D-8372-2306A0311EF1}" srcOrd="6" destOrd="0" parTransId="{890A0B04-1E73-6749-8D54-10775793DD1D}" sibTransId="{51BD6E22-06CA-5047-A81E-5FDCA8F5D37D}"/>
    <dgm:cxn modelId="{F1504B33-D628-DC4B-9435-2B6F2F1E43B7}" srcId="{2765DA2D-FE3C-2E47-ABF8-0EFAD41664B4}" destId="{CFA34232-AFAE-C14A-86CE-BA1015178FF3}" srcOrd="9" destOrd="0" parTransId="{9875FCF4-107B-5F45-9B1D-A48F0E35E418}" sibTransId="{C4A8F31B-2E02-9E41-8B85-1EA39AE18B01}"/>
    <dgm:cxn modelId="{C92EC7C9-9395-4B26-BBFE-DE17F0C5F834}" srcId="{2765DA2D-FE3C-2E47-ABF8-0EFAD41664B4}" destId="{8DFB0FAE-8158-4496-A077-4EB1D8977D2F}" srcOrd="10" destOrd="0" parTransId="{7A2055DA-BAFB-41E1-B320-0FC4D1F8195D}" sibTransId="{1114FAAB-B2FF-4948-8534-A3AD2B91101E}"/>
    <dgm:cxn modelId="{C46A0DC6-F11C-4768-9E4D-142F03CD7028}" type="presOf" srcId="{2839456E-318C-9C49-BD3E-6FF66E6E394E}" destId="{671F9B2C-A20F-904C-BB2F-07BA253DF0F1}" srcOrd="0" destOrd="0" presId="urn:microsoft.com/office/officeart/2005/8/layout/default#1"/>
    <dgm:cxn modelId="{92BBFF84-740E-7047-BB99-FADD7FA45D84}" srcId="{2765DA2D-FE3C-2E47-ABF8-0EFAD41664B4}" destId="{C5F1579E-D34E-5640-A6F3-57AB18976100}" srcOrd="2" destOrd="0" parTransId="{6C91CDB2-8E41-2D40-9ADC-8E0E8C832DD3}" sibTransId="{4F85830D-925D-3042-8DF0-55156FA4B4D5}"/>
    <dgm:cxn modelId="{D71EC323-26AF-9244-AC6F-FB4D66E956F1}" srcId="{2765DA2D-FE3C-2E47-ABF8-0EFAD41664B4}" destId="{749AECBA-93E9-374B-9499-3F7CF180D458}" srcOrd="4" destOrd="0" parTransId="{204D952E-FCE2-4547-8B4C-9494C72124ED}" sibTransId="{8C5C9EEC-4661-0C4C-8DD4-DA554DF3BF9C}"/>
    <dgm:cxn modelId="{D38B5274-237F-7347-9DEE-460C7D069E90}" srcId="{2765DA2D-FE3C-2E47-ABF8-0EFAD41664B4}" destId="{69AC860E-2222-CA4C-8F62-198747C73703}" srcOrd="1" destOrd="0" parTransId="{E3D3A545-A557-A043-9E1A-1D325A929872}" sibTransId="{F7EED5E5-DFDD-744A-8CBA-CC958074AB3A}"/>
    <dgm:cxn modelId="{00EA363A-D2DA-456E-887C-62A201975AC9}" type="presOf" srcId="{CFA34232-AFAE-C14A-86CE-BA1015178FF3}" destId="{CF98CACE-2048-164A-9AC9-7AE1CFE7D37B}" srcOrd="0" destOrd="0" presId="urn:microsoft.com/office/officeart/2005/8/layout/default#1"/>
    <dgm:cxn modelId="{D20F83E8-9486-48A9-BDC3-DED6FBDF0985}" type="presOf" srcId="{C8BBB1C0-CB62-0741-BED7-ACB2C0A624D2}" destId="{A39A6BA1-70A1-C64D-A061-C4AA5A371706}" srcOrd="0" destOrd="0" presId="urn:microsoft.com/office/officeart/2005/8/layout/default#1"/>
    <dgm:cxn modelId="{6488A0DC-42B4-7446-999E-6E4246D0D820}" srcId="{2765DA2D-FE3C-2E47-ABF8-0EFAD41664B4}" destId="{2839456E-318C-9C49-BD3E-6FF66E6E394E}" srcOrd="0" destOrd="0" parTransId="{8929BB06-86B8-6B4E-A3E0-4F5DF1CED742}" sibTransId="{2A2DD7C1-1B68-8948-8D0D-02BCF694A241}"/>
    <dgm:cxn modelId="{73610FA3-D827-444C-BBFF-CF6E4F746B90}" type="presOf" srcId="{C5F1579E-D34E-5640-A6F3-57AB18976100}" destId="{8A22497D-D905-0148-A0AA-DF796CC57828}" srcOrd="0" destOrd="0" presId="urn:microsoft.com/office/officeart/2005/8/layout/default#1"/>
    <dgm:cxn modelId="{40023F14-D623-5442-B60F-980E23F3FF0C}" srcId="{2765DA2D-FE3C-2E47-ABF8-0EFAD41664B4}" destId="{98FD7575-67F6-A442-9BAB-8D04B96099EA}" srcOrd="5" destOrd="0" parTransId="{28711A6F-C597-1C46-937C-0CE530D5264E}" sibTransId="{0064973A-5C1A-E342-A403-978F36806E79}"/>
    <dgm:cxn modelId="{C5713BCA-F9E2-48C6-9FAF-C268A8B980C4}" type="presOf" srcId="{2765DA2D-FE3C-2E47-ABF8-0EFAD41664B4}" destId="{C3002466-1E65-9E48-A531-D5F957471352}" srcOrd="0" destOrd="0" presId="urn:microsoft.com/office/officeart/2005/8/layout/default#1"/>
    <dgm:cxn modelId="{75550E91-7A13-684C-9274-D3F0E4B6D90C}" srcId="{2765DA2D-FE3C-2E47-ABF8-0EFAD41664B4}" destId="{5C76EE22-2D48-2D4F-BD5A-F86AC99FBF01}" srcOrd="3" destOrd="0" parTransId="{E9221FF9-C99D-DC44-B126-28CA79A9B2BB}" sibTransId="{5DE6DBD6-73D7-8E49-AD6A-642CC0C54B3B}"/>
    <dgm:cxn modelId="{28F8548A-A91C-4C4E-ADEC-283175553EC9}" type="presOf" srcId="{5C76EE22-2D48-2D4F-BD5A-F86AC99FBF01}" destId="{4F4FF2BF-8A7C-804D-8A20-AB700E2B9416}" srcOrd="0" destOrd="0" presId="urn:microsoft.com/office/officeart/2005/8/layout/default#1"/>
    <dgm:cxn modelId="{ED27AC93-A309-8B42-A3D8-DA714502570E}" srcId="{2765DA2D-FE3C-2E47-ABF8-0EFAD41664B4}" destId="{C8BBB1C0-CB62-0741-BED7-ACB2C0A624D2}" srcOrd="7" destOrd="0" parTransId="{1C266876-A812-5F48-B770-EBA4C0F39346}" sibTransId="{95A1D13C-7A29-8240-B7E6-99259E462C4A}"/>
    <dgm:cxn modelId="{8DB601E4-50F1-4685-9D40-15A42413B20B}" type="presOf" srcId="{98FD7575-67F6-A442-9BAB-8D04B96099EA}" destId="{206A38FD-B9BD-404D-8F24-2F0D550EFB3A}" srcOrd="0" destOrd="0" presId="urn:microsoft.com/office/officeart/2005/8/layout/default#1"/>
    <dgm:cxn modelId="{08E92A55-C0C7-4DB5-80B2-BE5A29787BEA}" type="presParOf" srcId="{C3002466-1E65-9E48-A531-D5F957471352}" destId="{671F9B2C-A20F-904C-BB2F-07BA253DF0F1}" srcOrd="0" destOrd="0" presId="urn:microsoft.com/office/officeart/2005/8/layout/default#1"/>
    <dgm:cxn modelId="{3D95F7F8-2930-4517-911B-9E0D832B165B}" type="presParOf" srcId="{C3002466-1E65-9E48-A531-D5F957471352}" destId="{A63B4877-C77F-8C45-BBF1-506AF306D5A0}" srcOrd="1" destOrd="0" presId="urn:microsoft.com/office/officeart/2005/8/layout/default#1"/>
    <dgm:cxn modelId="{12F4EC0C-D5A1-4679-BBF1-5ACE17AF4158}" type="presParOf" srcId="{C3002466-1E65-9E48-A531-D5F957471352}" destId="{DBDE4EB0-6119-0E48-86F5-1F8940575559}" srcOrd="2" destOrd="0" presId="urn:microsoft.com/office/officeart/2005/8/layout/default#1"/>
    <dgm:cxn modelId="{4FA5BDB8-F693-4F86-AC1F-32759B723B02}" type="presParOf" srcId="{C3002466-1E65-9E48-A531-D5F957471352}" destId="{A05C5C46-2213-5441-89F7-D4421CD47372}" srcOrd="3" destOrd="0" presId="urn:microsoft.com/office/officeart/2005/8/layout/default#1"/>
    <dgm:cxn modelId="{9774E954-1674-4974-A012-77DA9BDECF8A}" type="presParOf" srcId="{C3002466-1E65-9E48-A531-D5F957471352}" destId="{8A22497D-D905-0148-A0AA-DF796CC57828}" srcOrd="4" destOrd="0" presId="urn:microsoft.com/office/officeart/2005/8/layout/default#1"/>
    <dgm:cxn modelId="{3A3E7A27-FAF0-40DB-B7FF-28B7CBADFD8B}" type="presParOf" srcId="{C3002466-1E65-9E48-A531-D5F957471352}" destId="{8CA49F04-B0FA-6C47-A761-B7F6791120A1}" srcOrd="5" destOrd="0" presId="urn:microsoft.com/office/officeart/2005/8/layout/default#1"/>
    <dgm:cxn modelId="{70BD10AF-7140-4885-B729-9131598AD2D7}" type="presParOf" srcId="{C3002466-1E65-9E48-A531-D5F957471352}" destId="{4F4FF2BF-8A7C-804D-8A20-AB700E2B9416}" srcOrd="6" destOrd="0" presId="urn:microsoft.com/office/officeart/2005/8/layout/default#1"/>
    <dgm:cxn modelId="{F205A3B6-4A01-4AA4-88C0-080F9ED2F34A}" type="presParOf" srcId="{C3002466-1E65-9E48-A531-D5F957471352}" destId="{295EC94C-0579-DA43-B013-C823880260DF}" srcOrd="7" destOrd="0" presId="urn:microsoft.com/office/officeart/2005/8/layout/default#1"/>
    <dgm:cxn modelId="{0EBE211D-2D88-450A-BA32-C37770C90BDD}" type="presParOf" srcId="{C3002466-1E65-9E48-A531-D5F957471352}" destId="{BF839CF8-A261-2F4D-8CDC-D99FA5C11781}" srcOrd="8" destOrd="0" presId="urn:microsoft.com/office/officeart/2005/8/layout/default#1"/>
    <dgm:cxn modelId="{5CBE8622-1EA3-47A5-9C98-9AAD05B940E6}" type="presParOf" srcId="{C3002466-1E65-9E48-A531-D5F957471352}" destId="{568F4A33-5F08-6E4B-B138-82C399E641CD}" srcOrd="9" destOrd="0" presId="urn:microsoft.com/office/officeart/2005/8/layout/default#1"/>
    <dgm:cxn modelId="{4830F362-D8CF-420C-90B4-3B1543600247}" type="presParOf" srcId="{C3002466-1E65-9E48-A531-D5F957471352}" destId="{206A38FD-B9BD-404D-8F24-2F0D550EFB3A}" srcOrd="10" destOrd="0" presId="urn:microsoft.com/office/officeart/2005/8/layout/default#1"/>
    <dgm:cxn modelId="{25977206-45F1-40FB-8A2F-93D556C2A1CA}" type="presParOf" srcId="{C3002466-1E65-9E48-A531-D5F957471352}" destId="{8C2B89FE-16C9-414C-AEAA-19BB518BA361}" srcOrd="11" destOrd="0" presId="urn:microsoft.com/office/officeart/2005/8/layout/default#1"/>
    <dgm:cxn modelId="{AD3A5508-6CAD-4C7A-8530-E5C8B9E7D46A}" type="presParOf" srcId="{C3002466-1E65-9E48-A531-D5F957471352}" destId="{DCA33402-5CC2-B449-8445-E99B375BE8CE}" srcOrd="12" destOrd="0" presId="urn:microsoft.com/office/officeart/2005/8/layout/default#1"/>
    <dgm:cxn modelId="{4E53CD32-C38F-4BFE-A7C9-322A893CB871}" type="presParOf" srcId="{C3002466-1E65-9E48-A531-D5F957471352}" destId="{2F923C46-4EEC-BB45-B681-3C301BAFA7F6}" srcOrd="13" destOrd="0" presId="urn:microsoft.com/office/officeart/2005/8/layout/default#1"/>
    <dgm:cxn modelId="{8DC3A49B-E2F9-44BF-B922-D3D3B4EE79A5}" type="presParOf" srcId="{C3002466-1E65-9E48-A531-D5F957471352}" destId="{A39A6BA1-70A1-C64D-A061-C4AA5A371706}" srcOrd="14" destOrd="0" presId="urn:microsoft.com/office/officeart/2005/8/layout/default#1"/>
    <dgm:cxn modelId="{2D6C5A6B-B4DA-4E7F-8DEA-F3FD59A8CD12}" type="presParOf" srcId="{C3002466-1E65-9E48-A531-D5F957471352}" destId="{1A8B2939-6F4F-0B45-96B4-33D77B582892}" srcOrd="15" destOrd="0" presId="urn:microsoft.com/office/officeart/2005/8/layout/default#1"/>
    <dgm:cxn modelId="{E1BF95BF-9402-4576-9306-326C819322C5}" type="presParOf" srcId="{C3002466-1E65-9E48-A531-D5F957471352}" destId="{971FC7CB-0888-3848-8790-FD24ADEDB26C}" srcOrd="16" destOrd="0" presId="urn:microsoft.com/office/officeart/2005/8/layout/default#1"/>
    <dgm:cxn modelId="{F4C51A58-6F21-4682-905B-6295536C1E09}" type="presParOf" srcId="{C3002466-1E65-9E48-A531-D5F957471352}" destId="{CC95E439-5F57-EE4F-A2D6-DA3C9727EBD0}" srcOrd="17" destOrd="0" presId="urn:microsoft.com/office/officeart/2005/8/layout/default#1"/>
    <dgm:cxn modelId="{9F7BE8FD-07BD-4E66-AB8A-7CE4400F6008}" type="presParOf" srcId="{C3002466-1E65-9E48-A531-D5F957471352}" destId="{CF98CACE-2048-164A-9AC9-7AE1CFE7D37B}" srcOrd="18" destOrd="0" presId="urn:microsoft.com/office/officeart/2005/8/layout/default#1"/>
    <dgm:cxn modelId="{AC76C1BF-9EB8-4473-AC94-AC295672B755}" type="presParOf" srcId="{C3002466-1E65-9E48-A531-D5F957471352}" destId="{9F0622D6-962E-4288-8967-F152037A9508}" srcOrd="19" destOrd="0" presId="urn:microsoft.com/office/officeart/2005/8/layout/default#1"/>
    <dgm:cxn modelId="{D979A417-01FE-48BD-B476-52EE96860C0F}" type="presParOf" srcId="{C3002466-1E65-9E48-A531-D5F957471352}" destId="{2DAF6322-D16A-4C4E-8AD4-C6E5A795FDAE}" srcOrd="2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9881272-5059-054F-B9B4-71D48E21C99A}"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8DE1C6CD-F600-BF48-BF97-705635CCD164}">
      <dgm:prSet/>
      <dgm:spPr/>
      <dgm:t>
        <a:bodyPr/>
        <a:lstStyle/>
        <a:p>
          <a:pPr rtl="0"/>
          <a:r>
            <a:rPr lang="en-US" dirty="0" smtClean="0">
              <a:latin typeface="Calibri"/>
              <a:cs typeface="Calibri"/>
            </a:rPr>
            <a:t>Ongoing programs, which actually started in the field before the announcement of elections may continue. </a:t>
          </a:r>
          <a:endParaRPr lang="en-US" dirty="0">
            <a:latin typeface="Calibri"/>
            <a:cs typeface="Calibri"/>
          </a:endParaRPr>
        </a:p>
      </dgm:t>
    </dgm:pt>
    <dgm:pt modelId="{67CF1F55-92CF-D249-8FF4-A0CA2228EB4C}" type="parTrans" cxnId="{1ECE46DB-4422-BA4C-8A1E-FC7507B2A304}">
      <dgm:prSet/>
      <dgm:spPr/>
      <dgm:t>
        <a:bodyPr/>
        <a:lstStyle/>
        <a:p>
          <a:endParaRPr lang="en-US">
            <a:latin typeface="Calibri"/>
            <a:cs typeface="Calibri"/>
          </a:endParaRPr>
        </a:p>
      </dgm:t>
    </dgm:pt>
    <dgm:pt modelId="{4EA9374D-4D5D-5546-9FD5-6C202F1ABDCB}" type="sibTrans" cxnId="{1ECE46DB-4422-BA4C-8A1E-FC7507B2A304}">
      <dgm:prSet/>
      <dgm:spPr/>
      <dgm:t>
        <a:bodyPr/>
        <a:lstStyle/>
        <a:p>
          <a:endParaRPr lang="en-US">
            <a:latin typeface="Calibri"/>
            <a:cs typeface="Calibri"/>
          </a:endParaRPr>
        </a:p>
      </dgm:t>
    </dgm:pt>
    <dgm:pt modelId="{E12B3B9E-B4B3-4943-BFD7-AC84B633A82D}">
      <dgm:prSet/>
      <dgm:spPr/>
      <dgm:t>
        <a:bodyPr/>
        <a:lstStyle/>
        <a:p>
          <a:pPr rtl="0"/>
          <a:r>
            <a:rPr lang="en-US" dirty="0" smtClean="0">
              <a:solidFill>
                <a:schemeClr val="accent3">
                  <a:lumMod val="75000"/>
                </a:schemeClr>
              </a:solidFill>
              <a:latin typeface="Calibri"/>
              <a:cs typeface="Calibri"/>
            </a:rPr>
            <a:t>Relief and rehabilitation measures to the people in areas affected by floods, drought, pestilence, and other natural calamities, can commence and continue</a:t>
          </a:r>
          <a:r>
            <a:rPr lang="en-US" dirty="0" smtClean="0">
              <a:latin typeface="Calibri"/>
              <a:cs typeface="Calibri"/>
            </a:rPr>
            <a:t>. </a:t>
          </a:r>
          <a:endParaRPr lang="en-US" dirty="0">
            <a:latin typeface="Calibri"/>
            <a:cs typeface="Calibri"/>
          </a:endParaRPr>
        </a:p>
      </dgm:t>
    </dgm:pt>
    <dgm:pt modelId="{5E921453-2951-6E42-9272-FF60E74F90A7}" type="parTrans" cxnId="{60BEDBEF-D757-D14C-9499-71009BFD718F}">
      <dgm:prSet/>
      <dgm:spPr/>
      <dgm:t>
        <a:bodyPr/>
        <a:lstStyle/>
        <a:p>
          <a:endParaRPr lang="en-US">
            <a:latin typeface="Calibri"/>
            <a:cs typeface="Calibri"/>
          </a:endParaRPr>
        </a:p>
      </dgm:t>
    </dgm:pt>
    <dgm:pt modelId="{5A190832-DE8A-9945-AB69-B1686326925A}" type="sibTrans" cxnId="{60BEDBEF-D757-D14C-9499-71009BFD718F}">
      <dgm:prSet/>
      <dgm:spPr/>
      <dgm:t>
        <a:bodyPr/>
        <a:lstStyle/>
        <a:p>
          <a:endParaRPr lang="en-US">
            <a:latin typeface="Calibri"/>
            <a:cs typeface="Calibri"/>
          </a:endParaRPr>
        </a:p>
      </dgm:t>
    </dgm:pt>
    <dgm:pt modelId="{33365400-BF92-0945-99C0-CC8F402391E2}">
      <dgm:prSet/>
      <dgm:spPr/>
      <dgm:t>
        <a:bodyPr/>
        <a:lstStyle/>
        <a:p>
          <a:pPr rtl="0"/>
          <a:r>
            <a:rPr lang="en-US" dirty="0" smtClean="0">
              <a:latin typeface="Calibri"/>
              <a:cs typeface="Calibri"/>
            </a:rPr>
            <a:t>Grant of cash or medical facilities to terminally or critically ill persons can continue with appropriate approvals. </a:t>
          </a:r>
          <a:endParaRPr lang="en-US" dirty="0">
            <a:latin typeface="Calibri"/>
            <a:cs typeface="Calibri"/>
          </a:endParaRPr>
        </a:p>
      </dgm:t>
    </dgm:pt>
    <dgm:pt modelId="{8903C680-A537-DB44-A8D2-CA82D1DF749D}" type="parTrans" cxnId="{B5B01C90-259F-9446-BBD7-2A94201B0B3B}">
      <dgm:prSet/>
      <dgm:spPr/>
      <dgm:t>
        <a:bodyPr/>
        <a:lstStyle/>
        <a:p>
          <a:endParaRPr lang="en-US">
            <a:latin typeface="Calibri"/>
            <a:cs typeface="Calibri"/>
          </a:endParaRPr>
        </a:p>
      </dgm:t>
    </dgm:pt>
    <dgm:pt modelId="{1C3309BF-182D-8C4F-A090-54B654DA934D}" type="sibTrans" cxnId="{B5B01C90-259F-9446-BBD7-2A94201B0B3B}">
      <dgm:prSet/>
      <dgm:spPr/>
      <dgm:t>
        <a:bodyPr/>
        <a:lstStyle/>
        <a:p>
          <a:endParaRPr lang="en-US">
            <a:latin typeface="Calibri"/>
            <a:cs typeface="Calibri"/>
          </a:endParaRPr>
        </a:p>
      </dgm:t>
    </dgm:pt>
    <dgm:pt modelId="{B5A538EE-D6C4-534F-B056-BB0278100F8A}" type="pres">
      <dgm:prSet presAssocID="{F9881272-5059-054F-B9B4-71D48E21C99A}" presName="vert0" presStyleCnt="0">
        <dgm:presLayoutVars>
          <dgm:dir/>
          <dgm:animOne val="branch"/>
          <dgm:animLvl val="lvl"/>
        </dgm:presLayoutVars>
      </dgm:prSet>
      <dgm:spPr/>
      <dgm:t>
        <a:bodyPr/>
        <a:lstStyle/>
        <a:p>
          <a:endParaRPr lang="en-US"/>
        </a:p>
      </dgm:t>
    </dgm:pt>
    <dgm:pt modelId="{D1C1CBAA-4616-3444-B1DA-36064D0FAD40}" type="pres">
      <dgm:prSet presAssocID="{8DE1C6CD-F600-BF48-BF97-705635CCD164}" presName="thickLine" presStyleLbl="alignNode1" presStyleIdx="0" presStyleCnt="3"/>
      <dgm:spPr/>
    </dgm:pt>
    <dgm:pt modelId="{F338EF70-5E96-C04D-85F9-8E0AE2DDBE73}" type="pres">
      <dgm:prSet presAssocID="{8DE1C6CD-F600-BF48-BF97-705635CCD164}" presName="horz1" presStyleCnt="0"/>
      <dgm:spPr/>
    </dgm:pt>
    <dgm:pt modelId="{FA80B011-E895-FE4A-8B0C-83DE1D674983}" type="pres">
      <dgm:prSet presAssocID="{8DE1C6CD-F600-BF48-BF97-705635CCD164}" presName="tx1" presStyleLbl="revTx" presStyleIdx="0" presStyleCnt="3"/>
      <dgm:spPr/>
      <dgm:t>
        <a:bodyPr/>
        <a:lstStyle/>
        <a:p>
          <a:endParaRPr lang="en-US"/>
        </a:p>
      </dgm:t>
    </dgm:pt>
    <dgm:pt modelId="{8E58571F-0B6E-BF44-B4B9-5DFABD717A1F}" type="pres">
      <dgm:prSet presAssocID="{8DE1C6CD-F600-BF48-BF97-705635CCD164}" presName="vert1" presStyleCnt="0"/>
      <dgm:spPr/>
    </dgm:pt>
    <dgm:pt modelId="{672F4F19-8748-694B-ADB2-86D4C33DB468}" type="pres">
      <dgm:prSet presAssocID="{E12B3B9E-B4B3-4943-BFD7-AC84B633A82D}" presName="thickLine" presStyleLbl="alignNode1" presStyleIdx="1" presStyleCnt="3"/>
      <dgm:spPr/>
    </dgm:pt>
    <dgm:pt modelId="{22E6D86F-2E05-134F-B9CB-4445336F1306}" type="pres">
      <dgm:prSet presAssocID="{E12B3B9E-B4B3-4943-BFD7-AC84B633A82D}" presName="horz1" presStyleCnt="0"/>
      <dgm:spPr/>
    </dgm:pt>
    <dgm:pt modelId="{F2DEC7C9-44B3-2F48-9124-4DAB568BBF95}" type="pres">
      <dgm:prSet presAssocID="{E12B3B9E-B4B3-4943-BFD7-AC84B633A82D}" presName="tx1" presStyleLbl="revTx" presStyleIdx="1" presStyleCnt="3"/>
      <dgm:spPr/>
      <dgm:t>
        <a:bodyPr/>
        <a:lstStyle/>
        <a:p>
          <a:endParaRPr lang="en-US"/>
        </a:p>
      </dgm:t>
    </dgm:pt>
    <dgm:pt modelId="{5F7FA7AA-5727-3B47-A71F-C5BB2F490B8E}" type="pres">
      <dgm:prSet presAssocID="{E12B3B9E-B4B3-4943-BFD7-AC84B633A82D}" presName="vert1" presStyleCnt="0"/>
      <dgm:spPr/>
    </dgm:pt>
    <dgm:pt modelId="{396824C9-B58D-B247-B579-1DF78BD0A18A}" type="pres">
      <dgm:prSet presAssocID="{33365400-BF92-0945-99C0-CC8F402391E2}" presName="thickLine" presStyleLbl="alignNode1" presStyleIdx="2" presStyleCnt="3"/>
      <dgm:spPr/>
    </dgm:pt>
    <dgm:pt modelId="{1766FE1A-73C1-D14F-9917-E3C52D1BFCBF}" type="pres">
      <dgm:prSet presAssocID="{33365400-BF92-0945-99C0-CC8F402391E2}" presName="horz1" presStyleCnt="0"/>
      <dgm:spPr/>
    </dgm:pt>
    <dgm:pt modelId="{4CB0E56A-2947-D641-9985-0BB9638264A7}" type="pres">
      <dgm:prSet presAssocID="{33365400-BF92-0945-99C0-CC8F402391E2}" presName="tx1" presStyleLbl="revTx" presStyleIdx="2" presStyleCnt="3"/>
      <dgm:spPr/>
      <dgm:t>
        <a:bodyPr/>
        <a:lstStyle/>
        <a:p>
          <a:endParaRPr lang="en-US"/>
        </a:p>
      </dgm:t>
    </dgm:pt>
    <dgm:pt modelId="{6B99F5FD-488B-7348-A4B8-7ECB34F72E3F}" type="pres">
      <dgm:prSet presAssocID="{33365400-BF92-0945-99C0-CC8F402391E2}" presName="vert1" presStyleCnt="0"/>
      <dgm:spPr/>
    </dgm:pt>
  </dgm:ptLst>
  <dgm:cxnLst>
    <dgm:cxn modelId="{60BEDBEF-D757-D14C-9499-71009BFD718F}" srcId="{F9881272-5059-054F-B9B4-71D48E21C99A}" destId="{E12B3B9E-B4B3-4943-BFD7-AC84B633A82D}" srcOrd="1" destOrd="0" parTransId="{5E921453-2951-6E42-9272-FF60E74F90A7}" sibTransId="{5A190832-DE8A-9945-AB69-B1686326925A}"/>
    <dgm:cxn modelId="{1ECE46DB-4422-BA4C-8A1E-FC7507B2A304}" srcId="{F9881272-5059-054F-B9B4-71D48E21C99A}" destId="{8DE1C6CD-F600-BF48-BF97-705635CCD164}" srcOrd="0" destOrd="0" parTransId="{67CF1F55-92CF-D249-8FF4-A0CA2228EB4C}" sibTransId="{4EA9374D-4D5D-5546-9FD5-6C202F1ABDCB}"/>
    <dgm:cxn modelId="{8BD9843F-DEB4-4901-857A-3C0449BCAFAE}" type="presOf" srcId="{8DE1C6CD-F600-BF48-BF97-705635CCD164}" destId="{FA80B011-E895-FE4A-8B0C-83DE1D674983}" srcOrd="0" destOrd="0" presId="urn:microsoft.com/office/officeart/2008/layout/LinedList"/>
    <dgm:cxn modelId="{44953986-0E12-4EA3-B33F-C7DB1787D49E}" type="presOf" srcId="{F9881272-5059-054F-B9B4-71D48E21C99A}" destId="{B5A538EE-D6C4-534F-B056-BB0278100F8A}" srcOrd="0" destOrd="0" presId="urn:microsoft.com/office/officeart/2008/layout/LinedList"/>
    <dgm:cxn modelId="{B5B01C90-259F-9446-BBD7-2A94201B0B3B}" srcId="{F9881272-5059-054F-B9B4-71D48E21C99A}" destId="{33365400-BF92-0945-99C0-CC8F402391E2}" srcOrd="2" destOrd="0" parTransId="{8903C680-A537-DB44-A8D2-CA82D1DF749D}" sibTransId="{1C3309BF-182D-8C4F-A090-54B654DA934D}"/>
    <dgm:cxn modelId="{62A5DAF8-7691-4580-86FE-E2A5C2E75B0A}" type="presOf" srcId="{E12B3B9E-B4B3-4943-BFD7-AC84B633A82D}" destId="{F2DEC7C9-44B3-2F48-9124-4DAB568BBF95}" srcOrd="0" destOrd="0" presId="urn:microsoft.com/office/officeart/2008/layout/LinedList"/>
    <dgm:cxn modelId="{695A41DE-0A22-4973-8D08-2269E9D6BBBF}" type="presOf" srcId="{33365400-BF92-0945-99C0-CC8F402391E2}" destId="{4CB0E56A-2947-D641-9985-0BB9638264A7}" srcOrd="0" destOrd="0" presId="urn:microsoft.com/office/officeart/2008/layout/LinedList"/>
    <dgm:cxn modelId="{8305987A-37CA-46FB-95F6-95D91B8F2746}" type="presParOf" srcId="{B5A538EE-D6C4-534F-B056-BB0278100F8A}" destId="{D1C1CBAA-4616-3444-B1DA-36064D0FAD40}" srcOrd="0" destOrd="0" presId="urn:microsoft.com/office/officeart/2008/layout/LinedList"/>
    <dgm:cxn modelId="{C00AD622-76DE-45F4-B813-BE2670A4679D}" type="presParOf" srcId="{B5A538EE-D6C4-534F-B056-BB0278100F8A}" destId="{F338EF70-5E96-C04D-85F9-8E0AE2DDBE73}" srcOrd="1" destOrd="0" presId="urn:microsoft.com/office/officeart/2008/layout/LinedList"/>
    <dgm:cxn modelId="{226F4D49-DAA2-48F0-B245-E3B8B8D7E506}" type="presParOf" srcId="{F338EF70-5E96-C04D-85F9-8E0AE2DDBE73}" destId="{FA80B011-E895-FE4A-8B0C-83DE1D674983}" srcOrd="0" destOrd="0" presId="urn:microsoft.com/office/officeart/2008/layout/LinedList"/>
    <dgm:cxn modelId="{89361CE9-8CE9-4F67-9090-F7B4950D5196}" type="presParOf" srcId="{F338EF70-5E96-C04D-85F9-8E0AE2DDBE73}" destId="{8E58571F-0B6E-BF44-B4B9-5DFABD717A1F}" srcOrd="1" destOrd="0" presId="urn:microsoft.com/office/officeart/2008/layout/LinedList"/>
    <dgm:cxn modelId="{91AF2BED-664D-4711-8E92-CBB37940F3AE}" type="presParOf" srcId="{B5A538EE-D6C4-534F-B056-BB0278100F8A}" destId="{672F4F19-8748-694B-ADB2-86D4C33DB468}" srcOrd="2" destOrd="0" presId="urn:microsoft.com/office/officeart/2008/layout/LinedList"/>
    <dgm:cxn modelId="{68D80F1D-C9D9-4F07-A09B-AFB5EBA73DF1}" type="presParOf" srcId="{B5A538EE-D6C4-534F-B056-BB0278100F8A}" destId="{22E6D86F-2E05-134F-B9CB-4445336F1306}" srcOrd="3" destOrd="0" presId="urn:microsoft.com/office/officeart/2008/layout/LinedList"/>
    <dgm:cxn modelId="{D5872948-C6AD-4944-A195-62AD3149F5DC}" type="presParOf" srcId="{22E6D86F-2E05-134F-B9CB-4445336F1306}" destId="{F2DEC7C9-44B3-2F48-9124-4DAB568BBF95}" srcOrd="0" destOrd="0" presId="urn:microsoft.com/office/officeart/2008/layout/LinedList"/>
    <dgm:cxn modelId="{2B0E8BAF-7EDD-4B89-B035-4572CF2D2246}" type="presParOf" srcId="{22E6D86F-2E05-134F-B9CB-4445336F1306}" destId="{5F7FA7AA-5727-3B47-A71F-C5BB2F490B8E}" srcOrd="1" destOrd="0" presId="urn:microsoft.com/office/officeart/2008/layout/LinedList"/>
    <dgm:cxn modelId="{7C2D7BB1-CB2F-4AB9-8614-C33CF0C303DE}" type="presParOf" srcId="{B5A538EE-D6C4-534F-B056-BB0278100F8A}" destId="{396824C9-B58D-B247-B579-1DF78BD0A18A}" srcOrd="4" destOrd="0" presId="urn:microsoft.com/office/officeart/2008/layout/LinedList"/>
    <dgm:cxn modelId="{E67B79FB-4144-4AC6-B776-566FF6FBD546}" type="presParOf" srcId="{B5A538EE-D6C4-534F-B056-BB0278100F8A}" destId="{1766FE1A-73C1-D14F-9917-E3C52D1BFCBF}" srcOrd="5" destOrd="0" presId="urn:microsoft.com/office/officeart/2008/layout/LinedList"/>
    <dgm:cxn modelId="{D447952F-F0D8-4CCD-BCCB-35B0C6190C8F}" type="presParOf" srcId="{1766FE1A-73C1-D14F-9917-E3C52D1BFCBF}" destId="{4CB0E56A-2947-D641-9985-0BB9638264A7}" srcOrd="0" destOrd="0" presId="urn:microsoft.com/office/officeart/2008/layout/LinedList"/>
    <dgm:cxn modelId="{7F5F9263-EB29-427A-B5D4-2F1FA753B5A1}" type="presParOf" srcId="{1766FE1A-73C1-D14F-9917-E3C52D1BFCBF}" destId="{6B99F5FD-488B-7348-A4B8-7ECB34F72E3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81F540D9-7E08-874D-975A-A07BECE80825}"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607B385B-C745-4A44-B635-EB89E255AD87}">
      <dgm:prSet/>
      <dgm:spPr/>
      <dgm:t>
        <a:bodyPr/>
        <a:lstStyle/>
        <a:p>
          <a:pPr rtl="0"/>
          <a:r>
            <a:rPr lang="en-US" dirty="0" smtClean="0">
              <a:solidFill>
                <a:srgbClr val="77933C"/>
              </a:solidFill>
              <a:latin typeface="Calibri"/>
              <a:cs typeface="Calibri"/>
            </a:rPr>
            <a:t>Public places like </a:t>
          </a:r>
          <a:r>
            <a:rPr lang="en-US" dirty="0" err="1" smtClean="0">
              <a:solidFill>
                <a:srgbClr val="77933C"/>
              </a:solidFill>
              <a:latin typeface="Calibri"/>
              <a:cs typeface="Calibri"/>
            </a:rPr>
            <a:t>maidans</a:t>
          </a:r>
          <a:r>
            <a:rPr lang="en-US" dirty="0" smtClean="0">
              <a:solidFill>
                <a:srgbClr val="77933C"/>
              </a:solidFill>
              <a:latin typeface="Calibri"/>
              <a:cs typeface="Calibri"/>
            </a:rPr>
            <a:t> must be available impartially to all parties/contesting candidates for holding election meetings. So also use of helipads must be available impartially to all parties/contesting candidates, to ensure a level playing field</a:t>
          </a:r>
          <a:r>
            <a:rPr lang="en-US" dirty="0" smtClean="0">
              <a:latin typeface="Calibri"/>
              <a:cs typeface="Calibri"/>
            </a:rPr>
            <a:t>. </a:t>
          </a:r>
          <a:endParaRPr lang="en-US" dirty="0">
            <a:latin typeface="Calibri"/>
            <a:cs typeface="Calibri"/>
          </a:endParaRPr>
        </a:p>
      </dgm:t>
    </dgm:pt>
    <dgm:pt modelId="{550C45D7-0583-1B43-BC59-7AC780DB177E}" type="parTrans" cxnId="{55AA513D-6110-264A-B1A4-667F59C167D1}">
      <dgm:prSet/>
      <dgm:spPr/>
      <dgm:t>
        <a:bodyPr/>
        <a:lstStyle/>
        <a:p>
          <a:endParaRPr lang="en-US">
            <a:latin typeface="Calibri"/>
            <a:cs typeface="Calibri"/>
          </a:endParaRPr>
        </a:p>
      </dgm:t>
    </dgm:pt>
    <dgm:pt modelId="{5C048ED3-05DE-B344-B254-F9D851CE0B42}" type="sibTrans" cxnId="{55AA513D-6110-264A-B1A4-667F59C167D1}">
      <dgm:prSet/>
      <dgm:spPr/>
      <dgm:t>
        <a:bodyPr/>
        <a:lstStyle/>
        <a:p>
          <a:endParaRPr lang="en-US">
            <a:latin typeface="Calibri"/>
            <a:cs typeface="Calibri"/>
          </a:endParaRPr>
        </a:p>
      </dgm:t>
    </dgm:pt>
    <dgm:pt modelId="{9999EF5D-53C5-454B-996A-8B95C83C5DE4}">
      <dgm:prSet/>
      <dgm:spPr/>
      <dgm:t>
        <a:bodyPr/>
        <a:lstStyle/>
        <a:p>
          <a:pPr rtl="0"/>
          <a:r>
            <a:rPr lang="en-US" dirty="0" smtClean="0">
              <a:latin typeface="Calibri"/>
              <a:cs typeface="Calibri"/>
            </a:rPr>
            <a:t>Criticism of other political parties and candidates should relate to their policies, </a:t>
          </a:r>
          <a:r>
            <a:rPr lang="en-US" dirty="0" err="1" smtClean="0">
              <a:latin typeface="Calibri"/>
              <a:cs typeface="Calibri"/>
            </a:rPr>
            <a:t>programme</a:t>
          </a:r>
          <a:r>
            <a:rPr lang="en-US" dirty="0" smtClean="0">
              <a:latin typeface="Calibri"/>
              <a:cs typeface="Calibri"/>
            </a:rPr>
            <a:t>, past record and work. </a:t>
          </a:r>
          <a:endParaRPr lang="en-US" dirty="0">
            <a:latin typeface="Calibri"/>
            <a:cs typeface="Calibri"/>
          </a:endParaRPr>
        </a:p>
      </dgm:t>
    </dgm:pt>
    <dgm:pt modelId="{A687EA83-AE95-ED4B-888A-0670908DA9AD}" type="parTrans" cxnId="{99C2BCF8-42F8-C542-9DC0-F1435DB29C4C}">
      <dgm:prSet/>
      <dgm:spPr/>
      <dgm:t>
        <a:bodyPr/>
        <a:lstStyle/>
        <a:p>
          <a:endParaRPr lang="en-US">
            <a:latin typeface="Calibri"/>
            <a:cs typeface="Calibri"/>
          </a:endParaRPr>
        </a:p>
      </dgm:t>
    </dgm:pt>
    <dgm:pt modelId="{AAD5B878-F32E-3340-BB3C-763CE4C4CCCD}" type="sibTrans" cxnId="{99C2BCF8-42F8-C542-9DC0-F1435DB29C4C}">
      <dgm:prSet/>
      <dgm:spPr/>
      <dgm:t>
        <a:bodyPr/>
        <a:lstStyle/>
        <a:p>
          <a:endParaRPr lang="en-US">
            <a:latin typeface="Calibri"/>
            <a:cs typeface="Calibri"/>
          </a:endParaRPr>
        </a:p>
      </dgm:t>
    </dgm:pt>
    <dgm:pt modelId="{5D2C976F-D1F5-604C-B9B6-600CAA767E94}" type="pres">
      <dgm:prSet presAssocID="{81F540D9-7E08-874D-975A-A07BECE80825}" presName="vert0" presStyleCnt="0">
        <dgm:presLayoutVars>
          <dgm:dir/>
          <dgm:animOne val="branch"/>
          <dgm:animLvl val="lvl"/>
        </dgm:presLayoutVars>
      </dgm:prSet>
      <dgm:spPr/>
      <dgm:t>
        <a:bodyPr/>
        <a:lstStyle/>
        <a:p>
          <a:endParaRPr lang="en-US"/>
        </a:p>
      </dgm:t>
    </dgm:pt>
    <dgm:pt modelId="{47A675EA-F7FD-8F46-9674-42FD24D09808}" type="pres">
      <dgm:prSet presAssocID="{607B385B-C745-4A44-B635-EB89E255AD87}" presName="thickLine" presStyleLbl="alignNode1" presStyleIdx="0" presStyleCnt="2"/>
      <dgm:spPr/>
    </dgm:pt>
    <dgm:pt modelId="{0982D0BF-6F17-054E-9BA3-48A87861F784}" type="pres">
      <dgm:prSet presAssocID="{607B385B-C745-4A44-B635-EB89E255AD87}" presName="horz1" presStyleCnt="0"/>
      <dgm:spPr/>
    </dgm:pt>
    <dgm:pt modelId="{F285DB99-B5CA-F94D-8281-1AA5E0B1C82E}" type="pres">
      <dgm:prSet presAssocID="{607B385B-C745-4A44-B635-EB89E255AD87}" presName="tx1" presStyleLbl="revTx" presStyleIdx="0" presStyleCnt="2"/>
      <dgm:spPr/>
      <dgm:t>
        <a:bodyPr/>
        <a:lstStyle/>
        <a:p>
          <a:endParaRPr lang="en-US"/>
        </a:p>
      </dgm:t>
    </dgm:pt>
    <dgm:pt modelId="{E3409541-B943-CC4D-B985-0A99ECF1BB9C}" type="pres">
      <dgm:prSet presAssocID="{607B385B-C745-4A44-B635-EB89E255AD87}" presName="vert1" presStyleCnt="0"/>
      <dgm:spPr/>
    </dgm:pt>
    <dgm:pt modelId="{1922A785-721F-D142-8A6E-8B1EAA19188F}" type="pres">
      <dgm:prSet presAssocID="{9999EF5D-53C5-454B-996A-8B95C83C5DE4}" presName="thickLine" presStyleLbl="alignNode1" presStyleIdx="1" presStyleCnt="2"/>
      <dgm:spPr/>
    </dgm:pt>
    <dgm:pt modelId="{6BF26B34-A7CE-0E4C-920C-0C1F29CABF17}" type="pres">
      <dgm:prSet presAssocID="{9999EF5D-53C5-454B-996A-8B95C83C5DE4}" presName="horz1" presStyleCnt="0"/>
      <dgm:spPr/>
    </dgm:pt>
    <dgm:pt modelId="{8EEEE496-B652-7E40-AB62-32F702632763}" type="pres">
      <dgm:prSet presAssocID="{9999EF5D-53C5-454B-996A-8B95C83C5DE4}" presName="tx1" presStyleLbl="revTx" presStyleIdx="1" presStyleCnt="2"/>
      <dgm:spPr/>
      <dgm:t>
        <a:bodyPr/>
        <a:lstStyle/>
        <a:p>
          <a:endParaRPr lang="en-US"/>
        </a:p>
      </dgm:t>
    </dgm:pt>
    <dgm:pt modelId="{CDDAB331-6B52-5C41-9A70-F7DDFBA8A9D4}" type="pres">
      <dgm:prSet presAssocID="{9999EF5D-53C5-454B-996A-8B95C83C5DE4}" presName="vert1" presStyleCnt="0"/>
      <dgm:spPr/>
    </dgm:pt>
  </dgm:ptLst>
  <dgm:cxnLst>
    <dgm:cxn modelId="{3D9215FF-9ED0-45FE-9462-2ED9AE3CCCFF}" type="presOf" srcId="{607B385B-C745-4A44-B635-EB89E255AD87}" destId="{F285DB99-B5CA-F94D-8281-1AA5E0B1C82E}" srcOrd="0" destOrd="0" presId="urn:microsoft.com/office/officeart/2008/layout/LinedList"/>
    <dgm:cxn modelId="{3684F469-9C63-4129-B0F3-05ACDD2B356B}" type="presOf" srcId="{9999EF5D-53C5-454B-996A-8B95C83C5DE4}" destId="{8EEEE496-B652-7E40-AB62-32F702632763}" srcOrd="0" destOrd="0" presId="urn:microsoft.com/office/officeart/2008/layout/LinedList"/>
    <dgm:cxn modelId="{BC744A88-3050-46B0-895D-365D98821047}" type="presOf" srcId="{81F540D9-7E08-874D-975A-A07BECE80825}" destId="{5D2C976F-D1F5-604C-B9B6-600CAA767E94}" srcOrd="0" destOrd="0" presId="urn:microsoft.com/office/officeart/2008/layout/LinedList"/>
    <dgm:cxn modelId="{99C2BCF8-42F8-C542-9DC0-F1435DB29C4C}" srcId="{81F540D9-7E08-874D-975A-A07BECE80825}" destId="{9999EF5D-53C5-454B-996A-8B95C83C5DE4}" srcOrd="1" destOrd="0" parTransId="{A687EA83-AE95-ED4B-888A-0670908DA9AD}" sibTransId="{AAD5B878-F32E-3340-BB3C-763CE4C4CCCD}"/>
    <dgm:cxn modelId="{55AA513D-6110-264A-B1A4-667F59C167D1}" srcId="{81F540D9-7E08-874D-975A-A07BECE80825}" destId="{607B385B-C745-4A44-B635-EB89E255AD87}" srcOrd="0" destOrd="0" parTransId="{550C45D7-0583-1B43-BC59-7AC780DB177E}" sibTransId="{5C048ED3-05DE-B344-B254-F9D851CE0B42}"/>
    <dgm:cxn modelId="{7996E1A3-5A1B-45B5-9883-D7E66D1429AA}" type="presParOf" srcId="{5D2C976F-D1F5-604C-B9B6-600CAA767E94}" destId="{47A675EA-F7FD-8F46-9674-42FD24D09808}" srcOrd="0" destOrd="0" presId="urn:microsoft.com/office/officeart/2008/layout/LinedList"/>
    <dgm:cxn modelId="{65715CBA-3936-42E6-9522-9404E0C85344}" type="presParOf" srcId="{5D2C976F-D1F5-604C-B9B6-600CAA767E94}" destId="{0982D0BF-6F17-054E-9BA3-48A87861F784}" srcOrd="1" destOrd="0" presId="urn:microsoft.com/office/officeart/2008/layout/LinedList"/>
    <dgm:cxn modelId="{3DEADA6F-B0A7-4025-9581-F6EA990DDBEB}" type="presParOf" srcId="{0982D0BF-6F17-054E-9BA3-48A87861F784}" destId="{F285DB99-B5CA-F94D-8281-1AA5E0B1C82E}" srcOrd="0" destOrd="0" presId="urn:microsoft.com/office/officeart/2008/layout/LinedList"/>
    <dgm:cxn modelId="{0EB1C70D-8F31-4904-B9F3-A0819580B3F4}" type="presParOf" srcId="{0982D0BF-6F17-054E-9BA3-48A87861F784}" destId="{E3409541-B943-CC4D-B985-0A99ECF1BB9C}" srcOrd="1" destOrd="0" presId="urn:microsoft.com/office/officeart/2008/layout/LinedList"/>
    <dgm:cxn modelId="{3AC584B5-A109-4D97-87D5-215065467FA1}" type="presParOf" srcId="{5D2C976F-D1F5-604C-B9B6-600CAA767E94}" destId="{1922A785-721F-D142-8A6E-8B1EAA19188F}" srcOrd="2" destOrd="0" presId="urn:microsoft.com/office/officeart/2008/layout/LinedList"/>
    <dgm:cxn modelId="{A344EF33-A373-495F-8DE6-E50718A68D68}" type="presParOf" srcId="{5D2C976F-D1F5-604C-B9B6-600CAA767E94}" destId="{6BF26B34-A7CE-0E4C-920C-0C1F29CABF17}" srcOrd="3" destOrd="0" presId="urn:microsoft.com/office/officeart/2008/layout/LinedList"/>
    <dgm:cxn modelId="{4047CBD3-4F56-4975-A43F-15B96C23CDF8}" type="presParOf" srcId="{6BF26B34-A7CE-0E4C-920C-0C1F29CABF17}" destId="{8EEEE496-B652-7E40-AB62-32F702632763}" srcOrd="0" destOrd="0" presId="urn:microsoft.com/office/officeart/2008/layout/LinedList"/>
    <dgm:cxn modelId="{DD905FFB-6446-4C1B-8124-5AB401262C27}" type="presParOf" srcId="{6BF26B34-A7CE-0E4C-920C-0C1F29CABF17}" destId="{CDDAB331-6B52-5C41-9A70-F7DDFBA8A9D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AF51E5EA-FEA4-7C4A-924D-5F543A2889ED}"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46B145E7-4146-CA48-BE89-F429698B14B5}">
      <dgm:prSet/>
      <dgm:spPr/>
      <dgm:t>
        <a:bodyPr/>
        <a:lstStyle/>
        <a:p>
          <a:pPr rtl="0"/>
          <a:r>
            <a:rPr lang="en-US" dirty="0" smtClean="0">
              <a:solidFill>
                <a:srgbClr val="77933C"/>
              </a:solidFill>
              <a:latin typeface="Calibri"/>
              <a:cs typeface="Calibri"/>
            </a:rPr>
            <a:t>The right of every individual for peaceful and undisturbed home life should be fully safeguarded. </a:t>
          </a:r>
          <a:endParaRPr lang="en-US" dirty="0">
            <a:solidFill>
              <a:srgbClr val="77933C"/>
            </a:solidFill>
            <a:latin typeface="Calibri"/>
            <a:cs typeface="Calibri"/>
          </a:endParaRPr>
        </a:p>
      </dgm:t>
    </dgm:pt>
    <dgm:pt modelId="{3D679B2C-F3DE-D147-BF1E-6CB7C2118225}" type="parTrans" cxnId="{3ABE8335-D407-AE45-8C07-9C377143E48C}">
      <dgm:prSet/>
      <dgm:spPr/>
      <dgm:t>
        <a:bodyPr/>
        <a:lstStyle/>
        <a:p>
          <a:endParaRPr lang="en-US">
            <a:latin typeface="Calibri"/>
            <a:cs typeface="Calibri"/>
          </a:endParaRPr>
        </a:p>
      </dgm:t>
    </dgm:pt>
    <dgm:pt modelId="{13BD7825-4880-324F-ADA0-A48B697CC246}" type="sibTrans" cxnId="{3ABE8335-D407-AE45-8C07-9C377143E48C}">
      <dgm:prSet/>
      <dgm:spPr/>
      <dgm:t>
        <a:bodyPr/>
        <a:lstStyle/>
        <a:p>
          <a:endParaRPr lang="en-US">
            <a:latin typeface="Calibri"/>
            <a:cs typeface="Calibri"/>
          </a:endParaRPr>
        </a:p>
      </dgm:t>
    </dgm:pt>
    <dgm:pt modelId="{B45275AA-A056-0743-9E0B-5AB5E96C429A}">
      <dgm:prSet/>
      <dgm:spPr/>
      <dgm:t>
        <a:bodyPr/>
        <a:lstStyle/>
        <a:p>
          <a:pPr rtl="0"/>
          <a:r>
            <a:rPr lang="en-US" dirty="0" smtClean="0">
              <a:latin typeface="Calibri"/>
              <a:cs typeface="Calibri"/>
            </a:rPr>
            <a:t>The local police authorities should be fully informed of the venue and time of the proposed meetings well in time and all necessary permissions taken. </a:t>
          </a:r>
          <a:endParaRPr lang="en-US" dirty="0">
            <a:latin typeface="Calibri"/>
            <a:cs typeface="Calibri"/>
          </a:endParaRPr>
        </a:p>
      </dgm:t>
    </dgm:pt>
    <dgm:pt modelId="{ED97F588-6BF4-CD4C-A384-AAD8286DFACE}" type="parTrans" cxnId="{F296902D-F54D-1D46-B3E1-89FC50D73297}">
      <dgm:prSet/>
      <dgm:spPr/>
      <dgm:t>
        <a:bodyPr/>
        <a:lstStyle/>
        <a:p>
          <a:endParaRPr lang="en-US">
            <a:latin typeface="Calibri"/>
            <a:cs typeface="Calibri"/>
          </a:endParaRPr>
        </a:p>
      </dgm:t>
    </dgm:pt>
    <dgm:pt modelId="{70055837-BE04-1A4E-ACDA-A1752EA1948C}" type="sibTrans" cxnId="{F296902D-F54D-1D46-B3E1-89FC50D73297}">
      <dgm:prSet/>
      <dgm:spPr/>
      <dgm:t>
        <a:bodyPr/>
        <a:lstStyle/>
        <a:p>
          <a:endParaRPr lang="en-US">
            <a:latin typeface="Calibri"/>
            <a:cs typeface="Calibri"/>
          </a:endParaRPr>
        </a:p>
      </dgm:t>
    </dgm:pt>
    <dgm:pt modelId="{443F7F98-1C9F-2248-B881-934E84A14F48}">
      <dgm:prSet/>
      <dgm:spPr/>
      <dgm:t>
        <a:bodyPr/>
        <a:lstStyle/>
        <a:p>
          <a:pPr rtl="0"/>
          <a:r>
            <a:rPr lang="en-US" dirty="0" smtClean="0">
              <a:solidFill>
                <a:srgbClr val="77933C"/>
              </a:solidFill>
              <a:latin typeface="Calibri"/>
              <a:cs typeface="Calibri"/>
            </a:rPr>
            <a:t>If there are any restrictive or prohibitory orders in force in the place of the proposed meeting, they shall be fully respected. Exemption, if necessary, must be applied for and obtained well in time. </a:t>
          </a:r>
          <a:endParaRPr lang="en-US" dirty="0">
            <a:solidFill>
              <a:srgbClr val="77933C"/>
            </a:solidFill>
            <a:latin typeface="Calibri"/>
            <a:cs typeface="Calibri"/>
          </a:endParaRPr>
        </a:p>
      </dgm:t>
    </dgm:pt>
    <dgm:pt modelId="{704876D2-0DD6-6D47-ABC6-25B1B441916A}" type="parTrans" cxnId="{38B9670A-CC4F-8940-BE92-6660B30BB819}">
      <dgm:prSet/>
      <dgm:spPr/>
      <dgm:t>
        <a:bodyPr/>
        <a:lstStyle/>
        <a:p>
          <a:endParaRPr lang="en-US">
            <a:latin typeface="Calibri"/>
            <a:cs typeface="Calibri"/>
          </a:endParaRPr>
        </a:p>
      </dgm:t>
    </dgm:pt>
    <dgm:pt modelId="{9BF1B50E-D12D-984B-BF77-CEB95DAA4492}" type="sibTrans" cxnId="{38B9670A-CC4F-8940-BE92-6660B30BB819}">
      <dgm:prSet/>
      <dgm:spPr/>
      <dgm:t>
        <a:bodyPr/>
        <a:lstStyle/>
        <a:p>
          <a:endParaRPr lang="en-US">
            <a:latin typeface="Calibri"/>
            <a:cs typeface="Calibri"/>
          </a:endParaRPr>
        </a:p>
      </dgm:t>
    </dgm:pt>
    <dgm:pt modelId="{C6BCAE22-6C30-CD4F-A286-CC46EB47614D}" type="pres">
      <dgm:prSet presAssocID="{AF51E5EA-FEA4-7C4A-924D-5F543A2889ED}" presName="vert0" presStyleCnt="0">
        <dgm:presLayoutVars>
          <dgm:dir/>
          <dgm:animOne val="branch"/>
          <dgm:animLvl val="lvl"/>
        </dgm:presLayoutVars>
      </dgm:prSet>
      <dgm:spPr/>
      <dgm:t>
        <a:bodyPr/>
        <a:lstStyle/>
        <a:p>
          <a:endParaRPr lang="en-US"/>
        </a:p>
      </dgm:t>
    </dgm:pt>
    <dgm:pt modelId="{A50BE680-6971-0145-B57A-F501237D0F5B}" type="pres">
      <dgm:prSet presAssocID="{46B145E7-4146-CA48-BE89-F429698B14B5}" presName="thickLine" presStyleLbl="alignNode1" presStyleIdx="0" presStyleCnt="3"/>
      <dgm:spPr/>
    </dgm:pt>
    <dgm:pt modelId="{0E46CB0D-7EC0-6341-9402-9A22F5204DC4}" type="pres">
      <dgm:prSet presAssocID="{46B145E7-4146-CA48-BE89-F429698B14B5}" presName="horz1" presStyleCnt="0"/>
      <dgm:spPr/>
    </dgm:pt>
    <dgm:pt modelId="{411D4542-C252-7745-9254-CA71C828A338}" type="pres">
      <dgm:prSet presAssocID="{46B145E7-4146-CA48-BE89-F429698B14B5}" presName="tx1" presStyleLbl="revTx" presStyleIdx="0" presStyleCnt="3"/>
      <dgm:spPr/>
      <dgm:t>
        <a:bodyPr/>
        <a:lstStyle/>
        <a:p>
          <a:endParaRPr lang="en-US"/>
        </a:p>
      </dgm:t>
    </dgm:pt>
    <dgm:pt modelId="{44050DEC-C402-AF49-8748-442093C86CA2}" type="pres">
      <dgm:prSet presAssocID="{46B145E7-4146-CA48-BE89-F429698B14B5}" presName="vert1" presStyleCnt="0"/>
      <dgm:spPr/>
    </dgm:pt>
    <dgm:pt modelId="{47D136E2-09CE-9749-A83B-682237139CB6}" type="pres">
      <dgm:prSet presAssocID="{B45275AA-A056-0743-9E0B-5AB5E96C429A}" presName="thickLine" presStyleLbl="alignNode1" presStyleIdx="1" presStyleCnt="3"/>
      <dgm:spPr/>
    </dgm:pt>
    <dgm:pt modelId="{0FF411D8-F34B-9A44-A64F-7800CE066FBE}" type="pres">
      <dgm:prSet presAssocID="{B45275AA-A056-0743-9E0B-5AB5E96C429A}" presName="horz1" presStyleCnt="0"/>
      <dgm:spPr/>
    </dgm:pt>
    <dgm:pt modelId="{28B7DB11-72D3-AC46-B4AE-B13FFF4E5391}" type="pres">
      <dgm:prSet presAssocID="{B45275AA-A056-0743-9E0B-5AB5E96C429A}" presName="tx1" presStyleLbl="revTx" presStyleIdx="1" presStyleCnt="3"/>
      <dgm:spPr/>
      <dgm:t>
        <a:bodyPr/>
        <a:lstStyle/>
        <a:p>
          <a:endParaRPr lang="en-US"/>
        </a:p>
      </dgm:t>
    </dgm:pt>
    <dgm:pt modelId="{9C2D9B92-4A42-664D-9B11-5F7B67984229}" type="pres">
      <dgm:prSet presAssocID="{B45275AA-A056-0743-9E0B-5AB5E96C429A}" presName="vert1" presStyleCnt="0"/>
      <dgm:spPr/>
    </dgm:pt>
    <dgm:pt modelId="{E6FC151B-A57A-504C-A450-C4B90F20E29B}" type="pres">
      <dgm:prSet presAssocID="{443F7F98-1C9F-2248-B881-934E84A14F48}" presName="thickLine" presStyleLbl="alignNode1" presStyleIdx="2" presStyleCnt="3"/>
      <dgm:spPr/>
    </dgm:pt>
    <dgm:pt modelId="{0C56389E-7302-6B48-BE33-30FBF4B4D6F1}" type="pres">
      <dgm:prSet presAssocID="{443F7F98-1C9F-2248-B881-934E84A14F48}" presName="horz1" presStyleCnt="0"/>
      <dgm:spPr/>
    </dgm:pt>
    <dgm:pt modelId="{54FE9B54-F342-7A42-9344-70C2BE05D4B6}" type="pres">
      <dgm:prSet presAssocID="{443F7F98-1C9F-2248-B881-934E84A14F48}" presName="tx1" presStyleLbl="revTx" presStyleIdx="2" presStyleCnt="3"/>
      <dgm:spPr/>
      <dgm:t>
        <a:bodyPr/>
        <a:lstStyle/>
        <a:p>
          <a:endParaRPr lang="en-US"/>
        </a:p>
      </dgm:t>
    </dgm:pt>
    <dgm:pt modelId="{C7A15794-A250-A04D-8F33-56CED83085A9}" type="pres">
      <dgm:prSet presAssocID="{443F7F98-1C9F-2248-B881-934E84A14F48}" presName="vert1" presStyleCnt="0"/>
      <dgm:spPr/>
    </dgm:pt>
  </dgm:ptLst>
  <dgm:cxnLst>
    <dgm:cxn modelId="{3ABE8335-D407-AE45-8C07-9C377143E48C}" srcId="{AF51E5EA-FEA4-7C4A-924D-5F543A2889ED}" destId="{46B145E7-4146-CA48-BE89-F429698B14B5}" srcOrd="0" destOrd="0" parTransId="{3D679B2C-F3DE-D147-BF1E-6CB7C2118225}" sibTransId="{13BD7825-4880-324F-ADA0-A48B697CC246}"/>
    <dgm:cxn modelId="{D7016DCD-DD72-4EF1-9E70-C1EC730FF280}" type="presOf" srcId="{B45275AA-A056-0743-9E0B-5AB5E96C429A}" destId="{28B7DB11-72D3-AC46-B4AE-B13FFF4E5391}" srcOrd="0" destOrd="0" presId="urn:microsoft.com/office/officeart/2008/layout/LinedList"/>
    <dgm:cxn modelId="{38B9670A-CC4F-8940-BE92-6660B30BB819}" srcId="{AF51E5EA-FEA4-7C4A-924D-5F543A2889ED}" destId="{443F7F98-1C9F-2248-B881-934E84A14F48}" srcOrd="2" destOrd="0" parTransId="{704876D2-0DD6-6D47-ABC6-25B1B441916A}" sibTransId="{9BF1B50E-D12D-984B-BF77-CEB95DAA4492}"/>
    <dgm:cxn modelId="{9FFAEB3E-BEFB-4C82-AB09-563E624D46B6}" type="presOf" srcId="{46B145E7-4146-CA48-BE89-F429698B14B5}" destId="{411D4542-C252-7745-9254-CA71C828A338}" srcOrd="0" destOrd="0" presId="urn:microsoft.com/office/officeart/2008/layout/LinedList"/>
    <dgm:cxn modelId="{E1ED6DB1-8E75-45BC-B110-E8FAEDE16778}" type="presOf" srcId="{AF51E5EA-FEA4-7C4A-924D-5F543A2889ED}" destId="{C6BCAE22-6C30-CD4F-A286-CC46EB47614D}" srcOrd="0" destOrd="0" presId="urn:microsoft.com/office/officeart/2008/layout/LinedList"/>
    <dgm:cxn modelId="{F296902D-F54D-1D46-B3E1-89FC50D73297}" srcId="{AF51E5EA-FEA4-7C4A-924D-5F543A2889ED}" destId="{B45275AA-A056-0743-9E0B-5AB5E96C429A}" srcOrd="1" destOrd="0" parTransId="{ED97F588-6BF4-CD4C-A384-AAD8286DFACE}" sibTransId="{70055837-BE04-1A4E-ACDA-A1752EA1948C}"/>
    <dgm:cxn modelId="{7A08A76B-4640-45E7-A49A-91E86CFBD035}" type="presOf" srcId="{443F7F98-1C9F-2248-B881-934E84A14F48}" destId="{54FE9B54-F342-7A42-9344-70C2BE05D4B6}" srcOrd="0" destOrd="0" presId="urn:microsoft.com/office/officeart/2008/layout/LinedList"/>
    <dgm:cxn modelId="{56FE34C2-8C40-4C55-88E5-FE68C2F7EC2E}" type="presParOf" srcId="{C6BCAE22-6C30-CD4F-A286-CC46EB47614D}" destId="{A50BE680-6971-0145-B57A-F501237D0F5B}" srcOrd="0" destOrd="0" presId="urn:microsoft.com/office/officeart/2008/layout/LinedList"/>
    <dgm:cxn modelId="{E4DCB3DA-25C7-427A-8DA3-A6947DF6016B}" type="presParOf" srcId="{C6BCAE22-6C30-CD4F-A286-CC46EB47614D}" destId="{0E46CB0D-7EC0-6341-9402-9A22F5204DC4}" srcOrd="1" destOrd="0" presId="urn:microsoft.com/office/officeart/2008/layout/LinedList"/>
    <dgm:cxn modelId="{7A34A6F9-983B-4A6F-A58C-6ACE1637C450}" type="presParOf" srcId="{0E46CB0D-7EC0-6341-9402-9A22F5204DC4}" destId="{411D4542-C252-7745-9254-CA71C828A338}" srcOrd="0" destOrd="0" presId="urn:microsoft.com/office/officeart/2008/layout/LinedList"/>
    <dgm:cxn modelId="{CF2E8075-2F43-4D2A-B7F9-7AF8251CD2E2}" type="presParOf" srcId="{0E46CB0D-7EC0-6341-9402-9A22F5204DC4}" destId="{44050DEC-C402-AF49-8748-442093C86CA2}" srcOrd="1" destOrd="0" presId="urn:microsoft.com/office/officeart/2008/layout/LinedList"/>
    <dgm:cxn modelId="{53496D16-3EFD-4ADB-85E3-D1F434ED17CE}" type="presParOf" srcId="{C6BCAE22-6C30-CD4F-A286-CC46EB47614D}" destId="{47D136E2-09CE-9749-A83B-682237139CB6}" srcOrd="2" destOrd="0" presId="urn:microsoft.com/office/officeart/2008/layout/LinedList"/>
    <dgm:cxn modelId="{79602111-512A-4427-B47F-023E3708A1B9}" type="presParOf" srcId="{C6BCAE22-6C30-CD4F-A286-CC46EB47614D}" destId="{0FF411D8-F34B-9A44-A64F-7800CE066FBE}" srcOrd="3" destOrd="0" presId="urn:microsoft.com/office/officeart/2008/layout/LinedList"/>
    <dgm:cxn modelId="{3E23C31B-F5A3-4F03-B3CB-EC806148B965}" type="presParOf" srcId="{0FF411D8-F34B-9A44-A64F-7800CE066FBE}" destId="{28B7DB11-72D3-AC46-B4AE-B13FFF4E5391}" srcOrd="0" destOrd="0" presId="urn:microsoft.com/office/officeart/2008/layout/LinedList"/>
    <dgm:cxn modelId="{61F76411-F364-40C4-8ECE-5316A7A44261}" type="presParOf" srcId="{0FF411D8-F34B-9A44-A64F-7800CE066FBE}" destId="{9C2D9B92-4A42-664D-9B11-5F7B67984229}" srcOrd="1" destOrd="0" presId="urn:microsoft.com/office/officeart/2008/layout/LinedList"/>
    <dgm:cxn modelId="{8D664838-B1E8-409F-B75F-E6E4D20E1685}" type="presParOf" srcId="{C6BCAE22-6C30-CD4F-A286-CC46EB47614D}" destId="{E6FC151B-A57A-504C-A450-C4B90F20E29B}" srcOrd="4" destOrd="0" presId="urn:microsoft.com/office/officeart/2008/layout/LinedList"/>
    <dgm:cxn modelId="{B7145478-9892-447F-9041-ECB5AC4DBF74}" type="presParOf" srcId="{C6BCAE22-6C30-CD4F-A286-CC46EB47614D}" destId="{0C56389E-7302-6B48-BE33-30FBF4B4D6F1}" srcOrd="5" destOrd="0" presId="urn:microsoft.com/office/officeart/2008/layout/LinedList"/>
    <dgm:cxn modelId="{B3681E24-7319-46BD-8929-CE6B20865D87}" type="presParOf" srcId="{0C56389E-7302-6B48-BE33-30FBF4B4D6F1}" destId="{54FE9B54-F342-7A42-9344-70C2BE05D4B6}" srcOrd="0" destOrd="0" presId="urn:microsoft.com/office/officeart/2008/layout/LinedList"/>
    <dgm:cxn modelId="{15A78A5E-8068-44FB-8CDD-FFD0C1630029}" type="presParOf" srcId="{0C56389E-7302-6B48-BE33-30FBF4B4D6F1}" destId="{C7A15794-A250-A04D-8F33-56CED83085A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74B231C3-8111-2A42-A9E8-45C2BDC96A17}"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9F29AD25-1E6A-E54C-8FF0-918089E2BB63}">
      <dgm:prSet/>
      <dgm:spPr/>
      <dgm:t>
        <a:bodyPr/>
        <a:lstStyle/>
        <a:p>
          <a:pPr rtl="0"/>
          <a:r>
            <a:rPr lang="en-US" dirty="0" smtClean="0">
              <a:latin typeface="Calibri"/>
              <a:cs typeface="Calibri"/>
            </a:rPr>
            <a:t>Permission must be obtained for the use of loudspeakers or any other such facilities from police/competent authorities for the proposed meetings.</a:t>
          </a:r>
          <a:endParaRPr lang="en-US" dirty="0">
            <a:latin typeface="Calibri"/>
            <a:cs typeface="Calibri"/>
          </a:endParaRPr>
        </a:p>
      </dgm:t>
    </dgm:pt>
    <dgm:pt modelId="{4B863C57-DF36-7745-8022-BBBABD33929B}" type="parTrans" cxnId="{46363EC9-6459-7545-B171-6BD85B08CBFB}">
      <dgm:prSet/>
      <dgm:spPr/>
      <dgm:t>
        <a:bodyPr/>
        <a:lstStyle/>
        <a:p>
          <a:endParaRPr lang="en-US">
            <a:latin typeface="Calibri"/>
            <a:cs typeface="Calibri"/>
          </a:endParaRPr>
        </a:p>
      </dgm:t>
    </dgm:pt>
    <dgm:pt modelId="{6744569B-84BB-914E-A750-D550B08104EF}" type="sibTrans" cxnId="{46363EC9-6459-7545-B171-6BD85B08CBFB}">
      <dgm:prSet/>
      <dgm:spPr/>
      <dgm:t>
        <a:bodyPr/>
        <a:lstStyle/>
        <a:p>
          <a:endParaRPr lang="en-US">
            <a:latin typeface="Calibri"/>
            <a:cs typeface="Calibri"/>
          </a:endParaRPr>
        </a:p>
      </dgm:t>
    </dgm:pt>
    <dgm:pt modelId="{C7440016-5432-3945-A876-C88D6DD5327C}">
      <dgm:prSet/>
      <dgm:spPr/>
      <dgm:t>
        <a:bodyPr/>
        <a:lstStyle/>
        <a:p>
          <a:pPr rtl="0"/>
          <a:r>
            <a:rPr lang="en-US" dirty="0" smtClean="0">
              <a:solidFill>
                <a:srgbClr val="77933C"/>
              </a:solidFill>
              <a:latin typeface="Calibri"/>
              <a:cs typeface="Calibri"/>
            </a:rPr>
            <a:t>The assistance of the police should be obtained in dealing with persons disturbing meetings or otherwise creating disorder. </a:t>
          </a:r>
          <a:endParaRPr lang="en-US" dirty="0">
            <a:solidFill>
              <a:srgbClr val="77933C"/>
            </a:solidFill>
            <a:latin typeface="Calibri"/>
            <a:cs typeface="Calibri"/>
          </a:endParaRPr>
        </a:p>
      </dgm:t>
    </dgm:pt>
    <dgm:pt modelId="{8464E390-9E30-C440-A3D0-F8DD3727CABE}" type="parTrans" cxnId="{C1E695EE-F667-114E-8B63-22AD418E4F71}">
      <dgm:prSet/>
      <dgm:spPr/>
      <dgm:t>
        <a:bodyPr/>
        <a:lstStyle/>
        <a:p>
          <a:endParaRPr lang="en-US">
            <a:latin typeface="Calibri"/>
            <a:cs typeface="Calibri"/>
          </a:endParaRPr>
        </a:p>
      </dgm:t>
    </dgm:pt>
    <dgm:pt modelId="{3352674B-7855-F64B-8A51-A8115821E43A}" type="sibTrans" cxnId="{C1E695EE-F667-114E-8B63-22AD418E4F71}">
      <dgm:prSet/>
      <dgm:spPr/>
      <dgm:t>
        <a:bodyPr/>
        <a:lstStyle/>
        <a:p>
          <a:endParaRPr lang="en-US">
            <a:latin typeface="Calibri"/>
            <a:cs typeface="Calibri"/>
          </a:endParaRPr>
        </a:p>
      </dgm:t>
    </dgm:pt>
    <dgm:pt modelId="{557A4ED7-1570-2E45-87BD-79980231EF44}">
      <dgm:prSet/>
      <dgm:spPr/>
      <dgm:t>
        <a:bodyPr/>
        <a:lstStyle/>
        <a:p>
          <a:pPr rtl="0"/>
          <a:r>
            <a:rPr lang="en-US" dirty="0" smtClean="0">
              <a:latin typeface="Calibri"/>
              <a:cs typeface="Calibri"/>
            </a:rPr>
            <a:t>The time and place of the starting of any procession, the route to be followed and the time and place at which the procession will terminate should be settled in advance and advance permissions obtained from the police/competent authorities. </a:t>
          </a:r>
          <a:endParaRPr lang="en-US" dirty="0">
            <a:latin typeface="Calibri"/>
            <a:cs typeface="Calibri"/>
          </a:endParaRPr>
        </a:p>
      </dgm:t>
    </dgm:pt>
    <dgm:pt modelId="{A7A3F5FB-A30E-A34A-B895-ADD62D91F78D}" type="parTrans" cxnId="{57BCC509-DABC-3943-9407-FD2349771A8C}">
      <dgm:prSet/>
      <dgm:spPr/>
      <dgm:t>
        <a:bodyPr/>
        <a:lstStyle/>
        <a:p>
          <a:endParaRPr lang="en-US">
            <a:latin typeface="Calibri"/>
            <a:cs typeface="Calibri"/>
          </a:endParaRPr>
        </a:p>
      </dgm:t>
    </dgm:pt>
    <dgm:pt modelId="{48CBCB40-03EE-BC45-BCA5-61957E48D1D0}" type="sibTrans" cxnId="{57BCC509-DABC-3943-9407-FD2349771A8C}">
      <dgm:prSet/>
      <dgm:spPr/>
      <dgm:t>
        <a:bodyPr/>
        <a:lstStyle/>
        <a:p>
          <a:endParaRPr lang="en-US">
            <a:latin typeface="Calibri"/>
            <a:cs typeface="Calibri"/>
          </a:endParaRPr>
        </a:p>
      </dgm:t>
    </dgm:pt>
    <dgm:pt modelId="{BA4630C3-9BAA-6240-A472-F94A695A3171}" type="pres">
      <dgm:prSet presAssocID="{74B231C3-8111-2A42-A9E8-45C2BDC96A17}" presName="vert0" presStyleCnt="0">
        <dgm:presLayoutVars>
          <dgm:dir/>
          <dgm:animOne val="branch"/>
          <dgm:animLvl val="lvl"/>
        </dgm:presLayoutVars>
      </dgm:prSet>
      <dgm:spPr/>
      <dgm:t>
        <a:bodyPr/>
        <a:lstStyle/>
        <a:p>
          <a:endParaRPr lang="en-US"/>
        </a:p>
      </dgm:t>
    </dgm:pt>
    <dgm:pt modelId="{16D060E0-349C-6D45-A778-C9FE3A21F72F}" type="pres">
      <dgm:prSet presAssocID="{9F29AD25-1E6A-E54C-8FF0-918089E2BB63}" presName="thickLine" presStyleLbl="alignNode1" presStyleIdx="0" presStyleCnt="3"/>
      <dgm:spPr/>
    </dgm:pt>
    <dgm:pt modelId="{985FF3FF-098D-C542-B053-E643234C17C1}" type="pres">
      <dgm:prSet presAssocID="{9F29AD25-1E6A-E54C-8FF0-918089E2BB63}" presName="horz1" presStyleCnt="0"/>
      <dgm:spPr/>
    </dgm:pt>
    <dgm:pt modelId="{B30A6A32-E5DE-8B4C-97DE-6496CF7FCC8D}" type="pres">
      <dgm:prSet presAssocID="{9F29AD25-1E6A-E54C-8FF0-918089E2BB63}" presName="tx1" presStyleLbl="revTx" presStyleIdx="0" presStyleCnt="3"/>
      <dgm:spPr/>
      <dgm:t>
        <a:bodyPr/>
        <a:lstStyle/>
        <a:p>
          <a:endParaRPr lang="en-US"/>
        </a:p>
      </dgm:t>
    </dgm:pt>
    <dgm:pt modelId="{4196641E-7A63-654F-AACA-1401D26985E5}" type="pres">
      <dgm:prSet presAssocID="{9F29AD25-1E6A-E54C-8FF0-918089E2BB63}" presName="vert1" presStyleCnt="0"/>
      <dgm:spPr/>
    </dgm:pt>
    <dgm:pt modelId="{DC5C8813-FD0B-3D4E-ADDD-0BDC2AD4DAE2}" type="pres">
      <dgm:prSet presAssocID="{C7440016-5432-3945-A876-C88D6DD5327C}" presName="thickLine" presStyleLbl="alignNode1" presStyleIdx="1" presStyleCnt="3"/>
      <dgm:spPr/>
    </dgm:pt>
    <dgm:pt modelId="{C6A37500-E431-584E-81A9-910B16E630C6}" type="pres">
      <dgm:prSet presAssocID="{C7440016-5432-3945-A876-C88D6DD5327C}" presName="horz1" presStyleCnt="0"/>
      <dgm:spPr/>
    </dgm:pt>
    <dgm:pt modelId="{4E5A3DF5-0CC3-754A-A6D6-F0EB615774B2}" type="pres">
      <dgm:prSet presAssocID="{C7440016-5432-3945-A876-C88D6DD5327C}" presName="tx1" presStyleLbl="revTx" presStyleIdx="1" presStyleCnt="3"/>
      <dgm:spPr/>
      <dgm:t>
        <a:bodyPr/>
        <a:lstStyle/>
        <a:p>
          <a:endParaRPr lang="en-US"/>
        </a:p>
      </dgm:t>
    </dgm:pt>
    <dgm:pt modelId="{CC84BEEB-B31F-7642-A47F-AC9E71456F7E}" type="pres">
      <dgm:prSet presAssocID="{C7440016-5432-3945-A876-C88D6DD5327C}" presName="vert1" presStyleCnt="0"/>
      <dgm:spPr/>
    </dgm:pt>
    <dgm:pt modelId="{5B024821-3AC7-5C43-BDB9-4DF52E8565A4}" type="pres">
      <dgm:prSet presAssocID="{557A4ED7-1570-2E45-87BD-79980231EF44}" presName="thickLine" presStyleLbl="alignNode1" presStyleIdx="2" presStyleCnt="3"/>
      <dgm:spPr/>
    </dgm:pt>
    <dgm:pt modelId="{570ABC40-D9A9-504D-BCC9-D60B0D9F5639}" type="pres">
      <dgm:prSet presAssocID="{557A4ED7-1570-2E45-87BD-79980231EF44}" presName="horz1" presStyleCnt="0"/>
      <dgm:spPr/>
    </dgm:pt>
    <dgm:pt modelId="{1ECF0E74-9B09-BB41-AE0F-184C73BCD2D6}" type="pres">
      <dgm:prSet presAssocID="{557A4ED7-1570-2E45-87BD-79980231EF44}" presName="tx1" presStyleLbl="revTx" presStyleIdx="2" presStyleCnt="3"/>
      <dgm:spPr/>
      <dgm:t>
        <a:bodyPr/>
        <a:lstStyle/>
        <a:p>
          <a:endParaRPr lang="en-US"/>
        </a:p>
      </dgm:t>
    </dgm:pt>
    <dgm:pt modelId="{6DCB627E-A120-4A44-A50F-F95DEE414AAC}" type="pres">
      <dgm:prSet presAssocID="{557A4ED7-1570-2E45-87BD-79980231EF44}" presName="vert1" presStyleCnt="0"/>
      <dgm:spPr/>
    </dgm:pt>
  </dgm:ptLst>
  <dgm:cxnLst>
    <dgm:cxn modelId="{C1E695EE-F667-114E-8B63-22AD418E4F71}" srcId="{74B231C3-8111-2A42-A9E8-45C2BDC96A17}" destId="{C7440016-5432-3945-A876-C88D6DD5327C}" srcOrd="1" destOrd="0" parTransId="{8464E390-9E30-C440-A3D0-F8DD3727CABE}" sibTransId="{3352674B-7855-F64B-8A51-A8115821E43A}"/>
    <dgm:cxn modelId="{FE4FBA22-815B-422B-B9E6-560BDA84F983}" type="presOf" srcId="{74B231C3-8111-2A42-A9E8-45C2BDC96A17}" destId="{BA4630C3-9BAA-6240-A472-F94A695A3171}" srcOrd="0" destOrd="0" presId="urn:microsoft.com/office/officeart/2008/layout/LinedList"/>
    <dgm:cxn modelId="{57BCC509-DABC-3943-9407-FD2349771A8C}" srcId="{74B231C3-8111-2A42-A9E8-45C2BDC96A17}" destId="{557A4ED7-1570-2E45-87BD-79980231EF44}" srcOrd="2" destOrd="0" parTransId="{A7A3F5FB-A30E-A34A-B895-ADD62D91F78D}" sibTransId="{48CBCB40-03EE-BC45-BCA5-61957E48D1D0}"/>
    <dgm:cxn modelId="{20CE8190-8B04-48FC-A804-18878A1B9022}" type="presOf" srcId="{C7440016-5432-3945-A876-C88D6DD5327C}" destId="{4E5A3DF5-0CC3-754A-A6D6-F0EB615774B2}" srcOrd="0" destOrd="0" presId="urn:microsoft.com/office/officeart/2008/layout/LinedList"/>
    <dgm:cxn modelId="{6E684F5E-52E1-461E-A0B8-C92B1E023258}" type="presOf" srcId="{557A4ED7-1570-2E45-87BD-79980231EF44}" destId="{1ECF0E74-9B09-BB41-AE0F-184C73BCD2D6}" srcOrd="0" destOrd="0" presId="urn:microsoft.com/office/officeart/2008/layout/LinedList"/>
    <dgm:cxn modelId="{46363EC9-6459-7545-B171-6BD85B08CBFB}" srcId="{74B231C3-8111-2A42-A9E8-45C2BDC96A17}" destId="{9F29AD25-1E6A-E54C-8FF0-918089E2BB63}" srcOrd="0" destOrd="0" parTransId="{4B863C57-DF36-7745-8022-BBBABD33929B}" sibTransId="{6744569B-84BB-914E-A750-D550B08104EF}"/>
    <dgm:cxn modelId="{81A7B675-A05D-4971-8FEF-1FFAF6668185}" type="presOf" srcId="{9F29AD25-1E6A-E54C-8FF0-918089E2BB63}" destId="{B30A6A32-E5DE-8B4C-97DE-6496CF7FCC8D}" srcOrd="0" destOrd="0" presId="urn:microsoft.com/office/officeart/2008/layout/LinedList"/>
    <dgm:cxn modelId="{E7DD62AC-9D24-4E1B-95F1-68EB809C9C76}" type="presParOf" srcId="{BA4630C3-9BAA-6240-A472-F94A695A3171}" destId="{16D060E0-349C-6D45-A778-C9FE3A21F72F}" srcOrd="0" destOrd="0" presId="urn:microsoft.com/office/officeart/2008/layout/LinedList"/>
    <dgm:cxn modelId="{3730E21B-F626-41DF-AC54-E6CE565CA12E}" type="presParOf" srcId="{BA4630C3-9BAA-6240-A472-F94A695A3171}" destId="{985FF3FF-098D-C542-B053-E643234C17C1}" srcOrd="1" destOrd="0" presId="urn:microsoft.com/office/officeart/2008/layout/LinedList"/>
    <dgm:cxn modelId="{FD61457B-3F72-4C19-8542-6E288DE21E09}" type="presParOf" srcId="{985FF3FF-098D-C542-B053-E643234C17C1}" destId="{B30A6A32-E5DE-8B4C-97DE-6496CF7FCC8D}" srcOrd="0" destOrd="0" presId="urn:microsoft.com/office/officeart/2008/layout/LinedList"/>
    <dgm:cxn modelId="{31A2019D-8DCB-4286-91C8-0E135B9E8BA6}" type="presParOf" srcId="{985FF3FF-098D-C542-B053-E643234C17C1}" destId="{4196641E-7A63-654F-AACA-1401D26985E5}" srcOrd="1" destOrd="0" presId="urn:microsoft.com/office/officeart/2008/layout/LinedList"/>
    <dgm:cxn modelId="{7E517377-7B53-45F3-BF4E-293D74A74DD9}" type="presParOf" srcId="{BA4630C3-9BAA-6240-A472-F94A695A3171}" destId="{DC5C8813-FD0B-3D4E-ADDD-0BDC2AD4DAE2}" srcOrd="2" destOrd="0" presId="urn:microsoft.com/office/officeart/2008/layout/LinedList"/>
    <dgm:cxn modelId="{8E381023-46FA-4FC7-BE1F-027E516DA5B0}" type="presParOf" srcId="{BA4630C3-9BAA-6240-A472-F94A695A3171}" destId="{C6A37500-E431-584E-81A9-910B16E630C6}" srcOrd="3" destOrd="0" presId="urn:microsoft.com/office/officeart/2008/layout/LinedList"/>
    <dgm:cxn modelId="{D0DFB7C5-0591-437F-AD7C-41781024EB08}" type="presParOf" srcId="{C6A37500-E431-584E-81A9-910B16E630C6}" destId="{4E5A3DF5-0CC3-754A-A6D6-F0EB615774B2}" srcOrd="0" destOrd="0" presId="urn:microsoft.com/office/officeart/2008/layout/LinedList"/>
    <dgm:cxn modelId="{6786D161-6C38-4887-9332-8737E75DB6C3}" type="presParOf" srcId="{C6A37500-E431-584E-81A9-910B16E630C6}" destId="{CC84BEEB-B31F-7642-A47F-AC9E71456F7E}" srcOrd="1" destOrd="0" presId="urn:microsoft.com/office/officeart/2008/layout/LinedList"/>
    <dgm:cxn modelId="{CA689070-5805-4854-99DE-B4BE228AA227}" type="presParOf" srcId="{BA4630C3-9BAA-6240-A472-F94A695A3171}" destId="{5B024821-3AC7-5C43-BDB9-4DF52E8565A4}" srcOrd="4" destOrd="0" presId="urn:microsoft.com/office/officeart/2008/layout/LinedList"/>
    <dgm:cxn modelId="{976F317D-C16D-4E0E-A1A5-156D516B9BAF}" type="presParOf" srcId="{BA4630C3-9BAA-6240-A472-F94A695A3171}" destId="{570ABC40-D9A9-504D-BCC9-D60B0D9F5639}" srcOrd="5" destOrd="0" presId="urn:microsoft.com/office/officeart/2008/layout/LinedList"/>
    <dgm:cxn modelId="{D835CE9A-767B-4CB3-BDD4-C542B47B7AAB}" type="presParOf" srcId="{570ABC40-D9A9-504D-BCC9-D60B0D9F5639}" destId="{1ECF0E74-9B09-BB41-AE0F-184C73BCD2D6}" srcOrd="0" destOrd="0" presId="urn:microsoft.com/office/officeart/2008/layout/LinedList"/>
    <dgm:cxn modelId="{33206FFB-CC02-4603-AEC8-6E32DD02852D}" type="presParOf" srcId="{570ABC40-D9A9-504D-BCC9-D60B0D9F5639}" destId="{6DCB627E-A120-4A44-A50F-F95DEE414AA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9F3B9761-25C7-C249-A7F5-BF864CDC1CE5}"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E9122126-8A1E-AE40-9597-DB0E233BE965}">
      <dgm:prSet/>
      <dgm:spPr/>
      <dgm:t>
        <a:bodyPr/>
        <a:lstStyle/>
        <a:p>
          <a:pPr rtl="0"/>
          <a:r>
            <a:rPr lang="en-US" dirty="0" smtClean="0">
              <a:solidFill>
                <a:srgbClr val="77933C"/>
              </a:solidFill>
              <a:latin typeface="Calibri"/>
              <a:cs typeface="Calibri"/>
            </a:rPr>
            <a:t>The existence of any restrictive orders in force in the localities through which the procession has to pass should be ascertained and fully complied with. So also all traffic regulations and other restrictions. </a:t>
          </a:r>
          <a:endParaRPr lang="en-US" dirty="0">
            <a:solidFill>
              <a:srgbClr val="77933C"/>
            </a:solidFill>
            <a:latin typeface="Calibri"/>
            <a:cs typeface="Calibri"/>
          </a:endParaRPr>
        </a:p>
      </dgm:t>
    </dgm:pt>
    <dgm:pt modelId="{9CC4A99F-3CB0-AB40-8799-F1D538D4B73E}" type="parTrans" cxnId="{238E0E42-7D14-6443-BD35-518252197777}">
      <dgm:prSet/>
      <dgm:spPr/>
      <dgm:t>
        <a:bodyPr/>
        <a:lstStyle/>
        <a:p>
          <a:endParaRPr lang="en-US">
            <a:latin typeface="Calibri"/>
            <a:cs typeface="Calibri"/>
          </a:endParaRPr>
        </a:p>
      </dgm:t>
    </dgm:pt>
    <dgm:pt modelId="{07571E06-0DAF-BA4A-BE6F-8ACC3E243AE8}" type="sibTrans" cxnId="{238E0E42-7D14-6443-BD35-518252197777}">
      <dgm:prSet/>
      <dgm:spPr/>
      <dgm:t>
        <a:bodyPr/>
        <a:lstStyle/>
        <a:p>
          <a:endParaRPr lang="en-US">
            <a:latin typeface="Calibri"/>
            <a:cs typeface="Calibri"/>
          </a:endParaRPr>
        </a:p>
      </dgm:t>
    </dgm:pt>
    <dgm:pt modelId="{7D5D70D1-00B7-E04B-ADDB-CF6756486BF2}">
      <dgm:prSet/>
      <dgm:spPr/>
      <dgm:t>
        <a:bodyPr/>
        <a:lstStyle/>
        <a:p>
          <a:pPr rtl="0"/>
          <a:r>
            <a:rPr lang="en-US" smtClean="0">
              <a:latin typeface="Calibri"/>
              <a:cs typeface="Calibri"/>
            </a:rPr>
            <a:t>The passage of the procession must be without hindrance to traffic. </a:t>
          </a:r>
          <a:endParaRPr lang="en-US">
            <a:latin typeface="Calibri"/>
            <a:cs typeface="Calibri"/>
          </a:endParaRPr>
        </a:p>
      </dgm:t>
    </dgm:pt>
    <dgm:pt modelId="{A32CE513-B286-0244-8142-84B64D903747}" type="parTrans" cxnId="{A314D0EA-2F22-5C45-84C3-72AB92864EE3}">
      <dgm:prSet/>
      <dgm:spPr/>
      <dgm:t>
        <a:bodyPr/>
        <a:lstStyle/>
        <a:p>
          <a:endParaRPr lang="en-US">
            <a:latin typeface="Calibri"/>
            <a:cs typeface="Calibri"/>
          </a:endParaRPr>
        </a:p>
      </dgm:t>
    </dgm:pt>
    <dgm:pt modelId="{D8C522B6-C7A8-7D4F-8056-F9BB7A2F180B}" type="sibTrans" cxnId="{A314D0EA-2F22-5C45-84C3-72AB92864EE3}">
      <dgm:prSet/>
      <dgm:spPr/>
      <dgm:t>
        <a:bodyPr/>
        <a:lstStyle/>
        <a:p>
          <a:endParaRPr lang="en-US">
            <a:latin typeface="Calibri"/>
            <a:cs typeface="Calibri"/>
          </a:endParaRPr>
        </a:p>
      </dgm:t>
    </dgm:pt>
    <dgm:pt modelId="{28BB1452-9F16-6741-9837-C6FB80116028}">
      <dgm:prSet/>
      <dgm:spPr/>
      <dgm:t>
        <a:bodyPr/>
        <a:lstStyle/>
        <a:p>
          <a:pPr rtl="0"/>
          <a:r>
            <a:rPr lang="en-US" dirty="0" smtClean="0">
              <a:solidFill>
                <a:srgbClr val="77933C"/>
              </a:solidFill>
              <a:latin typeface="Calibri"/>
              <a:cs typeface="Calibri"/>
            </a:rPr>
            <a:t>Co-operation should be extended to all election officials at all times to ensure peaceful and orderly poll. </a:t>
          </a:r>
          <a:endParaRPr lang="en-US" dirty="0">
            <a:solidFill>
              <a:srgbClr val="77933C"/>
            </a:solidFill>
            <a:latin typeface="Calibri"/>
            <a:cs typeface="Calibri"/>
          </a:endParaRPr>
        </a:p>
      </dgm:t>
    </dgm:pt>
    <dgm:pt modelId="{23909483-2D98-8D4E-A4FA-B3C24B3251CF}" type="parTrans" cxnId="{69206CC2-D275-5947-B2BF-849C098AACA0}">
      <dgm:prSet/>
      <dgm:spPr/>
      <dgm:t>
        <a:bodyPr/>
        <a:lstStyle/>
        <a:p>
          <a:endParaRPr lang="en-US">
            <a:latin typeface="Calibri"/>
            <a:cs typeface="Calibri"/>
          </a:endParaRPr>
        </a:p>
      </dgm:t>
    </dgm:pt>
    <dgm:pt modelId="{A0C31691-F2B3-904F-8BF3-E17E863483F5}" type="sibTrans" cxnId="{69206CC2-D275-5947-B2BF-849C098AACA0}">
      <dgm:prSet/>
      <dgm:spPr/>
      <dgm:t>
        <a:bodyPr/>
        <a:lstStyle/>
        <a:p>
          <a:endParaRPr lang="en-US">
            <a:latin typeface="Calibri"/>
            <a:cs typeface="Calibri"/>
          </a:endParaRPr>
        </a:p>
      </dgm:t>
    </dgm:pt>
    <dgm:pt modelId="{5CE49011-8C83-2B4E-977D-2B0737F36421}">
      <dgm:prSet/>
      <dgm:spPr/>
      <dgm:t>
        <a:bodyPr/>
        <a:lstStyle/>
        <a:p>
          <a:pPr rtl="0"/>
          <a:r>
            <a:rPr lang="en-US" smtClean="0">
              <a:latin typeface="Calibri"/>
              <a:cs typeface="Calibri"/>
            </a:rPr>
            <a:t>All Workers must display badges or identity cards. </a:t>
          </a:r>
          <a:endParaRPr lang="en-US">
            <a:latin typeface="Calibri"/>
            <a:cs typeface="Calibri"/>
          </a:endParaRPr>
        </a:p>
      </dgm:t>
    </dgm:pt>
    <dgm:pt modelId="{B1B5DD2E-ADC4-F344-BA1D-F8C34A1025FF}" type="parTrans" cxnId="{AD90BDB7-C8E5-6742-BF59-B5788F9EDD78}">
      <dgm:prSet/>
      <dgm:spPr/>
      <dgm:t>
        <a:bodyPr/>
        <a:lstStyle/>
        <a:p>
          <a:endParaRPr lang="en-US">
            <a:latin typeface="Calibri"/>
            <a:cs typeface="Calibri"/>
          </a:endParaRPr>
        </a:p>
      </dgm:t>
    </dgm:pt>
    <dgm:pt modelId="{E10B504E-C0A9-8C45-BF0C-EEE8C1A0DCC2}" type="sibTrans" cxnId="{AD90BDB7-C8E5-6742-BF59-B5788F9EDD78}">
      <dgm:prSet/>
      <dgm:spPr/>
      <dgm:t>
        <a:bodyPr/>
        <a:lstStyle/>
        <a:p>
          <a:endParaRPr lang="en-US">
            <a:latin typeface="Calibri"/>
            <a:cs typeface="Calibri"/>
          </a:endParaRPr>
        </a:p>
      </dgm:t>
    </dgm:pt>
    <dgm:pt modelId="{8B8D223A-BC02-ED4F-B129-3AEBCC977A2C}" type="pres">
      <dgm:prSet presAssocID="{9F3B9761-25C7-C249-A7F5-BF864CDC1CE5}" presName="vert0" presStyleCnt="0">
        <dgm:presLayoutVars>
          <dgm:dir/>
          <dgm:animOne val="branch"/>
          <dgm:animLvl val="lvl"/>
        </dgm:presLayoutVars>
      </dgm:prSet>
      <dgm:spPr/>
      <dgm:t>
        <a:bodyPr/>
        <a:lstStyle/>
        <a:p>
          <a:endParaRPr lang="en-US"/>
        </a:p>
      </dgm:t>
    </dgm:pt>
    <dgm:pt modelId="{52D49703-5156-F04F-B950-266E98B2060A}" type="pres">
      <dgm:prSet presAssocID="{E9122126-8A1E-AE40-9597-DB0E233BE965}" presName="thickLine" presStyleLbl="alignNode1" presStyleIdx="0" presStyleCnt="4"/>
      <dgm:spPr/>
    </dgm:pt>
    <dgm:pt modelId="{9C1949F5-F19F-BD48-B43D-1A56B8DAC62E}" type="pres">
      <dgm:prSet presAssocID="{E9122126-8A1E-AE40-9597-DB0E233BE965}" presName="horz1" presStyleCnt="0"/>
      <dgm:spPr/>
    </dgm:pt>
    <dgm:pt modelId="{02C2CAFE-37B5-8A4F-9725-8205A2D14792}" type="pres">
      <dgm:prSet presAssocID="{E9122126-8A1E-AE40-9597-DB0E233BE965}" presName="tx1" presStyleLbl="revTx" presStyleIdx="0" presStyleCnt="4"/>
      <dgm:spPr/>
      <dgm:t>
        <a:bodyPr/>
        <a:lstStyle/>
        <a:p>
          <a:endParaRPr lang="en-US"/>
        </a:p>
      </dgm:t>
    </dgm:pt>
    <dgm:pt modelId="{F05DB41A-EFF6-0B44-AF88-385B598E0438}" type="pres">
      <dgm:prSet presAssocID="{E9122126-8A1E-AE40-9597-DB0E233BE965}" presName="vert1" presStyleCnt="0"/>
      <dgm:spPr/>
    </dgm:pt>
    <dgm:pt modelId="{73E6D70B-D3F9-2347-B6C4-288DF2D2257F}" type="pres">
      <dgm:prSet presAssocID="{7D5D70D1-00B7-E04B-ADDB-CF6756486BF2}" presName="thickLine" presStyleLbl="alignNode1" presStyleIdx="1" presStyleCnt="4"/>
      <dgm:spPr/>
    </dgm:pt>
    <dgm:pt modelId="{30CA0969-0289-B545-A76D-7CDA4160219F}" type="pres">
      <dgm:prSet presAssocID="{7D5D70D1-00B7-E04B-ADDB-CF6756486BF2}" presName="horz1" presStyleCnt="0"/>
      <dgm:spPr/>
    </dgm:pt>
    <dgm:pt modelId="{0FB43193-4968-304A-B477-D34F2C284A35}" type="pres">
      <dgm:prSet presAssocID="{7D5D70D1-00B7-E04B-ADDB-CF6756486BF2}" presName="tx1" presStyleLbl="revTx" presStyleIdx="1" presStyleCnt="4"/>
      <dgm:spPr/>
      <dgm:t>
        <a:bodyPr/>
        <a:lstStyle/>
        <a:p>
          <a:endParaRPr lang="en-US"/>
        </a:p>
      </dgm:t>
    </dgm:pt>
    <dgm:pt modelId="{5D2D0D1E-917A-2F4E-A5CB-FBF85966AD1C}" type="pres">
      <dgm:prSet presAssocID="{7D5D70D1-00B7-E04B-ADDB-CF6756486BF2}" presName="vert1" presStyleCnt="0"/>
      <dgm:spPr/>
    </dgm:pt>
    <dgm:pt modelId="{742E464F-302A-BD4A-A2DC-AC5147C0BB3A}" type="pres">
      <dgm:prSet presAssocID="{28BB1452-9F16-6741-9837-C6FB80116028}" presName="thickLine" presStyleLbl="alignNode1" presStyleIdx="2" presStyleCnt="4"/>
      <dgm:spPr/>
    </dgm:pt>
    <dgm:pt modelId="{1BA3152D-2F3A-F346-AACA-39BA10909E9E}" type="pres">
      <dgm:prSet presAssocID="{28BB1452-9F16-6741-9837-C6FB80116028}" presName="horz1" presStyleCnt="0"/>
      <dgm:spPr/>
    </dgm:pt>
    <dgm:pt modelId="{B73BDC68-DE10-3140-817D-7211CC553995}" type="pres">
      <dgm:prSet presAssocID="{28BB1452-9F16-6741-9837-C6FB80116028}" presName="tx1" presStyleLbl="revTx" presStyleIdx="2" presStyleCnt="4"/>
      <dgm:spPr/>
      <dgm:t>
        <a:bodyPr/>
        <a:lstStyle/>
        <a:p>
          <a:endParaRPr lang="en-US"/>
        </a:p>
      </dgm:t>
    </dgm:pt>
    <dgm:pt modelId="{4B0C2DA8-AF8C-0743-BC99-3DB941463C0E}" type="pres">
      <dgm:prSet presAssocID="{28BB1452-9F16-6741-9837-C6FB80116028}" presName="vert1" presStyleCnt="0"/>
      <dgm:spPr/>
    </dgm:pt>
    <dgm:pt modelId="{874AD83D-45FE-8147-8596-EB35384F55BC}" type="pres">
      <dgm:prSet presAssocID="{5CE49011-8C83-2B4E-977D-2B0737F36421}" presName="thickLine" presStyleLbl="alignNode1" presStyleIdx="3" presStyleCnt="4"/>
      <dgm:spPr/>
    </dgm:pt>
    <dgm:pt modelId="{259AC0B5-CF5E-5E49-A1FA-8F795031EB80}" type="pres">
      <dgm:prSet presAssocID="{5CE49011-8C83-2B4E-977D-2B0737F36421}" presName="horz1" presStyleCnt="0"/>
      <dgm:spPr/>
    </dgm:pt>
    <dgm:pt modelId="{E7E7FFED-138C-7440-A3B5-64D4F094C18F}" type="pres">
      <dgm:prSet presAssocID="{5CE49011-8C83-2B4E-977D-2B0737F36421}" presName="tx1" presStyleLbl="revTx" presStyleIdx="3" presStyleCnt="4"/>
      <dgm:spPr/>
      <dgm:t>
        <a:bodyPr/>
        <a:lstStyle/>
        <a:p>
          <a:endParaRPr lang="en-US"/>
        </a:p>
      </dgm:t>
    </dgm:pt>
    <dgm:pt modelId="{8126E3E6-82BD-C544-ABA2-C0D12468EE98}" type="pres">
      <dgm:prSet presAssocID="{5CE49011-8C83-2B4E-977D-2B0737F36421}" presName="vert1" presStyleCnt="0"/>
      <dgm:spPr/>
    </dgm:pt>
  </dgm:ptLst>
  <dgm:cxnLst>
    <dgm:cxn modelId="{AD25C2AA-EA48-4D5E-97A1-D304CEEB485A}" type="presOf" srcId="{5CE49011-8C83-2B4E-977D-2B0737F36421}" destId="{E7E7FFED-138C-7440-A3B5-64D4F094C18F}" srcOrd="0" destOrd="0" presId="urn:microsoft.com/office/officeart/2008/layout/LinedList"/>
    <dgm:cxn modelId="{A314D0EA-2F22-5C45-84C3-72AB92864EE3}" srcId="{9F3B9761-25C7-C249-A7F5-BF864CDC1CE5}" destId="{7D5D70D1-00B7-E04B-ADDB-CF6756486BF2}" srcOrd="1" destOrd="0" parTransId="{A32CE513-B286-0244-8142-84B64D903747}" sibTransId="{D8C522B6-C7A8-7D4F-8056-F9BB7A2F180B}"/>
    <dgm:cxn modelId="{238E0E42-7D14-6443-BD35-518252197777}" srcId="{9F3B9761-25C7-C249-A7F5-BF864CDC1CE5}" destId="{E9122126-8A1E-AE40-9597-DB0E233BE965}" srcOrd="0" destOrd="0" parTransId="{9CC4A99F-3CB0-AB40-8799-F1D538D4B73E}" sibTransId="{07571E06-0DAF-BA4A-BE6F-8ACC3E243AE8}"/>
    <dgm:cxn modelId="{AD90BDB7-C8E5-6742-BF59-B5788F9EDD78}" srcId="{9F3B9761-25C7-C249-A7F5-BF864CDC1CE5}" destId="{5CE49011-8C83-2B4E-977D-2B0737F36421}" srcOrd="3" destOrd="0" parTransId="{B1B5DD2E-ADC4-F344-BA1D-F8C34A1025FF}" sibTransId="{E10B504E-C0A9-8C45-BF0C-EEE8C1A0DCC2}"/>
    <dgm:cxn modelId="{8E64C6E0-CCEB-4F3B-99DF-6B299F63751D}" type="presOf" srcId="{28BB1452-9F16-6741-9837-C6FB80116028}" destId="{B73BDC68-DE10-3140-817D-7211CC553995}" srcOrd="0" destOrd="0" presId="urn:microsoft.com/office/officeart/2008/layout/LinedList"/>
    <dgm:cxn modelId="{69206CC2-D275-5947-B2BF-849C098AACA0}" srcId="{9F3B9761-25C7-C249-A7F5-BF864CDC1CE5}" destId="{28BB1452-9F16-6741-9837-C6FB80116028}" srcOrd="2" destOrd="0" parTransId="{23909483-2D98-8D4E-A4FA-B3C24B3251CF}" sibTransId="{A0C31691-F2B3-904F-8BF3-E17E863483F5}"/>
    <dgm:cxn modelId="{C5728532-0E00-4491-8624-67368FAF9790}" type="presOf" srcId="{E9122126-8A1E-AE40-9597-DB0E233BE965}" destId="{02C2CAFE-37B5-8A4F-9725-8205A2D14792}" srcOrd="0" destOrd="0" presId="urn:microsoft.com/office/officeart/2008/layout/LinedList"/>
    <dgm:cxn modelId="{666F819B-7676-4449-8F64-2C2D5E5586A6}" type="presOf" srcId="{7D5D70D1-00B7-E04B-ADDB-CF6756486BF2}" destId="{0FB43193-4968-304A-B477-D34F2C284A35}" srcOrd="0" destOrd="0" presId="urn:microsoft.com/office/officeart/2008/layout/LinedList"/>
    <dgm:cxn modelId="{184E24D0-3BAC-4564-A25F-7B9FC7798138}" type="presOf" srcId="{9F3B9761-25C7-C249-A7F5-BF864CDC1CE5}" destId="{8B8D223A-BC02-ED4F-B129-3AEBCC977A2C}" srcOrd="0" destOrd="0" presId="urn:microsoft.com/office/officeart/2008/layout/LinedList"/>
    <dgm:cxn modelId="{DBCB0846-324D-407D-9E64-A1C2C9E79DAB}" type="presParOf" srcId="{8B8D223A-BC02-ED4F-B129-3AEBCC977A2C}" destId="{52D49703-5156-F04F-B950-266E98B2060A}" srcOrd="0" destOrd="0" presId="urn:microsoft.com/office/officeart/2008/layout/LinedList"/>
    <dgm:cxn modelId="{D9B7B64D-5667-41B3-B782-72CDE06FAB47}" type="presParOf" srcId="{8B8D223A-BC02-ED4F-B129-3AEBCC977A2C}" destId="{9C1949F5-F19F-BD48-B43D-1A56B8DAC62E}" srcOrd="1" destOrd="0" presId="urn:microsoft.com/office/officeart/2008/layout/LinedList"/>
    <dgm:cxn modelId="{5D5AECA5-B41F-47BE-BB0A-B94D8CA9D5EF}" type="presParOf" srcId="{9C1949F5-F19F-BD48-B43D-1A56B8DAC62E}" destId="{02C2CAFE-37B5-8A4F-9725-8205A2D14792}" srcOrd="0" destOrd="0" presId="urn:microsoft.com/office/officeart/2008/layout/LinedList"/>
    <dgm:cxn modelId="{F63613CF-D2FD-45D6-8305-9496EB4431D1}" type="presParOf" srcId="{9C1949F5-F19F-BD48-B43D-1A56B8DAC62E}" destId="{F05DB41A-EFF6-0B44-AF88-385B598E0438}" srcOrd="1" destOrd="0" presId="urn:microsoft.com/office/officeart/2008/layout/LinedList"/>
    <dgm:cxn modelId="{A223C867-696F-4DD4-B383-24386837E300}" type="presParOf" srcId="{8B8D223A-BC02-ED4F-B129-3AEBCC977A2C}" destId="{73E6D70B-D3F9-2347-B6C4-288DF2D2257F}" srcOrd="2" destOrd="0" presId="urn:microsoft.com/office/officeart/2008/layout/LinedList"/>
    <dgm:cxn modelId="{E28253BC-E5C0-4905-92DD-2B2F7B7039D5}" type="presParOf" srcId="{8B8D223A-BC02-ED4F-B129-3AEBCC977A2C}" destId="{30CA0969-0289-B545-A76D-7CDA4160219F}" srcOrd="3" destOrd="0" presId="urn:microsoft.com/office/officeart/2008/layout/LinedList"/>
    <dgm:cxn modelId="{B33C4C3C-7749-4540-AAEE-0447D8784031}" type="presParOf" srcId="{30CA0969-0289-B545-A76D-7CDA4160219F}" destId="{0FB43193-4968-304A-B477-D34F2C284A35}" srcOrd="0" destOrd="0" presId="urn:microsoft.com/office/officeart/2008/layout/LinedList"/>
    <dgm:cxn modelId="{9E30F46D-AD50-4ED8-B4D7-C1AE784FF3DD}" type="presParOf" srcId="{30CA0969-0289-B545-A76D-7CDA4160219F}" destId="{5D2D0D1E-917A-2F4E-A5CB-FBF85966AD1C}" srcOrd="1" destOrd="0" presId="urn:microsoft.com/office/officeart/2008/layout/LinedList"/>
    <dgm:cxn modelId="{085E8000-3F25-41FC-A04F-4DBBC32FE76F}" type="presParOf" srcId="{8B8D223A-BC02-ED4F-B129-3AEBCC977A2C}" destId="{742E464F-302A-BD4A-A2DC-AC5147C0BB3A}" srcOrd="4" destOrd="0" presId="urn:microsoft.com/office/officeart/2008/layout/LinedList"/>
    <dgm:cxn modelId="{5C02D893-29CC-426D-8A8F-67061E785107}" type="presParOf" srcId="{8B8D223A-BC02-ED4F-B129-3AEBCC977A2C}" destId="{1BA3152D-2F3A-F346-AACA-39BA10909E9E}" srcOrd="5" destOrd="0" presId="urn:microsoft.com/office/officeart/2008/layout/LinedList"/>
    <dgm:cxn modelId="{CFE6E2A3-47AD-4442-A763-5081AED314F5}" type="presParOf" srcId="{1BA3152D-2F3A-F346-AACA-39BA10909E9E}" destId="{B73BDC68-DE10-3140-817D-7211CC553995}" srcOrd="0" destOrd="0" presId="urn:microsoft.com/office/officeart/2008/layout/LinedList"/>
    <dgm:cxn modelId="{85BF336D-0C66-4292-B1DC-D65F5CB14795}" type="presParOf" srcId="{1BA3152D-2F3A-F346-AACA-39BA10909E9E}" destId="{4B0C2DA8-AF8C-0743-BC99-3DB941463C0E}" srcOrd="1" destOrd="0" presId="urn:microsoft.com/office/officeart/2008/layout/LinedList"/>
    <dgm:cxn modelId="{91074F69-9B42-4109-A02B-F1C05DD45C10}" type="presParOf" srcId="{8B8D223A-BC02-ED4F-B129-3AEBCC977A2C}" destId="{874AD83D-45FE-8147-8596-EB35384F55BC}" srcOrd="6" destOrd="0" presId="urn:microsoft.com/office/officeart/2008/layout/LinedList"/>
    <dgm:cxn modelId="{12287B56-E5FF-4934-860D-CF0EECD5EA1F}" type="presParOf" srcId="{8B8D223A-BC02-ED4F-B129-3AEBCC977A2C}" destId="{259AC0B5-CF5E-5E49-A1FA-8F795031EB80}" srcOrd="7" destOrd="0" presId="urn:microsoft.com/office/officeart/2008/layout/LinedList"/>
    <dgm:cxn modelId="{13E72532-FDF0-489D-A1EF-379B4F1193E1}" type="presParOf" srcId="{259AC0B5-CF5E-5E49-A1FA-8F795031EB80}" destId="{E7E7FFED-138C-7440-A3B5-64D4F094C18F}" srcOrd="0" destOrd="0" presId="urn:microsoft.com/office/officeart/2008/layout/LinedList"/>
    <dgm:cxn modelId="{6A49C2F3-41F7-428C-8C14-8D92C3CB87C8}" type="presParOf" srcId="{259AC0B5-CF5E-5E49-A1FA-8F795031EB80}" destId="{8126E3E6-82BD-C544-ABA2-C0D12468EE9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4727843C-2489-BB43-A7F9-4C301080A446}"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E05E0BEA-A017-4B4F-B1BE-EEE2FB2EFC28}">
      <dgm:prSet/>
      <dgm:spPr/>
      <dgm:t>
        <a:bodyPr/>
        <a:lstStyle/>
        <a:p>
          <a:pPr rtl="0"/>
          <a:r>
            <a:rPr lang="en-US" dirty="0" smtClean="0">
              <a:solidFill>
                <a:srgbClr val="77933C"/>
              </a:solidFill>
              <a:latin typeface="Calibri"/>
              <a:cs typeface="Calibri"/>
            </a:rPr>
            <a:t>Unofficial identity slips issued to voters shall be on plain (white) paper and not contain any symbol, name of the candidate or name of the party.</a:t>
          </a:r>
          <a:endParaRPr lang="en-US" dirty="0">
            <a:solidFill>
              <a:srgbClr val="77933C"/>
            </a:solidFill>
            <a:latin typeface="Calibri"/>
            <a:cs typeface="Calibri"/>
          </a:endParaRPr>
        </a:p>
      </dgm:t>
    </dgm:pt>
    <dgm:pt modelId="{059D71F8-E99A-EB45-8225-EB241E43545F}" type="parTrans" cxnId="{00136194-3985-B745-A440-D7EE24489FD4}">
      <dgm:prSet/>
      <dgm:spPr/>
      <dgm:t>
        <a:bodyPr/>
        <a:lstStyle/>
        <a:p>
          <a:endParaRPr lang="en-US">
            <a:latin typeface="Calibri"/>
            <a:cs typeface="Calibri"/>
          </a:endParaRPr>
        </a:p>
      </dgm:t>
    </dgm:pt>
    <dgm:pt modelId="{47BA5A77-529E-0349-892B-1F998F6D175D}" type="sibTrans" cxnId="{00136194-3985-B745-A440-D7EE24489FD4}">
      <dgm:prSet/>
      <dgm:spPr/>
      <dgm:t>
        <a:bodyPr/>
        <a:lstStyle/>
        <a:p>
          <a:endParaRPr lang="en-US">
            <a:latin typeface="Calibri"/>
            <a:cs typeface="Calibri"/>
          </a:endParaRPr>
        </a:p>
      </dgm:t>
    </dgm:pt>
    <dgm:pt modelId="{B8A82804-BAFA-C54B-BF86-03846E89390A}">
      <dgm:prSet/>
      <dgm:spPr/>
      <dgm:t>
        <a:bodyPr/>
        <a:lstStyle/>
        <a:p>
          <a:pPr rtl="0"/>
          <a:r>
            <a:rPr lang="en-US" dirty="0" smtClean="0">
              <a:latin typeface="Calibri"/>
              <a:cs typeface="Calibri"/>
            </a:rPr>
            <a:t>Restrictions on plying of vehicles during the campaign period and on poll day shall be fully obeyed by the candidates/ political parties etc. </a:t>
          </a:r>
          <a:endParaRPr lang="en-US" dirty="0">
            <a:latin typeface="Calibri"/>
            <a:cs typeface="Calibri"/>
          </a:endParaRPr>
        </a:p>
      </dgm:t>
    </dgm:pt>
    <dgm:pt modelId="{FE299FB3-1BB9-E44D-8908-8CA5CC527A59}" type="parTrans" cxnId="{40A4EA31-24CD-DE43-A3F1-E454593689C7}">
      <dgm:prSet/>
      <dgm:spPr/>
      <dgm:t>
        <a:bodyPr/>
        <a:lstStyle/>
        <a:p>
          <a:endParaRPr lang="en-US">
            <a:latin typeface="Calibri"/>
            <a:cs typeface="Calibri"/>
          </a:endParaRPr>
        </a:p>
      </dgm:t>
    </dgm:pt>
    <dgm:pt modelId="{67083CC9-4EF2-4342-AD15-966EA3162C86}" type="sibTrans" cxnId="{40A4EA31-24CD-DE43-A3F1-E454593689C7}">
      <dgm:prSet/>
      <dgm:spPr/>
      <dgm:t>
        <a:bodyPr/>
        <a:lstStyle/>
        <a:p>
          <a:endParaRPr lang="en-US">
            <a:latin typeface="Calibri"/>
            <a:cs typeface="Calibri"/>
          </a:endParaRPr>
        </a:p>
      </dgm:t>
    </dgm:pt>
    <dgm:pt modelId="{2AF93837-0842-464A-A93E-C872F63388B1}">
      <dgm:prSet/>
      <dgm:spPr/>
      <dgm:t>
        <a:bodyPr/>
        <a:lstStyle/>
        <a:p>
          <a:pPr rtl="0"/>
          <a:r>
            <a:rPr lang="en-US" dirty="0" smtClean="0">
              <a:solidFill>
                <a:srgbClr val="77933C"/>
              </a:solidFill>
              <a:latin typeface="Calibri"/>
              <a:cs typeface="Calibri"/>
            </a:rPr>
            <a:t>Except voters, candidates and their election/polling agents, only persons with a specific valid authority letter from the Election Commission can enter any polling booth. No functionary however highly placed (e.g. Chief Minister, Minister, MP or MLA </a:t>
          </a:r>
          <a:r>
            <a:rPr lang="en-US" dirty="0" err="1" smtClean="0">
              <a:solidFill>
                <a:srgbClr val="77933C"/>
              </a:solidFill>
              <a:latin typeface="Calibri"/>
              <a:cs typeface="Calibri"/>
            </a:rPr>
            <a:t>etc</a:t>
          </a:r>
          <a:r>
            <a:rPr lang="en-US" dirty="0" smtClean="0">
              <a:solidFill>
                <a:srgbClr val="77933C"/>
              </a:solidFill>
              <a:latin typeface="Calibri"/>
              <a:cs typeface="Calibri"/>
            </a:rPr>
            <a:t>) is exempt from this condition. </a:t>
          </a:r>
          <a:endParaRPr lang="en-US" dirty="0">
            <a:solidFill>
              <a:srgbClr val="77933C"/>
            </a:solidFill>
            <a:latin typeface="Calibri"/>
            <a:cs typeface="Calibri"/>
          </a:endParaRPr>
        </a:p>
      </dgm:t>
    </dgm:pt>
    <dgm:pt modelId="{46C2FB59-D8B6-5242-B1AB-1FF0E212B9FA}" type="parTrans" cxnId="{76C284CE-620B-8746-8677-12F03645B341}">
      <dgm:prSet/>
      <dgm:spPr/>
      <dgm:t>
        <a:bodyPr/>
        <a:lstStyle/>
        <a:p>
          <a:endParaRPr lang="en-US">
            <a:latin typeface="Calibri"/>
            <a:cs typeface="Calibri"/>
          </a:endParaRPr>
        </a:p>
      </dgm:t>
    </dgm:pt>
    <dgm:pt modelId="{3AA78A68-6771-4644-958C-164BDBCD2EF2}" type="sibTrans" cxnId="{76C284CE-620B-8746-8677-12F03645B341}">
      <dgm:prSet/>
      <dgm:spPr/>
      <dgm:t>
        <a:bodyPr/>
        <a:lstStyle/>
        <a:p>
          <a:endParaRPr lang="en-US">
            <a:latin typeface="Calibri"/>
            <a:cs typeface="Calibri"/>
          </a:endParaRPr>
        </a:p>
      </dgm:t>
    </dgm:pt>
    <dgm:pt modelId="{9B0CF7F8-D443-3348-8BFE-DB0A1D2D0203}" type="pres">
      <dgm:prSet presAssocID="{4727843C-2489-BB43-A7F9-4C301080A446}" presName="vert0" presStyleCnt="0">
        <dgm:presLayoutVars>
          <dgm:dir/>
          <dgm:animOne val="branch"/>
          <dgm:animLvl val="lvl"/>
        </dgm:presLayoutVars>
      </dgm:prSet>
      <dgm:spPr/>
      <dgm:t>
        <a:bodyPr/>
        <a:lstStyle/>
        <a:p>
          <a:endParaRPr lang="en-US"/>
        </a:p>
      </dgm:t>
    </dgm:pt>
    <dgm:pt modelId="{BBBC814B-4BD0-2645-B8AC-05534EE25FF5}" type="pres">
      <dgm:prSet presAssocID="{E05E0BEA-A017-4B4F-B1BE-EEE2FB2EFC28}" presName="thickLine" presStyleLbl="alignNode1" presStyleIdx="0" presStyleCnt="3"/>
      <dgm:spPr/>
    </dgm:pt>
    <dgm:pt modelId="{F8B70796-CCC2-B147-B1EB-714D9ACB29B7}" type="pres">
      <dgm:prSet presAssocID="{E05E0BEA-A017-4B4F-B1BE-EEE2FB2EFC28}" presName="horz1" presStyleCnt="0"/>
      <dgm:spPr/>
    </dgm:pt>
    <dgm:pt modelId="{ED2DC151-F8A3-F24D-B6C0-772D782A005F}" type="pres">
      <dgm:prSet presAssocID="{E05E0BEA-A017-4B4F-B1BE-EEE2FB2EFC28}" presName="tx1" presStyleLbl="revTx" presStyleIdx="0" presStyleCnt="3"/>
      <dgm:spPr/>
      <dgm:t>
        <a:bodyPr/>
        <a:lstStyle/>
        <a:p>
          <a:endParaRPr lang="en-US"/>
        </a:p>
      </dgm:t>
    </dgm:pt>
    <dgm:pt modelId="{96B55614-7C09-F44C-AE4D-BEED99BD6D46}" type="pres">
      <dgm:prSet presAssocID="{E05E0BEA-A017-4B4F-B1BE-EEE2FB2EFC28}" presName="vert1" presStyleCnt="0"/>
      <dgm:spPr/>
    </dgm:pt>
    <dgm:pt modelId="{3770EAE3-BCCB-5A48-A534-13372B2B78B0}" type="pres">
      <dgm:prSet presAssocID="{B8A82804-BAFA-C54B-BF86-03846E89390A}" presName="thickLine" presStyleLbl="alignNode1" presStyleIdx="1" presStyleCnt="3"/>
      <dgm:spPr/>
    </dgm:pt>
    <dgm:pt modelId="{E2A71430-7153-4B48-AFC6-A953137DC412}" type="pres">
      <dgm:prSet presAssocID="{B8A82804-BAFA-C54B-BF86-03846E89390A}" presName="horz1" presStyleCnt="0"/>
      <dgm:spPr/>
    </dgm:pt>
    <dgm:pt modelId="{5346F465-5BD9-4B4B-9F3C-1CF0D2904C2B}" type="pres">
      <dgm:prSet presAssocID="{B8A82804-BAFA-C54B-BF86-03846E89390A}" presName="tx1" presStyleLbl="revTx" presStyleIdx="1" presStyleCnt="3"/>
      <dgm:spPr/>
      <dgm:t>
        <a:bodyPr/>
        <a:lstStyle/>
        <a:p>
          <a:endParaRPr lang="en-US"/>
        </a:p>
      </dgm:t>
    </dgm:pt>
    <dgm:pt modelId="{FFB12F97-11A6-9C40-9B70-E5CA60BDF8C4}" type="pres">
      <dgm:prSet presAssocID="{B8A82804-BAFA-C54B-BF86-03846E89390A}" presName="vert1" presStyleCnt="0"/>
      <dgm:spPr/>
    </dgm:pt>
    <dgm:pt modelId="{64904808-09EC-EB4F-BEA9-260016973F09}" type="pres">
      <dgm:prSet presAssocID="{2AF93837-0842-464A-A93E-C872F63388B1}" presName="thickLine" presStyleLbl="alignNode1" presStyleIdx="2" presStyleCnt="3"/>
      <dgm:spPr/>
    </dgm:pt>
    <dgm:pt modelId="{3E8C8341-814F-0D4C-8B4C-CAAB5A62118E}" type="pres">
      <dgm:prSet presAssocID="{2AF93837-0842-464A-A93E-C872F63388B1}" presName="horz1" presStyleCnt="0"/>
      <dgm:spPr/>
    </dgm:pt>
    <dgm:pt modelId="{FF59247D-5D9B-5949-A7F1-E2B475B80AA2}" type="pres">
      <dgm:prSet presAssocID="{2AF93837-0842-464A-A93E-C872F63388B1}" presName="tx1" presStyleLbl="revTx" presStyleIdx="2" presStyleCnt="3"/>
      <dgm:spPr/>
      <dgm:t>
        <a:bodyPr/>
        <a:lstStyle/>
        <a:p>
          <a:endParaRPr lang="en-US"/>
        </a:p>
      </dgm:t>
    </dgm:pt>
    <dgm:pt modelId="{A82B16C3-EC43-D24C-B279-AF922FB13E18}" type="pres">
      <dgm:prSet presAssocID="{2AF93837-0842-464A-A93E-C872F63388B1}" presName="vert1" presStyleCnt="0"/>
      <dgm:spPr/>
    </dgm:pt>
  </dgm:ptLst>
  <dgm:cxnLst>
    <dgm:cxn modelId="{83492AF3-A71C-4E5B-8C16-9EFD8F017BE8}" type="presOf" srcId="{E05E0BEA-A017-4B4F-B1BE-EEE2FB2EFC28}" destId="{ED2DC151-F8A3-F24D-B6C0-772D782A005F}" srcOrd="0" destOrd="0" presId="urn:microsoft.com/office/officeart/2008/layout/LinedList"/>
    <dgm:cxn modelId="{CEC6E57B-8CAF-4FDC-8DD7-82A846039B51}" type="presOf" srcId="{2AF93837-0842-464A-A93E-C872F63388B1}" destId="{FF59247D-5D9B-5949-A7F1-E2B475B80AA2}" srcOrd="0" destOrd="0" presId="urn:microsoft.com/office/officeart/2008/layout/LinedList"/>
    <dgm:cxn modelId="{26EEB64E-D62E-491F-8D88-F739BB4CF0A1}" type="presOf" srcId="{B8A82804-BAFA-C54B-BF86-03846E89390A}" destId="{5346F465-5BD9-4B4B-9F3C-1CF0D2904C2B}" srcOrd="0" destOrd="0" presId="urn:microsoft.com/office/officeart/2008/layout/LinedList"/>
    <dgm:cxn modelId="{40A4EA31-24CD-DE43-A3F1-E454593689C7}" srcId="{4727843C-2489-BB43-A7F9-4C301080A446}" destId="{B8A82804-BAFA-C54B-BF86-03846E89390A}" srcOrd="1" destOrd="0" parTransId="{FE299FB3-1BB9-E44D-8908-8CA5CC527A59}" sibTransId="{67083CC9-4EF2-4342-AD15-966EA3162C86}"/>
    <dgm:cxn modelId="{DCA9F96B-550F-4CFF-AF8F-AB22599E0522}" type="presOf" srcId="{4727843C-2489-BB43-A7F9-4C301080A446}" destId="{9B0CF7F8-D443-3348-8BFE-DB0A1D2D0203}" srcOrd="0" destOrd="0" presId="urn:microsoft.com/office/officeart/2008/layout/LinedList"/>
    <dgm:cxn modelId="{00136194-3985-B745-A440-D7EE24489FD4}" srcId="{4727843C-2489-BB43-A7F9-4C301080A446}" destId="{E05E0BEA-A017-4B4F-B1BE-EEE2FB2EFC28}" srcOrd="0" destOrd="0" parTransId="{059D71F8-E99A-EB45-8225-EB241E43545F}" sibTransId="{47BA5A77-529E-0349-892B-1F998F6D175D}"/>
    <dgm:cxn modelId="{76C284CE-620B-8746-8677-12F03645B341}" srcId="{4727843C-2489-BB43-A7F9-4C301080A446}" destId="{2AF93837-0842-464A-A93E-C872F63388B1}" srcOrd="2" destOrd="0" parTransId="{46C2FB59-D8B6-5242-B1AB-1FF0E212B9FA}" sibTransId="{3AA78A68-6771-4644-958C-164BDBCD2EF2}"/>
    <dgm:cxn modelId="{07893A84-A245-4B1F-80AE-D4518A036FE3}" type="presParOf" srcId="{9B0CF7F8-D443-3348-8BFE-DB0A1D2D0203}" destId="{BBBC814B-4BD0-2645-B8AC-05534EE25FF5}" srcOrd="0" destOrd="0" presId="urn:microsoft.com/office/officeart/2008/layout/LinedList"/>
    <dgm:cxn modelId="{DE120A15-4D2F-4AD3-8F0D-6AA41C62566D}" type="presParOf" srcId="{9B0CF7F8-D443-3348-8BFE-DB0A1D2D0203}" destId="{F8B70796-CCC2-B147-B1EB-714D9ACB29B7}" srcOrd="1" destOrd="0" presId="urn:microsoft.com/office/officeart/2008/layout/LinedList"/>
    <dgm:cxn modelId="{BC507909-6397-4E07-8FAC-61DB883D6306}" type="presParOf" srcId="{F8B70796-CCC2-B147-B1EB-714D9ACB29B7}" destId="{ED2DC151-F8A3-F24D-B6C0-772D782A005F}" srcOrd="0" destOrd="0" presId="urn:microsoft.com/office/officeart/2008/layout/LinedList"/>
    <dgm:cxn modelId="{ECCDEEDD-EEDA-4784-957E-F3EACEDEED81}" type="presParOf" srcId="{F8B70796-CCC2-B147-B1EB-714D9ACB29B7}" destId="{96B55614-7C09-F44C-AE4D-BEED99BD6D46}" srcOrd="1" destOrd="0" presId="urn:microsoft.com/office/officeart/2008/layout/LinedList"/>
    <dgm:cxn modelId="{8F0556C2-7BD5-4E58-9CD6-D07F8BE0D97C}" type="presParOf" srcId="{9B0CF7F8-D443-3348-8BFE-DB0A1D2D0203}" destId="{3770EAE3-BCCB-5A48-A534-13372B2B78B0}" srcOrd="2" destOrd="0" presId="urn:microsoft.com/office/officeart/2008/layout/LinedList"/>
    <dgm:cxn modelId="{35610353-05B1-4220-8BE1-7D2DF8383AAE}" type="presParOf" srcId="{9B0CF7F8-D443-3348-8BFE-DB0A1D2D0203}" destId="{E2A71430-7153-4B48-AFC6-A953137DC412}" srcOrd="3" destOrd="0" presId="urn:microsoft.com/office/officeart/2008/layout/LinedList"/>
    <dgm:cxn modelId="{81F35107-99B9-4EEC-BCCE-FA693B7DC44A}" type="presParOf" srcId="{E2A71430-7153-4B48-AFC6-A953137DC412}" destId="{5346F465-5BD9-4B4B-9F3C-1CF0D2904C2B}" srcOrd="0" destOrd="0" presId="urn:microsoft.com/office/officeart/2008/layout/LinedList"/>
    <dgm:cxn modelId="{6B223AA1-5563-4C42-B107-C04855CE6874}" type="presParOf" srcId="{E2A71430-7153-4B48-AFC6-A953137DC412}" destId="{FFB12F97-11A6-9C40-9B70-E5CA60BDF8C4}" srcOrd="1" destOrd="0" presId="urn:microsoft.com/office/officeart/2008/layout/LinedList"/>
    <dgm:cxn modelId="{07A66237-E90B-4CBD-A0F1-5780BE9DCD7B}" type="presParOf" srcId="{9B0CF7F8-D443-3348-8BFE-DB0A1D2D0203}" destId="{64904808-09EC-EB4F-BEA9-260016973F09}" srcOrd="4" destOrd="0" presId="urn:microsoft.com/office/officeart/2008/layout/LinedList"/>
    <dgm:cxn modelId="{BDDE743B-B7EC-4806-B549-B931B6C8471F}" type="presParOf" srcId="{9B0CF7F8-D443-3348-8BFE-DB0A1D2D0203}" destId="{3E8C8341-814F-0D4C-8B4C-CAAB5A62118E}" srcOrd="5" destOrd="0" presId="urn:microsoft.com/office/officeart/2008/layout/LinedList"/>
    <dgm:cxn modelId="{186BD574-0426-4B78-AEB0-8E025F5F75E0}" type="presParOf" srcId="{3E8C8341-814F-0D4C-8B4C-CAAB5A62118E}" destId="{FF59247D-5D9B-5949-A7F1-E2B475B80AA2}" srcOrd="0" destOrd="0" presId="urn:microsoft.com/office/officeart/2008/layout/LinedList"/>
    <dgm:cxn modelId="{B95522D2-0C41-446A-8DEE-E26FE3A09497}" type="presParOf" srcId="{3E8C8341-814F-0D4C-8B4C-CAAB5A62118E}" destId="{A82B16C3-EC43-D24C-B279-AF922FB13E1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06DEC8D7-8979-4241-8840-7A7984BD7508}"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361AC1B0-494A-3448-8D7C-5F2FFF1008A1}">
      <dgm:prSet custT="1"/>
      <dgm:spPr/>
      <dgm:t>
        <a:bodyPr/>
        <a:lstStyle/>
        <a:p>
          <a:pPr rtl="0"/>
          <a:r>
            <a:rPr lang="en-US" sz="2300" dirty="0" smtClean="0">
              <a:latin typeface="Calibri"/>
              <a:cs typeface="Calibri"/>
            </a:rPr>
            <a:t>Any complaint or problem regarding the conduct of elections shall be brought to the notice of the observer appointed by the Commission/Returning Officer/Zonal/Sector Magistrate/Election Commission of India. </a:t>
          </a:r>
          <a:endParaRPr lang="en-US" sz="2300" dirty="0">
            <a:latin typeface="Calibri"/>
            <a:cs typeface="Calibri"/>
          </a:endParaRPr>
        </a:p>
      </dgm:t>
    </dgm:pt>
    <dgm:pt modelId="{FC582626-F0FB-1947-A09C-35F11B5BEF21}" type="parTrans" cxnId="{CA8100A0-1866-B944-AA6D-DBB6FEE1EDDC}">
      <dgm:prSet/>
      <dgm:spPr/>
      <dgm:t>
        <a:bodyPr/>
        <a:lstStyle/>
        <a:p>
          <a:endParaRPr lang="en-US" sz="2300">
            <a:latin typeface="Calibri"/>
            <a:cs typeface="Calibri"/>
          </a:endParaRPr>
        </a:p>
      </dgm:t>
    </dgm:pt>
    <dgm:pt modelId="{EC8F9C7D-A2A2-5046-B092-16011233D479}" type="sibTrans" cxnId="{CA8100A0-1866-B944-AA6D-DBB6FEE1EDDC}">
      <dgm:prSet/>
      <dgm:spPr/>
      <dgm:t>
        <a:bodyPr/>
        <a:lstStyle/>
        <a:p>
          <a:endParaRPr lang="en-US" sz="2300">
            <a:latin typeface="Calibri"/>
            <a:cs typeface="Calibri"/>
          </a:endParaRPr>
        </a:p>
      </dgm:t>
    </dgm:pt>
    <dgm:pt modelId="{A93DC396-8EB5-0E40-BA69-DF7DE4658F61}">
      <dgm:prSet custT="1"/>
      <dgm:spPr/>
      <dgm:t>
        <a:bodyPr/>
        <a:lstStyle/>
        <a:p>
          <a:pPr rtl="0"/>
          <a:r>
            <a:rPr lang="en-US" sz="2300" dirty="0" smtClean="0">
              <a:solidFill>
                <a:srgbClr val="77933C"/>
              </a:solidFill>
              <a:latin typeface="Calibri"/>
              <a:cs typeface="Calibri"/>
            </a:rPr>
            <a:t>Directions/orders/instructions of the Election Commission, the Returning Officer, and the District Election Officer shall be obeyed in all matters related to various aspects of election. </a:t>
          </a:r>
          <a:endParaRPr lang="en-US" sz="2300" dirty="0">
            <a:solidFill>
              <a:srgbClr val="77933C"/>
            </a:solidFill>
            <a:latin typeface="Calibri"/>
            <a:cs typeface="Calibri"/>
          </a:endParaRPr>
        </a:p>
      </dgm:t>
    </dgm:pt>
    <dgm:pt modelId="{F760348A-8A62-1B4C-83A9-1726C076DFCF}" type="parTrans" cxnId="{D6FC0BAA-C34B-CA4D-98E8-292982DA8A1C}">
      <dgm:prSet/>
      <dgm:spPr/>
      <dgm:t>
        <a:bodyPr/>
        <a:lstStyle/>
        <a:p>
          <a:endParaRPr lang="en-US" sz="2300">
            <a:latin typeface="Calibri"/>
            <a:cs typeface="Calibri"/>
          </a:endParaRPr>
        </a:p>
      </dgm:t>
    </dgm:pt>
    <dgm:pt modelId="{5EBC223B-BC52-CC45-8077-5F1FCBCEF051}" type="sibTrans" cxnId="{D6FC0BAA-C34B-CA4D-98E8-292982DA8A1C}">
      <dgm:prSet/>
      <dgm:spPr/>
      <dgm:t>
        <a:bodyPr/>
        <a:lstStyle/>
        <a:p>
          <a:endParaRPr lang="en-US" sz="2300">
            <a:latin typeface="Calibri"/>
            <a:cs typeface="Calibri"/>
          </a:endParaRPr>
        </a:p>
      </dgm:t>
    </dgm:pt>
    <dgm:pt modelId="{61C65E30-696A-9942-9090-A9898A66F948}">
      <dgm:prSet custT="1"/>
      <dgm:spPr/>
      <dgm:t>
        <a:bodyPr/>
        <a:lstStyle/>
        <a:p>
          <a:pPr rtl="0"/>
          <a:r>
            <a:rPr lang="en-US" sz="2300" smtClean="0">
              <a:latin typeface="Calibri"/>
              <a:cs typeface="Calibri"/>
            </a:rPr>
            <a:t>Do leave the constituency after the campaign period is over if you are not a voter or a candidate or candidate’s election agent from that constituency. </a:t>
          </a:r>
          <a:endParaRPr lang="en-US" sz="2300">
            <a:latin typeface="Calibri"/>
            <a:cs typeface="Calibri"/>
          </a:endParaRPr>
        </a:p>
      </dgm:t>
    </dgm:pt>
    <dgm:pt modelId="{2CD1F78F-44E6-BF43-8DE7-D3021C04EAAF}" type="parTrans" cxnId="{57D16576-C803-CD48-BBB2-1507875F15A3}">
      <dgm:prSet/>
      <dgm:spPr/>
      <dgm:t>
        <a:bodyPr/>
        <a:lstStyle/>
        <a:p>
          <a:endParaRPr lang="en-US" sz="2300">
            <a:latin typeface="Calibri"/>
            <a:cs typeface="Calibri"/>
          </a:endParaRPr>
        </a:p>
      </dgm:t>
    </dgm:pt>
    <dgm:pt modelId="{05CDBA1A-3A6A-6E4C-A08D-249F4A1E8833}" type="sibTrans" cxnId="{57D16576-C803-CD48-BBB2-1507875F15A3}">
      <dgm:prSet/>
      <dgm:spPr/>
      <dgm:t>
        <a:bodyPr/>
        <a:lstStyle/>
        <a:p>
          <a:endParaRPr lang="en-US" sz="2300">
            <a:latin typeface="Calibri"/>
            <a:cs typeface="Calibri"/>
          </a:endParaRPr>
        </a:p>
      </dgm:t>
    </dgm:pt>
    <dgm:pt modelId="{84A4E11E-FC5D-DD43-9D67-6D3D348CC2B4}" type="pres">
      <dgm:prSet presAssocID="{06DEC8D7-8979-4241-8840-7A7984BD7508}" presName="vert0" presStyleCnt="0">
        <dgm:presLayoutVars>
          <dgm:dir/>
          <dgm:animOne val="branch"/>
          <dgm:animLvl val="lvl"/>
        </dgm:presLayoutVars>
      </dgm:prSet>
      <dgm:spPr/>
      <dgm:t>
        <a:bodyPr/>
        <a:lstStyle/>
        <a:p>
          <a:endParaRPr lang="en-US"/>
        </a:p>
      </dgm:t>
    </dgm:pt>
    <dgm:pt modelId="{3055F8BF-6FCD-E149-87CB-89D2D1544CFE}" type="pres">
      <dgm:prSet presAssocID="{361AC1B0-494A-3448-8D7C-5F2FFF1008A1}" presName="thickLine" presStyleLbl="alignNode1" presStyleIdx="0" presStyleCnt="3"/>
      <dgm:spPr/>
    </dgm:pt>
    <dgm:pt modelId="{5E7B3127-B56B-B549-BCBB-AF6763243583}" type="pres">
      <dgm:prSet presAssocID="{361AC1B0-494A-3448-8D7C-5F2FFF1008A1}" presName="horz1" presStyleCnt="0"/>
      <dgm:spPr/>
    </dgm:pt>
    <dgm:pt modelId="{708CF1E7-7435-C743-9949-4FDA31B44071}" type="pres">
      <dgm:prSet presAssocID="{361AC1B0-494A-3448-8D7C-5F2FFF1008A1}" presName="tx1" presStyleLbl="revTx" presStyleIdx="0" presStyleCnt="3"/>
      <dgm:spPr/>
      <dgm:t>
        <a:bodyPr/>
        <a:lstStyle/>
        <a:p>
          <a:endParaRPr lang="en-US"/>
        </a:p>
      </dgm:t>
    </dgm:pt>
    <dgm:pt modelId="{ACE8828F-69D4-B642-93D5-905EDA50D6F7}" type="pres">
      <dgm:prSet presAssocID="{361AC1B0-494A-3448-8D7C-5F2FFF1008A1}" presName="vert1" presStyleCnt="0"/>
      <dgm:spPr/>
    </dgm:pt>
    <dgm:pt modelId="{B46400C3-0220-8D49-8455-9B8F8F034CE0}" type="pres">
      <dgm:prSet presAssocID="{A93DC396-8EB5-0E40-BA69-DF7DE4658F61}" presName="thickLine" presStyleLbl="alignNode1" presStyleIdx="1" presStyleCnt="3"/>
      <dgm:spPr/>
    </dgm:pt>
    <dgm:pt modelId="{099501CA-FAC5-7040-BE73-37A563A16D5D}" type="pres">
      <dgm:prSet presAssocID="{A93DC396-8EB5-0E40-BA69-DF7DE4658F61}" presName="horz1" presStyleCnt="0"/>
      <dgm:spPr/>
    </dgm:pt>
    <dgm:pt modelId="{EA37E086-2551-494D-BAA5-48490BB08FD4}" type="pres">
      <dgm:prSet presAssocID="{A93DC396-8EB5-0E40-BA69-DF7DE4658F61}" presName="tx1" presStyleLbl="revTx" presStyleIdx="1" presStyleCnt="3"/>
      <dgm:spPr/>
      <dgm:t>
        <a:bodyPr/>
        <a:lstStyle/>
        <a:p>
          <a:endParaRPr lang="en-US"/>
        </a:p>
      </dgm:t>
    </dgm:pt>
    <dgm:pt modelId="{992CA45B-15E6-864D-96F7-F718D91C34D0}" type="pres">
      <dgm:prSet presAssocID="{A93DC396-8EB5-0E40-BA69-DF7DE4658F61}" presName="vert1" presStyleCnt="0"/>
      <dgm:spPr/>
    </dgm:pt>
    <dgm:pt modelId="{44C90D3C-B1D3-694C-B882-528E64A6D26A}" type="pres">
      <dgm:prSet presAssocID="{61C65E30-696A-9942-9090-A9898A66F948}" presName="thickLine" presStyleLbl="alignNode1" presStyleIdx="2" presStyleCnt="3"/>
      <dgm:spPr/>
    </dgm:pt>
    <dgm:pt modelId="{9E072185-F172-754E-B42C-679F2D9DBEDC}" type="pres">
      <dgm:prSet presAssocID="{61C65E30-696A-9942-9090-A9898A66F948}" presName="horz1" presStyleCnt="0"/>
      <dgm:spPr/>
    </dgm:pt>
    <dgm:pt modelId="{B1FED6A6-8362-864A-904B-1592CB520104}" type="pres">
      <dgm:prSet presAssocID="{61C65E30-696A-9942-9090-A9898A66F948}" presName="tx1" presStyleLbl="revTx" presStyleIdx="2" presStyleCnt="3"/>
      <dgm:spPr/>
      <dgm:t>
        <a:bodyPr/>
        <a:lstStyle/>
        <a:p>
          <a:endParaRPr lang="en-US"/>
        </a:p>
      </dgm:t>
    </dgm:pt>
    <dgm:pt modelId="{5E183FEC-2980-3247-8D41-D17406962EFD}" type="pres">
      <dgm:prSet presAssocID="{61C65E30-696A-9942-9090-A9898A66F948}" presName="vert1" presStyleCnt="0"/>
      <dgm:spPr/>
    </dgm:pt>
  </dgm:ptLst>
  <dgm:cxnLst>
    <dgm:cxn modelId="{D6FC0BAA-C34B-CA4D-98E8-292982DA8A1C}" srcId="{06DEC8D7-8979-4241-8840-7A7984BD7508}" destId="{A93DC396-8EB5-0E40-BA69-DF7DE4658F61}" srcOrd="1" destOrd="0" parTransId="{F760348A-8A62-1B4C-83A9-1726C076DFCF}" sibTransId="{5EBC223B-BC52-CC45-8077-5F1FCBCEF051}"/>
    <dgm:cxn modelId="{2C8C94B2-88C2-449E-AD6C-F16600554990}" type="presOf" srcId="{61C65E30-696A-9942-9090-A9898A66F948}" destId="{B1FED6A6-8362-864A-904B-1592CB520104}" srcOrd="0" destOrd="0" presId="urn:microsoft.com/office/officeart/2008/layout/LinedList"/>
    <dgm:cxn modelId="{CA8100A0-1866-B944-AA6D-DBB6FEE1EDDC}" srcId="{06DEC8D7-8979-4241-8840-7A7984BD7508}" destId="{361AC1B0-494A-3448-8D7C-5F2FFF1008A1}" srcOrd="0" destOrd="0" parTransId="{FC582626-F0FB-1947-A09C-35F11B5BEF21}" sibTransId="{EC8F9C7D-A2A2-5046-B092-16011233D479}"/>
    <dgm:cxn modelId="{57D16576-C803-CD48-BBB2-1507875F15A3}" srcId="{06DEC8D7-8979-4241-8840-7A7984BD7508}" destId="{61C65E30-696A-9942-9090-A9898A66F948}" srcOrd="2" destOrd="0" parTransId="{2CD1F78F-44E6-BF43-8DE7-D3021C04EAAF}" sibTransId="{05CDBA1A-3A6A-6E4C-A08D-249F4A1E8833}"/>
    <dgm:cxn modelId="{CFE73781-56E5-423F-B8AF-01C32BD45C3F}" type="presOf" srcId="{06DEC8D7-8979-4241-8840-7A7984BD7508}" destId="{84A4E11E-FC5D-DD43-9D67-6D3D348CC2B4}" srcOrd="0" destOrd="0" presId="urn:microsoft.com/office/officeart/2008/layout/LinedList"/>
    <dgm:cxn modelId="{AB3D9977-8AFC-431C-A971-46263B74675F}" type="presOf" srcId="{A93DC396-8EB5-0E40-BA69-DF7DE4658F61}" destId="{EA37E086-2551-494D-BAA5-48490BB08FD4}" srcOrd="0" destOrd="0" presId="urn:microsoft.com/office/officeart/2008/layout/LinedList"/>
    <dgm:cxn modelId="{FBF6ED67-5906-4746-9D47-7B4FC2B7F0B0}" type="presOf" srcId="{361AC1B0-494A-3448-8D7C-5F2FFF1008A1}" destId="{708CF1E7-7435-C743-9949-4FDA31B44071}" srcOrd="0" destOrd="0" presId="urn:microsoft.com/office/officeart/2008/layout/LinedList"/>
    <dgm:cxn modelId="{1BF5BEDC-7001-45CB-8802-7C2876A187E4}" type="presParOf" srcId="{84A4E11E-FC5D-DD43-9D67-6D3D348CC2B4}" destId="{3055F8BF-6FCD-E149-87CB-89D2D1544CFE}" srcOrd="0" destOrd="0" presId="urn:microsoft.com/office/officeart/2008/layout/LinedList"/>
    <dgm:cxn modelId="{91C4710E-6387-42CC-8C24-06BB75DE7AD7}" type="presParOf" srcId="{84A4E11E-FC5D-DD43-9D67-6D3D348CC2B4}" destId="{5E7B3127-B56B-B549-BCBB-AF6763243583}" srcOrd="1" destOrd="0" presId="urn:microsoft.com/office/officeart/2008/layout/LinedList"/>
    <dgm:cxn modelId="{08573E69-F18F-48E2-9876-63F9DBEADB68}" type="presParOf" srcId="{5E7B3127-B56B-B549-BCBB-AF6763243583}" destId="{708CF1E7-7435-C743-9949-4FDA31B44071}" srcOrd="0" destOrd="0" presId="urn:microsoft.com/office/officeart/2008/layout/LinedList"/>
    <dgm:cxn modelId="{9C7529C9-A16D-48AD-BDBA-2FB21F0FD536}" type="presParOf" srcId="{5E7B3127-B56B-B549-BCBB-AF6763243583}" destId="{ACE8828F-69D4-B642-93D5-905EDA50D6F7}" srcOrd="1" destOrd="0" presId="urn:microsoft.com/office/officeart/2008/layout/LinedList"/>
    <dgm:cxn modelId="{BC6A2F3F-10A3-483A-AD71-17539E028897}" type="presParOf" srcId="{84A4E11E-FC5D-DD43-9D67-6D3D348CC2B4}" destId="{B46400C3-0220-8D49-8455-9B8F8F034CE0}" srcOrd="2" destOrd="0" presId="urn:microsoft.com/office/officeart/2008/layout/LinedList"/>
    <dgm:cxn modelId="{A9D7FFBD-7C36-41FE-9712-C4949EFE1DDD}" type="presParOf" srcId="{84A4E11E-FC5D-DD43-9D67-6D3D348CC2B4}" destId="{099501CA-FAC5-7040-BE73-37A563A16D5D}" srcOrd="3" destOrd="0" presId="urn:microsoft.com/office/officeart/2008/layout/LinedList"/>
    <dgm:cxn modelId="{098CE0AF-D756-4489-A9ED-6F3A8083EC67}" type="presParOf" srcId="{099501CA-FAC5-7040-BE73-37A563A16D5D}" destId="{EA37E086-2551-494D-BAA5-48490BB08FD4}" srcOrd="0" destOrd="0" presId="urn:microsoft.com/office/officeart/2008/layout/LinedList"/>
    <dgm:cxn modelId="{C3EBA8AA-7502-424B-9996-C5200D45B374}" type="presParOf" srcId="{099501CA-FAC5-7040-BE73-37A563A16D5D}" destId="{992CA45B-15E6-864D-96F7-F718D91C34D0}" srcOrd="1" destOrd="0" presId="urn:microsoft.com/office/officeart/2008/layout/LinedList"/>
    <dgm:cxn modelId="{C377020E-A621-4079-BCF5-82D53C5B6081}" type="presParOf" srcId="{84A4E11E-FC5D-DD43-9D67-6D3D348CC2B4}" destId="{44C90D3C-B1D3-694C-B882-528E64A6D26A}" srcOrd="4" destOrd="0" presId="urn:microsoft.com/office/officeart/2008/layout/LinedList"/>
    <dgm:cxn modelId="{A8043AC1-1BA8-4087-9A97-0B476A9BA726}" type="presParOf" srcId="{84A4E11E-FC5D-DD43-9D67-6D3D348CC2B4}" destId="{9E072185-F172-754E-B42C-679F2D9DBEDC}" srcOrd="5" destOrd="0" presId="urn:microsoft.com/office/officeart/2008/layout/LinedList"/>
    <dgm:cxn modelId="{2C2C7BE9-9C6F-4FC6-AF70-38D4FD7F3802}" type="presParOf" srcId="{9E072185-F172-754E-B42C-679F2D9DBEDC}" destId="{B1FED6A6-8362-864A-904B-1592CB520104}" srcOrd="0" destOrd="0" presId="urn:microsoft.com/office/officeart/2008/layout/LinedList"/>
    <dgm:cxn modelId="{89307DE5-FCEE-4F51-B7B2-60F7DC17FA00}" type="presParOf" srcId="{9E072185-F172-754E-B42C-679F2D9DBEDC}" destId="{5E183FEC-2980-3247-8D41-D17406962EF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F751C34D-A41C-764D-AF76-20C6D6B4D6DD}" type="doc">
      <dgm:prSet loTypeId="urn:microsoft.com/office/officeart/2008/layout/VerticalCurvedList" loCatId="" qsTypeId="urn:microsoft.com/office/officeart/2005/8/quickstyle/simple4" qsCatId="simple" csTypeId="urn:microsoft.com/office/officeart/2005/8/colors/accent6_3" csCatId="accent6" phldr="1"/>
      <dgm:spPr/>
      <dgm:t>
        <a:bodyPr/>
        <a:lstStyle/>
        <a:p>
          <a:endParaRPr lang="en-US"/>
        </a:p>
      </dgm:t>
    </dgm:pt>
    <dgm:pt modelId="{C009D362-9D55-064F-9BCA-9C75CD1F66EA}">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000" b="1" dirty="0" smtClean="0">
              <a:solidFill>
                <a:srgbClr val="000000"/>
              </a:solidFill>
              <a:latin typeface="Calibri"/>
              <a:cs typeface="Calibri"/>
            </a:rPr>
            <a:t>Any and all advertisements at the cost of the public exchequer regarding achievements of the party/Government in power is prohibited. </a:t>
          </a:r>
          <a:endParaRPr lang="en-US" sz="2000" b="1" dirty="0">
            <a:solidFill>
              <a:srgbClr val="000000"/>
            </a:solidFill>
            <a:latin typeface="Calibri"/>
            <a:cs typeface="Calibri"/>
          </a:endParaRPr>
        </a:p>
      </dgm:t>
    </dgm:pt>
    <dgm:pt modelId="{BEAABC01-8118-6341-8DB9-A62D1BF5E7D8}" type="parTrans" cxnId="{3D29D7BD-9E67-6642-A742-1C7655601754}">
      <dgm:prSet/>
      <dgm:spPr/>
      <dgm:t>
        <a:bodyPr/>
        <a:lstStyle/>
        <a:p>
          <a:endParaRPr lang="en-US" sz="2000" b="1">
            <a:solidFill>
              <a:srgbClr val="000000"/>
            </a:solidFill>
            <a:latin typeface="Calibri"/>
            <a:cs typeface="Calibri"/>
          </a:endParaRPr>
        </a:p>
      </dgm:t>
    </dgm:pt>
    <dgm:pt modelId="{D2EF2196-D197-2744-935D-9D698230D294}" type="sibTrans" cxnId="{3D29D7BD-9E67-6642-A742-1C7655601754}">
      <dgm:prSet/>
      <dgm:spPr/>
      <dgm:t>
        <a:bodyPr/>
        <a:lstStyle/>
        <a:p>
          <a:endParaRPr lang="en-US" sz="2000" b="1">
            <a:solidFill>
              <a:srgbClr val="000000"/>
            </a:solidFill>
            <a:latin typeface="Calibri"/>
            <a:cs typeface="Calibri"/>
          </a:endParaRPr>
        </a:p>
      </dgm:t>
    </dgm:pt>
    <dgm:pt modelId="{F52DDF17-2E13-9B41-9447-22E61F9C5826}">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000" b="1" dirty="0" smtClean="0">
              <a:solidFill>
                <a:srgbClr val="000000"/>
              </a:solidFill>
              <a:latin typeface="Calibri"/>
              <a:cs typeface="Calibri"/>
            </a:rPr>
            <a:t>No Minister shall enter any polling station or the place of counting, unless he or she is a candidate or as a voter only for voting. </a:t>
          </a:r>
          <a:endParaRPr lang="en-US" sz="2000" b="1" dirty="0">
            <a:solidFill>
              <a:srgbClr val="000000"/>
            </a:solidFill>
            <a:latin typeface="Calibri"/>
            <a:cs typeface="Calibri"/>
          </a:endParaRPr>
        </a:p>
      </dgm:t>
    </dgm:pt>
    <dgm:pt modelId="{06189B3A-47F0-764A-A675-23553D4E03DB}" type="parTrans" cxnId="{AD6205DC-2C77-1E41-827A-337C2ABDE8EE}">
      <dgm:prSet/>
      <dgm:spPr/>
      <dgm:t>
        <a:bodyPr/>
        <a:lstStyle/>
        <a:p>
          <a:endParaRPr lang="en-US" sz="2000" b="1">
            <a:solidFill>
              <a:srgbClr val="000000"/>
            </a:solidFill>
            <a:latin typeface="Calibri"/>
            <a:cs typeface="Calibri"/>
          </a:endParaRPr>
        </a:p>
      </dgm:t>
    </dgm:pt>
    <dgm:pt modelId="{A3D70DAF-4057-9947-9068-90319D2AF157}" type="sibTrans" cxnId="{AD6205DC-2C77-1E41-827A-337C2ABDE8EE}">
      <dgm:prSet/>
      <dgm:spPr/>
      <dgm:t>
        <a:bodyPr/>
        <a:lstStyle/>
        <a:p>
          <a:endParaRPr lang="en-US" sz="2000" b="1">
            <a:solidFill>
              <a:srgbClr val="000000"/>
            </a:solidFill>
            <a:latin typeface="Calibri"/>
            <a:cs typeface="Calibri"/>
          </a:endParaRPr>
        </a:p>
      </dgm:t>
    </dgm:pt>
    <dgm:pt modelId="{0B104B7C-8D52-5E48-8056-8440BEA3FDC4}">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000" b="1" dirty="0" smtClean="0">
              <a:solidFill>
                <a:srgbClr val="000000"/>
              </a:solidFill>
              <a:latin typeface="Calibri"/>
              <a:cs typeface="Calibri"/>
            </a:rPr>
            <a:t>Official work should not at all be mixed with campaigning/electioneering.</a:t>
          </a:r>
          <a:endParaRPr lang="en-US" sz="2000" b="1" dirty="0">
            <a:solidFill>
              <a:srgbClr val="000000"/>
            </a:solidFill>
            <a:latin typeface="Calibri"/>
            <a:cs typeface="Calibri"/>
          </a:endParaRPr>
        </a:p>
      </dgm:t>
    </dgm:pt>
    <dgm:pt modelId="{DD75A608-4078-A545-9947-CC0719628D9F}" type="parTrans" cxnId="{6390A8B6-4D5C-8A49-B024-8886847D03DF}">
      <dgm:prSet/>
      <dgm:spPr/>
      <dgm:t>
        <a:bodyPr/>
        <a:lstStyle/>
        <a:p>
          <a:endParaRPr lang="en-US" sz="2000" b="1">
            <a:solidFill>
              <a:srgbClr val="000000"/>
            </a:solidFill>
            <a:latin typeface="Calibri"/>
            <a:cs typeface="Calibri"/>
          </a:endParaRPr>
        </a:p>
      </dgm:t>
    </dgm:pt>
    <dgm:pt modelId="{7EA62452-6EEB-ED41-9836-5A9603CD2001}" type="sibTrans" cxnId="{6390A8B6-4D5C-8A49-B024-8886847D03DF}">
      <dgm:prSet/>
      <dgm:spPr/>
      <dgm:t>
        <a:bodyPr/>
        <a:lstStyle/>
        <a:p>
          <a:endParaRPr lang="en-US" sz="2000" b="1">
            <a:solidFill>
              <a:srgbClr val="000000"/>
            </a:solidFill>
            <a:latin typeface="Calibri"/>
            <a:cs typeface="Calibri"/>
          </a:endParaRPr>
        </a:p>
      </dgm:t>
    </dgm:pt>
    <dgm:pt modelId="{7E7744C6-86A1-D04A-BF6C-E011B4601546}">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000" b="1" dirty="0" smtClean="0">
              <a:solidFill>
                <a:srgbClr val="000000"/>
              </a:solidFill>
              <a:latin typeface="Calibri"/>
              <a:cs typeface="Calibri"/>
            </a:rPr>
            <a:t>No inducement, financial or otherwise, shall be offered to the voter. </a:t>
          </a:r>
          <a:endParaRPr lang="en-US" sz="2000" b="1" dirty="0">
            <a:solidFill>
              <a:srgbClr val="000000"/>
            </a:solidFill>
            <a:latin typeface="Calibri"/>
            <a:cs typeface="Calibri"/>
          </a:endParaRPr>
        </a:p>
      </dgm:t>
    </dgm:pt>
    <dgm:pt modelId="{96E52E43-2219-1248-A735-31EEBEC955BA}" type="parTrans" cxnId="{760F99FA-1A8D-FA4A-861A-246BDC381B71}">
      <dgm:prSet/>
      <dgm:spPr/>
      <dgm:t>
        <a:bodyPr/>
        <a:lstStyle/>
        <a:p>
          <a:endParaRPr lang="en-US" sz="2000" b="1">
            <a:solidFill>
              <a:srgbClr val="000000"/>
            </a:solidFill>
            <a:latin typeface="Calibri"/>
            <a:cs typeface="Calibri"/>
          </a:endParaRPr>
        </a:p>
      </dgm:t>
    </dgm:pt>
    <dgm:pt modelId="{CDCBE990-337E-9442-9F40-265203910E68}" type="sibTrans" cxnId="{760F99FA-1A8D-FA4A-861A-246BDC381B71}">
      <dgm:prSet/>
      <dgm:spPr/>
      <dgm:t>
        <a:bodyPr/>
        <a:lstStyle/>
        <a:p>
          <a:endParaRPr lang="en-US" sz="2000" b="1">
            <a:solidFill>
              <a:srgbClr val="000000"/>
            </a:solidFill>
            <a:latin typeface="Calibri"/>
            <a:cs typeface="Calibri"/>
          </a:endParaRPr>
        </a:p>
      </dgm:t>
    </dgm:pt>
    <dgm:pt modelId="{CF3BFAC6-265D-7644-A289-BD86E957AB1A}" type="pres">
      <dgm:prSet presAssocID="{F751C34D-A41C-764D-AF76-20C6D6B4D6DD}" presName="Name0" presStyleCnt="0">
        <dgm:presLayoutVars>
          <dgm:chMax val="7"/>
          <dgm:chPref val="7"/>
          <dgm:dir/>
        </dgm:presLayoutVars>
      </dgm:prSet>
      <dgm:spPr/>
      <dgm:t>
        <a:bodyPr/>
        <a:lstStyle/>
        <a:p>
          <a:endParaRPr lang="en-US"/>
        </a:p>
      </dgm:t>
    </dgm:pt>
    <dgm:pt modelId="{D57882DA-B19D-744B-8E25-D524847E5633}" type="pres">
      <dgm:prSet presAssocID="{F751C34D-A41C-764D-AF76-20C6D6B4D6DD}" presName="Name1" presStyleCnt="0"/>
      <dgm:spPr/>
      <dgm:t>
        <a:bodyPr/>
        <a:lstStyle/>
        <a:p>
          <a:endParaRPr lang="en-US"/>
        </a:p>
      </dgm:t>
    </dgm:pt>
    <dgm:pt modelId="{FCB096B0-B4AF-F440-BFC5-C9216A008501}" type="pres">
      <dgm:prSet presAssocID="{F751C34D-A41C-764D-AF76-20C6D6B4D6DD}" presName="cycle" presStyleCnt="0"/>
      <dgm:spPr/>
      <dgm:t>
        <a:bodyPr/>
        <a:lstStyle/>
        <a:p>
          <a:endParaRPr lang="en-US"/>
        </a:p>
      </dgm:t>
    </dgm:pt>
    <dgm:pt modelId="{050F2B66-6812-264E-99EE-21BA4350BDB1}" type="pres">
      <dgm:prSet presAssocID="{F751C34D-A41C-764D-AF76-20C6D6B4D6DD}" presName="srcNode" presStyleLbl="node1" presStyleIdx="0" presStyleCnt="4"/>
      <dgm:spPr/>
      <dgm:t>
        <a:bodyPr/>
        <a:lstStyle/>
        <a:p>
          <a:endParaRPr lang="en-US"/>
        </a:p>
      </dgm:t>
    </dgm:pt>
    <dgm:pt modelId="{A5EA256A-F96D-0843-8387-8F5D6C47F4BC}" type="pres">
      <dgm:prSet presAssocID="{F751C34D-A41C-764D-AF76-20C6D6B4D6DD}" presName="conn" presStyleLbl="parChTrans1D2" presStyleIdx="0" presStyleCnt="1"/>
      <dgm:spPr/>
      <dgm:t>
        <a:bodyPr/>
        <a:lstStyle/>
        <a:p>
          <a:endParaRPr lang="en-US"/>
        </a:p>
      </dgm:t>
    </dgm:pt>
    <dgm:pt modelId="{23161100-BC2C-9B46-A6BA-5C47A3335714}" type="pres">
      <dgm:prSet presAssocID="{F751C34D-A41C-764D-AF76-20C6D6B4D6DD}" presName="extraNode" presStyleLbl="node1" presStyleIdx="0" presStyleCnt="4"/>
      <dgm:spPr/>
      <dgm:t>
        <a:bodyPr/>
        <a:lstStyle/>
        <a:p>
          <a:endParaRPr lang="en-US"/>
        </a:p>
      </dgm:t>
    </dgm:pt>
    <dgm:pt modelId="{04D7CD6F-AF78-4344-94AA-2034B39D7EB6}" type="pres">
      <dgm:prSet presAssocID="{F751C34D-A41C-764D-AF76-20C6D6B4D6DD}" presName="dstNode" presStyleLbl="node1" presStyleIdx="0" presStyleCnt="4"/>
      <dgm:spPr/>
      <dgm:t>
        <a:bodyPr/>
        <a:lstStyle/>
        <a:p>
          <a:endParaRPr lang="en-US"/>
        </a:p>
      </dgm:t>
    </dgm:pt>
    <dgm:pt modelId="{A282C72F-303F-3E41-A94E-3EB08EF51C9D}" type="pres">
      <dgm:prSet presAssocID="{C009D362-9D55-064F-9BCA-9C75CD1F66EA}" presName="text_1" presStyleLbl="node1" presStyleIdx="0" presStyleCnt="4">
        <dgm:presLayoutVars>
          <dgm:bulletEnabled val="1"/>
        </dgm:presLayoutVars>
      </dgm:prSet>
      <dgm:spPr/>
      <dgm:t>
        <a:bodyPr/>
        <a:lstStyle/>
        <a:p>
          <a:endParaRPr lang="en-US"/>
        </a:p>
      </dgm:t>
    </dgm:pt>
    <dgm:pt modelId="{30A2231F-BB7D-8C4A-8098-D26B2F389769}" type="pres">
      <dgm:prSet presAssocID="{C009D362-9D55-064F-9BCA-9C75CD1F66EA}" presName="accent_1" presStyleCnt="0"/>
      <dgm:spPr/>
      <dgm:t>
        <a:bodyPr/>
        <a:lstStyle/>
        <a:p>
          <a:endParaRPr lang="en-US"/>
        </a:p>
      </dgm:t>
    </dgm:pt>
    <dgm:pt modelId="{0C805227-D2EE-4D40-8C8A-C8EC69E0BD62}" type="pres">
      <dgm:prSet presAssocID="{C009D362-9D55-064F-9BCA-9C75CD1F66EA}" presName="accentRepeatNode" presStyleLbl="solidFgAcc1" presStyleIdx="0" presStyleCnt="4"/>
      <dgm:spPr>
        <a:blipFill rotWithShape="0">
          <a:blip xmlns:r="http://schemas.openxmlformats.org/officeDocument/2006/relationships" r:embed="rId1"/>
          <a:stretch>
            <a:fillRect/>
          </a:stretch>
        </a:blipFill>
      </dgm:spPr>
      <dgm:t>
        <a:bodyPr/>
        <a:lstStyle/>
        <a:p>
          <a:endParaRPr lang="en-US"/>
        </a:p>
      </dgm:t>
    </dgm:pt>
    <dgm:pt modelId="{7A786837-4D0C-9B4F-A4C9-E29AF667F676}" type="pres">
      <dgm:prSet presAssocID="{F52DDF17-2E13-9B41-9447-22E61F9C5826}" presName="text_2" presStyleLbl="node1" presStyleIdx="1" presStyleCnt="4">
        <dgm:presLayoutVars>
          <dgm:bulletEnabled val="1"/>
        </dgm:presLayoutVars>
      </dgm:prSet>
      <dgm:spPr/>
      <dgm:t>
        <a:bodyPr/>
        <a:lstStyle/>
        <a:p>
          <a:endParaRPr lang="en-US"/>
        </a:p>
      </dgm:t>
    </dgm:pt>
    <dgm:pt modelId="{E480F62C-C36F-7D40-BA67-48CC5DE906C8}" type="pres">
      <dgm:prSet presAssocID="{F52DDF17-2E13-9B41-9447-22E61F9C5826}" presName="accent_2" presStyleCnt="0"/>
      <dgm:spPr/>
      <dgm:t>
        <a:bodyPr/>
        <a:lstStyle/>
        <a:p>
          <a:endParaRPr lang="en-US"/>
        </a:p>
      </dgm:t>
    </dgm:pt>
    <dgm:pt modelId="{D039212E-258C-FE47-B333-3AF24F90D801}" type="pres">
      <dgm:prSet presAssocID="{F52DDF17-2E13-9B41-9447-22E61F9C5826}" presName="accentRepeatNode" presStyleLbl="solidFgAcc1" presStyleIdx="1" presStyleCnt="4"/>
      <dgm:spPr>
        <a:blipFill rotWithShape="0">
          <a:blip xmlns:r="http://schemas.openxmlformats.org/officeDocument/2006/relationships" r:embed="rId1"/>
          <a:stretch>
            <a:fillRect/>
          </a:stretch>
        </a:blipFill>
      </dgm:spPr>
      <dgm:t>
        <a:bodyPr/>
        <a:lstStyle/>
        <a:p>
          <a:endParaRPr lang="en-US"/>
        </a:p>
      </dgm:t>
    </dgm:pt>
    <dgm:pt modelId="{FD390C2C-499A-DC48-8777-6E7189E3F069}" type="pres">
      <dgm:prSet presAssocID="{0B104B7C-8D52-5E48-8056-8440BEA3FDC4}" presName="text_3" presStyleLbl="node1" presStyleIdx="2" presStyleCnt="4">
        <dgm:presLayoutVars>
          <dgm:bulletEnabled val="1"/>
        </dgm:presLayoutVars>
      </dgm:prSet>
      <dgm:spPr/>
      <dgm:t>
        <a:bodyPr/>
        <a:lstStyle/>
        <a:p>
          <a:endParaRPr lang="en-US"/>
        </a:p>
      </dgm:t>
    </dgm:pt>
    <dgm:pt modelId="{25D055BB-6998-704B-A70F-FA8C28AABFBA}" type="pres">
      <dgm:prSet presAssocID="{0B104B7C-8D52-5E48-8056-8440BEA3FDC4}" presName="accent_3" presStyleCnt="0"/>
      <dgm:spPr/>
      <dgm:t>
        <a:bodyPr/>
        <a:lstStyle/>
        <a:p>
          <a:endParaRPr lang="en-US"/>
        </a:p>
      </dgm:t>
    </dgm:pt>
    <dgm:pt modelId="{A32D8922-270B-6244-B473-6EEB68CEECD5}" type="pres">
      <dgm:prSet presAssocID="{0B104B7C-8D52-5E48-8056-8440BEA3FDC4}" presName="accentRepeatNode" presStyleLbl="solidFgAcc1" presStyleIdx="2" presStyleCnt="4"/>
      <dgm:spPr>
        <a:blipFill rotWithShape="0">
          <a:blip xmlns:r="http://schemas.openxmlformats.org/officeDocument/2006/relationships" r:embed="rId2"/>
          <a:stretch>
            <a:fillRect/>
          </a:stretch>
        </a:blipFill>
      </dgm:spPr>
      <dgm:t>
        <a:bodyPr/>
        <a:lstStyle/>
        <a:p>
          <a:endParaRPr lang="en-US"/>
        </a:p>
      </dgm:t>
    </dgm:pt>
    <dgm:pt modelId="{374F0478-B5EB-3440-9D78-332D431F8BCC}" type="pres">
      <dgm:prSet presAssocID="{7E7744C6-86A1-D04A-BF6C-E011B4601546}" presName="text_4" presStyleLbl="node1" presStyleIdx="3" presStyleCnt="4">
        <dgm:presLayoutVars>
          <dgm:bulletEnabled val="1"/>
        </dgm:presLayoutVars>
      </dgm:prSet>
      <dgm:spPr/>
      <dgm:t>
        <a:bodyPr/>
        <a:lstStyle/>
        <a:p>
          <a:endParaRPr lang="en-US"/>
        </a:p>
      </dgm:t>
    </dgm:pt>
    <dgm:pt modelId="{F935658C-6920-AF44-8DB5-2D4C6B41A578}" type="pres">
      <dgm:prSet presAssocID="{7E7744C6-86A1-D04A-BF6C-E011B4601546}" presName="accent_4" presStyleCnt="0"/>
      <dgm:spPr/>
      <dgm:t>
        <a:bodyPr/>
        <a:lstStyle/>
        <a:p>
          <a:endParaRPr lang="en-US"/>
        </a:p>
      </dgm:t>
    </dgm:pt>
    <dgm:pt modelId="{3E26DB7F-8B45-7D47-9654-1E968F3A2022}" type="pres">
      <dgm:prSet presAssocID="{7E7744C6-86A1-D04A-BF6C-E011B4601546}" presName="accentRepeatNode" presStyleLbl="solidFgAcc1" presStyleIdx="3" presStyleCnt="4"/>
      <dgm:spPr>
        <a:blipFill rotWithShape="0">
          <a:blip xmlns:r="http://schemas.openxmlformats.org/officeDocument/2006/relationships" r:embed="rId3"/>
          <a:stretch>
            <a:fillRect/>
          </a:stretch>
        </a:blipFill>
      </dgm:spPr>
      <dgm:t>
        <a:bodyPr/>
        <a:lstStyle/>
        <a:p>
          <a:endParaRPr lang="en-US"/>
        </a:p>
      </dgm:t>
    </dgm:pt>
  </dgm:ptLst>
  <dgm:cxnLst>
    <dgm:cxn modelId="{760F99FA-1A8D-FA4A-861A-246BDC381B71}" srcId="{F751C34D-A41C-764D-AF76-20C6D6B4D6DD}" destId="{7E7744C6-86A1-D04A-BF6C-E011B4601546}" srcOrd="3" destOrd="0" parTransId="{96E52E43-2219-1248-A735-31EEBEC955BA}" sibTransId="{CDCBE990-337E-9442-9F40-265203910E68}"/>
    <dgm:cxn modelId="{6390A8B6-4D5C-8A49-B024-8886847D03DF}" srcId="{F751C34D-A41C-764D-AF76-20C6D6B4D6DD}" destId="{0B104B7C-8D52-5E48-8056-8440BEA3FDC4}" srcOrd="2" destOrd="0" parTransId="{DD75A608-4078-A545-9947-CC0719628D9F}" sibTransId="{7EA62452-6EEB-ED41-9836-5A9603CD2001}"/>
    <dgm:cxn modelId="{6B57EFE6-0C04-41E5-BDC4-A98A6AF02060}" type="presOf" srcId="{0B104B7C-8D52-5E48-8056-8440BEA3FDC4}" destId="{FD390C2C-499A-DC48-8777-6E7189E3F069}" srcOrd="0" destOrd="0" presId="urn:microsoft.com/office/officeart/2008/layout/VerticalCurvedList"/>
    <dgm:cxn modelId="{1FD9B69D-BEE9-4E1C-8C23-D630EE333AA0}" type="presOf" srcId="{D2EF2196-D197-2744-935D-9D698230D294}" destId="{A5EA256A-F96D-0843-8387-8F5D6C47F4BC}" srcOrd="0" destOrd="0" presId="urn:microsoft.com/office/officeart/2008/layout/VerticalCurvedList"/>
    <dgm:cxn modelId="{83D0B1AE-B7E4-4CA1-A7CF-9C208280C39E}" type="presOf" srcId="{7E7744C6-86A1-D04A-BF6C-E011B4601546}" destId="{374F0478-B5EB-3440-9D78-332D431F8BCC}" srcOrd="0" destOrd="0" presId="urn:microsoft.com/office/officeart/2008/layout/VerticalCurvedList"/>
    <dgm:cxn modelId="{AD6205DC-2C77-1E41-827A-337C2ABDE8EE}" srcId="{F751C34D-A41C-764D-AF76-20C6D6B4D6DD}" destId="{F52DDF17-2E13-9B41-9447-22E61F9C5826}" srcOrd="1" destOrd="0" parTransId="{06189B3A-47F0-764A-A675-23553D4E03DB}" sibTransId="{A3D70DAF-4057-9947-9068-90319D2AF157}"/>
    <dgm:cxn modelId="{3D29D7BD-9E67-6642-A742-1C7655601754}" srcId="{F751C34D-A41C-764D-AF76-20C6D6B4D6DD}" destId="{C009D362-9D55-064F-9BCA-9C75CD1F66EA}" srcOrd="0" destOrd="0" parTransId="{BEAABC01-8118-6341-8DB9-A62D1BF5E7D8}" sibTransId="{D2EF2196-D197-2744-935D-9D698230D294}"/>
    <dgm:cxn modelId="{8C61E316-0555-4248-B8B3-1FDE36398619}" type="presOf" srcId="{F52DDF17-2E13-9B41-9447-22E61F9C5826}" destId="{7A786837-4D0C-9B4F-A4C9-E29AF667F676}" srcOrd="0" destOrd="0" presId="urn:microsoft.com/office/officeart/2008/layout/VerticalCurvedList"/>
    <dgm:cxn modelId="{F64CF1D1-B117-4EB9-9651-FEEE14805CA6}" type="presOf" srcId="{F751C34D-A41C-764D-AF76-20C6D6B4D6DD}" destId="{CF3BFAC6-265D-7644-A289-BD86E957AB1A}" srcOrd="0" destOrd="0" presId="urn:microsoft.com/office/officeart/2008/layout/VerticalCurvedList"/>
    <dgm:cxn modelId="{35A2E614-B166-4DA1-BA3B-4FBC9830740D}" type="presOf" srcId="{C009D362-9D55-064F-9BCA-9C75CD1F66EA}" destId="{A282C72F-303F-3E41-A94E-3EB08EF51C9D}" srcOrd="0" destOrd="0" presId="urn:microsoft.com/office/officeart/2008/layout/VerticalCurvedList"/>
    <dgm:cxn modelId="{EE247006-FF2A-4A98-9A0F-62B21DE3D705}" type="presParOf" srcId="{CF3BFAC6-265D-7644-A289-BD86E957AB1A}" destId="{D57882DA-B19D-744B-8E25-D524847E5633}" srcOrd="0" destOrd="0" presId="urn:microsoft.com/office/officeart/2008/layout/VerticalCurvedList"/>
    <dgm:cxn modelId="{630BDF5C-202F-4AA6-B15A-FB84D08361AB}" type="presParOf" srcId="{D57882DA-B19D-744B-8E25-D524847E5633}" destId="{FCB096B0-B4AF-F440-BFC5-C9216A008501}" srcOrd="0" destOrd="0" presId="urn:microsoft.com/office/officeart/2008/layout/VerticalCurvedList"/>
    <dgm:cxn modelId="{0C468A5E-93F0-472A-9245-86F7DB6F381F}" type="presParOf" srcId="{FCB096B0-B4AF-F440-BFC5-C9216A008501}" destId="{050F2B66-6812-264E-99EE-21BA4350BDB1}" srcOrd="0" destOrd="0" presId="urn:microsoft.com/office/officeart/2008/layout/VerticalCurvedList"/>
    <dgm:cxn modelId="{5BF276F3-8741-4221-8789-CA6FFC1A013A}" type="presParOf" srcId="{FCB096B0-B4AF-F440-BFC5-C9216A008501}" destId="{A5EA256A-F96D-0843-8387-8F5D6C47F4BC}" srcOrd="1" destOrd="0" presId="urn:microsoft.com/office/officeart/2008/layout/VerticalCurvedList"/>
    <dgm:cxn modelId="{29C1B59D-02A1-4E23-8903-48FB7C4D183B}" type="presParOf" srcId="{FCB096B0-B4AF-F440-BFC5-C9216A008501}" destId="{23161100-BC2C-9B46-A6BA-5C47A3335714}" srcOrd="2" destOrd="0" presId="urn:microsoft.com/office/officeart/2008/layout/VerticalCurvedList"/>
    <dgm:cxn modelId="{7D11967E-112A-46FF-8169-BEF82D86087B}" type="presParOf" srcId="{FCB096B0-B4AF-F440-BFC5-C9216A008501}" destId="{04D7CD6F-AF78-4344-94AA-2034B39D7EB6}" srcOrd="3" destOrd="0" presId="urn:microsoft.com/office/officeart/2008/layout/VerticalCurvedList"/>
    <dgm:cxn modelId="{1AE1076B-AE32-44BD-9843-19B0A074F981}" type="presParOf" srcId="{D57882DA-B19D-744B-8E25-D524847E5633}" destId="{A282C72F-303F-3E41-A94E-3EB08EF51C9D}" srcOrd="1" destOrd="0" presId="urn:microsoft.com/office/officeart/2008/layout/VerticalCurvedList"/>
    <dgm:cxn modelId="{61ED6B16-23BA-4EDD-B3CF-1771CCA30EBE}" type="presParOf" srcId="{D57882DA-B19D-744B-8E25-D524847E5633}" destId="{30A2231F-BB7D-8C4A-8098-D26B2F389769}" srcOrd="2" destOrd="0" presId="urn:microsoft.com/office/officeart/2008/layout/VerticalCurvedList"/>
    <dgm:cxn modelId="{A4757FEC-3971-49AE-9926-1F623A7C78CC}" type="presParOf" srcId="{30A2231F-BB7D-8C4A-8098-D26B2F389769}" destId="{0C805227-D2EE-4D40-8C8A-C8EC69E0BD62}" srcOrd="0" destOrd="0" presId="urn:microsoft.com/office/officeart/2008/layout/VerticalCurvedList"/>
    <dgm:cxn modelId="{4B77441A-DD4F-4446-BC66-2D198028CEBF}" type="presParOf" srcId="{D57882DA-B19D-744B-8E25-D524847E5633}" destId="{7A786837-4D0C-9B4F-A4C9-E29AF667F676}" srcOrd="3" destOrd="0" presId="urn:microsoft.com/office/officeart/2008/layout/VerticalCurvedList"/>
    <dgm:cxn modelId="{3FDC672F-C102-4928-8431-1F96293C0419}" type="presParOf" srcId="{D57882DA-B19D-744B-8E25-D524847E5633}" destId="{E480F62C-C36F-7D40-BA67-48CC5DE906C8}" srcOrd="4" destOrd="0" presId="urn:microsoft.com/office/officeart/2008/layout/VerticalCurvedList"/>
    <dgm:cxn modelId="{B26FD91F-1AF7-4F28-865D-09DBB26BF529}" type="presParOf" srcId="{E480F62C-C36F-7D40-BA67-48CC5DE906C8}" destId="{D039212E-258C-FE47-B333-3AF24F90D801}" srcOrd="0" destOrd="0" presId="urn:microsoft.com/office/officeart/2008/layout/VerticalCurvedList"/>
    <dgm:cxn modelId="{5A850AB2-31C0-4FF0-8C96-D1BB127D4B44}" type="presParOf" srcId="{D57882DA-B19D-744B-8E25-D524847E5633}" destId="{FD390C2C-499A-DC48-8777-6E7189E3F069}" srcOrd="5" destOrd="0" presId="urn:microsoft.com/office/officeart/2008/layout/VerticalCurvedList"/>
    <dgm:cxn modelId="{C0D98269-00AD-48A5-B767-128A29311BBF}" type="presParOf" srcId="{D57882DA-B19D-744B-8E25-D524847E5633}" destId="{25D055BB-6998-704B-A70F-FA8C28AABFBA}" srcOrd="6" destOrd="0" presId="urn:microsoft.com/office/officeart/2008/layout/VerticalCurvedList"/>
    <dgm:cxn modelId="{097871CC-05EA-495E-84AE-53885735864D}" type="presParOf" srcId="{25D055BB-6998-704B-A70F-FA8C28AABFBA}" destId="{A32D8922-270B-6244-B473-6EEB68CEECD5}" srcOrd="0" destOrd="0" presId="urn:microsoft.com/office/officeart/2008/layout/VerticalCurvedList"/>
    <dgm:cxn modelId="{91B45163-7C18-4C2E-A3D1-485CCE22F206}" type="presParOf" srcId="{D57882DA-B19D-744B-8E25-D524847E5633}" destId="{374F0478-B5EB-3440-9D78-332D431F8BCC}" srcOrd="7" destOrd="0" presId="urn:microsoft.com/office/officeart/2008/layout/VerticalCurvedList"/>
    <dgm:cxn modelId="{21940CA2-42D5-4C43-9654-DE910671ED4C}" type="presParOf" srcId="{D57882DA-B19D-744B-8E25-D524847E5633}" destId="{F935658C-6920-AF44-8DB5-2D4C6B41A578}" srcOrd="8" destOrd="0" presId="urn:microsoft.com/office/officeart/2008/layout/VerticalCurvedList"/>
    <dgm:cxn modelId="{0E57641A-ADBD-4A7F-80C8-2C1AC1E01204}" type="presParOf" srcId="{F935658C-6920-AF44-8DB5-2D4C6B41A578}" destId="{3E26DB7F-8B45-7D47-9654-1E968F3A202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C2D525FA-74FC-714E-B9E4-12AFD8B402A9}" type="doc">
      <dgm:prSet loTypeId="urn:microsoft.com/office/officeart/2008/layout/VerticalCurvedList" loCatId="" qsTypeId="urn:microsoft.com/office/officeart/2005/8/quickstyle/simple4" qsCatId="simple" csTypeId="urn:microsoft.com/office/officeart/2005/8/colors/accent6_2" csCatId="accent6" phldr="1"/>
      <dgm:spPr/>
      <dgm:t>
        <a:bodyPr/>
        <a:lstStyle/>
        <a:p>
          <a:endParaRPr lang="en-US"/>
        </a:p>
      </dgm:t>
    </dgm:pt>
    <dgm:pt modelId="{FAF1548B-77C4-1E42-B4FA-9BA48440250D}">
      <dgm:prSet>
        <dgm:style>
          <a:lnRef idx="1">
            <a:schemeClr val="accent6"/>
          </a:lnRef>
          <a:fillRef idx="2">
            <a:schemeClr val="accent6"/>
          </a:fillRef>
          <a:effectRef idx="1">
            <a:schemeClr val="accent6"/>
          </a:effectRef>
          <a:fontRef idx="minor">
            <a:schemeClr val="dk1"/>
          </a:fontRef>
        </dgm:style>
      </dgm:prSet>
      <dgm:spPr/>
      <dgm:t>
        <a:bodyPr/>
        <a:lstStyle/>
        <a:p>
          <a:pPr rtl="0"/>
          <a:r>
            <a:rPr lang="en-US" b="1" dirty="0" smtClean="0">
              <a:solidFill>
                <a:schemeClr val="tx1"/>
              </a:solidFill>
              <a:latin typeface="Calibri"/>
              <a:cs typeface="Calibri"/>
            </a:rPr>
            <a:t>Race/caste/communal/religious/ language  feelings of the electors shall not be appealed to.(Section 125, RP Act 1951)</a:t>
          </a:r>
          <a:endParaRPr lang="en-US" b="1" dirty="0">
            <a:solidFill>
              <a:schemeClr val="tx1"/>
            </a:solidFill>
            <a:latin typeface="Calibri"/>
            <a:cs typeface="Calibri"/>
          </a:endParaRPr>
        </a:p>
      </dgm:t>
    </dgm:pt>
    <dgm:pt modelId="{BF8C3B9B-8B0F-AD43-A40D-F4B8BE2C8C1A}" type="parTrans" cxnId="{49C35C20-F3EA-574E-A72B-C0B49D8A97BF}">
      <dgm:prSet/>
      <dgm:spPr/>
      <dgm:t>
        <a:bodyPr/>
        <a:lstStyle/>
        <a:p>
          <a:endParaRPr lang="en-US" b="1">
            <a:solidFill>
              <a:schemeClr val="tx1"/>
            </a:solidFill>
            <a:latin typeface="Calibri"/>
            <a:cs typeface="Calibri"/>
          </a:endParaRPr>
        </a:p>
      </dgm:t>
    </dgm:pt>
    <dgm:pt modelId="{06AF456F-C5D7-694F-98A1-5F8C4387EC35}" type="sibTrans" cxnId="{49C35C20-F3EA-574E-A72B-C0B49D8A97BF}">
      <dgm:prSet/>
      <dgm:spPr/>
      <dgm:t>
        <a:bodyPr/>
        <a:lstStyle/>
        <a:p>
          <a:endParaRPr lang="en-US" b="1">
            <a:solidFill>
              <a:schemeClr val="tx1"/>
            </a:solidFill>
            <a:latin typeface="Calibri"/>
            <a:cs typeface="Calibri"/>
          </a:endParaRPr>
        </a:p>
      </dgm:t>
    </dgm:pt>
    <dgm:pt modelId="{B145AF6D-CF54-2A40-91D5-E3C53398C5FB}">
      <dgm:prSet>
        <dgm:style>
          <a:lnRef idx="1">
            <a:schemeClr val="accent6"/>
          </a:lnRef>
          <a:fillRef idx="2">
            <a:schemeClr val="accent6"/>
          </a:fillRef>
          <a:effectRef idx="1">
            <a:schemeClr val="accent6"/>
          </a:effectRef>
          <a:fontRef idx="minor">
            <a:schemeClr val="dk1"/>
          </a:fontRef>
        </dgm:style>
      </dgm:prSet>
      <dgm:spPr/>
      <dgm:t>
        <a:bodyPr/>
        <a:lstStyle/>
        <a:p>
          <a:pPr rtl="0"/>
          <a:r>
            <a:rPr lang="en-US" b="1" dirty="0" smtClean="0">
              <a:solidFill>
                <a:schemeClr val="tx1"/>
              </a:solidFill>
              <a:latin typeface="Calibri"/>
              <a:cs typeface="Calibri"/>
            </a:rPr>
            <a:t>No activity, which may aggravate existing differences or create mutual hatred or cause tension between different castes, communities or religious or linguistic groups shall be attempted. </a:t>
          </a:r>
          <a:endParaRPr lang="en-US" b="1" dirty="0">
            <a:solidFill>
              <a:schemeClr val="tx1"/>
            </a:solidFill>
            <a:latin typeface="Calibri"/>
            <a:cs typeface="Calibri"/>
          </a:endParaRPr>
        </a:p>
      </dgm:t>
    </dgm:pt>
    <dgm:pt modelId="{C2B67843-F6A5-8149-A16F-8221E19C32FD}" type="parTrans" cxnId="{D00333C5-DE32-804B-B861-21F1AD5A6CBF}">
      <dgm:prSet/>
      <dgm:spPr/>
      <dgm:t>
        <a:bodyPr/>
        <a:lstStyle/>
        <a:p>
          <a:endParaRPr lang="en-US" b="1">
            <a:solidFill>
              <a:schemeClr val="tx1"/>
            </a:solidFill>
            <a:latin typeface="Calibri"/>
            <a:cs typeface="Calibri"/>
          </a:endParaRPr>
        </a:p>
      </dgm:t>
    </dgm:pt>
    <dgm:pt modelId="{5FD75035-7BC1-0142-9170-F2AC4922E637}" type="sibTrans" cxnId="{D00333C5-DE32-804B-B861-21F1AD5A6CBF}">
      <dgm:prSet/>
      <dgm:spPr/>
      <dgm:t>
        <a:bodyPr/>
        <a:lstStyle/>
        <a:p>
          <a:endParaRPr lang="en-US" b="1">
            <a:solidFill>
              <a:schemeClr val="tx1"/>
            </a:solidFill>
            <a:latin typeface="Calibri"/>
            <a:cs typeface="Calibri"/>
          </a:endParaRPr>
        </a:p>
      </dgm:t>
    </dgm:pt>
    <dgm:pt modelId="{6AA381AC-6438-D24E-95D2-5618C181C257}">
      <dgm:prSet>
        <dgm:style>
          <a:lnRef idx="1">
            <a:schemeClr val="accent6"/>
          </a:lnRef>
          <a:fillRef idx="2">
            <a:schemeClr val="accent6"/>
          </a:fillRef>
          <a:effectRef idx="1">
            <a:schemeClr val="accent6"/>
          </a:effectRef>
          <a:fontRef idx="minor">
            <a:schemeClr val="dk1"/>
          </a:fontRef>
        </dgm:style>
      </dgm:prSet>
      <dgm:spPr/>
      <dgm:t>
        <a:bodyPr/>
        <a:lstStyle/>
        <a:p>
          <a:pPr rtl="0"/>
          <a:r>
            <a:rPr lang="en-US" b="1" dirty="0" smtClean="0">
              <a:solidFill>
                <a:schemeClr val="tx1"/>
              </a:solidFill>
              <a:latin typeface="Calibri"/>
              <a:cs typeface="Calibri"/>
            </a:rPr>
            <a:t>No aspect of the private life, not connected with the public activities, of the leaders or workers of other parties shall be permitted to be criticized. </a:t>
          </a:r>
          <a:endParaRPr lang="en-US" b="1" dirty="0">
            <a:solidFill>
              <a:schemeClr val="tx1"/>
            </a:solidFill>
            <a:latin typeface="Calibri"/>
            <a:cs typeface="Calibri"/>
          </a:endParaRPr>
        </a:p>
      </dgm:t>
    </dgm:pt>
    <dgm:pt modelId="{68ADC67A-58E0-984C-8EC5-3983B9D4B50E}" type="parTrans" cxnId="{BED1C59D-12F6-4147-AAC4-C214C619B119}">
      <dgm:prSet/>
      <dgm:spPr/>
      <dgm:t>
        <a:bodyPr/>
        <a:lstStyle/>
        <a:p>
          <a:endParaRPr lang="en-US" b="1">
            <a:solidFill>
              <a:schemeClr val="tx1"/>
            </a:solidFill>
            <a:latin typeface="Calibri"/>
            <a:cs typeface="Calibri"/>
          </a:endParaRPr>
        </a:p>
      </dgm:t>
    </dgm:pt>
    <dgm:pt modelId="{7A4E657C-DFAE-BF4E-AAA8-3B0A3FF25F4A}" type="sibTrans" cxnId="{BED1C59D-12F6-4147-AAC4-C214C619B119}">
      <dgm:prSet/>
      <dgm:spPr/>
      <dgm:t>
        <a:bodyPr/>
        <a:lstStyle/>
        <a:p>
          <a:endParaRPr lang="en-US" b="1">
            <a:solidFill>
              <a:schemeClr val="tx1"/>
            </a:solidFill>
            <a:latin typeface="Calibri"/>
            <a:cs typeface="Calibri"/>
          </a:endParaRPr>
        </a:p>
      </dgm:t>
    </dgm:pt>
    <dgm:pt modelId="{3788EAD9-DC41-744D-9C72-267C7FE90997}" type="pres">
      <dgm:prSet presAssocID="{C2D525FA-74FC-714E-B9E4-12AFD8B402A9}" presName="Name0" presStyleCnt="0">
        <dgm:presLayoutVars>
          <dgm:chMax val="7"/>
          <dgm:chPref val="7"/>
          <dgm:dir/>
        </dgm:presLayoutVars>
      </dgm:prSet>
      <dgm:spPr/>
      <dgm:t>
        <a:bodyPr/>
        <a:lstStyle/>
        <a:p>
          <a:endParaRPr lang="en-US"/>
        </a:p>
      </dgm:t>
    </dgm:pt>
    <dgm:pt modelId="{3E8AD5BE-01E5-9B4D-B302-1650024C22DA}" type="pres">
      <dgm:prSet presAssocID="{C2D525FA-74FC-714E-B9E4-12AFD8B402A9}" presName="Name1" presStyleCnt="0"/>
      <dgm:spPr/>
    </dgm:pt>
    <dgm:pt modelId="{D9AFA24B-46E6-B245-AA26-0FD5221D5C79}" type="pres">
      <dgm:prSet presAssocID="{C2D525FA-74FC-714E-B9E4-12AFD8B402A9}" presName="cycle" presStyleCnt="0"/>
      <dgm:spPr/>
    </dgm:pt>
    <dgm:pt modelId="{7E2CB13F-5D1F-EE42-BD39-0099A001DBC4}" type="pres">
      <dgm:prSet presAssocID="{C2D525FA-74FC-714E-B9E4-12AFD8B402A9}" presName="srcNode" presStyleLbl="node1" presStyleIdx="0" presStyleCnt="3"/>
      <dgm:spPr/>
    </dgm:pt>
    <dgm:pt modelId="{B14EAE7D-24BC-C743-A832-65B511251FE2}" type="pres">
      <dgm:prSet presAssocID="{C2D525FA-74FC-714E-B9E4-12AFD8B402A9}" presName="conn" presStyleLbl="parChTrans1D2" presStyleIdx="0" presStyleCnt="1"/>
      <dgm:spPr/>
      <dgm:t>
        <a:bodyPr/>
        <a:lstStyle/>
        <a:p>
          <a:endParaRPr lang="en-US"/>
        </a:p>
      </dgm:t>
    </dgm:pt>
    <dgm:pt modelId="{81FB5CD6-4229-8540-B07F-5009B6599C00}" type="pres">
      <dgm:prSet presAssocID="{C2D525FA-74FC-714E-B9E4-12AFD8B402A9}" presName="extraNode" presStyleLbl="node1" presStyleIdx="0" presStyleCnt="3"/>
      <dgm:spPr/>
    </dgm:pt>
    <dgm:pt modelId="{8E53BEF3-3AEC-814F-8FB2-673FB1B00520}" type="pres">
      <dgm:prSet presAssocID="{C2D525FA-74FC-714E-B9E4-12AFD8B402A9}" presName="dstNode" presStyleLbl="node1" presStyleIdx="0" presStyleCnt="3"/>
      <dgm:spPr/>
    </dgm:pt>
    <dgm:pt modelId="{59FE67D7-7FAF-A04F-9547-4DC1F264FA70}" type="pres">
      <dgm:prSet presAssocID="{FAF1548B-77C4-1E42-B4FA-9BA48440250D}" presName="text_1" presStyleLbl="node1" presStyleIdx="0" presStyleCnt="3">
        <dgm:presLayoutVars>
          <dgm:bulletEnabled val="1"/>
        </dgm:presLayoutVars>
      </dgm:prSet>
      <dgm:spPr/>
      <dgm:t>
        <a:bodyPr/>
        <a:lstStyle/>
        <a:p>
          <a:endParaRPr lang="en-US"/>
        </a:p>
      </dgm:t>
    </dgm:pt>
    <dgm:pt modelId="{0B26B328-F3A7-BA4E-9E6D-ED0C0A317580}" type="pres">
      <dgm:prSet presAssocID="{FAF1548B-77C4-1E42-B4FA-9BA48440250D}" presName="accent_1" presStyleCnt="0"/>
      <dgm:spPr/>
    </dgm:pt>
    <dgm:pt modelId="{85F15B51-1DA9-D945-B94C-CA6EFEBE4DD0}" type="pres">
      <dgm:prSet presAssocID="{FAF1548B-77C4-1E42-B4FA-9BA48440250D}" presName="accentRepeatNode" presStyleLbl="solidFgAcc1" presStyleIdx="0" presStyleCnt="3"/>
      <dgm:spPr>
        <a:blipFill rotWithShape="0">
          <a:blip xmlns:r="http://schemas.openxmlformats.org/officeDocument/2006/relationships" r:embed="rId1"/>
          <a:stretch>
            <a:fillRect/>
          </a:stretch>
        </a:blipFill>
      </dgm:spPr>
      <dgm:t>
        <a:bodyPr/>
        <a:lstStyle/>
        <a:p>
          <a:endParaRPr lang="en-US"/>
        </a:p>
      </dgm:t>
    </dgm:pt>
    <dgm:pt modelId="{D26F7845-C61A-C44A-AFAC-74660456AD65}" type="pres">
      <dgm:prSet presAssocID="{B145AF6D-CF54-2A40-91D5-E3C53398C5FB}" presName="text_2" presStyleLbl="node1" presStyleIdx="1" presStyleCnt="3">
        <dgm:presLayoutVars>
          <dgm:bulletEnabled val="1"/>
        </dgm:presLayoutVars>
      </dgm:prSet>
      <dgm:spPr/>
      <dgm:t>
        <a:bodyPr/>
        <a:lstStyle/>
        <a:p>
          <a:endParaRPr lang="en-US"/>
        </a:p>
      </dgm:t>
    </dgm:pt>
    <dgm:pt modelId="{9D67FF9E-322E-C047-90D5-FC46C3DFBCC9}" type="pres">
      <dgm:prSet presAssocID="{B145AF6D-CF54-2A40-91D5-E3C53398C5FB}" presName="accent_2" presStyleCnt="0"/>
      <dgm:spPr/>
    </dgm:pt>
    <dgm:pt modelId="{7AEFA33A-69BA-734B-9A6D-4E69EEF39A9A}" type="pres">
      <dgm:prSet presAssocID="{B145AF6D-CF54-2A40-91D5-E3C53398C5FB}" presName="accentRepeatNode" presStyleLbl="solidFgAcc1" presStyleIdx="1" presStyleCnt="3"/>
      <dgm:spPr>
        <a:blipFill rotWithShape="0">
          <a:blip xmlns:r="http://schemas.openxmlformats.org/officeDocument/2006/relationships" r:embed="rId2"/>
          <a:stretch>
            <a:fillRect/>
          </a:stretch>
        </a:blipFill>
      </dgm:spPr>
      <dgm:t>
        <a:bodyPr/>
        <a:lstStyle/>
        <a:p>
          <a:endParaRPr lang="en-US"/>
        </a:p>
      </dgm:t>
    </dgm:pt>
    <dgm:pt modelId="{5CAEC039-0615-FE47-98F2-0B14F4BA364F}" type="pres">
      <dgm:prSet presAssocID="{6AA381AC-6438-D24E-95D2-5618C181C257}" presName="text_3" presStyleLbl="node1" presStyleIdx="2" presStyleCnt="3">
        <dgm:presLayoutVars>
          <dgm:bulletEnabled val="1"/>
        </dgm:presLayoutVars>
      </dgm:prSet>
      <dgm:spPr/>
      <dgm:t>
        <a:bodyPr/>
        <a:lstStyle/>
        <a:p>
          <a:endParaRPr lang="en-US"/>
        </a:p>
      </dgm:t>
    </dgm:pt>
    <dgm:pt modelId="{ED5E4786-6490-7B43-AE8B-09C3C872D0D6}" type="pres">
      <dgm:prSet presAssocID="{6AA381AC-6438-D24E-95D2-5618C181C257}" presName="accent_3" presStyleCnt="0"/>
      <dgm:spPr/>
    </dgm:pt>
    <dgm:pt modelId="{6C886E58-F585-5043-B6EB-DCA5C3FD5C5E}" type="pres">
      <dgm:prSet presAssocID="{6AA381AC-6438-D24E-95D2-5618C181C257}" presName="accentRepeatNode" presStyleLbl="solidFgAcc1" presStyleIdx="2" presStyleCnt="3"/>
      <dgm:spPr>
        <a:blipFill rotWithShape="0">
          <a:blip xmlns:r="http://schemas.openxmlformats.org/officeDocument/2006/relationships" r:embed="rId3"/>
          <a:stretch>
            <a:fillRect/>
          </a:stretch>
        </a:blipFill>
      </dgm:spPr>
      <dgm:t>
        <a:bodyPr/>
        <a:lstStyle/>
        <a:p>
          <a:endParaRPr lang="en-US"/>
        </a:p>
      </dgm:t>
    </dgm:pt>
  </dgm:ptLst>
  <dgm:cxnLst>
    <dgm:cxn modelId="{D00333C5-DE32-804B-B861-21F1AD5A6CBF}" srcId="{C2D525FA-74FC-714E-B9E4-12AFD8B402A9}" destId="{B145AF6D-CF54-2A40-91D5-E3C53398C5FB}" srcOrd="1" destOrd="0" parTransId="{C2B67843-F6A5-8149-A16F-8221E19C32FD}" sibTransId="{5FD75035-7BC1-0142-9170-F2AC4922E637}"/>
    <dgm:cxn modelId="{EC9CB522-A455-4711-B810-E9A21D88A380}" type="presOf" srcId="{B145AF6D-CF54-2A40-91D5-E3C53398C5FB}" destId="{D26F7845-C61A-C44A-AFAC-74660456AD65}" srcOrd="0" destOrd="0" presId="urn:microsoft.com/office/officeart/2008/layout/VerticalCurvedList"/>
    <dgm:cxn modelId="{BED1C59D-12F6-4147-AAC4-C214C619B119}" srcId="{C2D525FA-74FC-714E-B9E4-12AFD8B402A9}" destId="{6AA381AC-6438-D24E-95D2-5618C181C257}" srcOrd="2" destOrd="0" parTransId="{68ADC67A-58E0-984C-8EC5-3983B9D4B50E}" sibTransId="{7A4E657C-DFAE-BF4E-AAA8-3B0A3FF25F4A}"/>
    <dgm:cxn modelId="{49C35C20-F3EA-574E-A72B-C0B49D8A97BF}" srcId="{C2D525FA-74FC-714E-B9E4-12AFD8B402A9}" destId="{FAF1548B-77C4-1E42-B4FA-9BA48440250D}" srcOrd="0" destOrd="0" parTransId="{BF8C3B9B-8B0F-AD43-A40D-F4B8BE2C8C1A}" sibTransId="{06AF456F-C5D7-694F-98A1-5F8C4387EC35}"/>
    <dgm:cxn modelId="{E6A0F610-E6D3-40AE-B5AD-96FA63BF7392}" type="presOf" srcId="{6AA381AC-6438-D24E-95D2-5618C181C257}" destId="{5CAEC039-0615-FE47-98F2-0B14F4BA364F}" srcOrd="0" destOrd="0" presId="urn:microsoft.com/office/officeart/2008/layout/VerticalCurvedList"/>
    <dgm:cxn modelId="{32ABC27F-A2BE-4B1D-AB75-2914443D4E25}" type="presOf" srcId="{FAF1548B-77C4-1E42-B4FA-9BA48440250D}" destId="{59FE67D7-7FAF-A04F-9547-4DC1F264FA70}" srcOrd="0" destOrd="0" presId="urn:microsoft.com/office/officeart/2008/layout/VerticalCurvedList"/>
    <dgm:cxn modelId="{BC837E39-1817-43DC-A84E-70E5D9F10EAC}" type="presOf" srcId="{06AF456F-C5D7-694F-98A1-5F8C4387EC35}" destId="{B14EAE7D-24BC-C743-A832-65B511251FE2}" srcOrd="0" destOrd="0" presId="urn:microsoft.com/office/officeart/2008/layout/VerticalCurvedList"/>
    <dgm:cxn modelId="{69DFA5A4-F549-427F-ACBB-8505D7858845}" type="presOf" srcId="{C2D525FA-74FC-714E-B9E4-12AFD8B402A9}" destId="{3788EAD9-DC41-744D-9C72-267C7FE90997}" srcOrd="0" destOrd="0" presId="urn:microsoft.com/office/officeart/2008/layout/VerticalCurvedList"/>
    <dgm:cxn modelId="{06245877-99B3-46B8-B6DE-EBC01DF28EB2}" type="presParOf" srcId="{3788EAD9-DC41-744D-9C72-267C7FE90997}" destId="{3E8AD5BE-01E5-9B4D-B302-1650024C22DA}" srcOrd="0" destOrd="0" presId="urn:microsoft.com/office/officeart/2008/layout/VerticalCurvedList"/>
    <dgm:cxn modelId="{9D48A112-EE9C-41DE-A520-A97AD8A1BFAF}" type="presParOf" srcId="{3E8AD5BE-01E5-9B4D-B302-1650024C22DA}" destId="{D9AFA24B-46E6-B245-AA26-0FD5221D5C79}" srcOrd="0" destOrd="0" presId="urn:microsoft.com/office/officeart/2008/layout/VerticalCurvedList"/>
    <dgm:cxn modelId="{B37A95D8-B397-469D-A7F1-B1EF8EB72369}" type="presParOf" srcId="{D9AFA24B-46E6-B245-AA26-0FD5221D5C79}" destId="{7E2CB13F-5D1F-EE42-BD39-0099A001DBC4}" srcOrd="0" destOrd="0" presId="urn:microsoft.com/office/officeart/2008/layout/VerticalCurvedList"/>
    <dgm:cxn modelId="{84368ED1-AAE3-4BCD-B506-3434A3E088D9}" type="presParOf" srcId="{D9AFA24B-46E6-B245-AA26-0FD5221D5C79}" destId="{B14EAE7D-24BC-C743-A832-65B511251FE2}" srcOrd="1" destOrd="0" presId="urn:microsoft.com/office/officeart/2008/layout/VerticalCurvedList"/>
    <dgm:cxn modelId="{DB73CA61-5FA7-4BE4-8BF4-467FDC339AF4}" type="presParOf" srcId="{D9AFA24B-46E6-B245-AA26-0FD5221D5C79}" destId="{81FB5CD6-4229-8540-B07F-5009B6599C00}" srcOrd="2" destOrd="0" presId="urn:microsoft.com/office/officeart/2008/layout/VerticalCurvedList"/>
    <dgm:cxn modelId="{F83364AB-68B3-4E55-A900-0C98327BAA81}" type="presParOf" srcId="{D9AFA24B-46E6-B245-AA26-0FD5221D5C79}" destId="{8E53BEF3-3AEC-814F-8FB2-673FB1B00520}" srcOrd="3" destOrd="0" presId="urn:microsoft.com/office/officeart/2008/layout/VerticalCurvedList"/>
    <dgm:cxn modelId="{3AC9995A-D988-4148-922D-23B613752D92}" type="presParOf" srcId="{3E8AD5BE-01E5-9B4D-B302-1650024C22DA}" destId="{59FE67D7-7FAF-A04F-9547-4DC1F264FA70}" srcOrd="1" destOrd="0" presId="urn:microsoft.com/office/officeart/2008/layout/VerticalCurvedList"/>
    <dgm:cxn modelId="{65CAC037-D1DD-4379-A339-3A721C76F4EB}" type="presParOf" srcId="{3E8AD5BE-01E5-9B4D-B302-1650024C22DA}" destId="{0B26B328-F3A7-BA4E-9E6D-ED0C0A317580}" srcOrd="2" destOrd="0" presId="urn:microsoft.com/office/officeart/2008/layout/VerticalCurvedList"/>
    <dgm:cxn modelId="{55B30115-AC88-4EA1-90DB-A70ED0F29607}" type="presParOf" srcId="{0B26B328-F3A7-BA4E-9E6D-ED0C0A317580}" destId="{85F15B51-1DA9-D945-B94C-CA6EFEBE4DD0}" srcOrd="0" destOrd="0" presId="urn:microsoft.com/office/officeart/2008/layout/VerticalCurvedList"/>
    <dgm:cxn modelId="{F8D5DCDD-4C38-4CE1-8CCC-A9A5C8A27840}" type="presParOf" srcId="{3E8AD5BE-01E5-9B4D-B302-1650024C22DA}" destId="{D26F7845-C61A-C44A-AFAC-74660456AD65}" srcOrd="3" destOrd="0" presId="urn:microsoft.com/office/officeart/2008/layout/VerticalCurvedList"/>
    <dgm:cxn modelId="{3C842D83-2069-4CC3-A149-C104BBBBC750}" type="presParOf" srcId="{3E8AD5BE-01E5-9B4D-B302-1650024C22DA}" destId="{9D67FF9E-322E-C047-90D5-FC46C3DFBCC9}" srcOrd="4" destOrd="0" presId="urn:microsoft.com/office/officeart/2008/layout/VerticalCurvedList"/>
    <dgm:cxn modelId="{7AF4D7BF-83C7-4F2A-B984-4B1F89A9B4EE}" type="presParOf" srcId="{9D67FF9E-322E-C047-90D5-FC46C3DFBCC9}" destId="{7AEFA33A-69BA-734B-9A6D-4E69EEF39A9A}" srcOrd="0" destOrd="0" presId="urn:microsoft.com/office/officeart/2008/layout/VerticalCurvedList"/>
    <dgm:cxn modelId="{F11119CD-F872-413C-A65E-D2CDD9CD63E2}" type="presParOf" srcId="{3E8AD5BE-01E5-9B4D-B302-1650024C22DA}" destId="{5CAEC039-0615-FE47-98F2-0B14F4BA364F}" srcOrd="5" destOrd="0" presId="urn:microsoft.com/office/officeart/2008/layout/VerticalCurvedList"/>
    <dgm:cxn modelId="{ACCCA3F9-F5F8-450A-9BED-293CB6662F68}" type="presParOf" srcId="{3E8AD5BE-01E5-9B4D-B302-1650024C22DA}" destId="{ED5E4786-6490-7B43-AE8B-09C3C872D0D6}" srcOrd="6" destOrd="0" presId="urn:microsoft.com/office/officeart/2008/layout/VerticalCurvedList"/>
    <dgm:cxn modelId="{7FD1B955-3317-4934-8E0C-6AB7DE1D7AC1}" type="presParOf" srcId="{ED5E4786-6490-7B43-AE8B-09C3C872D0D6}" destId="{6C886E58-F585-5043-B6EB-DCA5C3FD5C5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B7363E15-6400-A347-B1DC-B9B1904661C2}" type="doc">
      <dgm:prSet loTypeId="urn:microsoft.com/office/officeart/2008/layout/VerticalCurvedList" loCatId="" qsTypeId="urn:microsoft.com/office/officeart/2005/8/quickstyle/simple4" qsCatId="simple" csTypeId="urn:microsoft.com/office/officeart/2005/8/colors/accent6_2" csCatId="accent6" phldr="1"/>
      <dgm:spPr/>
      <dgm:t>
        <a:bodyPr/>
        <a:lstStyle/>
        <a:p>
          <a:endParaRPr lang="en-US"/>
        </a:p>
      </dgm:t>
    </dgm:pt>
    <dgm:pt modelId="{4971EDCD-1519-CD41-9448-332AB6B41C2F}">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000" b="1" dirty="0" smtClean="0">
              <a:solidFill>
                <a:schemeClr val="tx1"/>
              </a:solidFill>
              <a:latin typeface="Calibri"/>
              <a:cs typeface="Calibri"/>
            </a:rPr>
            <a:t>Activities which are corrupt practices or electoral offences as per the law (bribery, undue influence, illegal meetings, etc.) are prohibited. </a:t>
          </a:r>
          <a:endParaRPr lang="en-US" sz="2000" b="1" dirty="0">
            <a:solidFill>
              <a:schemeClr val="tx1"/>
            </a:solidFill>
            <a:latin typeface="Calibri"/>
            <a:cs typeface="Calibri"/>
          </a:endParaRPr>
        </a:p>
      </dgm:t>
    </dgm:pt>
    <dgm:pt modelId="{E8621B5F-1B52-8041-AC24-E90533A852F5}" type="parTrans" cxnId="{4980DB0B-941C-9D4A-BA4D-32A2281DA4E0}">
      <dgm:prSet/>
      <dgm:spPr/>
      <dgm:t>
        <a:bodyPr/>
        <a:lstStyle/>
        <a:p>
          <a:endParaRPr lang="en-US" sz="2000" b="1">
            <a:latin typeface="Calibri"/>
            <a:cs typeface="Calibri"/>
          </a:endParaRPr>
        </a:p>
      </dgm:t>
    </dgm:pt>
    <dgm:pt modelId="{23E12DCC-8D3C-0A40-8DA3-AD278C9FFDD9}" type="sibTrans" cxnId="{4980DB0B-941C-9D4A-BA4D-32A2281DA4E0}">
      <dgm:prSet/>
      <dgm:spPr/>
      <dgm:t>
        <a:bodyPr/>
        <a:lstStyle/>
        <a:p>
          <a:endParaRPr lang="en-US" sz="2000" b="1">
            <a:latin typeface="Calibri"/>
            <a:cs typeface="Calibri"/>
          </a:endParaRPr>
        </a:p>
      </dgm:t>
    </dgm:pt>
    <dgm:pt modelId="{C5A5B1F8-5572-3A4B-B368-64449939BACF}">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000" b="1" dirty="0" smtClean="0">
              <a:solidFill>
                <a:schemeClr val="tx1"/>
              </a:solidFill>
              <a:latin typeface="Calibri"/>
              <a:cs typeface="Calibri"/>
            </a:rPr>
            <a:t>Demonstrations or picketing before the houses of individuals by way of protesting against their opinion or activities shall not be resorted to. </a:t>
          </a:r>
          <a:endParaRPr lang="en-US" sz="2000" b="1" dirty="0">
            <a:solidFill>
              <a:schemeClr val="tx1"/>
            </a:solidFill>
            <a:latin typeface="Calibri"/>
            <a:cs typeface="Calibri"/>
          </a:endParaRPr>
        </a:p>
      </dgm:t>
    </dgm:pt>
    <dgm:pt modelId="{35AEF472-4F99-AE45-93FE-283D455ECE28}" type="parTrans" cxnId="{69F1182E-876D-2748-8412-B492A78DE890}">
      <dgm:prSet/>
      <dgm:spPr/>
      <dgm:t>
        <a:bodyPr/>
        <a:lstStyle/>
        <a:p>
          <a:endParaRPr lang="en-US" sz="2000" b="1">
            <a:latin typeface="Calibri"/>
            <a:cs typeface="Calibri"/>
          </a:endParaRPr>
        </a:p>
      </dgm:t>
    </dgm:pt>
    <dgm:pt modelId="{D372CB5E-7411-624B-98D9-60FE133E7962}" type="sibTrans" cxnId="{69F1182E-876D-2748-8412-B492A78DE890}">
      <dgm:prSet/>
      <dgm:spPr/>
      <dgm:t>
        <a:bodyPr/>
        <a:lstStyle/>
        <a:p>
          <a:endParaRPr lang="en-US" sz="2000" b="1">
            <a:latin typeface="Calibri"/>
            <a:cs typeface="Calibri"/>
          </a:endParaRPr>
        </a:p>
      </dgm:t>
    </dgm:pt>
    <dgm:pt modelId="{8F4515A5-E578-304E-831E-FEB6DEA79AAA}">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000" b="1" dirty="0" smtClean="0">
              <a:solidFill>
                <a:schemeClr val="tx1"/>
              </a:solidFill>
              <a:latin typeface="Calibri"/>
              <a:cs typeface="Calibri"/>
            </a:rPr>
            <a:t>Other parties or their workers shall not be criticized based on unverified allegations or on distortions</a:t>
          </a:r>
          <a:r>
            <a:rPr lang="en-US" sz="2000" b="1" dirty="0" smtClean="0">
              <a:latin typeface="Calibri"/>
              <a:cs typeface="Calibri"/>
            </a:rPr>
            <a:t>. </a:t>
          </a:r>
          <a:endParaRPr lang="en-US" sz="2000" b="1" dirty="0">
            <a:solidFill>
              <a:schemeClr val="tx1"/>
            </a:solidFill>
            <a:latin typeface="Calibri"/>
            <a:cs typeface="Calibri"/>
          </a:endParaRPr>
        </a:p>
      </dgm:t>
    </dgm:pt>
    <dgm:pt modelId="{2B394BBB-A56B-D641-A5C8-727CA5B677FE}" type="parTrans" cxnId="{0A1F16D4-3AF3-DC45-B9FC-6E4F79C4E23F}">
      <dgm:prSet/>
      <dgm:spPr/>
      <dgm:t>
        <a:bodyPr/>
        <a:lstStyle/>
        <a:p>
          <a:endParaRPr lang="en-US" sz="2000" b="1"/>
        </a:p>
      </dgm:t>
    </dgm:pt>
    <dgm:pt modelId="{D9911418-7032-8948-92EF-09A7B3AFE1C5}" type="sibTrans" cxnId="{0A1F16D4-3AF3-DC45-B9FC-6E4F79C4E23F}">
      <dgm:prSet/>
      <dgm:spPr/>
      <dgm:t>
        <a:bodyPr/>
        <a:lstStyle/>
        <a:p>
          <a:endParaRPr lang="en-US" sz="2000" b="1"/>
        </a:p>
      </dgm:t>
    </dgm:pt>
    <dgm:pt modelId="{521761C6-DCDC-6043-81A6-8A8741E6C512}">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000" b="1" dirty="0" smtClean="0">
              <a:solidFill>
                <a:schemeClr val="tx1"/>
              </a:solidFill>
              <a:latin typeface="Calibri"/>
              <a:cs typeface="Calibri"/>
            </a:rPr>
            <a:t>Temples, Mosques, Churches, </a:t>
          </a:r>
          <a:r>
            <a:rPr lang="en-US" sz="2000" b="1" dirty="0" err="1" smtClean="0">
              <a:solidFill>
                <a:schemeClr val="tx1"/>
              </a:solidFill>
              <a:latin typeface="Calibri"/>
              <a:cs typeface="Calibri"/>
            </a:rPr>
            <a:t>Gurudwaras</a:t>
          </a:r>
          <a:r>
            <a:rPr lang="en-US" sz="2000" b="1" dirty="0" smtClean="0">
              <a:solidFill>
                <a:schemeClr val="tx1"/>
              </a:solidFill>
              <a:latin typeface="Calibri"/>
              <a:cs typeface="Calibri"/>
            </a:rPr>
            <a:t> or any place of worship shall not be used as places for election propaganda, including speeches, posters, music etc., on electioneering. </a:t>
          </a:r>
          <a:endParaRPr lang="en-US" sz="2000" b="1" dirty="0">
            <a:solidFill>
              <a:schemeClr val="tx1"/>
            </a:solidFill>
            <a:latin typeface="Calibri"/>
            <a:cs typeface="Calibri"/>
          </a:endParaRPr>
        </a:p>
      </dgm:t>
    </dgm:pt>
    <dgm:pt modelId="{1CE16328-A405-C648-A1AE-BE0C33C774B2}" type="parTrans" cxnId="{19BABB3F-71A1-0249-A157-E5C0745DC038}">
      <dgm:prSet/>
      <dgm:spPr/>
      <dgm:t>
        <a:bodyPr/>
        <a:lstStyle/>
        <a:p>
          <a:endParaRPr lang="en-US" sz="2000" b="1"/>
        </a:p>
      </dgm:t>
    </dgm:pt>
    <dgm:pt modelId="{1E6EFA40-BC75-0045-838F-D7CE50DDF4B5}" type="sibTrans" cxnId="{19BABB3F-71A1-0249-A157-E5C0745DC038}">
      <dgm:prSet/>
      <dgm:spPr/>
      <dgm:t>
        <a:bodyPr/>
        <a:lstStyle/>
        <a:p>
          <a:endParaRPr lang="en-US" sz="2000" b="1"/>
        </a:p>
      </dgm:t>
    </dgm:pt>
    <dgm:pt modelId="{3210C31A-C8B9-C248-9808-14CB5E4D55AC}" type="pres">
      <dgm:prSet presAssocID="{B7363E15-6400-A347-B1DC-B9B1904661C2}" presName="Name0" presStyleCnt="0">
        <dgm:presLayoutVars>
          <dgm:chMax val="7"/>
          <dgm:chPref val="7"/>
          <dgm:dir/>
        </dgm:presLayoutVars>
      </dgm:prSet>
      <dgm:spPr/>
      <dgm:t>
        <a:bodyPr/>
        <a:lstStyle/>
        <a:p>
          <a:endParaRPr lang="en-US"/>
        </a:p>
      </dgm:t>
    </dgm:pt>
    <dgm:pt modelId="{A63F4A76-C6DC-C84B-89EB-003D8966B8FE}" type="pres">
      <dgm:prSet presAssocID="{B7363E15-6400-A347-B1DC-B9B1904661C2}" presName="Name1" presStyleCnt="0"/>
      <dgm:spPr/>
    </dgm:pt>
    <dgm:pt modelId="{57251508-324B-E549-92D5-C6413BAF6EF1}" type="pres">
      <dgm:prSet presAssocID="{B7363E15-6400-A347-B1DC-B9B1904661C2}" presName="cycle" presStyleCnt="0"/>
      <dgm:spPr/>
    </dgm:pt>
    <dgm:pt modelId="{F4CFE231-34AD-1E4D-AF03-81E05E24EDC1}" type="pres">
      <dgm:prSet presAssocID="{B7363E15-6400-A347-B1DC-B9B1904661C2}" presName="srcNode" presStyleLbl="node1" presStyleIdx="0" presStyleCnt="4"/>
      <dgm:spPr/>
    </dgm:pt>
    <dgm:pt modelId="{0FA6A178-1913-9B4B-8F4A-FDC67146D48E}" type="pres">
      <dgm:prSet presAssocID="{B7363E15-6400-A347-B1DC-B9B1904661C2}" presName="conn" presStyleLbl="parChTrans1D2" presStyleIdx="0" presStyleCnt="1"/>
      <dgm:spPr/>
      <dgm:t>
        <a:bodyPr/>
        <a:lstStyle/>
        <a:p>
          <a:endParaRPr lang="en-US"/>
        </a:p>
      </dgm:t>
    </dgm:pt>
    <dgm:pt modelId="{DCB9CAA5-5C6B-EA4F-B0E5-A835E3295C7E}" type="pres">
      <dgm:prSet presAssocID="{B7363E15-6400-A347-B1DC-B9B1904661C2}" presName="extraNode" presStyleLbl="node1" presStyleIdx="0" presStyleCnt="4"/>
      <dgm:spPr/>
    </dgm:pt>
    <dgm:pt modelId="{45E47624-8758-AE42-BF73-9C7A27AE187C}" type="pres">
      <dgm:prSet presAssocID="{B7363E15-6400-A347-B1DC-B9B1904661C2}" presName="dstNode" presStyleLbl="node1" presStyleIdx="0" presStyleCnt="4"/>
      <dgm:spPr/>
    </dgm:pt>
    <dgm:pt modelId="{FE765BFB-5CC9-5B46-A391-C21BC990E680}" type="pres">
      <dgm:prSet presAssocID="{4971EDCD-1519-CD41-9448-332AB6B41C2F}" presName="text_1" presStyleLbl="node1" presStyleIdx="0" presStyleCnt="4">
        <dgm:presLayoutVars>
          <dgm:bulletEnabled val="1"/>
        </dgm:presLayoutVars>
      </dgm:prSet>
      <dgm:spPr/>
      <dgm:t>
        <a:bodyPr/>
        <a:lstStyle/>
        <a:p>
          <a:endParaRPr lang="en-US"/>
        </a:p>
      </dgm:t>
    </dgm:pt>
    <dgm:pt modelId="{FF076EE1-E628-E045-87E2-06202D9E2C5A}" type="pres">
      <dgm:prSet presAssocID="{4971EDCD-1519-CD41-9448-332AB6B41C2F}" presName="accent_1" presStyleCnt="0"/>
      <dgm:spPr/>
    </dgm:pt>
    <dgm:pt modelId="{2761EDE6-6D18-DA4D-9006-EE192CBA9EEC}" type="pres">
      <dgm:prSet presAssocID="{4971EDCD-1519-CD41-9448-332AB6B41C2F}" presName="accentRepeatNode" presStyleLbl="solidFgAcc1" presStyleIdx="0" presStyleCnt="4"/>
      <dgm:spPr>
        <a:blipFill rotWithShape="0">
          <a:blip xmlns:r="http://schemas.openxmlformats.org/officeDocument/2006/relationships" r:embed="rId1"/>
          <a:stretch>
            <a:fillRect/>
          </a:stretch>
        </a:blipFill>
      </dgm:spPr>
      <dgm:t>
        <a:bodyPr/>
        <a:lstStyle/>
        <a:p>
          <a:endParaRPr lang="en-US"/>
        </a:p>
      </dgm:t>
    </dgm:pt>
    <dgm:pt modelId="{A51F4668-D40A-044A-B409-5791E04EEBC6}" type="pres">
      <dgm:prSet presAssocID="{C5A5B1F8-5572-3A4B-B368-64449939BACF}" presName="text_2" presStyleLbl="node1" presStyleIdx="1" presStyleCnt="4">
        <dgm:presLayoutVars>
          <dgm:bulletEnabled val="1"/>
        </dgm:presLayoutVars>
      </dgm:prSet>
      <dgm:spPr/>
      <dgm:t>
        <a:bodyPr/>
        <a:lstStyle/>
        <a:p>
          <a:endParaRPr lang="en-US"/>
        </a:p>
      </dgm:t>
    </dgm:pt>
    <dgm:pt modelId="{2BF3A53C-9702-C14F-91A2-F27E66B37EBF}" type="pres">
      <dgm:prSet presAssocID="{C5A5B1F8-5572-3A4B-B368-64449939BACF}" presName="accent_2" presStyleCnt="0"/>
      <dgm:spPr/>
    </dgm:pt>
    <dgm:pt modelId="{178537EB-51CC-BF41-AF87-D851FCE98067}" type="pres">
      <dgm:prSet presAssocID="{C5A5B1F8-5572-3A4B-B368-64449939BACF}" presName="accentRepeatNode" presStyleLbl="solidFgAcc1" presStyleIdx="1" presStyleCnt="4"/>
      <dgm:spPr>
        <a:blipFill rotWithShape="0">
          <a:blip xmlns:r="http://schemas.openxmlformats.org/officeDocument/2006/relationships" r:embed="rId1"/>
          <a:stretch>
            <a:fillRect/>
          </a:stretch>
        </a:blipFill>
      </dgm:spPr>
      <dgm:t>
        <a:bodyPr/>
        <a:lstStyle/>
        <a:p>
          <a:endParaRPr lang="en-US"/>
        </a:p>
      </dgm:t>
    </dgm:pt>
    <dgm:pt modelId="{BF3FC800-EBAB-B842-B0BD-9FBA87A5E95A}" type="pres">
      <dgm:prSet presAssocID="{8F4515A5-E578-304E-831E-FEB6DEA79AAA}" presName="text_3" presStyleLbl="node1" presStyleIdx="2" presStyleCnt="4">
        <dgm:presLayoutVars>
          <dgm:bulletEnabled val="1"/>
        </dgm:presLayoutVars>
      </dgm:prSet>
      <dgm:spPr/>
      <dgm:t>
        <a:bodyPr/>
        <a:lstStyle/>
        <a:p>
          <a:endParaRPr lang="en-US"/>
        </a:p>
      </dgm:t>
    </dgm:pt>
    <dgm:pt modelId="{CB986EB0-DA4F-BE4C-88CF-9F160D7B7F89}" type="pres">
      <dgm:prSet presAssocID="{8F4515A5-E578-304E-831E-FEB6DEA79AAA}" presName="accent_3" presStyleCnt="0"/>
      <dgm:spPr/>
    </dgm:pt>
    <dgm:pt modelId="{693432C8-CC19-8744-8A2A-04352091FAC9}" type="pres">
      <dgm:prSet presAssocID="{8F4515A5-E578-304E-831E-FEB6DEA79AAA}" presName="accentRepeatNode" presStyleLbl="solidFgAcc1" presStyleIdx="2" presStyleCnt="4"/>
      <dgm:spPr>
        <a:blipFill rotWithShape="0">
          <a:blip xmlns:r="http://schemas.openxmlformats.org/officeDocument/2006/relationships" r:embed="rId2"/>
          <a:stretch>
            <a:fillRect/>
          </a:stretch>
        </a:blipFill>
      </dgm:spPr>
      <dgm:t>
        <a:bodyPr/>
        <a:lstStyle/>
        <a:p>
          <a:endParaRPr lang="en-US"/>
        </a:p>
      </dgm:t>
    </dgm:pt>
    <dgm:pt modelId="{727A8631-8F1E-1D4B-98EB-5CB981127CE5}" type="pres">
      <dgm:prSet presAssocID="{521761C6-DCDC-6043-81A6-8A8741E6C512}" presName="text_4" presStyleLbl="node1" presStyleIdx="3" presStyleCnt="4">
        <dgm:presLayoutVars>
          <dgm:bulletEnabled val="1"/>
        </dgm:presLayoutVars>
      </dgm:prSet>
      <dgm:spPr/>
      <dgm:t>
        <a:bodyPr/>
        <a:lstStyle/>
        <a:p>
          <a:endParaRPr lang="en-US"/>
        </a:p>
      </dgm:t>
    </dgm:pt>
    <dgm:pt modelId="{7A3DD6A3-1B0E-D64F-8A71-F8E11096633C}" type="pres">
      <dgm:prSet presAssocID="{521761C6-DCDC-6043-81A6-8A8741E6C512}" presName="accent_4" presStyleCnt="0"/>
      <dgm:spPr/>
    </dgm:pt>
    <dgm:pt modelId="{599F839A-695D-E745-9474-D0736EE4FF2A}" type="pres">
      <dgm:prSet presAssocID="{521761C6-DCDC-6043-81A6-8A8741E6C512}" presName="accentRepeatNode" presStyleLbl="solidFgAcc1" presStyleIdx="3" presStyleCnt="4"/>
      <dgm:spPr>
        <a:blipFill rotWithShape="0">
          <a:blip xmlns:r="http://schemas.openxmlformats.org/officeDocument/2006/relationships" r:embed="rId3"/>
          <a:stretch>
            <a:fillRect/>
          </a:stretch>
        </a:blipFill>
      </dgm:spPr>
      <dgm:t>
        <a:bodyPr/>
        <a:lstStyle/>
        <a:p>
          <a:endParaRPr lang="en-US"/>
        </a:p>
      </dgm:t>
    </dgm:pt>
  </dgm:ptLst>
  <dgm:cxnLst>
    <dgm:cxn modelId="{8CE8D3EC-6DF1-4BD7-AD21-0286716DC02D}" type="presOf" srcId="{521761C6-DCDC-6043-81A6-8A8741E6C512}" destId="{727A8631-8F1E-1D4B-98EB-5CB981127CE5}" srcOrd="0" destOrd="0" presId="urn:microsoft.com/office/officeart/2008/layout/VerticalCurvedList"/>
    <dgm:cxn modelId="{35B2E25E-75C7-4211-8A8E-67165F2E64D3}" type="presOf" srcId="{C5A5B1F8-5572-3A4B-B368-64449939BACF}" destId="{A51F4668-D40A-044A-B409-5791E04EEBC6}" srcOrd="0" destOrd="0" presId="urn:microsoft.com/office/officeart/2008/layout/VerticalCurvedList"/>
    <dgm:cxn modelId="{4980DB0B-941C-9D4A-BA4D-32A2281DA4E0}" srcId="{B7363E15-6400-A347-B1DC-B9B1904661C2}" destId="{4971EDCD-1519-CD41-9448-332AB6B41C2F}" srcOrd="0" destOrd="0" parTransId="{E8621B5F-1B52-8041-AC24-E90533A852F5}" sibTransId="{23E12DCC-8D3C-0A40-8DA3-AD278C9FFDD9}"/>
    <dgm:cxn modelId="{19BABB3F-71A1-0249-A157-E5C0745DC038}" srcId="{B7363E15-6400-A347-B1DC-B9B1904661C2}" destId="{521761C6-DCDC-6043-81A6-8A8741E6C512}" srcOrd="3" destOrd="0" parTransId="{1CE16328-A405-C648-A1AE-BE0C33C774B2}" sibTransId="{1E6EFA40-BC75-0045-838F-D7CE50DDF4B5}"/>
    <dgm:cxn modelId="{EE352D7C-5DEC-4C35-BBDF-9C2A9744F303}" type="presOf" srcId="{B7363E15-6400-A347-B1DC-B9B1904661C2}" destId="{3210C31A-C8B9-C248-9808-14CB5E4D55AC}" srcOrd="0" destOrd="0" presId="urn:microsoft.com/office/officeart/2008/layout/VerticalCurvedList"/>
    <dgm:cxn modelId="{60B507A4-362C-4963-825B-70E8C34B2ED2}" type="presOf" srcId="{8F4515A5-E578-304E-831E-FEB6DEA79AAA}" destId="{BF3FC800-EBAB-B842-B0BD-9FBA87A5E95A}" srcOrd="0" destOrd="0" presId="urn:microsoft.com/office/officeart/2008/layout/VerticalCurvedList"/>
    <dgm:cxn modelId="{29D46B1D-E74E-43C0-8D9C-EDEF77088829}" type="presOf" srcId="{4971EDCD-1519-CD41-9448-332AB6B41C2F}" destId="{FE765BFB-5CC9-5B46-A391-C21BC990E680}" srcOrd="0" destOrd="0" presId="urn:microsoft.com/office/officeart/2008/layout/VerticalCurvedList"/>
    <dgm:cxn modelId="{69F1182E-876D-2748-8412-B492A78DE890}" srcId="{B7363E15-6400-A347-B1DC-B9B1904661C2}" destId="{C5A5B1F8-5572-3A4B-B368-64449939BACF}" srcOrd="1" destOrd="0" parTransId="{35AEF472-4F99-AE45-93FE-283D455ECE28}" sibTransId="{D372CB5E-7411-624B-98D9-60FE133E7962}"/>
    <dgm:cxn modelId="{5F485E09-3493-4DB6-8834-6ECC38418DC4}" type="presOf" srcId="{23E12DCC-8D3C-0A40-8DA3-AD278C9FFDD9}" destId="{0FA6A178-1913-9B4B-8F4A-FDC67146D48E}" srcOrd="0" destOrd="0" presId="urn:microsoft.com/office/officeart/2008/layout/VerticalCurvedList"/>
    <dgm:cxn modelId="{0A1F16D4-3AF3-DC45-B9FC-6E4F79C4E23F}" srcId="{B7363E15-6400-A347-B1DC-B9B1904661C2}" destId="{8F4515A5-E578-304E-831E-FEB6DEA79AAA}" srcOrd="2" destOrd="0" parTransId="{2B394BBB-A56B-D641-A5C8-727CA5B677FE}" sibTransId="{D9911418-7032-8948-92EF-09A7B3AFE1C5}"/>
    <dgm:cxn modelId="{0D0842DF-C987-41F4-8338-5D7B41C0D1D9}" type="presParOf" srcId="{3210C31A-C8B9-C248-9808-14CB5E4D55AC}" destId="{A63F4A76-C6DC-C84B-89EB-003D8966B8FE}" srcOrd="0" destOrd="0" presId="urn:microsoft.com/office/officeart/2008/layout/VerticalCurvedList"/>
    <dgm:cxn modelId="{324A5A57-BBE9-4350-86BD-FFA1BC301C46}" type="presParOf" srcId="{A63F4A76-C6DC-C84B-89EB-003D8966B8FE}" destId="{57251508-324B-E549-92D5-C6413BAF6EF1}" srcOrd="0" destOrd="0" presId="urn:microsoft.com/office/officeart/2008/layout/VerticalCurvedList"/>
    <dgm:cxn modelId="{C7338A0E-4CBC-49AF-AEB4-790BAD954360}" type="presParOf" srcId="{57251508-324B-E549-92D5-C6413BAF6EF1}" destId="{F4CFE231-34AD-1E4D-AF03-81E05E24EDC1}" srcOrd="0" destOrd="0" presId="urn:microsoft.com/office/officeart/2008/layout/VerticalCurvedList"/>
    <dgm:cxn modelId="{8439D552-5CFF-4056-BEE2-BFF254BB77D6}" type="presParOf" srcId="{57251508-324B-E549-92D5-C6413BAF6EF1}" destId="{0FA6A178-1913-9B4B-8F4A-FDC67146D48E}" srcOrd="1" destOrd="0" presId="urn:microsoft.com/office/officeart/2008/layout/VerticalCurvedList"/>
    <dgm:cxn modelId="{2B504C7C-42EC-471E-BB34-0A9F11658AD7}" type="presParOf" srcId="{57251508-324B-E549-92D5-C6413BAF6EF1}" destId="{DCB9CAA5-5C6B-EA4F-B0E5-A835E3295C7E}" srcOrd="2" destOrd="0" presId="urn:microsoft.com/office/officeart/2008/layout/VerticalCurvedList"/>
    <dgm:cxn modelId="{8D2B00AF-BDAE-4D77-800C-67EC78F4A4B7}" type="presParOf" srcId="{57251508-324B-E549-92D5-C6413BAF6EF1}" destId="{45E47624-8758-AE42-BF73-9C7A27AE187C}" srcOrd="3" destOrd="0" presId="urn:microsoft.com/office/officeart/2008/layout/VerticalCurvedList"/>
    <dgm:cxn modelId="{BAB1551B-874C-4616-A391-E5DD828A132F}" type="presParOf" srcId="{A63F4A76-C6DC-C84B-89EB-003D8966B8FE}" destId="{FE765BFB-5CC9-5B46-A391-C21BC990E680}" srcOrd="1" destOrd="0" presId="urn:microsoft.com/office/officeart/2008/layout/VerticalCurvedList"/>
    <dgm:cxn modelId="{C211FE66-C882-47B3-9F32-40FFD3922F3C}" type="presParOf" srcId="{A63F4A76-C6DC-C84B-89EB-003D8966B8FE}" destId="{FF076EE1-E628-E045-87E2-06202D9E2C5A}" srcOrd="2" destOrd="0" presId="urn:microsoft.com/office/officeart/2008/layout/VerticalCurvedList"/>
    <dgm:cxn modelId="{C11B25CC-389E-4DC8-9F30-76FD261FFD9D}" type="presParOf" srcId="{FF076EE1-E628-E045-87E2-06202D9E2C5A}" destId="{2761EDE6-6D18-DA4D-9006-EE192CBA9EEC}" srcOrd="0" destOrd="0" presId="urn:microsoft.com/office/officeart/2008/layout/VerticalCurvedList"/>
    <dgm:cxn modelId="{1A4B48ED-FB86-4548-A6B9-094AD6768792}" type="presParOf" srcId="{A63F4A76-C6DC-C84B-89EB-003D8966B8FE}" destId="{A51F4668-D40A-044A-B409-5791E04EEBC6}" srcOrd="3" destOrd="0" presId="urn:microsoft.com/office/officeart/2008/layout/VerticalCurvedList"/>
    <dgm:cxn modelId="{A30BD12A-8995-4EDF-BE59-D447BF90C078}" type="presParOf" srcId="{A63F4A76-C6DC-C84B-89EB-003D8966B8FE}" destId="{2BF3A53C-9702-C14F-91A2-F27E66B37EBF}" srcOrd="4" destOrd="0" presId="urn:microsoft.com/office/officeart/2008/layout/VerticalCurvedList"/>
    <dgm:cxn modelId="{F3664BAA-0218-419F-A7BC-FFB747F25849}" type="presParOf" srcId="{2BF3A53C-9702-C14F-91A2-F27E66B37EBF}" destId="{178537EB-51CC-BF41-AF87-D851FCE98067}" srcOrd="0" destOrd="0" presId="urn:microsoft.com/office/officeart/2008/layout/VerticalCurvedList"/>
    <dgm:cxn modelId="{FD44255E-6E62-4F60-9B6A-BF281639670A}" type="presParOf" srcId="{A63F4A76-C6DC-C84B-89EB-003D8966B8FE}" destId="{BF3FC800-EBAB-B842-B0BD-9FBA87A5E95A}" srcOrd="5" destOrd="0" presId="urn:microsoft.com/office/officeart/2008/layout/VerticalCurvedList"/>
    <dgm:cxn modelId="{E9B233A4-F80A-429D-8EFF-B911D30D7DDA}" type="presParOf" srcId="{A63F4A76-C6DC-C84B-89EB-003D8966B8FE}" destId="{CB986EB0-DA4F-BE4C-88CF-9F160D7B7F89}" srcOrd="6" destOrd="0" presId="urn:microsoft.com/office/officeart/2008/layout/VerticalCurvedList"/>
    <dgm:cxn modelId="{91B51CA8-D7AA-427B-8AF6-74EA4B3A3CA4}" type="presParOf" srcId="{CB986EB0-DA4F-BE4C-88CF-9F160D7B7F89}" destId="{693432C8-CC19-8744-8A2A-04352091FAC9}" srcOrd="0" destOrd="0" presId="urn:microsoft.com/office/officeart/2008/layout/VerticalCurvedList"/>
    <dgm:cxn modelId="{F55E6816-FD09-4B12-AAA5-423E985E0AFD}" type="presParOf" srcId="{A63F4A76-C6DC-C84B-89EB-003D8966B8FE}" destId="{727A8631-8F1E-1D4B-98EB-5CB981127CE5}" srcOrd="7" destOrd="0" presId="urn:microsoft.com/office/officeart/2008/layout/VerticalCurvedList"/>
    <dgm:cxn modelId="{2BF8F19D-8D8E-491D-B564-516FCD06E691}" type="presParOf" srcId="{A63F4A76-C6DC-C84B-89EB-003D8966B8FE}" destId="{7A3DD6A3-1B0E-D64F-8A71-F8E11096633C}" srcOrd="8" destOrd="0" presId="urn:microsoft.com/office/officeart/2008/layout/VerticalCurvedList"/>
    <dgm:cxn modelId="{FCF26100-8403-4756-90F0-74FFFCA80BC9}" type="presParOf" srcId="{7A3DD6A3-1B0E-D64F-8A71-F8E11096633C}" destId="{599F839A-695D-E745-9474-D0736EE4FF2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6BE145-A397-C940-B3C5-D49D3AB51EDA}" type="doc">
      <dgm:prSet loTypeId="urn:microsoft.com/office/officeart/2005/8/layout/vList2" loCatId="" qsTypeId="urn:microsoft.com/office/officeart/2005/8/quickstyle/simple1" qsCatId="simple" csTypeId="urn:microsoft.com/office/officeart/2005/8/colors/accent3_2" csCatId="accent3" phldr="1"/>
      <dgm:spPr/>
      <dgm:t>
        <a:bodyPr/>
        <a:lstStyle/>
        <a:p>
          <a:endParaRPr lang="en-US"/>
        </a:p>
      </dgm:t>
    </dgm:pt>
    <dgm:pt modelId="{EB24A845-A54C-BB48-A938-D117311070C9}">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dirty="0" smtClean="0">
              <a:solidFill>
                <a:srgbClr val="000000"/>
              </a:solidFill>
            </a:rPr>
            <a:t>There shall be a total ban on the transfer of all officers/officials connected with the conduct of the election. These include but are not restricted to</a:t>
          </a:r>
          <a:endParaRPr lang="en-US" sz="2300" dirty="0">
            <a:solidFill>
              <a:srgbClr val="000000"/>
            </a:solidFill>
          </a:endParaRPr>
        </a:p>
      </dgm:t>
    </dgm:pt>
    <dgm:pt modelId="{60321A7F-13C9-6E48-AA4F-3284AADCBC5A}" type="parTrans" cxnId="{C20DA565-7924-074D-8277-B83C4BCBAD95}">
      <dgm:prSet/>
      <dgm:spPr/>
      <dgm:t>
        <a:bodyPr/>
        <a:lstStyle/>
        <a:p>
          <a:endParaRPr lang="en-US" sz="2300"/>
        </a:p>
      </dgm:t>
    </dgm:pt>
    <dgm:pt modelId="{2DE27E92-3475-C24E-9E54-B811F9DC1B73}" type="sibTrans" cxnId="{C20DA565-7924-074D-8277-B83C4BCBAD95}">
      <dgm:prSet/>
      <dgm:spPr/>
      <dgm:t>
        <a:bodyPr/>
        <a:lstStyle/>
        <a:p>
          <a:endParaRPr lang="en-US" sz="2300"/>
        </a:p>
      </dgm:t>
    </dgm:pt>
    <dgm:pt modelId="{BE448A38-74A2-B14D-B86E-5B17D7CC4C5A}">
      <dgm:prSet custT="1"/>
      <dgm:spPr/>
      <dgm:t>
        <a:bodyPr/>
        <a:lstStyle/>
        <a:p>
          <a:pPr rtl="0"/>
          <a:r>
            <a:rPr lang="en-US" sz="2300" smtClean="0"/>
            <a:t>The Chief Electoral Officer and Additional/Joint/Deputy Chief Electoral Officers; </a:t>
          </a:r>
          <a:endParaRPr lang="en-US" sz="2300"/>
        </a:p>
      </dgm:t>
    </dgm:pt>
    <dgm:pt modelId="{41EC7B32-658E-7E4B-B9D5-785B8F6169CB}" type="parTrans" cxnId="{47E5A272-95BB-6345-A7A9-646AFB3D762A}">
      <dgm:prSet/>
      <dgm:spPr/>
      <dgm:t>
        <a:bodyPr/>
        <a:lstStyle/>
        <a:p>
          <a:endParaRPr lang="en-US" sz="2300"/>
        </a:p>
      </dgm:t>
    </dgm:pt>
    <dgm:pt modelId="{407DA7E3-CBAC-D746-BAAF-51417C150704}" type="sibTrans" cxnId="{47E5A272-95BB-6345-A7A9-646AFB3D762A}">
      <dgm:prSet/>
      <dgm:spPr/>
      <dgm:t>
        <a:bodyPr/>
        <a:lstStyle/>
        <a:p>
          <a:endParaRPr lang="en-US" sz="2300"/>
        </a:p>
      </dgm:t>
    </dgm:pt>
    <dgm:pt modelId="{AC2F03FA-0C88-1947-BC07-F44247E54940}">
      <dgm:prSet custT="1"/>
      <dgm:spPr/>
      <dgm:t>
        <a:bodyPr/>
        <a:lstStyle/>
        <a:p>
          <a:pPr rtl="0"/>
          <a:r>
            <a:rPr lang="nl-NL" sz="2300" smtClean="0"/>
            <a:t>Divisional Commissioners;</a:t>
          </a:r>
          <a:endParaRPr lang="nl-NL" sz="2300"/>
        </a:p>
      </dgm:t>
    </dgm:pt>
    <dgm:pt modelId="{97F4731D-00A0-B145-93E6-6A3A4E698C0E}" type="parTrans" cxnId="{23B6CFC2-CE2D-4643-A083-E63DF127D8EC}">
      <dgm:prSet/>
      <dgm:spPr/>
      <dgm:t>
        <a:bodyPr/>
        <a:lstStyle/>
        <a:p>
          <a:endParaRPr lang="en-US" sz="2300"/>
        </a:p>
      </dgm:t>
    </dgm:pt>
    <dgm:pt modelId="{E190132E-D330-7E43-A87F-1DD3E49ED39F}" type="sibTrans" cxnId="{23B6CFC2-CE2D-4643-A083-E63DF127D8EC}">
      <dgm:prSet/>
      <dgm:spPr/>
      <dgm:t>
        <a:bodyPr/>
        <a:lstStyle/>
        <a:p>
          <a:endParaRPr lang="en-US" sz="2300"/>
        </a:p>
      </dgm:t>
    </dgm:pt>
    <dgm:pt modelId="{EF7D9ABC-E065-7245-B0B7-1FCE279627CC}" type="pres">
      <dgm:prSet presAssocID="{9F6BE145-A397-C940-B3C5-D49D3AB51EDA}" presName="linear" presStyleCnt="0">
        <dgm:presLayoutVars>
          <dgm:animLvl val="lvl"/>
          <dgm:resizeHandles val="exact"/>
        </dgm:presLayoutVars>
      </dgm:prSet>
      <dgm:spPr/>
      <dgm:t>
        <a:bodyPr/>
        <a:lstStyle/>
        <a:p>
          <a:endParaRPr lang="en-US"/>
        </a:p>
      </dgm:t>
    </dgm:pt>
    <dgm:pt modelId="{AB7F6371-F9C2-7F49-A04C-421837A5E266}" type="pres">
      <dgm:prSet presAssocID="{EB24A845-A54C-BB48-A938-D117311070C9}" presName="parentText" presStyleLbl="node1" presStyleIdx="0" presStyleCnt="1" custLinFactNeighborY="-68404">
        <dgm:presLayoutVars>
          <dgm:chMax val="0"/>
          <dgm:bulletEnabled val="1"/>
        </dgm:presLayoutVars>
      </dgm:prSet>
      <dgm:spPr/>
      <dgm:t>
        <a:bodyPr/>
        <a:lstStyle/>
        <a:p>
          <a:endParaRPr lang="en-US"/>
        </a:p>
      </dgm:t>
    </dgm:pt>
    <dgm:pt modelId="{A4707E00-9162-0944-A5E3-11780C8AACCA}" type="pres">
      <dgm:prSet presAssocID="{EB24A845-A54C-BB48-A938-D117311070C9}" presName="childText" presStyleLbl="revTx" presStyleIdx="0" presStyleCnt="1">
        <dgm:presLayoutVars>
          <dgm:bulletEnabled val="1"/>
        </dgm:presLayoutVars>
      </dgm:prSet>
      <dgm:spPr/>
      <dgm:t>
        <a:bodyPr/>
        <a:lstStyle/>
        <a:p>
          <a:endParaRPr lang="en-US"/>
        </a:p>
      </dgm:t>
    </dgm:pt>
  </dgm:ptLst>
  <dgm:cxnLst>
    <dgm:cxn modelId="{23B6CFC2-CE2D-4643-A083-E63DF127D8EC}" srcId="{EB24A845-A54C-BB48-A938-D117311070C9}" destId="{AC2F03FA-0C88-1947-BC07-F44247E54940}" srcOrd="1" destOrd="0" parTransId="{97F4731D-00A0-B145-93E6-6A3A4E698C0E}" sibTransId="{E190132E-D330-7E43-A87F-1DD3E49ED39F}"/>
    <dgm:cxn modelId="{C20DA565-7924-074D-8277-B83C4BCBAD95}" srcId="{9F6BE145-A397-C940-B3C5-D49D3AB51EDA}" destId="{EB24A845-A54C-BB48-A938-D117311070C9}" srcOrd="0" destOrd="0" parTransId="{60321A7F-13C9-6E48-AA4F-3284AADCBC5A}" sibTransId="{2DE27E92-3475-C24E-9E54-B811F9DC1B73}"/>
    <dgm:cxn modelId="{3237E0F0-22CD-45F0-85E1-15C6AB17CD0A}" type="presOf" srcId="{AC2F03FA-0C88-1947-BC07-F44247E54940}" destId="{A4707E00-9162-0944-A5E3-11780C8AACCA}" srcOrd="0" destOrd="1" presId="urn:microsoft.com/office/officeart/2005/8/layout/vList2"/>
    <dgm:cxn modelId="{58876740-ED81-4AFC-9F0A-7F98113C4206}" type="presOf" srcId="{EB24A845-A54C-BB48-A938-D117311070C9}" destId="{AB7F6371-F9C2-7F49-A04C-421837A5E266}" srcOrd="0" destOrd="0" presId="urn:microsoft.com/office/officeart/2005/8/layout/vList2"/>
    <dgm:cxn modelId="{C803F982-D2C7-4CB0-83A4-90DABD6599AB}" type="presOf" srcId="{9F6BE145-A397-C940-B3C5-D49D3AB51EDA}" destId="{EF7D9ABC-E065-7245-B0B7-1FCE279627CC}" srcOrd="0" destOrd="0" presId="urn:microsoft.com/office/officeart/2005/8/layout/vList2"/>
    <dgm:cxn modelId="{47E5A272-95BB-6345-A7A9-646AFB3D762A}" srcId="{EB24A845-A54C-BB48-A938-D117311070C9}" destId="{BE448A38-74A2-B14D-B86E-5B17D7CC4C5A}" srcOrd="0" destOrd="0" parTransId="{41EC7B32-658E-7E4B-B9D5-785B8F6169CB}" sibTransId="{407DA7E3-CBAC-D746-BAAF-51417C150704}"/>
    <dgm:cxn modelId="{A2DC33B8-3F1D-4431-8FA3-E13035B13E68}" type="presOf" srcId="{BE448A38-74A2-B14D-B86E-5B17D7CC4C5A}" destId="{A4707E00-9162-0944-A5E3-11780C8AACCA}" srcOrd="0" destOrd="0" presId="urn:microsoft.com/office/officeart/2005/8/layout/vList2"/>
    <dgm:cxn modelId="{B1C9FFD0-7631-4F15-B1E5-B433BD95E9CB}" type="presParOf" srcId="{EF7D9ABC-E065-7245-B0B7-1FCE279627CC}" destId="{AB7F6371-F9C2-7F49-A04C-421837A5E266}" srcOrd="0" destOrd="0" presId="urn:microsoft.com/office/officeart/2005/8/layout/vList2"/>
    <dgm:cxn modelId="{4ECF66A2-7056-4472-AD43-94B428BEBDD8}" type="presParOf" srcId="{EF7D9ABC-E065-7245-B0B7-1FCE279627CC}" destId="{A4707E00-9162-0944-A5E3-11780C8AACC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E420466C-6866-4D4F-A948-54559F701BE0}" type="doc">
      <dgm:prSet loTypeId="urn:microsoft.com/office/officeart/2008/layout/VerticalCurvedList" loCatId="" qsTypeId="urn:microsoft.com/office/officeart/2005/8/quickstyle/simple4" qsCatId="simple" csTypeId="urn:microsoft.com/office/officeart/2005/8/colors/accent6_2" csCatId="accent6" phldr="1"/>
      <dgm:spPr/>
      <dgm:t>
        <a:bodyPr/>
        <a:lstStyle/>
        <a:p>
          <a:endParaRPr lang="en-US"/>
        </a:p>
      </dgm:t>
    </dgm:pt>
    <dgm:pt modelId="{37FCC527-DECE-5645-AB97-2648A6E73691}">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200" dirty="0" smtClean="0">
              <a:solidFill>
                <a:schemeClr val="tx1"/>
              </a:solidFill>
              <a:latin typeface="Calibri"/>
              <a:cs typeface="Calibri"/>
            </a:rPr>
            <a:t>Subject to the local laws, no one can make use of any individual’s land, building, compound wall, vehicles etc. for erecting flag staffs, putting up banners, pasting notices or writing slogans etc. without specific permission of the owner</a:t>
          </a:r>
          <a:endParaRPr lang="en-US" sz="2200" dirty="0">
            <a:solidFill>
              <a:schemeClr val="tx1"/>
            </a:solidFill>
            <a:latin typeface="Calibri"/>
            <a:cs typeface="Calibri"/>
          </a:endParaRPr>
        </a:p>
      </dgm:t>
    </dgm:pt>
    <dgm:pt modelId="{F03894AC-6EB9-4E4F-8147-BDFFD35948F5}" type="parTrans" cxnId="{43BF351C-EC34-E641-B0C1-4B3A8F573186}">
      <dgm:prSet/>
      <dgm:spPr/>
      <dgm:t>
        <a:bodyPr/>
        <a:lstStyle/>
        <a:p>
          <a:endParaRPr lang="en-US" sz="2200">
            <a:latin typeface="Calibri"/>
            <a:cs typeface="Calibri"/>
          </a:endParaRPr>
        </a:p>
      </dgm:t>
    </dgm:pt>
    <dgm:pt modelId="{70EDF41C-D74B-684B-BD88-697C6B00A1B3}" type="sibTrans" cxnId="{43BF351C-EC34-E641-B0C1-4B3A8F573186}">
      <dgm:prSet/>
      <dgm:spPr/>
      <dgm:t>
        <a:bodyPr/>
        <a:lstStyle/>
        <a:p>
          <a:endParaRPr lang="en-US" sz="2200">
            <a:latin typeface="Calibri"/>
            <a:cs typeface="Calibri"/>
          </a:endParaRPr>
        </a:p>
      </dgm:t>
    </dgm:pt>
    <dgm:pt modelId="{0C66ADB2-8866-AE4A-B23F-4B29D6DD4FE6}">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200" dirty="0" smtClean="0">
              <a:solidFill>
                <a:schemeClr val="tx1"/>
              </a:solidFill>
              <a:latin typeface="Calibri"/>
              <a:cs typeface="Calibri"/>
            </a:rPr>
            <a:t>No disturbances shall be created in public meetings or processions organized by other political parties or candidates. (Section 127, RP Act 1951)</a:t>
          </a:r>
          <a:endParaRPr lang="en-US" sz="2200" dirty="0">
            <a:solidFill>
              <a:schemeClr val="tx1"/>
            </a:solidFill>
            <a:latin typeface="Calibri"/>
            <a:cs typeface="Calibri"/>
          </a:endParaRPr>
        </a:p>
      </dgm:t>
    </dgm:pt>
    <dgm:pt modelId="{21E50A84-A60C-CC46-8DC6-6025A25501F5}" type="parTrans" cxnId="{9DE80DBA-91FA-7E4E-888A-EDB184A938EF}">
      <dgm:prSet/>
      <dgm:spPr/>
      <dgm:t>
        <a:bodyPr/>
        <a:lstStyle/>
        <a:p>
          <a:endParaRPr lang="en-US" sz="2200">
            <a:latin typeface="Calibri"/>
            <a:cs typeface="Calibri"/>
          </a:endParaRPr>
        </a:p>
      </dgm:t>
    </dgm:pt>
    <dgm:pt modelId="{1CD638C1-F3B5-9347-8A03-A1D58016DA66}" type="sibTrans" cxnId="{9DE80DBA-91FA-7E4E-888A-EDB184A938EF}">
      <dgm:prSet/>
      <dgm:spPr/>
      <dgm:t>
        <a:bodyPr/>
        <a:lstStyle/>
        <a:p>
          <a:endParaRPr lang="en-US" sz="2200">
            <a:latin typeface="Calibri"/>
            <a:cs typeface="Calibri"/>
          </a:endParaRPr>
        </a:p>
      </dgm:t>
    </dgm:pt>
    <dgm:pt modelId="{45A4A5AC-B507-4E41-8F1A-C5B0AA00B831}">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200" dirty="0" smtClean="0">
              <a:solidFill>
                <a:schemeClr val="tx1"/>
              </a:solidFill>
              <a:latin typeface="Calibri"/>
              <a:cs typeface="Calibri"/>
            </a:rPr>
            <a:t>Processions along places at which another party is holding meetings shall not be undertaken. </a:t>
          </a:r>
          <a:endParaRPr lang="en-US" sz="2200" dirty="0">
            <a:solidFill>
              <a:schemeClr val="tx1"/>
            </a:solidFill>
            <a:latin typeface="Calibri"/>
            <a:cs typeface="Calibri"/>
          </a:endParaRPr>
        </a:p>
      </dgm:t>
    </dgm:pt>
    <dgm:pt modelId="{42A0ED70-56ED-2D4A-BCFA-6301C580C131}" type="parTrans" cxnId="{4448A4CC-5DFB-9C44-BD5B-AB68D7F26EB4}">
      <dgm:prSet/>
      <dgm:spPr/>
      <dgm:t>
        <a:bodyPr/>
        <a:lstStyle/>
        <a:p>
          <a:endParaRPr lang="en-US" sz="2200">
            <a:latin typeface="Calibri"/>
            <a:cs typeface="Calibri"/>
          </a:endParaRPr>
        </a:p>
      </dgm:t>
    </dgm:pt>
    <dgm:pt modelId="{5A54045A-16F7-1745-9728-CE02E59A84EA}" type="sibTrans" cxnId="{4448A4CC-5DFB-9C44-BD5B-AB68D7F26EB4}">
      <dgm:prSet/>
      <dgm:spPr/>
      <dgm:t>
        <a:bodyPr/>
        <a:lstStyle/>
        <a:p>
          <a:endParaRPr lang="en-US" sz="2200">
            <a:latin typeface="Calibri"/>
            <a:cs typeface="Calibri"/>
          </a:endParaRPr>
        </a:p>
      </dgm:t>
    </dgm:pt>
    <dgm:pt modelId="{38FB857B-934C-B84C-8173-73848F360F7E}" type="pres">
      <dgm:prSet presAssocID="{E420466C-6866-4D4F-A948-54559F701BE0}" presName="Name0" presStyleCnt="0">
        <dgm:presLayoutVars>
          <dgm:chMax val="7"/>
          <dgm:chPref val="7"/>
          <dgm:dir/>
        </dgm:presLayoutVars>
      </dgm:prSet>
      <dgm:spPr/>
      <dgm:t>
        <a:bodyPr/>
        <a:lstStyle/>
        <a:p>
          <a:endParaRPr lang="en-US"/>
        </a:p>
      </dgm:t>
    </dgm:pt>
    <dgm:pt modelId="{CE7B5AC0-70C2-EF4F-86C8-777FA3248DE3}" type="pres">
      <dgm:prSet presAssocID="{E420466C-6866-4D4F-A948-54559F701BE0}" presName="Name1" presStyleCnt="0"/>
      <dgm:spPr/>
    </dgm:pt>
    <dgm:pt modelId="{6CEC44E0-D4E9-F94B-B2B7-C114C8C5E73B}" type="pres">
      <dgm:prSet presAssocID="{E420466C-6866-4D4F-A948-54559F701BE0}" presName="cycle" presStyleCnt="0"/>
      <dgm:spPr/>
    </dgm:pt>
    <dgm:pt modelId="{E81F49E2-3CB5-9541-8969-1D4477E42C66}" type="pres">
      <dgm:prSet presAssocID="{E420466C-6866-4D4F-A948-54559F701BE0}" presName="srcNode" presStyleLbl="node1" presStyleIdx="0" presStyleCnt="3"/>
      <dgm:spPr/>
    </dgm:pt>
    <dgm:pt modelId="{AA3BAB5E-3FCD-8842-839D-EA3E1AE52680}" type="pres">
      <dgm:prSet presAssocID="{E420466C-6866-4D4F-A948-54559F701BE0}" presName="conn" presStyleLbl="parChTrans1D2" presStyleIdx="0" presStyleCnt="1"/>
      <dgm:spPr/>
      <dgm:t>
        <a:bodyPr/>
        <a:lstStyle/>
        <a:p>
          <a:endParaRPr lang="en-US"/>
        </a:p>
      </dgm:t>
    </dgm:pt>
    <dgm:pt modelId="{AE88FFAB-38EE-B744-BEA6-F7ADAEE26A86}" type="pres">
      <dgm:prSet presAssocID="{E420466C-6866-4D4F-A948-54559F701BE0}" presName="extraNode" presStyleLbl="node1" presStyleIdx="0" presStyleCnt="3"/>
      <dgm:spPr/>
    </dgm:pt>
    <dgm:pt modelId="{AA7EE6A7-7438-6447-BAA3-A5C9B713A60E}" type="pres">
      <dgm:prSet presAssocID="{E420466C-6866-4D4F-A948-54559F701BE0}" presName="dstNode" presStyleLbl="node1" presStyleIdx="0" presStyleCnt="3"/>
      <dgm:spPr/>
    </dgm:pt>
    <dgm:pt modelId="{44A8EE11-9EE0-2448-A30F-CB42A1A0BBB8}" type="pres">
      <dgm:prSet presAssocID="{37FCC527-DECE-5645-AB97-2648A6E73691}" presName="text_1" presStyleLbl="node1" presStyleIdx="0" presStyleCnt="3" custScaleY="124812">
        <dgm:presLayoutVars>
          <dgm:bulletEnabled val="1"/>
        </dgm:presLayoutVars>
      </dgm:prSet>
      <dgm:spPr/>
      <dgm:t>
        <a:bodyPr/>
        <a:lstStyle/>
        <a:p>
          <a:endParaRPr lang="en-US"/>
        </a:p>
      </dgm:t>
    </dgm:pt>
    <dgm:pt modelId="{CC0DFEFB-2ADA-854D-95EF-B9A76BB42B7F}" type="pres">
      <dgm:prSet presAssocID="{37FCC527-DECE-5645-AB97-2648A6E73691}" presName="accent_1" presStyleCnt="0"/>
      <dgm:spPr/>
    </dgm:pt>
    <dgm:pt modelId="{630E20BD-3395-1841-B631-21C6B2ABC747}" type="pres">
      <dgm:prSet presAssocID="{37FCC527-DECE-5645-AB97-2648A6E73691}" presName="accentRepeatNode" presStyleLbl="solidFgAcc1" presStyleIdx="0" presStyleCnt="3"/>
      <dgm:spPr>
        <a:blipFill rotWithShape="0">
          <a:blip xmlns:r="http://schemas.openxmlformats.org/officeDocument/2006/relationships" r:embed="rId1"/>
          <a:stretch>
            <a:fillRect/>
          </a:stretch>
        </a:blipFill>
      </dgm:spPr>
      <dgm:t>
        <a:bodyPr/>
        <a:lstStyle/>
        <a:p>
          <a:endParaRPr lang="en-US"/>
        </a:p>
      </dgm:t>
    </dgm:pt>
    <dgm:pt modelId="{A7D61C51-60F3-EF47-9ACC-7000B96B1FC7}" type="pres">
      <dgm:prSet presAssocID="{0C66ADB2-8866-AE4A-B23F-4B29D6DD4FE6}" presName="text_2" presStyleLbl="node1" presStyleIdx="1" presStyleCnt="3">
        <dgm:presLayoutVars>
          <dgm:bulletEnabled val="1"/>
        </dgm:presLayoutVars>
      </dgm:prSet>
      <dgm:spPr/>
      <dgm:t>
        <a:bodyPr/>
        <a:lstStyle/>
        <a:p>
          <a:endParaRPr lang="en-US"/>
        </a:p>
      </dgm:t>
    </dgm:pt>
    <dgm:pt modelId="{67F041E3-AB5B-AC4A-9C46-62C55F3BD2BF}" type="pres">
      <dgm:prSet presAssocID="{0C66ADB2-8866-AE4A-B23F-4B29D6DD4FE6}" presName="accent_2" presStyleCnt="0"/>
      <dgm:spPr/>
    </dgm:pt>
    <dgm:pt modelId="{DF083F70-49EC-F34C-B38B-7C38E860C87F}" type="pres">
      <dgm:prSet presAssocID="{0C66ADB2-8866-AE4A-B23F-4B29D6DD4FE6}" presName="accentRepeatNode" presStyleLbl="solidFgAcc1" presStyleIdx="1" presStyleCnt="3"/>
      <dgm:spPr>
        <a:blipFill rotWithShape="0">
          <a:blip xmlns:r="http://schemas.openxmlformats.org/officeDocument/2006/relationships" r:embed="rId2"/>
          <a:stretch>
            <a:fillRect/>
          </a:stretch>
        </a:blipFill>
      </dgm:spPr>
      <dgm:t>
        <a:bodyPr/>
        <a:lstStyle/>
        <a:p>
          <a:endParaRPr lang="en-US"/>
        </a:p>
      </dgm:t>
    </dgm:pt>
    <dgm:pt modelId="{18D91D4D-884C-A34F-BBA5-E2BF63CD64C3}" type="pres">
      <dgm:prSet presAssocID="{45A4A5AC-B507-4E41-8F1A-C5B0AA00B831}" presName="text_3" presStyleLbl="node1" presStyleIdx="2" presStyleCnt="3">
        <dgm:presLayoutVars>
          <dgm:bulletEnabled val="1"/>
        </dgm:presLayoutVars>
      </dgm:prSet>
      <dgm:spPr/>
      <dgm:t>
        <a:bodyPr/>
        <a:lstStyle/>
        <a:p>
          <a:endParaRPr lang="en-US"/>
        </a:p>
      </dgm:t>
    </dgm:pt>
    <dgm:pt modelId="{C28A91B2-331E-5944-B8A2-54475BCD54FD}" type="pres">
      <dgm:prSet presAssocID="{45A4A5AC-B507-4E41-8F1A-C5B0AA00B831}" presName="accent_3" presStyleCnt="0"/>
      <dgm:spPr/>
    </dgm:pt>
    <dgm:pt modelId="{9FA66154-747F-1D4D-AC69-54EBD5A42FA8}" type="pres">
      <dgm:prSet presAssocID="{45A4A5AC-B507-4E41-8F1A-C5B0AA00B831}" presName="accentRepeatNode" presStyleLbl="solidFgAcc1" presStyleIdx="2" presStyleCnt="3"/>
      <dgm:spPr>
        <a:blipFill rotWithShape="0">
          <a:blip xmlns:r="http://schemas.openxmlformats.org/officeDocument/2006/relationships" r:embed="rId3"/>
          <a:stretch>
            <a:fillRect/>
          </a:stretch>
        </a:blipFill>
      </dgm:spPr>
      <dgm:t>
        <a:bodyPr/>
        <a:lstStyle/>
        <a:p>
          <a:endParaRPr lang="en-US"/>
        </a:p>
      </dgm:t>
    </dgm:pt>
  </dgm:ptLst>
  <dgm:cxnLst>
    <dgm:cxn modelId="{9DE80DBA-91FA-7E4E-888A-EDB184A938EF}" srcId="{E420466C-6866-4D4F-A948-54559F701BE0}" destId="{0C66ADB2-8866-AE4A-B23F-4B29D6DD4FE6}" srcOrd="1" destOrd="0" parTransId="{21E50A84-A60C-CC46-8DC6-6025A25501F5}" sibTransId="{1CD638C1-F3B5-9347-8A03-A1D58016DA66}"/>
    <dgm:cxn modelId="{4448A4CC-5DFB-9C44-BD5B-AB68D7F26EB4}" srcId="{E420466C-6866-4D4F-A948-54559F701BE0}" destId="{45A4A5AC-B507-4E41-8F1A-C5B0AA00B831}" srcOrd="2" destOrd="0" parTransId="{42A0ED70-56ED-2D4A-BCFA-6301C580C131}" sibTransId="{5A54045A-16F7-1745-9728-CE02E59A84EA}"/>
    <dgm:cxn modelId="{43BF351C-EC34-E641-B0C1-4B3A8F573186}" srcId="{E420466C-6866-4D4F-A948-54559F701BE0}" destId="{37FCC527-DECE-5645-AB97-2648A6E73691}" srcOrd="0" destOrd="0" parTransId="{F03894AC-6EB9-4E4F-8147-BDFFD35948F5}" sibTransId="{70EDF41C-D74B-684B-BD88-697C6B00A1B3}"/>
    <dgm:cxn modelId="{2EF62424-BC5B-4546-9841-8B30B1497E1C}" type="presOf" srcId="{0C66ADB2-8866-AE4A-B23F-4B29D6DD4FE6}" destId="{A7D61C51-60F3-EF47-9ACC-7000B96B1FC7}" srcOrd="0" destOrd="0" presId="urn:microsoft.com/office/officeart/2008/layout/VerticalCurvedList"/>
    <dgm:cxn modelId="{A79AB723-4FE0-4DCB-996D-8BCA47B8C413}" type="presOf" srcId="{70EDF41C-D74B-684B-BD88-697C6B00A1B3}" destId="{AA3BAB5E-3FCD-8842-839D-EA3E1AE52680}" srcOrd="0" destOrd="0" presId="urn:microsoft.com/office/officeart/2008/layout/VerticalCurvedList"/>
    <dgm:cxn modelId="{22799299-220B-4C42-B966-8F344B0E8107}" type="presOf" srcId="{45A4A5AC-B507-4E41-8F1A-C5B0AA00B831}" destId="{18D91D4D-884C-A34F-BBA5-E2BF63CD64C3}" srcOrd="0" destOrd="0" presId="urn:microsoft.com/office/officeart/2008/layout/VerticalCurvedList"/>
    <dgm:cxn modelId="{AE3997FC-3F2C-4378-9A44-467A42BE6A4D}" type="presOf" srcId="{E420466C-6866-4D4F-A948-54559F701BE0}" destId="{38FB857B-934C-B84C-8173-73848F360F7E}" srcOrd="0" destOrd="0" presId="urn:microsoft.com/office/officeart/2008/layout/VerticalCurvedList"/>
    <dgm:cxn modelId="{F1B10111-B847-44D5-A33F-33DF53A4427F}" type="presOf" srcId="{37FCC527-DECE-5645-AB97-2648A6E73691}" destId="{44A8EE11-9EE0-2448-A30F-CB42A1A0BBB8}" srcOrd="0" destOrd="0" presId="urn:microsoft.com/office/officeart/2008/layout/VerticalCurvedList"/>
    <dgm:cxn modelId="{22D5C7BB-0B7C-4D4A-9758-9DACEA8B07D1}" type="presParOf" srcId="{38FB857B-934C-B84C-8173-73848F360F7E}" destId="{CE7B5AC0-70C2-EF4F-86C8-777FA3248DE3}" srcOrd="0" destOrd="0" presId="urn:microsoft.com/office/officeart/2008/layout/VerticalCurvedList"/>
    <dgm:cxn modelId="{6F95DD53-B1EB-439B-A4CD-67F7F89CEE43}" type="presParOf" srcId="{CE7B5AC0-70C2-EF4F-86C8-777FA3248DE3}" destId="{6CEC44E0-D4E9-F94B-B2B7-C114C8C5E73B}" srcOrd="0" destOrd="0" presId="urn:microsoft.com/office/officeart/2008/layout/VerticalCurvedList"/>
    <dgm:cxn modelId="{86A57EB3-9F74-4E50-AFF9-EA490217F99E}" type="presParOf" srcId="{6CEC44E0-D4E9-F94B-B2B7-C114C8C5E73B}" destId="{E81F49E2-3CB5-9541-8969-1D4477E42C66}" srcOrd="0" destOrd="0" presId="urn:microsoft.com/office/officeart/2008/layout/VerticalCurvedList"/>
    <dgm:cxn modelId="{8BBB78C7-B191-42C4-B093-172BF012F8AB}" type="presParOf" srcId="{6CEC44E0-D4E9-F94B-B2B7-C114C8C5E73B}" destId="{AA3BAB5E-3FCD-8842-839D-EA3E1AE52680}" srcOrd="1" destOrd="0" presId="urn:microsoft.com/office/officeart/2008/layout/VerticalCurvedList"/>
    <dgm:cxn modelId="{198A6235-CBE8-4F9D-84B3-ADEBB963D539}" type="presParOf" srcId="{6CEC44E0-D4E9-F94B-B2B7-C114C8C5E73B}" destId="{AE88FFAB-38EE-B744-BEA6-F7ADAEE26A86}" srcOrd="2" destOrd="0" presId="urn:microsoft.com/office/officeart/2008/layout/VerticalCurvedList"/>
    <dgm:cxn modelId="{CD2EA2A6-4E1C-4118-906A-8ACC28BE72EE}" type="presParOf" srcId="{6CEC44E0-D4E9-F94B-B2B7-C114C8C5E73B}" destId="{AA7EE6A7-7438-6447-BAA3-A5C9B713A60E}" srcOrd="3" destOrd="0" presId="urn:microsoft.com/office/officeart/2008/layout/VerticalCurvedList"/>
    <dgm:cxn modelId="{2475102C-2F70-4D37-8F9B-92CDDEF66FA1}" type="presParOf" srcId="{CE7B5AC0-70C2-EF4F-86C8-777FA3248DE3}" destId="{44A8EE11-9EE0-2448-A30F-CB42A1A0BBB8}" srcOrd="1" destOrd="0" presId="urn:microsoft.com/office/officeart/2008/layout/VerticalCurvedList"/>
    <dgm:cxn modelId="{6908670F-569A-4F3E-A678-D72356BAF364}" type="presParOf" srcId="{CE7B5AC0-70C2-EF4F-86C8-777FA3248DE3}" destId="{CC0DFEFB-2ADA-854D-95EF-B9A76BB42B7F}" srcOrd="2" destOrd="0" presId="urn:microsoft.com/office/officeart/2008/layout/VerticalCurvedList"/>
    <dgm:cxn modelId="{1B2B490C-2162-4265-8215-57940E2A80CA}" type="presParOf" srcId="{CC0DFEFB-2ADA-854D-95EF-B9A76BB42B7F}" destId="{630E20BD-3395-1841-B631-21C6B2ABC747}" srcOrd="0" destOrd="0" presId="urn:microsoft.com/office/officeart/2008/layout/VerticalCurvedList"/>
    <dgm:cxn modelId="{2CA9DCFE-BBA0-45A7-AA71-6C5F8D567D16}" type="presParOf" srcId="{CE7B5AC0-70C2-EF4F-86C8-777FA3248DE3}" destId="{A7D61C51-60F3-EF47-9ACC-7000B96B1FC7}" srcOrd="3" destOrd="0" presId="urn:microsoft.com/office/officeart/2008/layout/VerticalCurvedList"/>
    <dgm:cxn modelId="{0C36D2BD-BEB7-42B9-97BA-5FBF60E870CA}" type="presParOf" srcId="{CE7B5AC0-70C2-EF4F-86C8-777FA3248DE3}" destId="{67F041E3-AB5B-AC4A-9C46-62C55F3BD2BF}" srcOrd="4" destOrd="0" presId="urn:microsoft.com/office/officeart/2008/layout/VerticalCurvedList"/>
    <dgm:cxn modelId="{2A04FE72-3070-4FF4-8EFF-F849657154A8}" type="presParOf" srcId="{67F041E3-AB5B-AC4A-9C46-62C55F3BD2BF}" destId="{DF083F70-49EC-F34C-B38B-7C38E860C87F}" srcOrd="0" destOrd="0" presId="urn:microsoft.com/office/officeart/2008/layout/VerticalCurvedList"/>
    <dgm:cxn modelId="{B94232D4-DCD5-4C6F-854A-8DC413EBDCD6}" type="presParOf" srcId="{CE7B5AC0-70C2-EF4F-86C8-777FA3248DE3}" destId="{18D91D4D-884C-A34F-BBA5-E2BF63CD64C3}" srcOrd="5" destOrd="0" presId="urn:microsoft.com/office/officeart/2008/layout/VerticalCurvedList"/>
    <dgm:cxn modelId="{7FAE4903-232E-47F1-8D28-52DE7B94DB09}" type="presParOf" srcId="{CE7B5AC0-70C2-EF4F-86C8-777FA3248DE3}" destId="{C28A91B2-331E-5944-B8A2-54475BCD54FD}" srcOrd="6" destOrd="0" presId="urn:microsoft.com/office/officeart/2008/layout/VerticalCurvedList"/>
    <dgm:cxn modelId="{FAFD9346-BF69-46C3-B5AE-5AD0FB0322CC}" type="presParOf" srcId="{C28A91B2-331E-5944-B8A2-54475BCD54FD}" destId="{9FA66154-747F-1D4D-AC69-54EBD5A42FA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7152A07D-3255-D542-B705-20870BC25E3F}" type="doc">
      <dgm:prSet loTypeId="urn:microsoft.com/office/officeart/2008/layout/VerticalCurvedList" loCatId="" qsTypeId="urn:microsoft.com/office/officeart/2005/8/quickstyle/simple4" qsCatId="simple" csTypeId="urn:microsoft.com/office/officeart/2005/8/colors/accent6_2" csCatId="accent6" phldr="1"/>
      <dgm:spPr/>
      <dgm:t>
        <a:bodyPr/>
        <a:lstStyle/>
        <a:p>
          <a:endParaRPr lang="en-US"/>
        </a:p>
      </dgm:t>
    </dgm:pt>
    <dgm:pt modelId="{95B5F8C9-863F-5E4F-8B4D-2EE7100D6261}">
      <dgm:prSet>
        <dgm:style>
          <a:lnRef idx="1">
            <a:schemeClr val="accent6"/>
          </a:lnRef>
          <a:fillRef idx="2">
            <a:schemeClr val="accent6"/>
          </a:fillRef>
          <a:effectRef idx="1">
            <a:schemeClr val="accent6"/>
          </a:effectRef>
          <a:fontRef idx="minor">
            <a:schemeClr val="dk1"/>
          </a:fontRef>
        </dgm:style>
      </dgm:prSet>
      <dgm:spPr/>
      <dgm:t>
        <a:bodyPr/>
        <a:lstStyle/>
        <a:p>
          <a:pPr rtl="0"/>
          <a:r>
            <a:rPr lang="en-US" b="1" dirty="0" err="1" smtClean="0">
              <a:solidFill>
                <a:schemeClr val="tx1"/>
              </a:solidFill>
              <a:latin typeface="Calibri"/>
              <a:cs typeface="Calibri"/>
            </a:rPr>
            <a:t>Processionists</a:t>
          </a:r>
          <a:r>
            <a:rPr lang="en-US" b="1" dirty="0" smtClean="0">
              <a:solidFill>
                <a:schemeClr val="tx1"/>
              </a:solidFill>
              <a:latin typeface="Calibri"/>
              <a:cs typeface="Calibri"/>
            </a:rPr>
            <a:t> shall not carry any articles, which are capable of being misused as missiles or weapons. </a:t>
          </a:r>
          <a:endParaRPr lang="en-US" b="1" dirty="0">
            <a:solidFill>
              <a:schemeClr val="tx1"/>
            </a:solidFill>
            <a:latin typeface="Calibri"/>
            <a:cs typeface="Calibri"/>
          </a:endParaRPr>
        </a:p>
      </dgm:t>
    </dgm:pt>
    <dgm:pt modelId="{5079D983-3705-1B4B-81DA-57F325EDF3B2}" type="parTrans" cxnId="{757F2E9C-90FF-414C-8765-92A49515EF1A}">
      <dgm:prSet/>
      <dgm:spPr/>
      <dgm:t>
        <a:bodyPr/>
        <a:lstStyle/>
        <a:p>
          <a:endParaRPr lang="en-US" b="1">
            <a:latin typeface="Calibri"/>
            <a:cs typeface="Calibri"/>
          </a:endParaRPr>
        </a:p>
      </dgm:t>
    </dgm:pt>
    <dgm:pt modelId="{22B94B28-83FD-DC49-B69D-BE2735D555B3}" type="sibTrans" cxnId="{757F2E9C-90FF-414C-8765-92A49515EF1A}">
      <dgm:prSet/>
      <dgm:spPr/>
      <dgm:t>
        <a:bodyPr/>
        <a:lstStyle/>
        <a:p>
          <a:endParaRPr lang="en-US" b="1">
            <a:latin typeface="Calibri"/>
            <a:cs typeface="Calibri"/>
          </a:endParaRPr>
        </a:p>
      </dgm:t>
    </dgm:pt>
    <dgm:pt modelId="{D720FE5D-2435-6B4C-A550-1A794B51AE56}">
      <dgm:prSet>
        <dgm:style>
          <a:lnRef idx="1">
            <a:schemeClr val="accent6"/>
          </a:lnRef>
          <a:fillRef idx="2">
            <a:schemeClr val="accent6"/>
          </a:fillRef>
          <a:effectRef idx="1">
            <a:schemeClr val="accent6"/>
          </a:effectRef>
          <a:fontRef idx="minor">
            <a:schemeClr val="dk1"/>
          </a:fontRef>
        </dgm:style>
      </dgm:prSet>
      <dgm:spPr/>
      <dgm:t>
        <a:bodyPr/>
        <a:lstStyle/>
        <a:p>
          <a:pPr rtl="0"/>
          <a:r>
            <a:rPr lang="en-US" b="1" dirty="0" smtClean="0">
              <a:solidFill>
                <a:schemeClr val="tx1"/>
              </a:solidFill>
              <a:latin typeface="Calibri"/>
              <a:cs typeface="Calibri"/>
            </a:rPr>
            <a:t>Posters issued by other parties and candidates shall not be removed or defaced. </a:t>
          </a:r>
          <a:endParaRPr lang="en-US" b="1" dirty="0">
            <a:solidFill>
              <a:schemeClr val="tx1"/>
            </a:solidFill>
            <a:latin typeface="Calibri"/>
            <a:cs typeface="Calibri"/>
          </a:endParaRPr>
        </a:p>
      </dgm:t>
    </dgm:pt>
    <dgm:pt modelId="{75770CA4-4538-DA44-9318-88EA797EF1F4}" type="parTrans" cxnId="{0B73B93B-BB92-F641-9616-32C00D74C717}">
      <dgm:prSet/>
      <dgm:spPr/>
      <dgm:t>
        <a:bodyPr/>
        <a:lstStyle/>
        <a:p>
          <a:endParaRPr lang="en-US" b="1">
            <a:latin typeface="Calibri"/>
            <a:cs typeface="Calibri"/>
          </a:endParaRPr>
        </a:p>
      </dgm:t>
    </dgm:pt>
    <dgm:pt modelId="{7464A605-C15C-B84B-93D1-52A7565948C5}" type="sibTrans" cxnId="{0B73B93B-BB92-F641-9616-32C00D74C717}">
      <dgm:prSet/>
      <dgm:spPr/>
      <dgm:t>
        <a:bodyPr/>
        <a:lstStyle/>
        <a:p>
          <a:endParaRPr lang="en-US" b="1">
            <a:latin typeface="Calibri"/>
            <a:cs typeface="Calibri"/>
          </a:endParaRPr>
        </a:p>
      </dgm:t>
    </dgm:pt>
    <dgm:pt modelId="{FDC6EEBD-A557-3B46-B47B-1A317156C2C4}">
      <dgm:prSet>
        <dgm:style>
          <a:lnRef idx="1">
            <a:schemeClr val="accent6"/>
          </a:lnRef>
          <a:fillRef idx="2">
            <a:schemeClr val="accent6"/>
          </a:fillRef>
          <a:effectRef idx="1">
            <a:schemeClr val="accent6"/>
          </a:effectRef>
          <a:fontRef idx="minor">
            <a:schemeClr val="dk1"/>
          </a:fontRef>
        </dgm:style>
      </dgm:prSet>
      <dgm:spPr/>
      <dgm:t>
        <a:bodyPr/>
        <a:lstStyle/>
        <a:p>
          <a:pPr rtl="0"/>
          <a:r>
            <a:rPr lang="en-US" b="1" dirty="0" smtClean="0">
              <a:solidFill>
                <a:schemeClr val="tx1"/>
              </a:solidFill>
              <a:latin typeface="Calibri"/>
              <a:cs typeface="Calibri"/>
            </a:rPr>
            <a:t>Posters, flags, symbols or any other propaganda material shall not be displayed in the place being used on the day of poll for distribution of identity slips or within 200 meter radius of  polling stations. </a:t>
          </a:r>
          <a:endParaRPr lang="en-US" b="1" dirty="0">
            <a:solidFill>
              <a:schemeClr val="tx1"/>
            </a:solidFill>
            <a:latin typeface="Calibri"/>
            <a:cs typeface="Calibri"/>
          </a:endParaRPr>
        </a:p>
      </dgm:t>
    </dgm:pt>
    <dgm:pt modelId="{A2F309ED-CC7C-1842-8159-A5B0A98C7933}" type="parTrans" cxnId="{AFCB0B78-6567-8B44-8A65-7DF9C1F395F9}">
      <dgm:prSet/>
      <dgm:spPr/>
      <dgm:t>
        <a:bodyPr/>
        <a:lstStyle/>
        <a:p>
          <a:endParaRPr lang="en-US" b="1">
            <a:latin typeface="Calibri"/>
            <a:cs typeface="Calibri"/>
          </a:endParaRPr>
        </a:p>
      </dgm:t>
    </dgm:pt>
    <dgm:pt modelId="{D3F9C3D8-B3B8-0B4B-8BA8-E67EBF7EAA0F}" type="sibTrans" cxnId="{AFCB0B78-6567-8B44-8A65-7DF9C1F395F9}">
      <dgm:prSet/>
      <dgm:spPr/>
      <dgm:t>
        <a:bodyPr/>
        <a:lstStyle/>
        <a:p>
          <a:endParaRPr lang="en-US" b="1">
            <a:latin typeface="Calibri"/>
            <a:cs typeface="Calibri"/>
          </a:endParaRPr>
        </a:p>
      </dgm:t>
    </dgm:pt>
    <dgm:pt modelId="{BD8965E8-0BF0-384F-BD74-F9CEE2F0BE65}" type="pres">
      <dgm:prSet presAssocID="{7152A07D-3255-D542-B705-20870BC25E3F}" presName="Name0" presStyleCnt="0">
        <dgm:presLayoutVars>
          <dgm:chMax val="7"/>
          <dgm:chPref val="7"/>
          <dgm:dir/>
        </dgm:presLayoutVars>
      </dgm:prSet>
      <dgm:spPr/>
      <dgm:t>
        <a:bodyPr/>
        <a:lstStyle/>
        <a:p>
          <a:endParaRPr lang="en-US"/>
        </a:p>
      </dgm:t>
    </dgm:pt>
    <dgm:pt modelId="{8FA2625E-2D58-514A-8EDD-B1EF16F4D958}" type="pres">
      <dgm:prSet presAssocID="{7152A07D-3255-D542-B705-20870BC25E3F}" presName="Name1" presStyleCnt="0"/>
      <dgm:spPr/>
    </dgm:pt>
    <dgm:pt modelId="{1437A605-284A-B540-A77A-C1BF77CF5849}" type="pres">
      <dgm:prSet presAssocID="{7152A07D-3255-D542-B705-20870BC25E3F}" presName="cycle" presStyleCnt="0"/>
      <dgm:spPr/>
    </dgm:pt>
    <dgm:pt modelId="{D11C0110-AF1E-0F4E-8E7D-A80854AB6E6B}" type="pres">
      <dgm:prSet presAssocID="{7152A07D-3255-D542-B705-20870BC25E3F}" presName="srcNode" presStyleLbl="node1" presStyleIdx="0" presStyleCnt="3"/>
      <dgm:spPr/>
    </dgm:pt>
    <dgm:pt modelId="{D1D3C877-F0BE-4A44-AF31-25653D656C40}" type="pres">
      <dgm:prSet presAssocID="{7152A07D-3255-D542-B705-20870BC25E3F}" presName="conn" presStyleLbl="parChTrans1D2" presStyleIdx="0" presStyleCnt="1"/>
      <dgm:spPr/>
      <dgm:t>
        <a:bodyPr/>
        <a:lstStyle/>
        <a:p>
          <a:endParaRPr lang="en-US"/>
        </a:p>
      </dgm:t>
    </dgm:pt>
    <dgm:pt modelId="{DEA8391D-2434-FF46-AA8C-7FD485AFB5DB}" type="pres">
      <dgm:prSet presAssocID="{7152A07D-3255-D542-B705-20870BC25E3F}" presName="extraNode" presStyleLbl="node1" presStyleIdx="0" presStyleCnt="3"/>
      <dgm:spPr/>
    </dgm:pt>
    <dgm:pt modelId="{680CED52-8F09-3946-927E-475D78435A01}" type="pres">
      <dgm:prSet presAssocID="{7152A07D-3255-D542-B705-20870BC25E3F}" presName="dstNode" presStyleLbl="node1" presStyleIdx="0" presStyleCnt="3"/>
      <dgm:spPr/>
    </dgm:pt>
    <dgm:pt modelId="{6CB1B709-0BE1-BE4C-A643-081727512226}" type="pres">
      <dgm:prSet presAssocID="{95B5F8C9-863F-5E4F-8B4D-2EE7100D6261}" presName="text_1" presStyleLbl="node1" presStyleIdx="0" presStyleCnt="3">
        <dgm:presLayoutVars>
          <dgm:bulletEnabled val="1"/>
        </dgm:presLayoutVars>
      </dgm:prSet>
      <dgm:spPr/>
      <dgm:t>
        <a:bodyPr/>
        <a:lstStyle/>
        <a:p>
          <a:endParaRPr lang="en-US"/>
        </a:p>
      </dgm:t>
    </dgm:pt>
    <dgm:pt modelId="{C7F4DF6E-09AF-A54C-B3E9-DA9800A83177}" type="pres">
      <dgm:prSet presAssocID="{95B5F8C9-863F-5E4F-8B4D-2EE7100D6261}" presName="accent_1" presStyleCnt="0"/>
      <dgm:spPr/>
    </dgm:pt>
    <dgm:pt modelId="{8D09F03F-6736-A64A-AF67-AC213234CAEF}" type="pres">
      <dgm:prSet presAssocID="{95B5F8C9-863F-5E4F-8B4D-2EE7100D6261}" presName="accentRepeatNode" presStyleLbl="solidFgAcc1" presStyleIdx="0" presStyleCnt="3"/>
      <dgm:spPr>
        <a:blipFill rotWithShape="0">
          <a:blip xmlns:r="http://schemas.openxmlformats.org/officeDocument/2006/relationships" r:embed="rId1"/>
          <a:stretch>
            <a:fillRect/>
          </a:stretch>
        </a:blipFill>
      </dgm:spPr>
      <dgm:t>
        <a:bodyPr/>
        <a:lstStyle/>
        <a:p>
          <a:endParaRPr lang="en-US"/>
        </a:p>
      </dgm:t>
    </dgm:pt>
    <dgm:pt modelId="{5B032022-2EB6-0144-99CA-20744DEF31D7}" type="pres">
      <dgm:prSet presAssocID="{D720FE5D-2435-6B4C-A550-1A794B51AE56}" presName="text_2" presStyleLbl="node1" presStyleIdx="1" presStyleCnt="3">
        <dgm:presLayoutVars>
          <dgm:bulletEnabled val="1"/>
        </dgm:presLayoutVars>
      </dgm:prSet>
      <dgm:spPr/>
      <dgm:t>
        <a:bodyPr/>
        <a:lstStyle/>
        <a:p>
          <a:endParaRPr lang="en-US"/>
        </a:p>
      </dgm:t>
    </dgm:pt>
    <dgm:pt modelId="{101717EE-3122-D24E-90F5-82B2899CF8BD}" type="pres">
      <dgm:prSet presAssocID="{D720FE5D-2435-6B4C-A550-1A794B51AE56}" presName="accent_2" presStyleCnt="0"/>
      <dgm:spPr/>
    </dgm:pt>
    <dgm:pt modelId="{A2EA16B4-B938-CA43-8683-BA41ED23F904}" type="pres">
      <dgm:prSet presAssocID="{D720FE5D-2435-6B4C-A550-1A794B51AE56}" presName="accentRepeatNode" presStyleLbl="solidFgAcc1" presStyleIdx="1" presStyleCnt="3"/>
      <dgm:spPr>
        <a:blipFill rotWithShape="0">
          <a:blip xmlns:r="http://schemas.openxmlformats.org/officeDocument/2006/relationships" r:embed="rId2"/>
          <a:stretch>
            <a:fillRect/>
          </a:stretch>
        </a:blipFill>
      </dgm:spPr>
      <dgm:t>
        <a:bodyPr/>
        <a:lstStyle/>
        <a:p>
          <a:endParaRPr lang="en-US"/>
        </a:p>
      </dgm:t>
    </dgm:pt>
    <dgm:pt modelId="{A2DCE938-27CC-4942-99C4-93B232EE5D22}" type="pres">
      <dgm:prSet presAssocID="{FDC6EEBD-A557-3B46-B47B-1A317156C2C4}" presName="text_3" presStyleLbl="node1" presStyleIdx="2" presStyleCnt="3">
        <dgm:presLayoutVars>
          <dgm:bulletEnabled val="1"/>
        </dgm:presLayoutVars>
      </dgm:prSet>
      <dgm:spPr/>
      <dgm:t>
        <a:bodyPr/>
        <a:lstStyle/>
        <a:p>
          <a:endParaRPr lang="en-US"/>
        </a:p>
      </dgm:t>
    </dgm:pt>
    <dgm:pt modelId="{A4E491E7-62B4-2842-9BB5-10265780D664}" type="pres">
      <dgm:prSet presAssocID="{FDC6EEBD-A557-3B46-B47B-1A317156C2C4}" presName="accent_3" presStyleCnt="0"/>
      <dgm:spPr/>
    </dgm:pt>
    <dgm:pt modelId="{11536186-56E1-EA41-A373-E9A38E901E4E}" type="pres">
      <dgm:prSet presAssocID="{FDC6EEBD-A557-3B46-B47B-1A317156C2C4}" presName="accentRepeatNode" presStyleLbl="solidFgAcc1" presStyleIdx="2" presStyleCnt="3"/>
      <dgm:spPr>
        <a:blipFill rotWithShape="0">
          <a:blip xmlns:r="http://schemas.openxmlformats.org/officeDocument/2006/relationships" r:embed="rId3"/>
          <a:stretch>
            <a:fillRect/>
          </a:stretch>
        </a:blipFill>
      </dgm:spPr>
      <dgm:t>
        <a:bodyPr/>
        <a:lstStyle/>
        <a:p>
          <a:endParaRPr lang="en-US"/>
        </a:p>
      </dgm:t>
    </dgm:pt>
  </dgm:ptLst>
  <dgm:cxnLst>
    <dgm:cxn modelId="{84888974-287C-4CE6-8601-CB65F96896AF}" type="presOf" srcId="{95B5F8C9-863F-5E4F-8B4D-2EE7100D6261}" destId="{6CB1B709-0BE1-BE4C-A643-081727512226}" srcOrd="0" destOrd="0" presId="urn:microsoft.com/office/officeart/2008/layout/VerticalCurvedList"/>
    <dgm:cxn modelId="{0B73B93B-BB92-F641-9616-32C00D74C717}" srcId="{7152A07D-3255-D542-B705-20870BC25E3F}" destId="{D720FE5D-2435-6B4C-A550-1A794B51AE56}" srcOrd="1" destOrd="0" parTransId="{75770CA4-4538-DA44-9318-88EA797EF1F4}" sibTransId="{7464A605-C15C-B84B-93D1-52A7565948C5}"/>
    <dgm:cxn modelId="{94662E72-D9E9-461A-BFF2-EFE9202A9F1A}" type="presOf" srcId="{FDC6EEBD-A557-3B46-B47B-1A317156C2C4}" destId="{A2DCE938-27CC-4942-99C4-93B232EE5D22}" srcOrd="0" destOrd="0" presId="urn:microsoft.com/office/officeart/2008/layout/VerticalCurvedList"/>
    <dgm:cxn modelId="{757F2E9C-90FF-414C-8765-92A49515EF1A}" srcId="{7152A07D-3255-D542-B705-20870BC25E3F}" destId="{95B5F8C9-863F-5E4F-8B4D-2EE7100D6261}" srcOrd="0" destOrd="0" parTransId="{5079D983-3705-1B4B-81DA-57F325EDF3B2}" sibTransId="{22B94B28-83FD-DC49-B69D-BE2735D555B3}"/>
    <dgm:cxn modelId="{6FEF13FC-69AD-4D52-A47D-98510DBE9EDF}" type="presOf" srcId="{D720FE5D-2435-6B4C-A550-1A794B51AE56}" destId="{5B032022-2EB6-0144-99CA-20744DEF31D7}" srcOrd="0" destOrd="0" presId="urn:microsoft.com/office/officeart/2008/layout/VerticalCurvedList"/>
    <dgm:cxn modelId="{AFCB0B78-6567-8B44-8A65-7DF9C1F395F9}" srcId="{7152A07D-3255-D542-B705-20870BC25E3F}" destId="{FDC6EEBD-A557-3B46-B47B-1A317156C2C4}" srcOrd="2" destOrd="0" parTransId="{A2F309ED-CC7C-1842-8159-A5B0A98C7933}" sibTransId="{D3F9C3D8-B3B8-0B4B-8BA8-E67EBF7EAA0F}"/>
    <dgm:cxn modelId="{C7F70D8D-0940-4E08-8635-D58A9FA47CCA}" type="presOf" srcId="{22B94B28-83FD-DC49-B69D-BE2735D555B3}" destId="{D1D3C877-F0BE-4A44-AF31-25653D656C40}" srcOrd="0" destOrd="0" presId="urn:microsoft.com/office/officeart/2008/layout/VerticalCurvedList"/>
    <dgm:cxn modelId="{A3512362-DBAB-40FD-AA9F-FCBF05892FAD}" type="presOf" srcId="{7152A07D-3255-D542-B705-20870BC25E3F}" destId="{BD8965E8-0BF0-384F-BD74-F9CEE2F0BE65}" srcOrd="0" destOrd="0" presId="urn:microsoft.com/office/officeart/2008/layout/VerticalCurvedList"/>
    <dgm:cxn modelId="{55F9E166-AA28-4D41-BAE2-28497ACDA6B4}" type="presParOf" srcId="{BD8965E8-0BF0-384F-BD74-F9CEE2F0BE65}" destId="{8FA2625E-2D58-514A-8EDD-B1EF16F4D958}" srcOrd="0" destOrd="0" presId="urn:microsoft.com/office/officeart/2008/layout/VerticalCurvedList"/>
    <dgm:cxn modelId="{EE408463-4829-4656-A4A3-A50CC5D50A7D}" type="presParOf" srcId="{8FA2625E-2D58-514A-8EDD-B1EF16F4D958}" destId="{1437A605-284A-B540-A77A-C1BF77CF5849}" srcOrd="0" destOrd="0" presId="urn:microsoft.com/office/officeart/2008/layout/VerticalCurvedList"/>
    <dgm:cxn modelId="{79176F07-5348-4900-B2DA-3FFF4D87D52C}" type="presParOf" srcId="{1437A605-284A-B540-A77A-C1BF77CF5849}" destId="{D11C0110-AF1E-0F4E-8E7D-A80854AB6E6B}" srcOrd="0" destOrd="0" presId="urn:microsoft.com/office/officeart/2008/layout/VerticalCurvedList"/>
    <dgm:cxn modelId="{D787E5EA-3079-4500-A37C-BACD34A5E930}" type="presParOf" srcId="{1437A605-284A-B540-A77A-C1BF77CF5849}" destId="{D1D3C877-F0BE-4A44-AF31-25653D656C40}" srcOrd="1" destOrd="0" presId="urn:microsoft.com/office/officeart/2008/layout/VerticalCurvedList"/>
    <dgm:cxn modelId="{7921CACD-2C18-4EDA-84AB-F51C9267792D}" type="presParOf" srcId="{1437A605-284A-B540-A77A-C1BF77CF5849}" destId="{DEA8391D-2434-FF46-AA8C-7FD485AFB5DB}" srcOrd="2" destOrd="0" presId="urn:microsoft.com/office/officeart/2008/layout/VerticalCurvedList"/>
    <dgm:cxn modelId="{71CD963E-3F7E-43EA-8599-469FA26BF040}" type="presParOf" srcId="{1437A605-284A-B540-A77A-C1BF77CF5849}" destId="{680CED52-8F09-3946-927E-475D78435A01}" srcOrd="3" destOrd="0" presId="urn:microsoft.com/office/officeart/2008/layout/VerticalCurvedList"/>
    <dgm:cxn modelId="{13B14449-96B5-4F7C-8E8A-A8C24FA30171}" type="presParOf" srcId="{8FA2625E-2D58-514A-8EDD-B1EF16F4D958}" destId="{6CB1B709-0BE1-BE4C-A643-081727512226}" srcOrd="1" destOrd="0" presId="urn:microsoft.com/office/officeart/2008/layout/VerticalCurvedList"/>
    <dgm:cxn modelId="{1C79ACEA-0250-469D-A99F-D36820CE598A}" type="presParOf" srcId="{8FA2625E-2D58-514A-8EDD-B1EF16F4D958}" destId="{C7F4DF6E-09AF-A54C-B3E9-DA9800A83177}" srcOrd="2" destOrd="0" presId="urn:microsoft.com/office/officeart/2008/layout/VerticalCurvedList"/>
    <dgm:cxn modelId="{69F582CB-6B2C-4533-BE64-5E1C383CC4BB}" type="presParOf" srcId="{C7F4DF6E-09AF-A54C-B3E9-DA9800A83177}" destId="{8D09F03F-6736-A64A-AF67-AC213234CAEF}" srcOrd="0" destOrd="0" presId="urn:microsoft.com/office/officeart/2008/layout/VerticalCurvedList"/>
    <dgm:cxn modelId="{524F1714-2B1B-4EFD-9B9B-BACD52ABCD78}" type="presParOf" srcId="{8FA2625E-2D58-514A-8EDD-B1EF16F4D958}" destId="{5B032022-2EB6-0144-99CA-20744DEF31D7}" srcOrd="3" destOrd="0" presId="urn:microsoft.com/office/officeart/2008/layout/VerticalCurvedList"/>
    <dgm:cxn modelId="{994A13C8-06BC-4193-8866-C61A320AB30B}" type="presParOf" srcId="{8FA2625E-2D58-514A-8EDD-B1EF16F4D958}" destId="{101717EE-3122-D24E-90F5-82B2899CF8BD}" srcOrd="4" destOrd="0" presId="urn:microsoft.com/office/officeart/2008/layout/VerticalCurvedList"/>
    <dgm:cxn modelId="{382F662F-F9E0-46BD-B97E-C9D0411EAB45}" type="presParOf" srcId="{101717EE-3122-D24E-90F5-82B2899CF8BD}" destId="{A2EA16B4-B938-CA43-8683-BA41ED23F904}" srcOrd="0" destOrd="0" presId="urn:microsoft.com/office/officeart/2008/layout/VerticalCurvedList"/>
    <dgm:cxn modelId="{6566BAEE-DEE1-485C-BB84-2C1B2F619942}" type="presParOf" srcId="{8FA2625E-2D58-514A-8EDD-B1EF16F4D958}" destId="{A2DCE938-27CC-4942-99C4-93B232EE5D22}" srcOrd="5" destOrd="0" presId="urn:microsoft.com/office/officeart/2008/layout/VerticalCurvedList"/>
    <dgm:cxn modelId="{CF0116FD-A8D5-4927-972E-CFDCD667CB78}" type="presParOf" srcId="{8FA2625E-2D58-514A-8EDD-B1EF16F4D958}" destId="{A4E491E7-62B4-2842-9BB5-10265780D664}" srcOrd="6" destOrd="0" presId="urn:microsoft.com/office/officeart/2008/layout/VerticalCurvedList"/>
    <dgm:cxn modelId="{8EC33E30-0AE3-436E-B883-97A169C51EE9}" type="presParOf" srcId="{A4E491E7-62B4-2842-9BB5-10265780D664}" destId="{11536186-56E1-EA41-A373-E9A38E901E4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7301BA65-0004-9942-973A-AD41494CEEDD}" type="doc">
      <dgm:prSet loTypeId="urn:microsoft.com/office/officeart/2008/layout/VerticalCurvedList" loCatId="" qsTypeId="urn:microsoft.com/office/officeart/2005/8/quickstyle/simple4" qsCatId="simple" csTypeId="urn:microsoft.com/office/officeart/2005/8/colors/accent6_2" csCatId="accent6" phldr="1"/>
      <dgm:spPr/>
      <dgm:t>
        <a:bodyPr/>
        <a:lstStyle/>
        <a:p>
          <a:endParaRPr lang="en-US"/>
        </a:p>
      </dgm:t>
    </dgm:pt>
    <dgm:pt modelId="{E88257F3-A17E-AE4C-B799-961251F1B279}">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200" b="1" dirty="0" smtClean="0">
              <a:solidFill>
                <a:schemeClr val="tx1"/>
              </a:solidFill>
              <a:latin typeface="Calibri"/>
              <a:cs typeface="Calibri"/>
            </a:rPr>
            <a:t>Loudspeakers whether static or mounted on moving vehicles shall not be used either before 6 a.m. or after 10 p.m. and without the prior written permission of the authorities concerned.</a:t>
          </a:r>
          <a:endParaRPr lang="en-US" sz="2200" b="1" dirty="0">
            <a:solidFill>
              <a:schemeClr val="tx1"/>
            </a:solidFill>
            <a:latin typeface="Calibri"/>
            <a:cs typeface="Calibri"/>
          </a:endParaRPr>
        </a:p>
      </dgm:t>
    </dgm:pt>
    <dgm:pt modelId="{737F9CF4-E8D4-E641-9B15-0FF45D49DC29}" type="parTrans" cxnId="{548D6D65-FE03-5E4D-A61B-2CF3AEDC7759}">
      <dgm:prSet/>
      <dgm:spPr/>
      <dgm:t>
        <a:bodyPr/>
        <a:lstStyle/>
        <a:p>
          <a:endParaRPr lang="en-US" sz="2200" b="1">
            <a:latin typeface="Calibri"/>
            <a:cs typeface="Calibri"/>
          </a:endParaRPr>
        </a:p>
      </dgm:t>
    </dgm:pt>
    <dgm:pt modelId="{555EC7A0-1CBF-9C47-9C69-B0E3C1AC5877}" type="sibTrans" cxnId="{548D6D65-FE03-5E4D-A61B-2CF3AEDC7759}">
      <dgm:prSet/>
      <dgm:spPr/>
      <dgm:t>
        <a:bodyPr/>
        <a:lstStyle/>
        <a:p>
          <a:endParaRPr lang="en-US" sz="2200" b="1">
            <a:latin typeface="Calibri"/>
            <a:cs typeface="Calibri"/>
          </a:endParaRPr>
        </a:p>
      </dgm:t>
    </dgm:pt>
    <dgm:pt modelId="{92A28DD7-1859-3A4F-B469-8ED6AF34A168}">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300" b="1" dirty="0" smtClean="0">
              <a:solidFill>
                <a:schemeClr val="tx1"/>
              </a:solidFill>
              <a:latin typeface="Calibri"/>
              <a:cs typeface="Calibri"/>
            </a:rPr>
            <a:t>No person who has been assessed to be having a security threat and therefore provided official security or who has private security guards for himself, shall be appointed as an election agent or polling agent or counting agent. </a:t>
          </a:r>
          <a:endParaRPr lang="en-US" sz="2300" b="1" dirty="0">
            <a:solidFill>
              <a:schemeClr val="tx1"/>
            </a:solidFill>
            <a:latin typeface="Calibri"/>
            <a:cs typeface="Calibri"/>
          </a:endParaRPr>
        </a:p>
      </dgm:t>
    </dgm:pt>
    <dgm:pt modelId="{04BB21E4-0222-A546-BB3D-E935D720980B}" type="parTrans" cxnId="{566AF437-35CC-0146-B50A-1099A06CDAD4}">
      <dgm:prSet/>
      <dgm:spPr/>
      <dgm:t>
        <a:bodyPr/>
        <a:lstStyle/>
        <a:p>
          <a:endParaRPr lang="en-US" b="1">
            <a:latin typeface="Calibri"/>
            <a:cs typeface="Calibri"/>
          </a:endParaRPr>
        </a:p>
      </dgm:t>
    </dgm:pt>
    <dgm:pt modelId="{6A08ED87-1ED4-2E43-B872-6567AF12F3EA}" type="sibTrans" cxnId="{566AF437-35CC-0146-B50A-1099A06CDAD4}">
      <dgm:prSet/>
      <dgm:spPr/>
      <dgm:t>
        <a:bodyPr/>
        <a:lstStyle/>
        <a:p>
          <a:endParaRPr lang="en-US" b="1">
            <a:latin typeface="Calibri"/>
            <a:cs typeface="Calibri"/>
          </a:endParaRPr>
        </a:p>
      </dgm:t>
    </dgm:pt>
    <dgm:pt modelId="{A15A632D-187E-3849-B663-A6095861A11E}" type="pres">
      <dgm:prSet presAssocID="{7301BA65-0004-9942-973A-AD41494CEEDD}" presName="Name0" presStyleCnt="0">
        <dgm:presLayoutVars>
          <dgm:chMax val="7"/>
          <dgm:chPref val="7"/>
          <dgm:dir/>
        </dgm:presLayoutVars>
      </dgm:prSet>
      <dgm:spPr/>
      <dgm:t>
        <a:bodyPr/>
        <a:lstStyle/>
        <a:p>
          <a:endParaRPr lang="en-US"/>
        </a:p>
      </dgm:t>
    </dgm:pt>
    <dgm:pt modelId="{2D0D5F65-31FE-5A4B-87A4-7FAA1225AC05}" type="pres">
      <dgm:prSet presAssocID="{7301BA65-0004-9942-973A-AD41494CEEDD}" presName="Name1" presStyleCnt="0"/>
      <dgm:spPr/>
    </dgm:pt>
    <dgm:pt modelId="{2994E784-576B-D446-8310-0A3CAEF7DC7D}" type="pres">
      <dgm:prSet presAssocID="{7301BA65-0004-9942-973A-AD41494CEEDD}" presName="cycle" presStyleCnt="0"/>
      <dgm:spPr/>
    </dgm:pt>
    <dgm:pt modelId="{7BAAFCC0-EE2E-1544-BA8F-2D1E94EC13C8}" type="pres">
      <dgm:prSet presAssocID="{7301BA65-0004-9942-973A-AD41494CEEDD}" presName="srcNode" presStyleLbl="node1" presStyleIdx="0" presStyleCnt="2"/>
      <dgm:spPr/>
    </dgm:pt>
    <dgm:pt modelId="{7E7C0394-BE87-7245-A249-0FB3AF52D37E}" type="pres">
      <dgm:prSet presAssocID="{7301BA65-0004-9942-973A-AD41494CEEDD}" presName="conn" presStyleLbl="parChTrans1D2" presStyleIdx="0" presStyleCnt="1"/>
      <dgm:spPr/>
      <dgm:t>
        <a:bodyPr/>
        <a:lstStyle/>
        <a:p>
          <a:endParaRPr lang="en-US"/>
        </a:p>
      </dgm:t>
    </dgm:pt>
    <dgm:pt modelId="{7CA111DC-E325-5F44-B877-457057D22D65}" type="pres">
      <dgm:prSet presAssocID="{7301BA65-0004-9942-973A-AD41494CEEDD}" presName="extraNode" presStyleLbl="node1" presStyleIdx="0" presStyleCnt="2"/>
      <dgm:spPr/>
    </dgm:pt>
    <dgm:pt modelId="{2724726F-8C84-CD40-95F0-35B271D0B33D}" type="pres">
      <dgm:prSet presAssocID="{7301BA65-0004-9942-973A-AD41494CEEDD}" presName="dstNode" presStyleLbl="node1" presStyleIdx="0" presStyleCnt="2"/>
      <dgm:spPr/>
    </dgm:pt>
    <dgm:pt modelId="{7A5624A7-B985-C249-B629-2064AF1AC33D}" type="pres">
      <dgm:prSet presAssocID="{E88257F3-A17E-AE4C-B799-961251F1B279}" presName="text_1" presStyleLbl="node1" presStyleIdx="0" presStyleCnt="2">
        <dgm:presLayoutVars>
          <dgm:bulletEnabled val="1"/>
        </dgm:presLayoutVars>
      </dgm:prSet>
      <dgm:spPr/>
      <dgm:t>
        <a:bodyPr/>
        <a:lstStyle/>
        <a:p>
          <a:endParaRPr lang="en-US"/>
        </a:p>
      </dgm:t>
    </dgm:pt>
    <dgm:pt modelId="{A7BFA170-79EE-4A4C-AE0C-99F5FC369956}" type="pres">
      <dgm:prSet presAssocID="{E88257F3-A17E-AE4C-B799-961251F1B279}" presName="accent_1" presStyleCnt="0"/>
      <dgm:spPr/>
    </dgm:pt>
    <dgm:pt modelId="{6D71DA11-CFA5-B041-A059-12B1D10459AD}" type="pres">
      <dgm:prSet presAssocID="{E88257F3-A17E-AE4C-B799-961251F1B279}" presName="accentRepeatNode" presStyleLbl="solidFgAcc1" presStyleIdx="0" presStyleCnt="2" custScaleX="65955" custScaleY="64655"/>
      <dgm:spPr>
        <a:blipFill rotWithShape="0">
          <a:blip xmlns:r="http://schemas.openxmlformats.org/officeDocument/2006/relationships" r:embed="rId1"/>
          <a:stretch>
            <a:fillRect/>
          </a:stretch>
        </a:blipFill>
      </dgm:spPr>
      <dgm:t>
        <a:bodyPr/>
        <a:lstStyle/>
        <a:p>
          <a:endParaRPr lang="en-US"/>
        </a:p>
      </dgm:t>
    </dgm:pt>
    <dgm:pt modelId="{3B8FC1B3-DFF1-7740-AF2F-8C04937F68B4}" type="pres">
      <dgm:prSet presAssocID="{92A28DD7-1859-3A4F-B469-8ED6AF34A168}" presName="text_2" presStyleLbl="node1" presStyleIdx="1" presStyleCnt="2">
        <dgm:presLayoutVars>
          <dgm:bulletEnabled val="1"/>
        </dgm:presLayoutVars>
      </dgm:prSet>
      <dgm:spPr/>
      <dgm:t>
        <a:bodyPr/>
        <a:lstStyle/>
        <a:p>
          <a:endParaRPr lang="en-US"/>
        </a:p>
      </dgm:t>
    </dgm:pt>
    <dgm:pt modelId="{61DA4198-C824-EF4B-BEED-6F8B82A92882}" type="pres">
      <dgm:prSet presAssocID="{92A28DD7-1859-3A4F-B469-8ED6AF34A168}" presName="accent_2" presStyleCnt="0"/>
      <dgm:spPr/>
    </dgm:pt>
    <dgm:pt modelId="{E0E24A2C-583F-C14C-BDC3-871C20559D70}" type="pres">
      <dgm:prSet presAssocID="{92A28DD7-1859-3A4F-B469-8ED6AF34A168}" presName="accentRepeatNode" presStyleLbl="solidFgAcc1" presStyleIdx="1" presStyleCnt="2" custScaleX="63121" custScaleY="67870"/>
      <dgm:spPr>
        <a:blipFill rotWithShape="0">
          <a:blip xmlns:r="http://schemas.openxmlformats.org/officeDocument/2006/relationships" r:embed="rId2"/>
          <a:stretch>
            <a:fillRect/>
          </a:stretch>
        </a:blipFill>
      </dgm:spPr>
      <dgm:t>
        <a:bodyPr/>
        <a:lstStyle/>
        <a:p>
          <a:endParaRPr lang="en-US"/>
        </a:p>
      </dgm:t>
    </dgm:pt>
  </dgm:ptLst>
  <dgm:cxnLst>
    <dgm:cxn modelId="{D5DE264B-EBAF-4D50-AD37-79827E1E2A15}" type="presOf" srcId="{E88257F3-A17E-AE4C-B799-961251F1B279}" destId="{7A5624A7-B985-C249-B629-2064AF1AC33D}" srcOrd="0" destOrd="0" presId="urn:microsoft.com/office/officeart/2008/layout/VerticalCurvedList"/>
    <dgm:cxn modelId="{298F4E18-678E-40DB-BDAC-6276ED55EC53}" type="presOf" srcId="{555EC7A0-1CBF-9C47-9C69-B0E3C1AC5877}" destId="{7E7C0394-BE87-7245-A249-0FB3AF52D37E}" srcOrd="0" destOrd="0" presId="urn:microsoft.com/office/officeart/2008/layout/VerticalCurvedList"/>
    <dgm:cxn modelId="{548D6D65-FE03-5E4D-A61B-2CF3AEDC7759}" srcId="{7301BA65-0004-9942-973A-AD41494CEEDD}" destId="{E88257F3-A17E-AE4C-B799-961251F1B279}" srcOrd="0" destOrd="0" parTransId="{737F9CF4-E8D4-E641-9B15-0FF45D49DC29}" sibTransId="{555EC7A0-1CBF-9C47-9C69-B0E3C1AC5877}"/>
    <dgm:cxn modelId="{566AF437-35CC-0146-B50A-1099A06CDAD4}" srcId="{7301BA65-0004-9942-973A-AD41494CEEDD}" destId="{92A28DD7-1859-3A4F-B469-8ED6AF34A168}" srcOrd="1" destOrd="0" parTransId="{04BB21E4-0222-A546-BB3D-E935D720980B}" sibTransId="{6A08ED87-1ED4-2E43-B872-6567AF12F3EA}"/>
    <dgm:cxn modelId="{3F1ED2C2-F5C5-4F14-BD87-BF9A20C1AF3C}" type="presOf" srcId="{92A28DD7-1859-3A4F-B469-8ED6AF34A168}" destId="{3B8FC1B3-DFF1-7740-AF2F-8C04937F68B4}" srcOrd="0" destOrd="0" presId="urn:microsoft.com/office/officeart/2008/layout/VerticalCurvedList"/>
    <dgm:cxn modelId="{2ABA2DEE-5799-4AA9-97C0-EE3C732964D6}" type="presOf" srcId="{7301BA65-0004-9942-973A-AD41494CEEDD}" destId="{A15A632D-187E-3849-B663-A6095861A11E}" srcOrd="0" destOrd="0" presId="urn:microsoft.com/office/officeart/2008/layout/VerticalCurvedList"/>
    <dgm:cxn modelId="{BA8920E1-53FF-483C-8B10-344F2F8623EF}" type="presParOf" srcId="{A15A632D-187E-3849-B663-A6095861A11E}" destId="{2D0D5F65-31FE-5A4B-87A4-7FAA1225AC05}" srcOrd="0" destOrd="0" presId="urn:microsoft.com/office/officeart/2008/layout/VerticalCurvedList"/>
    <dgm:cxn modelId="{6F3B44E3-2247-4FC6-9A5D-4B84A79B289A}" type="presParOf" srcId="{2D0D5F65-31FE-5A4B-87A4-7FAA1225AC05}" destId="{2994E784-576B-D446-8310-0A3CAEF7DC7D}" srcOrd="0" destOrd="0" presId="urn:microsoft.com/office/officeart/2008/layout/VerticalCurvedList"/>
    <dgm:cxn modelId="{E7D24791-ED00-411C-BF86-443B2F0347D4}" type="presParOf" srcId="{2994E784-576B-D446-8310-0A3CAEF7DC7D}" destId="{7BAAFCC0-EE2E-1544-BA8F-2D1E94EC13C8}" srcOrd="0" destOrd="0" presId="urn:microsoft.com/office/officeart/2008/layout/VerticalCurvedList"/>
    <dgm:cxn modelId="{1F8E1C99-7436-4C5D-89A0-1B3C530289B0}" type="presParOf" srcId="{2994E784-576B-D446-8310-0A3CAEF7DC7D}" destId="{7E7C0394-BE87-7245-A249-0FB3AF52D37E}" srcOrd="1" destOrd="0" presId="urn:microsoft.com/office/officeart/2008/layout/VerticalCurvedList"/>
    <dgm:cxn modelId="{6AF8D4A9-D7E4-4260-9343-B5623B5529B1}" type="presParOf" srcId="{2994E784-576B-D446-8310-0A3CAEF7DC7D}" destId="{7CA111DC-E325-5F44-B877-457057D22D65}" srcOrd="2" destOrd="0" presId="urn:microsoft.com/office/officeart/2008/layout/VerticalCurvedList"/>
    <dgm:cxn modelId="{6490344D-5E78-4CB6-8E15-A3E2426DE68D}" type="presParOf" srcId="{2994E784-576B-D446-8310-0A3CAEF7DC7D}" destId="{2724726F-8C84-CD40-95F0-35B271D0B33D}" srcOrd="3" destOrd="0" presId="urn:microsoft.com/office/officeart/2008/layout/VerticalCurvedList"/>
    <dgm:cxn modelId="{F972ECA4-CEDB-48E6-9263-D3A7479E18BE}" type="presParOf" srcId="{2D0D5F65-31FE-5A4B-87A4-7FAA1225AC05}" destId="{7A5624A7-B985-C249-B629-2064AF1AC33D}" srcOrd="1" destOrd="0" presId="urn:microsoft.com/office/officeart/2008/layout/VerticalCurvedList"/>
    <dgm:cxn modelId="{85A501BF-52A6-4608-BD4E-6BDAF26C8E73}" type="presParOf" srcId="{2D0D5F65-31FE-5A4B-87A4-7FAA1225AC05}" destId="{A7BFA170-79EE-4A4C-AE0C-99F5FC369956}" srcOrd="2" destOrd="0" presId="urn:microsoft.com/office/officeart/2008/layout/VerticalCurvedList"/>
    <dgm:cxn modelId="{BB078BC5-CFEE-49E2-A4ED-F2BBF76922FB}" type="presParOf" srcId="{A7BFA170-79EE-4A4C-AE0C-99F5FC369956}" destId="{6D71DA11-CFA5-B041-A059-12B1D10459AD}" srcOrd="0" destOrd="0" presId="urn:microsoft.com/office/officeart/2008/layout/VerticalCurvedList"/>
    <dgm:cxn modelId="{6D2F4D06-BAFC-412A-A586-1B644F255DFD}" type="presParOf" srcId="{2D0D5F65-31FE-5A4B-87A4-7FAA1225AC05}" destId="{3B8FC1B3-DFF1-7740-AF2F-8C04937F68B4}" srcOrd="3" destOrd="0" presId="urn:microsoft.com/office/officeart/2008/layout/VerticalCurvedList"/>
    <dgm:cxn modelId="{1EF7F1A2-D0E6-484D-8374-51374CA3BE79}" type="presParOf" srcId="{2D0D5F65-31FE-5A4B-87A4-7FAA1225AC05}" destId="{61DA4198-C824-EF4B-BEED-6F8B82A92882}" srcOrd="4" destOrd="0" presId="urn:microsoft.com/office/officeart/2008/layout/VerticalCurvedList"/>
    <dgm:cxn modelId="{59C35A0F-F3F7-4B13-9D23-4C521259EB4F}" type="presParOf" srcId="{61DA4198-C824-EF4B-BEED-6F8B82A92882}" destId="{E0E24A2C-583F-C14C-BDC3-871C20559D7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77265B93-24B1-1A4D-BC27-68CE50B5AB49}" type="doc">
      <dgm:prSet loTypeId="urn:microsoft.com/office/officeart/2008/layout/VerticalCurvedList" loCatId="" qsTypeId="urn:microsoft.com/office/officeart/2005/8/quickstyle/simple4" qsCatId="simple" csTypeId="urn:microsoft.com/office/officeart/2005/8/colors/accent6_2" csCatId="accent6" phldr="1"/>
      <dgm:spPr/>
      <dgm:t>
        <a:bodyPr/>
        <a:lstStyle/>
        <a:p>
          <a:endParaRPr lang="en-US"/>
        </a:p>
      </dgm:t>
    </dgm:pt>
    <dgm:pt modelId="{B8E9DB90-B01D-BB4B-BC8C-C1336B330731}">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000" b="1" dirty="0" smtClean="0">
              <a:solidFill>
                <a:schemeClr val="tx1"/>
              </a:solidFill>
              <a:latin typeface="Calibri"/>
              <a:cs typeface="Calibri"/>
            </a:rPr>
            <a:t>Distribution of liquor  or bribery in any form is prohibited during elections. </a:t>
          </a:r>
          <a:endParaRPr lang="en-US" sz="2000" b="1" dirty="0">
            <a:solidFill>
              <a:schemeClr val="tx1"/>
            </a:solidFill>
            <a:latin typeface="Calibri"/>
            <a:cs typeface="Calibri"/>
          </a:endParaRPr>
        </a:p>
      </dgm:t>
    </dgm:pt>
    <dgm:pt modelId="{B38D162F-F3FF-9F40-A484-F141531C90A3}" type="parTrans" cxnId="{3A80D7E7-F926-364A-AA6D-4F083A84F0AC}">
      <dgm:prSet/>
      <dgm:spPr/>
      <dgm:t>
        <a:bodyPr/>
        <a:lstStyle/>
        <a:p>
          <a:endParaRPr lang="en-US" sz="2000" b="1">
            <a:latin typeface="Calibri"/>
            <a:cs typeface="Calibri"/>
          </a:endParaRPr>
        </a:p>
      </dgm:t>
    </dgm:pt>
    <dgm:pt modelId="{64096C5A-A99D-7448-AEBF-71D3274FE33A}" type="sibTrans" cxnId="{3A80D7E7-F926-364A-AA6D-4F083A84F0AC}">
      <dgm:prSet/>
      <dgm:spPr/>
      <dgm:t>
        <a:bodyPr/>
        <a:lstStyle/>
        <a:p>
          <a:endParaRPr lang="en-US" sz="2000" b="1">
            <a:latin typeface="Calibri"/>
            <a:cs typeface="Calibri"/>
          </a:endParaRPr>
        </a:p>
      </dgm:t>
    </dgm:pt>
    <dgm:pt modelId="{EF72A469-9233-8F47-89CB-2EBE411E4C80}">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1800" b="1" dirty="0" smtClean="0">
              <a:solidFill>
                <a:schemeClr val="tx1"/>
              </a:solidFill>
              <a:latin typeface="Calibri"/>
              <a:cs typeface="Calibri"/>
            </a:rPr>
            <a:t>On the day of the poll, no person who has been assessed to be having a security threat and therefore given official security shall enter the vicinity of a polling station premise (within 100 meters) with his security personnel. </a:t>
          </a:r>
          <a:endParaRPr lang="en-US" sz="1800" b="1" dirty="0">
            <a:solidFill>
              <a:schemeClr val="tx1"/>
            </a:solidFill>
            <a:latin typeface="Calibri"/>
            <a:cs typeface="Calibri"/>
          </a:endParaRPr>
        </a:p>
      </dgm:t>
    </dgm:pt>
    <dgm:pt modelId="{21FCC54D-995B-DE4D-B006-05A0F5801DF2}" type="parTrans" cxnId="{20099143-1DD6-394A-A887-C2B0A3B66008}">
      <dgm:prSet/>
      <dgm:spPr/>
      <dgm:t>
        <a:bodyPr/>
        <a:lstStyle/>
        <a:p>
          <a:endParaRPr lang="en-US" sz="2000" b="1">
            <a:latin typeface="Calibri"/>
            <a:cs typeface="Calibri"/>
          </a:endParaRPr>
        </a:p>
      </dgm:t>
    </dgm:pt>
    <dgm:pt modelId="{0A513985-35B4-5045-B4BD-1043F4C6F535}" type="sibTrans" cxnId="{20099143-1DD6-394A-A887-C2B0A3B66008}">
      <dgm:prSet/>
      <dgm:spPr/>
      <dgm:t>
        <a:bodyPr/>
        <a:lstStyle/>
        <a:p>
          <a:endParaRPr lang="en-US" sz="2000" b="1">
            <a:latin typeface="Calibri"/>
            <a:cs typeface="Calibri"/>
          </a:endParaRPr>
        </a:p>
      </dgm:t>
    </dgm:pt>
    <dgm:pt modelId="{82D0F003-AC72-6345-98BD-E4F11670E1E9}">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000" b="1" dirty="0" smtClean="0">
              <a:solidFill>
                <a:schemeClr val="tx1"/>
              </a:solidFill>
              <a:latin typeface="Calibri"/>
              <a:cs typeface="Calibri"/>
            </a:rPr>
            <a:t>If the person provided with official security happens to be a voter also, then he or she shall restrict his / her movement - accompanied by security personnel, to voting only. </a:t>
          </a:r>
          <a:endParaRPr lang="en-US" sz="2000" b="1" dirty="0">
            <a:solidFill>
              <a:schemeClr val="tx1"/>
            </a:solidFill>
            <a:latin typeface="Calibri"/>
            <a:cs typeface="Calibri"/>
          </a:endParaRPr>
        </a:p>
      </dgm:t>
    </dgm:pt>
    <dgm:pt modelId="{0DC351F2-E900-E74F-B925-A58167B52344}" type="parTrans" cxnId="{260D8EF4-A48E-E74B-8A46-8F8D734B8E98}">
      <dgm:prSet/>
      <dgm:spPr/>
      <dgm:t>
        <a:bodyPr/>
        <a:lstStyle/>
        <a:p>
          <a:endParaRPr lang="en-US" sz="2000" b="1">
            <a:latin typeface="Calibri"/>
            <a:cs typeface="Calibri"/>
          </a:endParaRPr>
        </a:p>
      </dgm:t>
    </dgm:pt>
    <dgm:pt modelId="{26B04030-632D-A648-8688-82EC5FCAF66D}" type="sibTrans" cxnId="{260D8EF4-A48E-E74B-8A46-8F8D734B8E98}">
      <dgm:prSet/>
      <dgm:spPr/>
      <dgm:t>
        <a:bodyPr/>
        <a:lstStyle/>
        <a:p>
          <a:endParaRPr lang="en-US" sz="2000" b="1">
            <a:latin typeface="Calibri"/>
            <a:cs typeface="Calibri"/>
          </a:endParaRPr>
        </a:p>
      </dgm:t>
    </dgm:pt>
    <dgm:pt modelId="{E1421321-5F7B-DC4D-8679-5A93DB9C98B0}" type="pres">
      <dgm:prSet presAssocID="{77265B93-24B1-1A4D-BC27-68CE50B5AB49}" presName="Name0" presStyleCnt="0">
        <dgm:presLayoutVars>
          <dgm:chMax val="7"/>
          <dgm:chPref val="7"/>
          <dgm:dir/>
        </dgm:presLayoutVars>
      </dgm:prSet>
      <dgm:spPr/>
      <dgm:t>
        <a:bodyPr/>
        <a:lstStyle/>
        <a:p>
          <a:endParaRPr lang="en-US"/>
        </a:p>
      </dgm:t>
    </dgm:pt>
    <dgm:pt modelId="{AB679889-8533-E142-AF20-81E8586C04B6}" type="pres">
      <dgm:prSet presAssocID="{77265B93-24B1-1A4D-BC27-68CE50B5AB49}" presName="Name1" presStyleCnt="0"/>
      <dgm:spPr/>
    </dgm:pt>
    <dgm:pt modelId="{906623D1-2099-9546-9BE3-F9054775D511}" type="pres">
      <dgm:prSet presAssocID="{77265B93-24B1-1A4D-BC27-68CE50B5AB49}" presName="cycle" presStyleCnt="0"/>
      <dgm:spPr/>
    </dgm:pt>
    <dgm:pt modelId="{94F82C31-E83D-0849-B903-86FA408D4444}" type="pres">
      <dgm:prSet presAssocID="{77265B93-24B1-1A4D-BC27-68CE50B5AB49}" presName="srcNode" presStyleLbl="node1" presStyleIdx="0" presStyleCnt="3"/>
      <dgm:spPr/>
    </dgm:pt>
    <dgm:pt modelId="{9B0F44CD-C7A8-9642-80F1-D1471B7CD45F}" type="pres">
      <dgm:prSet presAssocID="{77265B93-24B1-1A4D-BC27-68CE50B5AB49}" presName="conn" presStyleLbl="parChTrans1D2" presStyleIdx="0" presStyleCnt="1"/>
      <dgm:spPr/>
      <dgm:t>
        <a:bodyPr/>
        <a:lstStyle/>
        <a:p>
          <a:endParaRPr lang="en-US"/>
        </a:p>
      </dgm:t>
    </dgm:pt>
    <dgm:pt modelId="{9B23CA18-11FD-9449-9E62-2E737DA0E99D}" type="pres">
      <dgm:prSet presAssocID="{77265B93-24B1-1A4D-BC27-68CE50B5AB49}" presName="extraNode" presStyleLbl="node1" presStyleIdx="0" presStyleCnt="3"/>
      <dgm:spPr/>
    </dgm:pt>
    <dgm:pt modelId="{FC64C715-9F20-DC4F-8C0E-F2FB24D46635}" type="pres">
      <dgm:prSet presAssocID="{77265B93-24B1-1A4D-BC27-68CE50B5AB49}" presName="dstNode" presStyleLbl="node1" presStyleIdx="0" presStyleCnt="3"/>
      <dgm:spPr/>
    </dgm:pt>
    <dgm:pt modelId="{E106A3D7-4B8F-2147-8582-445BA2F20BC3}" type="pres">
      <dgm:prSet presAssocID="{B8E9DB90-B01D-BB4B-BC8C-C1336B330731}" presName="text_1" presStyleLbl="node1" presStyleIdx="0" presStyleCnt="3" custLinFactNeighborX="-161">
        <dgm:presLayoutVars>
          <dgm:bulletEnabled val="1"/>
        </dgm:presLayoutVars>
      </dgm:prSet>
      <dgm:spPr/>
      <dgm:t>
        <a:bodyPr/>
        <a:lstStyle/>
        <a:p>
          <a:endParaRPr lang="en-US"/>
        </a:p>
      </dgm:t>
    </dgm:pt>
    <dgm:pt modelId="{5D5EAD85-4566-A949-960C-E3FA15FFC302}" type="pres">
      <dgm:prSet presAssocID="{B8E9DB90-B01D-BB4B-BC8C-C1336B330731}" presName="accent_1" presStyleCnt="0"/>
      <dgm:spPr/>
    </dgm:pt>
    <dgm:pt modelId="{AD5EE5C5-62D3-2C48-88AC-6E2E0505FCC0}" type="pres">
      <dgm:prSet presAssocID="{B8E9DB90-B01D-BB4B-BC8C-C1336B330731}" presName="accentRepeatNode" presStyleLbl="solidFgAcc1" presStyleIdx="0" presStyleCnt="3"/>
      <dgm:spPr>
        <a:blipFill rotWithShape="0">
          <a:blip xmlns:r="http://schemas.openxmlformats.org/officeDocument/2006/relationships" r:embed="rId1"/>
          <a:stretch>
            <a:fillRect/>
          </a:stretch>
        </a:blipFill>
      </dgm:spPr>
      <dgm:t>
        <a:bodyPr/>
        <a:lstStyle/>
        <a:p>
          <a:endParaRPr lang="en-US"/>
        </a:p>
      </dgm:t>
    </dgm:pt>
    <dgm:pt modelId="{3DE82CDA-F24C-3C47-9DF8-A10D036910F0}" type="pres">
      <dgm:prSet presAssocID="{EF72A469-9233-8F47-89CB-2EBE411E4C80}" presName="text_2" presStyleLbl="node1" presStyleIdx="1" presStyleCnt="3">
        <dgm:presLayoutVars>
          <dgm:bulletEnabled val="1"/>
        </dgm:presLayoutVars>
      </dgm:prSet>
      <dgm:spPr/>
      <dgm:t>
        <a:bodyPr/>
        <a:lstStyle/>
        <a:p>
          <a:endParaRPr lang="en-US"/>
        </a:p>
      </dgm:t>
    </dgm:pt>
    <dgm:pt modelId="{87C16738-3BF2-184D-B26A-DC298E442054}" type="pres">
      <dgm:prSet presAssocID="{EF72A469-9233-8F47-89CB-2EBE411E4C80}" presName="accent_2" presStyleCnt="0"/>
      <dgm:spPr/>
    </dgm:pt>
    <dgm:pt modelId="{08AAABCC-EEE1-E841-ABFB-929D3E3FA281}" type="pres">
      <dgm:prSet presAssocID="{EF72A469-9233-8F47-89CB-2EBE411E4C80}" presName="accentRepeatNode" presStyleLbl="solidFgAcc1" presStyleIdx="1" presStyleCnt="3"/>
      <dgm:spPr>
        <a:blipFill rotWithShape="0">
          <a:blip xmlns:r="http://schemas.openxmlformats.org/officeDocument/2006/relationships" r:embed="rId2"/>
          <a:stretch>
            <a:fillRect/>
          </a:stretch>
        </a:blipFill>
      </dgm:spPr>
      <dgm:t>
        <a:bodyPr/>
        <a:lstStyle/>
        <a:p>
          <a:endParaRPr lang="en-US"/>
        </a:p>
      </dgm:t>
    </dgm:pt>
    <dgm:pt modelId="{A698B442-B255-3344-9C6D-6CAD59AF4FAE}" type="pres">
      <dgm:prSet presAssocID="{82D0F003-AC72-6345-98BD-E4F11670E1E9}" presName="text_3" presStyleLbl="node1" presStyleIdx="2" presStyleCnt="3">
        <dgm:presLayoutVars>
          <dgm:bulletEnabled val="1"/>
        </dgm:presLayoutVars>
      </dgm:prSet>
      <dgm:spPr/>
      <dgm:t>
        <a:bodyPr/>
        <a:lstStyle/>
        <a:p>
          <a:endParaRPr lang="en-US"/>
        </a:p>
      </dgm:t>
    </dgm:pt>
    <dgm:pt modelId="{C47922FF-D197-6D4F-A7B6-F86546940D38}" type="pres">
      <dgm:prSet presAssocID="{82D0F003-AC72-6345-98BD-E4F11670E1E9}" presName="accent_3" presStyleCnt="0"/>
      <dgm:spPr/>
    </dgm:pt>
    <dgm:pt modelId="{4FBF812F-8F2D-9041-8344-EB412E611D57}" type="pres">
      <dgm:prSet presAssocID="{82D0F003-AC72-6345-98BD-E4F11670E1E9}" presName="accentRepeatNode" presStyleLbl="solidFgAcc1" presStyleIdx="2" presStyleCnt="3"/>
      <dgm:spPr>
        <a:blipFill rotWithShape="0">
          <a:blip xmlns:r="http://schemas.openxmlformats.org/officeDocument/2006/relationships" r:embed="rId3"/>
          <a:stretch>
            <a:fillRect/>
          </a:stretch>
        </a:blipFill>
      </dgm:spPr>
      <dgm:t>
        <a:bodyPr/>
        <a:lstStyle/>
        <a:p>
          <a:endParaRPr lang="en-US"/>
        </a:p>
      </dgm:t>
    </dgm:pt>
  </dgm:ptLst>
  <dgm:cxnLst>
    <dgm:cxn modelId="{260D8EF4-A48E-E74B-8A46-8F8D734B8E98}" srcId="{77265B93-24B1-1A4D-BC27-68CE50B5AB49}" destId="{82D0F003-AC72-6345-98BD-E4F11670E1E9}" srcOrd="2" destOrd="0" parTransId="{0DC351F2-E900-E74F-B925-A58167B52344}" sibTransId="{26B04030-632D-A648-8688-82EC5FCAF66D}"/>
    <dgm:cxn modelId="{D301D25D-1D5A-482C-9DC1-45C7CFD3C1E7}" type="presOf" srcId="{64096C5A-A99D-7448-AEBF-71D3274FE33A}" destId="{9B0F44CD-C7A8-9642-80F1-D1471B7CD45F}" srcOrd="0" destOrd="0" presId="urn:microsoft.com/office/officeart/2008/layout/VerticalCurvedList"/>
    <dgm:cxn modelId="{7BDC4E3B-1259-4403-8B83-B9525B2DE36E}" type="presOf" srcId="{82D0F003-AC72-6345-98BD-E4F11670E1E9}" destId="{A698B442-B255-3344-9C6D-6CAD59AF4FAE}" srcOrd="0" destOrd="0" presId="urn:microsoft.com/office/officeart/2008/layout/VerticalCurvedList"/>
    <dgm:cxn modelId="{AD6F282D-8360-42A3-8C32-1C7B16A8F403}" type="presOf" srcId="{B8E9DB90-B01D-BB4B-BC8C-C1336B330731}" destId="{E106A3D7-4B8F-2147-8582-445BA2F20BC3}" srcOrd="0" destOrd="0" presId="urn:microsoft.com/office/officeart/2008/layout/VerticalCurvedList"/>
    <dgm:cxn modelId="{3A80D7E7-F926-364A-AA6D-4F083A84F0AC}" srcId="{77265B93-24B1-1A4D-BC27-68CE50B5AB49}" destId="{B8E9DB90-B01D-BB4B-BC8C-C1336B330731}" srcOrd="0" destOrd="0" parTransId="{B38D162F-F3FF-9F40-A484-F141531C90A3}" sibTransId="{64096C5A-A99D-7448-AEBF-71D3274FE33A}"/>
    <dgm:cxn modelId="{20099143-1DD6-394A-A887-C2B0A3B66008}" srcId="{77265B93-24B1-1A4D-BC27-68CE50B5AB49}" destId="{EF72A469-9233-8F47-89CB-2EBE411E4C80}" srcOrd="1" destOrd="0" parTransId="{21FCC54D-995B-DE4D-B006-05A0F5801DF2}" sibTransId="{0A513985-35B4-5045-B4BD-1043F4C6F535}"/>
    <dgm:cxn modelId="{9B779395-E0F6-458B-8E46-F4DAE4452AD9}" type="presOf" srcId="{77265B93-24B1-1A4D-BC27-68CE50B5AB49}" destId="{E1421321-5F7B-DC4D-8679-5A93DB9C98B0}" srcOrd="0" destOrd="0" presId="urn:microsoft.com/office/officeart/2008/layout/VerticalCurvedList"/>
    <dgm:cxn modelId="{3E4DC76C-80BF-419A-A7A8-B9573CFB3B1F}" type="presOf" srcId="{EF72A469-9233-8F47-89CB-2EBE411E4C80}" destId="{3DE82CDA-F24C-3C47-9DF8-A10D036910F0}" srcOrd="0" destOrd="0" presId="urn:microsoft.com/office/officeart/2008/layout/VerticalCurvedList"/>
    <dgm:cxn modelId="{92E4DC50-4086-4B9F-AA8B-B2B644B7FA60}" type="presParOf" srcId="{E1421321-5F7B-DC4D-8679-5A93DB9C98B0}" destId="{AB679889-8533-E142-AF20-81E8586C04B6}" srcOrd="0" destOrd="0" presId="urn:microsoft.com/office/officeart/2008/layout/VerticalCurvedList"/>
    <dgm:cxn modelId="{CCACB229-AE3C-480F-99A6-1577D3419074}" type="presParOf" srcId="{AB679889-8533-E142-AF20-81E8586C04B6}" destId="{906623D1-2099-9546-9BE3-F9054775D511}" srcOrd="0" destOrd="0" presId="urn:microsoft.com/office/officeart/2008/layout/VerticalCurvedList"/>
    <dgm:cxn modelId="{BF80A0BF-9202-49DE-BF44-C4AAA0165F8E}" type="presParOf" srcId="{906623D1-2099-9546-9BE3-F9054775D511}" destId="{94F82C31-E83D-0849-B903-86FA408D4444}" srcOrd="0" destOrd="0" presId="urn:microsoft.com/office/officeart/2008/layout/VerticalCurvedList"/>
    <dgm:cxn modelId="{2EED0585-3559-4E4C-BE0B-5970612AB529}" type="presParOf" srcId="{906623D1-2099-9546-9BE3-F9054775D511}" destId="{9B0F44CD-C7A8-9642-80F1-D1471B7CD45F}" srcOrd="1" destOrd="0" presId="urn:microsoft.com/office/officeart/2008/layout/VerticalCurvedList"/>
    <dgm:cxn modelId="{B088449F-983C-464E-A953-9BEF66D0A0C7}" type="presParOf" srcId="{906623D1-2099-9546-9BE3-F9054775D511}" destId="{9B23CA18-11FD-9449-9E62-2E737DA0E99D}" srcOrd="2" destOrd="0" presId="urn:microsoft.com/office/officeart/2008/layout/VerticalCurvedList"/>
    <dgm:cxn modelId="{3BD640D1-BC53-4AA8-97F6-0A202A7BC95D}" type="presParOf" srcId="{906623D1-2099-9546-9BE3-F9054775D511}" destId="{FC64C715-9F20-DC4F-8C0E-F2FB24D46635}" srcOrd="3" destOrd="0" presId="urn:microsoft.com/office/officeart/2008/layout/VerticalCurvedList"/>
    <dgm:cxn modelId="{4717A378-54C6-4625-815B-842425892663}" type="presParOf" srcId="{AB679889-8533-E142-AF20-81E8586C04B6}" destId="{E106A3D7-4B8F-2147-8582-445BA2F20BC3}" srcOrd="1" destOrd="0" presId="urn:microsoft.com/office/officeart/2008/layout/VerticalCurvedList"/>
    <dgm:cxn modelId="{FA69D1C9-C0D9-44AA-987E-4B56F5CB8EB7}" type="presParOf" srcId="{AB679889-8533-E142-AF20-81E8586C04B6}" destId="{5D5EAD85-4566-A949-960C-E3FA15FFC302}" srcOrd="2" destOrd="0" presId="urn:microsoft.com/office/officeart/2008/layout/VerticalCurvedList"/>
    <dgm:cxn modelId="{B66CEBB9-1F05-45BF-A0A8-863CC040C547}" type="presParOf" srcId="{5D5EAD85-4566-A949-960C-E3FA15FFC302}" destId="{AD5EE5C5-62D3-2C48-88AC-6E2E0505FCC0}" srcOrd="0" destOrd="0" presId="urn:microsoft.com/office/officeart/2008/layout/VerticalCurvedList"/>
    <dgm:cxn modelId="{9D32AF58-1E91-4924-A230-6EF493A2F584}" type="presParOf" srcId="{AB679889-8533-E142-AF20-81E8586C04B6}" destId="{3DE82CDA-F24C-3C47-9DF8-A10D036910F0}" srcOrd="3" destOrd="0" presId="urn:microsoft.com/office/officeart/2008/layout/VerticalCurvedList"/>
    <dgm:cxn modelId="{A0349A40-D243-4FE5-B95E-4DD5FA550792}" type="presParOf" srcId="{AB679889-8533-E142-AF20-81E8586C04B6}" destId="{87C16738-3BF2-184D-B26A-DC298E442054}" srcOrd="4" destOrd="0" presId="urn:microsoft.com/office/officeart/2008/layout/VerticalCurvedList"/>
    <dgm:cxn modelId="{BDF0C030-E898-481F-9BCC-5C8E903E9155}" type="presParOf" srcId="{87C16738-3BF2-184D-B26A-DC298E442054}" destId="{08AAABCC-EEE1-E841-ABFB-929D3E3FA281}" srcOrd="0" destOrd="0" presId="urn:microsoft.com/office/officeart/2008/layout/VerticalCurvedList"/>
    <dgm:cxn modelId="{629245F7-5B78-4B33-8C0A-DD4DD37E9844}" type="presParOf" srcId="{AB679889-8533-E142-AF20-81E8586C04B6}" destId="{A698B442-B255-3344-9C6D-6CAD59AF4FAE}" srcOrd="5" destOrd="0" presId="urn:microsoft.com/office/officeart/2008/layout/VerticalCurvedList"/>
    <dgm:cxn modelId="{EE617CD0-708A-431A-86C8-918BDD17890C}" type="presParOf" srcId="{AB679889-8533-E142-AF20-81E8586C04B6}" destId="{C47922FF-D197-6D4F-A7B6-F86546940D38}" srcOrd="6" destOrd="0" presId="urn:microsoft.com/office/officeart/2008/layout/VerticalCurvedList"/>
    <dgm:cxn modelId="{4B1FF196-0285-4CEC-A4D1-AEA1C4CC6ABF}" type="presParOf" srcId="{C47922FF-D197-6D4F-A7B6-F86546940D38}" destId="{4FBF812F-8F2D-9041-8344-EB412E611D5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2765DA2D-FE3C-2E47-ABF8-0EFAD41664B4}" type="doc">
      <dgm:prSet loTypeId="urn:microsoft.com/office/officeart/2005/8/layout/default#1" loCatId="" qsTypeId="urn:microsoft.com/office/officeart/2005/8/quickstyle/simple1" qsCatId="simple" csTypeId="urn:microsoft.com/office/officeart/2005/8/colors/colorful1#1" csCatId="colorful" phldr="1"/>
      <dgm:spPr/>
      <dgm:t>
        <a:bodyPr/>
        <a:lstStyle/>
        <a:p>
          <a:endParaRPr lang="en-US"/>
        </a:p>
      </dgm:t>
    </dgm:pt>
    <dgm:pt modelId="{2839456E-318C-9C49-BD3E-6FF66E6E394E}">
      <dgm:prSet phldrT="[Text]" custT="1"/>
      <dgm:spPr/>
      <dgm:t>
        <a:bodyPr/>
        <a:lstStyle/>
        <a:p>
          <a:endParaRPr lang="en-US" sz="1800" b="1" dirty="0">
            <a:latin typeface="Calibri"/>
            <a:cs typeface="Calibri"/>
          </a:endParaRPr>
        </a:p>
      </dgm:t>
    </dgm:pt>
    <dgm:pt modelId="{8929BB06-86B8-6B4E-A3E0-4F5DF1CED742}" type="parTrans" cxnId="{6488A0DC-42B4-7446-999E-6E4246D0D820}">
      <dgm:prSet/>
      <dgm:spPr/>
      <dgm:t>
        <a:bodyPr/>
        <a:lstStyle/>
        <a:p>
          <a:endParaRPr lang="en-US" sz="1800" b="1">
            <a:solidFill>
              <a:srgbClr val="000000"/>
            </a:solidFill>
            <a:latin typeface="Calibri"/>
            <a:cs typeface="Calibri"/>
          </a:endParaRPr>
        </a:p>
      </dgm:t>
    </dgm:pt>
    <dgm:pt modelId="{2A2DD7C1-1B68-8948-8D0D-02BCF694A241}" type="sibTrans" cxnId="{6488A0DC-42B4-7446-999E-6E4246D0D820}">
      <dgm:prSet/>
      <dgm:spPr/>
      <dgm:t>
        <a:bodyPr/>
        <a:lstStyle/>
        <a:p>
          <a:endParaRPr lang="en-US" sz="1800" b="1">
            <a:solidFill>
              <a:srgbClr val="000000"/>
            </a:solidFill>
            <a:latin typeface="Calibri"/>
            <a:cs typeface="Calibri"/>
          </a:endParaRPr>
        </a:p>
      </dgm:t>
    </dgm:pt>
    <dgm:pt modelId="{69AC860E-2222-CA4C-8F62-198747C73703}">
      <dgm:prSet phldrT="[Text]" custT="1"/>
      <dgm:spPr/>
      <dgm:t>
        <a:bodyPr/>
        <a:lstStyle/>
        <a:p>
          <a:endParaRPr lang="en-US" sz="1800" b="1" dirty="0">
            <a:latin typeface="Calibri"/>
            <a:cs typeface="Calibri"/>
          </a:endParaRPr>
        </a:p>
      </dgm:t>
    </dgm:pt>
    <dgm:pt modelId="{E3D3A545-A557-A043-9E1A-1D325A929872}" type="parTrans" cxnId="{D38B5274-237F-7347-9DEE-460C7D069E90}">
      <dgm:prSet/>
      <dgm:spPr/>
      <dgm:t>
        <a:bodyPr/>
        <a:lstStyle/>
        <a:p>
          <a:endParaRPr lang="en-US" sz="1800" b="1">
            <a:solidFill>
              <a:srgbClr val="000000"/>
            </a:solidFill>
            <a:latin typeface="Calibri"/>
            <a:cs typeface="Calibri"/>
          </a:endParaRPr>
        </a:p>
      </dgm:t>
    </dgm:pt>
    <dgm:pt modelId="{F7EED5E5-DFDD-744A-8CBA-CC958074AB3A}" type="sibTrans" cxnId="{D38B5274-237F-7347-9DEE-460C7D069E90}">
      <dgm:prSet/>
      <dgm:spPr/>
      <dgm:t>
        <a:bodyPr/>
        <a:lstStyle/>
        <a:p>
          <a:endParaRPr lang="en-US" sz="1800" b="1">
            <a:solidFill>
              <a:srgbClr val="000000"/>
            </a:solidFill>
            <a:latin typeface="Calibri"/>
            <a:cs typeface="Calibri"/>
          </a:endParaRPr>
        </a:p>
      </dgm:t>
    </dgm:pt>
    <dgm:pt modelId="{C5F1579E-D34E-5640-A6F3-57AB18976100}">
      <dgm:prSet phldrT="[Text]" custT="1"/>
      <dgm:spPr/>
      <dgm:t>
        <a:bodyPr/>
        <a:lstStyle/>
        <a:p>
          <a:endParaRPr lang="en-US" sz="1800" b="1" dirty="0">
            <a:latin typeface="Calibri"/>
            <a:cs typeface="Calibri"/>
          </a:endParaRPr>
        </a:p>
      </dgm:t>
    </dgm:pt>
    <dgm:pt modelId="{6C91CDB2-8E41-2D40-9ADC-8E0E8C832DD3}" type="parTrans" cxnId="{92BBFF84-740E-7047-BB99-FADD7FA45D84}">
      <dgm:prSet/>
      <dgm:spPr/>
      <dgm:t>
        <a:bodyPr/>
        <a:lstStyle/>
        <a:p>
          <a:endParaRPr lang="en-US" sz="1800" b="1">
            <a:solidFill>
              <a:srgbClr val="000000"/>
            </a:solidFill>
            <a:latin typeface="Calibri"/>
            <a:cs typeface="Calibri"/>
          </a:endParaRPr>
        </a:p>
      </dgm:t>
    </dgm:pt>
    <dgm:pt modelId="{4F85830D-925D-3042-8DF0-55156FA4B4D5}" type="sibTrans" cxnId="{92BBFF84-740E-7047-BB99-FADD7FA45D84}">
      <dgm:prSet/>
      <dgm:spPr/>
      <dgm:t>
        <a:bodyPr/>
        <a:lstStyle/>
        <a:p>
          <a:endParaRPr lang="en-US" sz="1800" b="1">
            <a:solidFill>
              <a:srgbClr val="000000"/>
            </a:solidFill>
            <a:latin typeface="Calibri"/>
            <a:cs typeface="Calibri"/>
          </a:endParaRPr>
        </a:p>
      </dgm:t>
    </dgm:pt>
    <dgm:pt modelId="{98FD7575-67F6-A442-9BAB-8D04B96099EA}">
      <dgm:prSet phldrT="[Text]" custT="1"/>
      <dgm:spPr/>
      <dgm:t>
        <a:bodyPr/>
        <a:lstStyle/>
        <a:p>
          <a:endParaRPr lang="en-US" sz="1800" b="1" dirty="0">
            <a:latin typeface="Calibri"/>
            <a:cs typeface="Calibri"/>
          </a:endParaRPr>
        </a:p>
      </dgm:t>
    </dgm:pt>
    <dgm:pt modelId="{28711A6F-C597-1C46-937C-0CE530D5264E}" type="parTrans" cxnId="{40023F14-D623-5442-B60F-980E23F3FF0C}">
      <dgm:prSet/>
      <dgm:spPr/>
      <dgm:t>
        <a:bodyPr/>
        <a:lstStyle/>
        <a:p>
          <a:endParaRPr lang="en-US" sz="1800" b="1">
            <a:solidFill>
              <a:srgbClr val="000000"/>
            </a:solidFill>
            <a:latin typeface="Calibri"/>
            <a:cs typeface="Calibri"/>
          </a:endParaRPr>
        </a:p>
      </dgm:t>
    </dgm:pt>
    <dgm:pt modelId="{0064973A-5C1A-E342-A403-978F36806E79}" type="sibTrans" cxnId="{40023F14-D623-5442-B60F-980E23F3FF0C}">
      <dgm:prSet/>
      <dgm:spPr/>
      <dgm:t>
        <a:bodyPr/>
        <a:lstStyle/>
        <a:p>
          <a:endParaRPr lang="en-US" sz="1800" b="1">
            <a:solidFill>
              <a:srgbClr val="000000"/>
            </a:solidFill>
            <a:latin typeface="Calibri"/>
            <a:cs typeface="Calibri"/>
          </a:endParaRPr>
        </a:p>
      </dgm:t>
    </dgm:pt>
    <dgm:pt modelId="{D75BF91F-7906-634D-8372-2306A0311EF1}">
      <dgm:prSet phldrT="[Text]" custT="1"/>
      <dgm:spPr/>
      <dgm:t>
        <a:bodyPr/>
        <a:lstStyle/>
        <a:p>
          <a:endParaRPr lang="en-US" sz="1800" b="1" dirty="0">
            <a:latin typeface="Calibri"/>
            <a:cs typeface="Calibri"/>
          </a:endParaRPr>
        </a:p>
      </dgm:t>
    </dgm:pt>
    <dgm:pt modelId="{890A0B04-1E73-6749-8D54-10775793DD1D}" type="parTrans" cxnId="{1A998AB9-F349-E442-B553-043534489F1E}">
      <dgm:prSet/>
      <dgm:spPr/>
      <dgm:t>
        <a:bodyPr/>
        <a:lstStyle/>
        <a:p>
          <a:endParaRPr lang="en-US" sz="1800" b="1">
            <a:solidFill>
              <a:srgbClr val="000000"/>
            </a:solidFill>
            <a:latin typeface="Calibri"/>
            <a:cs typeface="Calibri"/>
          </a:endParaRPr>
        </a:p>
      </dgm:t>
    </dgm:pt>
    <dgm:pt modelId="{51BD6E22-06CA-5047-A81E-5FDCA8F5D37D}" type="sibTrans" cxnId="{1A998AB9-F349-E442-B553-043534489F1E}">
      <dgm:prSet/>
      <dgm:spPr/>
      <dgm:t>
        <a:bodyPr/>
        <a:lstStyle/>
        <a:p>
          <a:endParaRPr lang="en-US" sz="1800" b="1">
            <a:solidFill>
              <a:srgbClr val="000000"/>
            </a:solidFill>
            <a:latin typeface="Calibri"/>
            <a:cs typeface="Calibri"/>
          </a:endParaRPr>
        </a:p>
      </dgm:t>
    </dgm:pt>
    <dgm:pt modelId="{C8BBB1C0-CB62-0741-BED7-ACB2C0A624D2}">
      <dgm:prSet phldrT="[Text]" custT="1"/>
      <dgm:spPr/>
      <dgm:t>
        <a:bodyPr/>
        <a:lstStyle/>
        <a:p>
          <a:endParaRPr lang="en-US" sz="1800" b="1" dirty="0">
            <a:latin typeface="Calibri"/>
            <a:cs typeface="Calibri"/>
          </a:endParaRPr>
        </a:p>
      </dgm:t>
    </dgm:pt>
    <dgm:pt modelId="{1C266876-A812-5F48-B770-EBA4C0F39346}" type="parTrans" cxnId="{ED27AC93-A309-8B42-A3D8-DA714502570E}">
      <dgm:prSet/>
      <dgm:spPr/>
      <dgm:t>
        <a:bodyPr/>
        <a:lstStyle/>
        <a:p>
          <a:endParaRPr lang="en-US" sz="1800" b="1">
            <a:solidFill>
              <a:srgbClr val="000000"/>
            </a:solidFill>
            <a:latin typeface="Calibri"/>
            <a:cs typeface="Calibri"/>
          </a:endParaRPr>
        </a:p>
      </dgm:t>
    </dgm:pt>
    <dgm:pt modelId="{95A1D13C-7A29-8240-B7E6-99259E462C4A}" type="sibTrans" cxnId="{ED27AC93-A309-8B42-A3D8-DA714502570E}">
      <dgm:prSet/>
      <dgm:spPr/>
      <dgm:t>
        <a:bodyPr/>
        <a:lstStyle/>
        <a:p>
          <a:endParaRPr lang="en-US" sz="1800" b="1">
            <a:solidFill>
              <a:srgbClr val="000000"/>
            </a:solidFill>
            <a:latin typeface="Calibri"/>
            <a:cs typeface="Calibri"/>
          </a:endParaRPr>
        </a:p>
      </dgm:t>
    </dgm:pt>
    <dgm:pt modelId="{2ABC2D18-745B-2742-BBF9-C2C597D94A0F}">
      <dgm:prSet phldrT="[Text]" custT="1"/>
      <dgm:spPr/>
      <dgm:t>
        <a:bodyPr/>
        <a:lstStyle/>
        <a:p>
          <a:endParaRPr lang="en-US" sz="1800" b="1" dirty="0">
            <a:latin typeface="Calibri"/>
            <a:cs typeface="Calibri"/>
          </a:endParaRPr>
        </a:p>
      </dgm:t>
    </dgm:pt>
    <dgm:pt modelId="{71232290-302F-E64F-BDDB-0371FD345E35}" type="parTrans" cxnId="{08255487-DBE0-6343-BAD9-4F1C9E34E3D9}">
      <dgm:prSet/>
      <dgm:spPr/>
      <dgm:t>
        <a:bodyPr/>
        <a:lstStyle/>
        <a:p>
          <a:endParaRPr lang="en-US" sz="1800" b="1">
            <a:solidFill>
              <a:srgbClr val="000000"/>
            </a:solidFill>
            <a:latin typeface="Calibri"/>
            <a:cs typeface="Calibri"/>
          </a:endParaRPr>
        </a:p>
      </dgm:t>
    </dgm:pt>
    <dgm:pt modelId="{F94FC9DD-BCF4-7E4D-97E3-C3AEC1C3E449}" type="sibTrans" cxnId="{08255487-DBE0-6343-BAD9-4F1C9E34E3D9}">
      <dgm:prSet/>
      <dgm:spPr/>
      <dgm:t>
        <a:bodyPr/>
        <a:lstStyle/>
        <a:p>
          <a:endParaRPr lang="en-US" sz="1800" b="1">
            <a:solidFill>
              <a:srgbClr val="000000"/>
            </a:solidFill>
            <a:latin typeface="Calibri"/>
            <a:cs typeface="Calibri"/>
          </a:endParaRPr>
        </a:p>
      </dgm:t>
    </dgm:pt>
    <dgm:pt modelId="{5C76EE22-2D48-2D4F-BD5A-F86AC99FBF01}">
      <dgm:prSet phldrT="[Text]" custT="1"/>
      <dgm:spPr/>
      <dgm:t>
        <a:bodyPr/>
        <a:lstStyle/>
        <a:p>
          <a:endParaRPr lang="en-US" sz="1800" b="1" dirty="0">
            <a:latin typeface="Calibri"/>
            <a:cs typeface="Calibri"/>
          </a:endParaRPr>
        </a:p>
      </dgm:t>
    </dgm:pt>
    <dgm:pt modelId="{E9221FF9-C99D-DC44-B126-28CA79A9B2BB}" type="parTrans" cxnId="{75550E91-7A13-684C-9274-D3F0E4B6D90C}">
      <dgm:prSet/>
      <dgm:spPr/>
      <dgm:t>
        <a:bodyPr/>
        <a:lstStyle/>
        <a:p>
          <a:endParaRPr lang="en-US"/>
        </a:p>
      </dgm:t>
    </dgm:pt>
    <dgm:pt modelId="{5DE6DBD6-73D7-8E49-AD6A-642CC0C54B3B}" type="sibTrans" cxnId="{75550E91-7A13-684C-9274-D3F0E4B6D90C}">
      <dgm:prSet/>
      <dgm:spPr/>
      <dgm:t>
        <a:bodyPr/>
        <a:lstStyle/>
        <a:p>
          <a:endParaRPr lang="en-US"/>
        </a:p>
      </dgm:t>
    </dgm:pt>
    <dgm:pt modelId="{749AECBA-93E9-374B-9499-3F7CF180D458}">
      <dgm:prSet phldrT="[Text]" custT="1"/>
      <dgm:spPr/>
      <dgm:t>
        <a:bodyPr/>
        <a:lstStyle/>
        <a:p>
          <a:endParaRPr lang="en-US" sz="1800" b="1" dirty="0">
            <a:latin typeface="Calibri"/>
            <a:cs typeface="Calibri"/>
          </a:endParaRPr>
        </a:p>
      </dgm:t>
    </dgm:pt>
    <dgm:pt modelId="{204D952E-FCE2-4547-8B4C-9494C72124ED}" type="parTrans" cxnId="{D71EC323-26AF-9244-AC6F-FB4D66E956F1}">
      <dgm:prSet/>
      <dgm:spPr/>
      <dgm:t>
        <a:bodyPr/>
        <a:lstStyle/>
        <a:p>
          <a:endParaRPr lang="en-US"/>
        </a:p>
      </dgm:t>
    </dgm:pt>
    <dgm:pt modelId="{8C5C9EEC-4661-0C4C-8DD4-DA554DF3BF9C}" type="sibTrans" cxnId="{D71EC323-26AF-9244-AC6F-FB4D66E956F1}">
      <dgm:prSet/>
      <dgm:spPr/>
      <dgm:t>
        <a:bodyPr/>
        <a:lstStyle/>
        <a:p>
          <a:endParaRPr lang="en-US"/>
        </a:p>
      </dgm:t>
    </dgm:pt>
    <dgm:pt modelId="{CFA34232-AFAE-C14A-86CE-BA1015178FF3}">
      <dgm:prSet phldrT="[Text]" custT="1"/>
      <dgm:spPr/>
      <dgm:t>
        <a:bodyPr/>
        <a:lstStyle/>
        <a:p>
          <a:r>
            <a:rPr lang="en-US" sz="1800" b="1" dirty="0" smtClean="0">
              <a:latin typeface="Calibri"/>
              <a:cs typeface="Calibri"/>
            </a:rPr>
            <a:t>9</a:t>
          </a:r>
          <a:br>
            <a:rPr lang="en-US" sz="1800" b="1" dirty="0" smtClean="0">
              <a:latin typeface="Calibri"/>
              <a:cs typeface="Calibri"/>
            </a:rPr>
          </a:br>
          <a:r>
            <a:rPr lang="en-US" sz="1800" b="1" dirty="0" smtClean="0">
              <a:latin typeface="Calibri"/>
              <a:cs typeface="Calibri"/>
            </a:rPr>
            <a:t>MCC for Use of Official Vehicles</a:t>
          </a:r>
          <a:endParaRPr lang="en-US" sz="1800" b="1" dirty="0">
            <a:latin typeface="Calibri"/>
            <a:cs typeface="Calibri"/>
          </a:endParaRPr>
        </a:p>
      </dgm:t>
    </dgm:pt>
    <dgm:pt modelId="{C4A8F31B-2E02-9E41-8B85-1EA39AE18B01}" type="sibTrans" cxnId="{F1504B33-D628-DC4B-9435-2B6F2F1E43B7}">
      <dgm:prSet/>
      <dgm:spPr/>
      <dgm:t>
        <a:bodyPr/>
        <a:lstStyle/>
        <a:p>
          <a:endParaRPr lang="en-US" sz="1800">
            <a:latin typeface="Calibri"/>
            <a:cs typeface="Calibri"/>
          </a:endParaRPr>
        </a:p>
      </dgm:t>
    </dgm:pt>
    <dgm:pt modelId="{9875FCF4-107B-5F45-9B1D-A48F0E35E418}" type="parTrans" cxnId="{F1504B33-D628-DC4B-9435-2B6F2F1E43B7}">
      <dgm:prSet/>
      <dgm:spPr/>
      <dgm:t>
        <a:bodyPr/>
        <a:lstStyle/>
        <a:p>
          <a:endParaRPr lang="en-US" sz="1800">
            <a:latin typeface="Calibri"/>
            <a:cs typeface="Calibri"/>
          </a:endParaRPr>
        </a:p>
      </dgm:t>
    </dgm:pt>
    <dgm:pt modelId="{8DFB0FAE-8158-4496-A077-4EB1D8977D2F}">
      <dgm:prSet phldrT="[Text]"/>
      <dgm:spPr/>
      <dgm:t>
        <a:bodyPr/>
        <a:lstStyle/>
        <a:p>
          <a:endParaRPr lang="en-US" b="0" dirty="0">
            <a:latin typeface="Calibri"/>
            <a:cs typeface="Calibri"/>
          </a:endParaRPr>
        </a:p>
      </dgm:t>
    </dgm:pt>
    <dgm:pt modelId="{7A2055DA-BAFB-41E1-B320-0FC4D1F8195D}" type="parTrans" cxnId="{C92EC7C9-9395-4B26-BBFE-DE17F0C5F834}">
      <dgm:prSet/>
      <dgm:spPr/>
      <dgm:t>
        <a:bodyPr/>
        <a:lstStyle/>
        <a:p>
          <a:endParaRPr lang="en-US"/>
        </a:p>
      </dgm:t>
    </dgm:pt>
    <dgm:pt modelId="{1114FAAB-B2FF-4948-8534-A3AD2B91101E}" type="sibTrans" cxnId="{C92EC7C9-9395-4B26-BBFE-DE17F0C5F834}">
      <dgm:prSet/>
      <dgm:spPr/>
      <dgm:t>
        <a:bodyPr/>
        <a:lstStyle/>
        <a:p>
          <a:endParaRPr lang="en-US"/>
        </a:p>
      </dgm:t>
    </dgm:pt>
    <dgm:pt modelId="{C3002466-1E65-9E48-A531-D5F957471352}" type="pres">
      <dgm:prSet presAssocID="{2765DA2D-FE3C-2E47-ABF8-0EFAD41664B4}" presName="diagram" presStyleCnt="0">
        <dgm:presLayoutVars>
          <dgm:dir/>
          <dgm:resizeHandles val="exact"/>
        </dgm:presLayoutVars>
      </dgm:prSet>
      <dgm:spPr/>
      <dgm:t>
        <a:bodyPr/>
        <a:lstStyle/>
        <a:p>
          <a:endParaRPr lang="en-US"/>
        </a:p>
      </dgm:t>
    </dgm:pt>
    <dgm:pt modelId="{671F9B2C-A20F-904C-BB2F-07BA253DF0F1}" type="pres">
      <dgm:prSet presAssocID="{2839456E-318C-9C49-BD3E-6FF66E6E394E}" presName="node" presStyleLbl="node1" presStyleIdx="0" presStyleCnt="11" custScaleX="92452">
        <dgm:presLayoutVars>
          <dgm:bulletEnabled val="1"/>
        </dgm:presLayoutVars>
      </dgm:prSet>
      <dgm:spPr/>
      <dgm:t>
        <a:bodyPr/>
        <a:lstStyle/>
        <a:p>
          <a:endParaRPr lang="en-US"/>
        </a:p>
      </dgm:t>
    </dgm:pt>
    <dgm:pt modelId="{A63B4877-C77F-8C45-BBF1-506AF306D5A0}" type="pres">
      <dgm:prSet presAssocID="{2A2DD7C1-1B68-8948-8D0D-02BCF694A241}" presName="sibTrans" presStyleCnt="0"/>
      <dgm:spPr/>
      <dgm:t>
        <a:bodyPr/>
        <a:lstStyle/>
        <a:p>
          <a:endParaRPr lang="en-US"/>
        </a:p>
      </dgm:t>
    </dgm:pt>
    <dgm:pt modelId="{DBDE4EB0-6119-0E48-86F5-1F8940575559}" type="pres">
      <dgm:prSet presAssocID="{69AC860E-2222-CA4C-8F62-198747C73703}" presName="node" presStyleLbl="node1" presStyleIdx="1" presStyleCnt="11">
        <dgm:presLayoutVars>
          <dgm:bulletEnabled val="1"/>
        </dgm:presLayoutVars>
      </dgm:prSet>
      <dgm:spPr/>
      <dgm:t>
        <a:bodyPr/>
        <a:lstStyle/>
        <a:p>
          <a:endParaRPr lang="en-US"/>
        </a:p>
      </dgm:t>
    </dgm:pt>
    <dgm:pt modelId="{A05C5C46-2213-5441-89F7-D4421CD47372}" type="pres">
      <dgm:prSet presAssocID="{F7EED5E5-DFDD-744A-8CBA-CC958074AB3A}" presName="sibTrans" presStyleCnt="0"/>
      <dgm:spPr/>
      <dgm:t>
        <a:bodyPr/>
        <a:lstStyle/>
        <a:p>
          <a:endParaRPr lang="en-US"/>
        </a:p>
      </dgm:t>
    </dgm:pt>
    <dgm:pt modelId="{8A22497D-D905-0148-A0AA-DF796CC57828}" type="pres">
      <dgm:prSet presAssocID="{C5F1579E-D34E-5640-A6F3-57AB18976100}" presName="node" presStyleLbl="node1" presStyleIdx="2" presStyleCnt="11">
        <dgm:presLayoutVars>
          <dgm:bulletEnabled val="1"/>
        </dgm:presLayoutVars>
      </dgm:prSet>
      <dgm:spPr/>
      <dgm:t>
        <a:bodyPr/>
        <a:lstStyle/>
        <a:p>
          <a:endParaRPr lang="en-US"/>
        </a:p>
      </dgm:t>
    </dgm:pt>
    <dgm:pt modelId="{8CA49F04-B0FA-6C47-A761-B7F6791120A1}" type="pres">
      <dgm:prSet presAssocID="{4F85830D-925D-3042-8DF0-55156FA4B4D5}" presName="sibTrans" presStyleCnt="0"/>
      <dgm:spPr/>
      <dgm:t>
        <a:bodyPr/>
        <a:lstStyle/>
        <a:p>
          <a:endParaRPr lang="en-US"/>
        </a:p>
      </dgm:t>
    </dgm:pt>
    <dgm:pt modelId="{4F4FF2BF-8A7C-804D-8A20-AB700E2B9416}" type="pres">
      <dgm:prSet presAssocID="{5C76EE22-2D48-2D4F-BD5A-F86AC99FBF01}" presName="node" presStyleLbl="node1" presStyleIdx="3" presStyleCnt="11">
        <dgm:presLayoutVars>
          <dgm:bulletEnabled val="1"/>
        </dgm:presLayoutVars>
      </dgm:prSet>
      <dgm:spPr/>
      <dgm:t>
        <a:bodyPr/>
        <a:lstStyle/>
        <a:p>
          <a:endParaRPr lang="en-US"/>
        </a:p>
      </dgm:t>
    </dgm:pt>
    <dgm:pt modelId="{295EC94C-0579-DA43-B013-C823880260DF}" type="pres">
      <dgm:prSet presAssocID="{5DE6DBD6-73D7-8E49-AD6A-642CC0C54B3B}" presName="sibTrans" presStyleCnt="0"/>
      <dgm:spPr/>
      <dgm:t>
        <a:bodyPr/>
        <a:lstStyle/>
        <a:p>
          <a:endParaRPr lang="en-US"/>
        </a:p>
      </dgm:t>
    </dgm:pt>
    <dgm:pt modelId="{BF839CF8-A261-2F4D-8CDC-D99FA5C11781}" type="pres">
      <dgm:prSet presAssocID="{749AECBA-93E9-374B-9499-3F7CF180D458}" presName="node" presStyleLbl="node1" presStyleIdx="4" presStyleCnt="11" custLinFactX="112552" custLinFactY="38854" custLinFactNeighborX="200000" custLinFactNeighborY="100000">
        <dgm:presLayoutVars>
          <dgm:bulletEnabled val="1"/>
        </dgm:presLayoutVars>
      </dgm:prSet>
      <dgm:spPr/>
      <dgm:t>
        <a:bodyPr/>
        <a:lstStyle/>
        <a:p>
          <a:endParaRPr lang="en-US"/>
        </a:p>
      </dgm:t>
    </dgm:pt>
    <dgm:pt modelId="{568F4A33-5F08-6E4B-B138-82C399E641CD}" type="pres">
      <dgm:prSet presAssocID="{8C5C9EEC-4661-0C4C-8DD4-DA554DF3BF9C}" presName="sibTrans" presStyleCnt="0"/>
      <dgm:spPr/>
      <dgm:t>
        <a:bodyPr/>
        <a:lstStyle/>
        <a:p>
          <a:endParaRPr lang="en-US"/>
        </a:p>
      </dgm:t>
    </dgm:pt>
    <dgm:pt modelId="{206A38FD-B9BD-404D-8F24-2F0D550EFB3A}" type="pres">
      <dgm:prSet presAssocID="{98FD7575-67F6-A442-9BAB-8D04B96099EA}" presName="node" presStyleLbl="node1" presStyleIdx="5" presStyleCnt="11" custScaleX="67149" custLinFactX="-4567" custLinFactNeighborX="-100000" custLinFactNeighborY="-11438">
        <dgm:presLayoutVars>
          <dgm:bulletEnabled val="1"/>
        </dgm:presLayoutVars>
      </dgm:prSet>
      <dgm:spPr/>
      <dgm:t>
        <a:bodyPr/>
        <a:lstStyle/>
        <a:p>
          <a:endParaRPr lang="en-US"/>
        </a:p>
      </dgm:t>
    </dgm:pt>
    <dgm:pt modelId="{8C2B89FE-16C9-414C-AEAA-19BB518BA361}" type="pres">
      <dgm:prSet presAssocID="{0064973A-5C1A-E342-A403-978F36806E79}" presName="sibTrans" presStyleCnt="0"/>
      <dgm:spPr/>
      <dgm:t>
        <a:bodyPr/>
        <a:lstStyle/>
        <a:p>
          <a:endParaRPr lang="en-US"/>
        </a:p>
      </dgm:t>
    </dgm:pt>
    <dgm:pt modelId="{DCA33402-5CC2-B449-8445-E99B375BE8CE}" type="pres">
      <dgm:prSet presAssocID="{D75BF91F-7906-634D-8372-2306A0311EF1}" presName="node" presStyleLbl="node1" presStyleIdx="6" presStyleCnt="11" custScaleX="96670" custScaleY="120311" custLinFactX="-13417" custLinFactNeighborX="-100000" custLinFactNeighborY="-5488">
        <dgm:presLayoutVars>
          <dgm:bulletEnabled val="1"/>
        </dgm:presLayoutVars>
      </dgm:prSet>
      <dgm:spPr/>
      <dgm:t>
        <a:bodyPr/>
        <a:lstStyle/>
        <a:p>
          <a:endParaRPr lang="en-US"/>
        </a:p>
      </dgm:t>
    </dgm:pt>
    <dgm:pt modelId="{2F923C46-4EEC-BB45-B681-3C301BAFA7F6}" type="pres">
      <dgm:prSet presAssocID="{51BD6E22-06CA-5047-A81E-5FDCA8F5D37D}" presName="sibTrans" presStyleCnt="0"/>
      <dgm:spPr/>
      <dgm:t>
        <a:bodyPr/>
        <a:lstStyle/>
        <a:p>
          <a:endParaRPr lang="en-US"/>
        </a:p>
      </dgm:t>
    </dgm:pt>
    <dgm:pt modelId="{A39A6BA1-70A1-C64D-A061-C4AA5A371706}" type="pres">
      <dgm:prSet presAssocID="{C8BBB1C0-CB62-0741-BED7-ACB2C0A624D2}" presName="node" presStyleLbl="node1" presStyleIdx="7" presStyleCnt="11" custScaleX="75601" custScaleY="104196" custLinFactNeighborX="-93006" custLinFactNeighborY="3058">
        <dgm:presLayoutVars>
          <dgm:bulletEnabled val="1"/>
        </dgm:presLayoutVars>
      </dgm:prSet>
      <dgm:spPr/>
      <dgm:t>
        <a:bodyPr/>
        <a:lstStyle/>
        <a:p>
          <a:endParaRPr lang="en-US"/>
        </a:p>
      </dgm:t>
    </dgm:pt>
    <dgm:pt modelId="{1A8B2939-6F4F-0B45-96B4-33D77B582892}" type="pres">
      <dgm:prSet presAssocID="{95A1D13C-7A29-8240-B7E6-99259E462C4A}" presName="sibTrans" presStyleCnt="0"/>
      <dgm:spPr/>
      <dgm:t>
        <a:bodyPr/>
        <a:lstStyle/>
        <a:p>
          <a:endParaRPr lang="en-US"/>
        </a:p>
      </dgm:t>
    </dgm:pt>
    <dgm:pt modelId="{971FC7CB-0888-3848-8790-FD24ADEDB26C}" type="pres">
      <dgm:prSet presAssocID="{2ABC2D18-745B-2742-BBF9-C2C597D94A0F}" presName="node" presStyleLbl="node1" presStyleIdx="8" presStyleCnt="11" custLinFactX="100000" custLinFactY="-28033" custLinFactNeighborX="161663" custLinFactNeighborY="-100000">
        <dgm:presLayoutVars>
          <dgm:bulletEnabled val="1"/>
        </dgm:presLayoutVars>
      </dgm:prSet>
      <dgm:spPr/>
      <dgm:t>
        <a:bodyPr/>
        <a:lstStyle/>
        <a:p>
          <a:endParaRPr lang="en-US"/>
        </a:p>
      </dgm:t>
    </dgm:pt>
    <dgm:pt modelId="{CC95E439-5F57-EE4F-A2D6-DA3C9727EBD0}" type="pres">
      <dgm:prSet presAssocID="{F94FC9DD-BCF4-7E4D-97E3-C3AEC1C3E449}" presName="sibTrans" presStyleCnt="0"/>
      <dgm:spPr/>
      <dgm:t>
        <a:bodyPr/>
        <a:lstStyle/>
        <a:p>
          <a:endParaRPr lang="en-US"/>
        </a:p>
      </dgm:t>
    </dgm:pt>
    <dgm:pt modelId="{CF98CACE-2048-164A-9AC9-7AE1CFE7D37B}" type="pres">
      <dgm:prSet presAssocID="{CFA34232-AFAE-C14A-86CE-BA1015178FF3}" presName="node" presStyleLbl="node1" presStyleIdx="9" presStyleCnt="11" custLinFactX="-36059" custLinFactNeighborX="-100000" custLinFactNeighborY="11990">
        <dgm:presLayoutVars>
          <dgm:bulletEnabled val="1"/>
        </dgm:presLayoutVars>
      </dgm:prSet>
      <dgm:spPr/>
      <dgm:t>
        <a:bodyPr/>
        <a:lstStyle/>
        <a:p>
          <a:endParaRPr lang="en-US"/>
        </a:p>
      </dgm:t>
    </dgm:pt>
    <dgm:pt modelId="{9F0622D6-962E-4288-8967-F152037A9508}" type="pres">
      <dgm:prSet presAssocID="{C4A8F31B-2E02-9E41-8B85-1EA39AE18B01}" presName="sibTrans" presStyleCnt="0"/>
      <dgm:spPr/>
    </dgm:pt>
    <dgm:pt modelId="{2DAF6322-D16A-4C4E-8AD4-C6E5A795FDAE}" type="pres">
      <dgm:prSet presAssocID="{8DFB0FAE-8158-4496-A077-4EB1D8977D2F}" presName="node" presStyleLbl="node1" presStyleIdx="10" presStyleCnt="11" custLinFactX="-5472" custLinFactNeighborX="-100000" custLinFactNeighborY="11990">
        <dgm:presLayoutVars>
          <dgm:bulletEnabled val="1"/>
        </dgm:presLayoutVars>
      </dgm:prSet>
      <dgm:spPr/>
      <dgm:t>
        <a:bodyPr/>
        <a:lstStyle/>
        <a:p>
          <a:endParaRPr lang="en-US"/>
        </a:p>
      </dgm:t>
    </dgm:pt>
  </dgm:ptLst>
  <dgm:cxnLst>
    <dgm:cxn modelId="{6488A0DC-42B4-7446-999E-6E4246D0D820}" srcId="{2765DA2D-FE3C-2E47-ABF8-0EFAD41664B4}" destId="{2839456E-318C-9C49-BD3E-6FF66E6E394E}" srcOrd="0" destOrd="0" parTransId="{8929BB06-86B8-6B4E-A3E0-4F5DF1CED742}" sibTransId="{2A2DD7C1-1B68-8948-8D0D-02BCF694A241}"/>
    <dgm:cxn modelId="{1A998AB9-F349-E442-B553-043534489F1E}" srcId="{2765DA2D-FE3C-2E47-ABF8-0EFAD41664B4}" destId="{D75BF91F-7906-634D-8372-2306A0311EF1}" srcOrd="6" destOrd="0" parTransId="{890A0B04-1E73-6749-8D54-10775793DD1D}" sibTransId="{51BD6E22-06CA-5047-A81E-5FDCA8F5D37D}"/>
    <dgm:cxn modelId="{CC1776DC-FF4A-4060-9047-840D39A59C8D}" type="presOf" srcId="{69AC860E-2222-CA4C-8F62-198747C73703}" destId="{DBDE4EB0-6119-0E48-86F5-1F8940575559}" srcOrd="0" destOrd="0" presId="urn:microsoft.com/office/officeart/2005/8/layout/default#1"/>
    <dgm:cxn modelId="{6A0FC63D-F15F-4B92-AD3C-25A8CC57DAAE}" type="presOf" srcId="{CFA34232-AFAE-C14A-86CE-BA1015178FF3}" destId="{CF98CACE-2048-164A-9AC9-7AE1CFE7D37B}" srcOrd="0" destOrd="0" presId="urn:microsoft.com/office/officeart/2005/8/layout/default#1"/>
    <dgm:cxn modelId="{40023F14-D623-5442-B60F-980E23F3FF0C}" srcId="{2765DA2D-FE3C-2E47-ABF8-0EFAD41664B4}" destId="{98FD7575-67F6-A442-9BAB-8D04B96099EA}" srcOrd="5" destOrd="0" parTransId="{28711A6F-C597-1C46-937C-0CE530D5264E}" sibTransId="{0064973A-5C1A-E342-A403-978F36806E79}"/>
    <dgm:cxn modelId="{4F95FD26-A1A9-477B-9B96-E7616B67B624}" type="presOf" srcId="{2839456E-318C-9C49-BD3E-6FF66E6E394E}" destId="{671F9B2C-A20F-904C-BB2F-07BA253DF0F1}" srcOrd="0" destOrd="0" presId="urn:microsoft.com/office/officeart/2005/8/layout/default#1"/>
    <dgm:cxn modelId="{1DE82EFC-EBB9-4C22-BE73-1803A7E7E4DF}" type="presOf" srcId="{5C76EE22-2D48-2D4F-BD5A-F86AC99FBF01}" destId="{4F4FF2BF-8A7C-804D-8A20-AB700E2B9416}" srcOrd="0" destOrd="0" presId="urn:microsoft.com/office/officeart/2005/8/layout/default#1"/>
    <dgm:cxn modelId="{D71EC323-26AF-9244-AC6F-FB4D66E956F1}" srcId="{2765DA2D-FE3C-2E47-ABF8-0EFAD41664B4}" destId="{749AECBA-93E9-374B-9499-3F7CF180D458}" srcOrd="4" destOrd="0" parTransId="{204D952E-FCE2-4547-8B4C-9494C72124ED}" sibTransId="{8C5C9EEC-4661-0C4C-8DD4-DA554DF3BF9C}"/>
    <dgm:cxn modelId="{E7932B10-F2F2-4D5E-97F4-4E16919BEA3A}" type="presOf" srcId="{2ABC2D18-745B-2742-BBF9-C2C597D94A0F}" destId="{971FC7CB-0888-3848-8790-FD24ADEDB26C}" srcOrd="0" destOrd="0" presId="urn:microsoft.com/office/officeart/2005/8/layout/default#1"/>
    <dgm:cxn modelId="{5E66D93E-513F-45EB-AA5F-DA0D5C466BE9}" type="presOf" srcId="{749AECBA-93E9-374B-9499-3F7CF180D458}" destId="{BF839CF8-A261-2F4D-8CDC-D99FA5C11781}" srcOrd="0" destOrd="0" presId="urn:microsoft.com/office/officeart/2005/8/layout/default#1"/>
    <dgm:cxn modelId="{266608A9-005C-414C-B73D-E4578D1EABFD}" type="presOf" srcId="{C5F1579E-D34E-5640-A6F3-57AB18976100}" destId="{8A22497D-D905-0148-A0AA-DF796CC57828}" srcOrd="0" destOrd="0" presId="urn:microsoft.com/office/officeart/2005/8/layout/default#1"/>
    <dgm:cxn modelId="{ED27AC93-A309-8B42-A3D8-DA714502570E}" srcId="{2765DA2D-FE3C-2E47-ABF8-0EFAD41664B4}" destId="{C8BBB1C0-CB62-0741-BED7-ACB2C0A624D2}" srcOrd="7" destOrd="0" parTransId="{1C266876-A812-5F48-B770-EBA4C0F39346}" sibTransId="{95A1D13C-7A29-8240-B7E6-99259E462C4A}"/>
    <dgm:cxn modelId="{F1504B33-D628-DC4B-9435-2B6F2F1E43B7}" srcId="{2765DA2D-FE3C-2E47-ABF8-0EFAD41664B4}" destId="{CFA34232-AFAE-C14A-86CE-BA1015178FF3}" srcOrd="9" destOrd="0" parTransId="{9875FCF4-107B-5F45-9B1D-A48F0E35E418}" sibTransId="{C4A8F31B-2E02-9E41-8B85-1EA39AE18B01}"/>
    <dgm:cxn modelId="{85119F60-EFED-4767-9A9B-E1DD85214C7C}" type="presOf" srcId="{98FD7575-67F6-A442-9BAB-8D04B96099EA}" destId="{206A38FD-B9BD-404D-8F24-2F0D550EFB3A}" srcOrd="0" destOrd="0" presId="urn:microsoft.com/office/officeart/2005/8/layout/default#1"/>
    <dgm:cxn modelId="{08255487-DBE0-6343-BAD9-4F1C9E34E3D9}" srcId="{2765DA2D-FE3C-2E47-ABF8-0EFAD41664B4}" destId="{2ABC2D18-745B-2742-BBF9-C2C597D94A0F}" srcOrd="8" destOrd="0" parTransId="{71232290-302F-E64F-BDDB-0371FD345E35}" sibTransId="{F94FC9DD-BCF4-7E4D-97E3-C3AEC1C3E449}"/>
    <dgm:cxn modelId="{92BBFF84-740E-7047-BB99-FADD7FA45D84}" srcId="{2765DA2D-FE3C-2E47-ABF8-0EFAD41664B4}" destId="{C5F1579E-D34E-5640-A6F3-57AB18976100}" srcOrd="2" destOrd="0" parTransId="{6C91CDB2-8E41-2D40-9ADC-8E0E8C832DD3}" sibTransId="{4F85830D-925D-3042-8DF0-55156FA4B4D5}"/>
    <dgm:cxn modelId="{ED161468-B2FC-4714-9C1A-40EC75ED38A0}" type="presOf" srcId="{2765DA2D-FE3C-2E47-ABF8-0EFAD41664B4}" destId="{C3002466-1E65-9E48-A531-D5F957471352}" srcOrd="0" destOrd="0" presId="urn:microsoft.com/office/officeart/2005/8/layout/default#1"/>
    <dgm:cxn modelId="{A3D593F0-A6C4-4516-9F70-0713873A4F9F}" type="presOf" srcId="{8DFB0FAE-8158-4496-A077-4EB1D8977D2F}" destId="{2DAF6322-D16A-4C4E-8AD4-C6E5A795FDAE}" srcOrd="0" destOrd="0" presId="urn:microsoft.com/office/officeart/2005/8/layout/default#1"/>
    <dgm:cxn modelId="{C6214C94-4128-4082-B399-8A2F2734528E}" type="presOf" srcId="{C8BBB1C0-CB62-0741-BED7-ACB2C0A624D2}" destId="{A39A6BA1-70A1-C64D-A061-C4AA5A371706}" srcOrd="0" destOrd="0" presId="urn:microsoft.com/office/officeart/2005/8/layout/default#1"/>
    <dgm:cxn modelId="{75550E91-7A13-684C-9274-D3F0E4B6D90C}" srcId="{2765DA2D-FE3C-2E47-ABF8-0EFAD41664B4}" destId="{5C76EE22-2D48-2D4F-BD5A-F86AC99FBF01}" srcOrd="3" destOrd="0" parTransId="{E9221FF9-C99D-DC44-B126-28CA79A9B2BB}" sibTransId="{5DE6DBD6-73D7-8E49-AD6A-642CC0C54B3B}"/>
    <dgm:cxn modelId="{D38B5274-237F-7347-9DEE-460C7D069E90}" srcId="{2765DA2D-FE3C-2E47-ABF8-0EFAD41664B4}" destId="{69AC860E-2222-CA4C-8F62-198747C73703}" srcOrd="1" destOrd="0" parTransId="{E3D3A545-A557-A043-9E1A-1D325A929872}" sibTransId="{F7EED5E5-DFDD-744A-8CBA-CC958074AB3A}"/>
    <dgm:cxn modelId="{C92EC7C9-9395-4B26-BBFE-DE17F0C5F834}" srcId="{2765DA2D-FE3C-2E47-ABF8-0EFAD41664B4}" destId="{8DFB0FAE-8158-4496-A077-4EB1D8977D2F}" srcOrd="10" destOrd="0" parTransId="{7A2055DA-BAFB-41E1-B320-0FC4D1F8195D}" sibTransId="{1114FAAB-B2FF-4948-8534-A3AD2B91101E}"/>
    <dgm:cxn modelId="{11F6E9E0-76A2-42ED-A584-306614C9371F}" type="presOf" srcId="{D75BF91F-7906-634D-8372-2306A0311EF1}" destId="{DCA33402-5CC2-B449-8445-E99B375BE8CE}" srcOrd="0" destOrd="0" presId="urn:microsoft.com/office/officeart/2005/8/layout/default#1"/>
    <dgm:cxn modelId="{EC928EF2-208A-4678-B63C-FB64D308DADC}" type="presParOf" srcId="{C3002466-1E65-9E48-A531-D5F957471352}" destId="{671F9B2C-A20F-904C-BB2F-07BA253DF0F1}" srcOrd="0" destOrd="0" presId="urn:microsoft.com/office/officeart/2005/8/layout/default#1"/>
    <dgm:cxn modelId="{7666CAE6-3E5A-4791-8424-539E017DB077}" type="presParOf" srcId="{C3002466-1E65-9E48-A531-D5F957471352}" destId="{A63B4877-C77F-8C45-BBF1-506AF306D5A0}" srcOrd="1" destOrd="0" presId="urn:microsoft.com/office/officeart/2005/8/layout/default#1"/>
    <dgm:cxn modelId="{A0B2C185-7817-4FAF-9B71-33C718157B3B}" type="presParOf" srcId="{C3002466-1E65-9E48-A531-D5F957471352}" destId="{DBDE4EB0-6119-0E48-86F5-1F8940575559}" srcOrd="2" destOrd="0" presId="urn:microsoft.com/office/officeart/2005/8/layout/default#1"/>
    <dgm:cxn modelId="{B8AD09FC-030D-4459-9D3D-F20EC8866E24}" type="presParOf" srcId="{C3002466-1E65-9E48-A531-D5F957471352}" destId="{A05C5C46-2213-5441-89F7-D4421CD47372}" srcOrd="3" destOrd="0" presId="urn:microsoft.com/office/officeart/2005/8/layout/default#1"/>
    <dgm:cxn modelId="{8DD3A202-771A-4969-8245-76077E7EC093}" type="presParOf" srcId="{C3002466-1E65-9E48-A531-D5F957471352}" destId="{8A22497D-D905-0148-A0AA-DF796CC57828}" srcOrd="4" destOrd="0" presId="urn:microsoft.com/office/officeart/2005/8/layout/default#1"/>
    <dgm:cxn modelId="{69ED357A-9B97-48C3-9670-15192374F0E2}" type="presParOf" srcId="{C3002466-1E65-9E48-A531-D5F957471352}" destId="{8CA49F04-B0FA-6C47-A761-B7F6791120A1}" srcOrd="5" destOrd="0" presId="urn:microsoft.com/office/officeart/2005/8/layout/default#1"/>
    <dgm:cxn modelId="{DB75095F-077D-4E7E-98FA-B4E008D9BBCF}" type="presParOf" srcId="{C3002466-1E65-9E48-A531-D5F957471352}" destId="{4F4FF2BF-8A7C-804D-8A20-AB700E2B9416}" srcOrd="6" destOrd="0" presId="urn:microsoft.com/office/officeart/2005/8/layout/default#1"/>
    <dgm:cxn modelId="{F029BAF4-36D6-4CB5-8D9A-CD95E4DD6E43}" type="presParOf" srcId="{C3002466-1E65-9E48-A531-D5F957471352}" destId="{295EC94C-0579-DA43-B013-C823880260DF}" srcOrd="7" destOrd="0" presId="urn:microsoft.com/office/officeart/2005/8/layout/default#1"/>
    <dgm:cxn modelId="{5A88083E-4820-4F4B-B5D5-6A4367911C18}" type="presParOf" srcId="{C3002466-1E65-9E48-A531-D5F957471352}" destId="{BF839CF8-A261-2F4D-8CDC-D99FA5C11781}" srcOrd="8" destOrd="0" presId="urn:microsoft.com/office/officeart/2005/8/layout/default#1"/>
    <dgm:cxn modelId="{C9DA2141-F1EA-448C-BD03-BF5F90995473}" type="presParOf" srcId="{C3002466-1E65-9E48-A531-D5F957471352}" destId="{568F4A33-5F08-6E4B-B138-82C399E641CD}" srcOrd="9" destOrd="0" presId="urn:microsoft.com/office/officeart/2005/8/layout/default#1"/>
    <dgm:cxn modelId="{FCD67E42-D6AC-4D30-B957-222FDE9098B0}" type="presParOf" srcId="{C3002466-1E65-9E48-A531-D5F957471352}" destId="{206A38FD-B9BD-404D-8F24-2F0D550EFB3A}" srcOrd="10" destOrd="0" presId="urn:microsoft.com/office/officeart/2005/8/layout/default#1"/>
    <dgm:cxn modelId="{2E0B87BF-2733-49BF-8E66-2630F89B7AE4}" type="presParOf" srcId="{C3002466-1E65-9E48-A531-D5F957471352}" destId="{8C2B89FE-16C9-414C-AEAA-19BB518BA361}" srcOrd="11" destOrd="0" presId="urn:microsoft.com/office/officeart/2005/8/layout/default#1"/>
    <dgm:cxn modelId="{0CCA6DF9-02A1-4D51-B37B-59F3F3BE51FB}" type="presParOf" srcId="{C3002466-1E65-9E48-A531-D5F957471352}" destId="{DCA33402-5CC2-B449-8445-E99B375BE8CE}" srcOrd="12" destOrd="0" presId="urn:microsoft.com/office/officeart/2005/8/layout/default#1"/>
    <dgm:cxn modelId="{54BEDA59-815E-444F-A421-5A6D329DB769}" type="presParOf" srcId="{C3002466-1E65-9E48-A531-D5F957471352}" destId="{2F923C46-4EEC-BB45-B681-3C301BAFA7F6}" srcOrd="13" destOrd="0" presId="urn:microsoft.com/office/officeart/2005/8/layout/default#1"/>
    <dgm:cxn modelId="{5C552239-9CD9-47B9-8999-B1708CF46E9F}" type="presParOf" srcId="{C3002466-1E65-9E48-A531-D5F957471352}" destId="{A39A6BA1-70A1-C64D-A061-C4AA5A371706}" srcOrd="14" destOrd="0" presId="urn:microsoft.com/office/officeart/2005/8/layout/default#1"/>
    <dgm:cxn modelId="{85456B33-ED22-44F5-8407-6857657A6CBB}" type="presParOf" srcId="{C3002466-1E65-9E48-A531-D5F957471352}" destId="{1A8B2939-6F4F-0B45-96B4-33D77B582892}" srcOrd="15" destOrd="0" presId="urn:microsoft.com/office/officeart/2005/8/layout/default#1"/>
    <dgm:cxn modelId="{47B083DF-498A-4E12-BAB7-05F23D92CED6}" type="presParOf" srcId="{C3002466-1E65-9E48-A531-D5F957471352}" destId="{971FC7CB-0888-3848-8790-FD24ADEDB26C}" srcOrd="16" destOrd="0" presId="urn:microsoft.com/office/officeart/2005/8/layout/default#1"/>
    <dgm:cxn modelId="{BA2637B9-BC06-4741-9AAD-01E79B3BE4A5}" type="presParOf" srcId="{C3002466-1E65-9E48-A531-D5F957471352}" destId="{CC95E439-5F57-EE4F-A2D6-DA3C9727EBD0}" srcOrd="17" destOrd="0" presId="urn:microsoft.com/office/officeart/2005/8/layout/default#1"/>
    <dgm:cxn modelId="{44EEBCA8-0CE8-4D50-A34A-94F3BB3861CF}" type="presParOf" srcId="{C3002466-1E65-9E48-A531-D5F957471352}" destId="{CF98CACE-2048-164A-9AC9-7AE1CFE7D37B}" srcOrd="18" destOrd="0" presId="urn:microsoft.com/office/officeart/2005/8/layout/default#1"/>
    <dgm:cxn modelId="{56E06581-9426-4B02-B1A8-DE38D70B50A1}" type="presParOf" srcId="{C3002466-1E65-9E48-A531-D5F957471352}" destId="{9F0622D6-962E-4288-8967-F152037A9508}" srcOrd="19" destOrd="0" presId="urn:microsoft.com/office/officeart/2005/8/layout/default#1"/>
    <dgm:cxn modelId="{8748B890-088B-44B3-AC0E-FC20FBF2A895}" type="presParOf" srcId="{C3002466-1E65-9E48-A531-D5F957471352}" destId="{2DAF6322-D16A-4C4E-8AD4-C6E5A795FDAE}" srcOrd="2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84D2D622-FE3A-3747-B74A-F5CE6ABF38DF}" type="doc">
      <dgm:prSet loTypeId="urn:microsoft.com/office/officeart/2005/8/layout/gear1" loCatId="" qsTypeId="urn:microsoft.com/office/officeart/2005/8/quickstyle/3D5" qsCatId="3D" csTypeId="urn:microsoft.com/office/officeart/2005/8/colors/accent2_4" csCatId="accent2" phldr="1"/>
      <dgm:spPr/>
      <dgm:t>
        <a:bodyPr/>
        <a:lstStyle/>
        <a:p>
          <a:endParaRPr lang="en-US"/>
        </a:p>
      </dgm:t>
    </dgm:pt>
    <dgm:pt modelId="{134AEDB2-BBBE-6D4B-9512-9F4EF3805A16}">
      <dgm:prSet custT="1"/>
      <dgm:spPr/>
      <dgm:t>
        <a:bodyPr/>
        <a:lstStyle/>
        <a:p>
          <a:pPr rtl="0"/>
          <a:r>
            <a:rPr lang="en-US" sz="2800" b="1" dirty="0" smtClean="0">
              <a:solidFill>
                <a:srgbClr val="FFFF00"/>
              </a:solidFill>
              <a:latin typeface="Calibri"/>
              <a:cs typeface="Calibri"/>
            </a:rPr>
            <a:t>Official vehicles cannot be used for electioneering work. ‘Official Vehicles’ include all vehicles belonging to the Governments. </a:t>
          </a:r>
          <a:endParaRPr lang="en-US" sz="2800" b="1" dirty="0">
            <a:solidFill>
              <a:srgbClr val="FFFFFF"/>
            </a:solidFill>
            <a:latin typeface="Calibri"/>
            <a:cs typeface="Calibri"/>
          </a:endParaRPr>
        </a:p>
      </dgm:t>
    </dgm:pt>
    <dgm:pt modelId="{1908825F-43E8-F94F-B2F5-2C968ABC2AA6}" type="parTrans" cxnId="{5246B65E-2FE0-4C4C-8374-BB05FCB35D66}">
      <dgm:prSet/>
      <dgm:spPr/>
      <dgm:t>
        <a:bodyPr/>
        <a:lstStyle/>
        <a:p>
          <a:endParaRPr lang="en-US" b="1">
            <a:solidFill>
              <a:srgbClr val="FFFF00"/>
            </a:solidFill>
            <a:latin typeface="Calibri"/>
            <a:cs typeface="Calibri"/>
          </a:endParaRPr>
        </a:p>
      </dgm:t>
    </dgm:pt>
    <dgm:pt modelId="{1CCEB29F-59F9-C243-B161-661951C147C4}" type="sibTrans" cxnId="{5246B65E-2FE0-4C4C-8374-BB05FCB35D66}">
      <dgm:prSet/>
      <dgm:spPr/>
      <dgm:t>
        <a:bodyPr/>
        <a:lstStyle/>
        <a:p>
          <a:endParaRPr lang="en-US" b="1">
            <a:solidFill>
              <a:srgbClr val="FFFF00"/>
            </a:solidFill>
            <a:latin typeface="Calibri"/>
            <a:cs typeface="Calibri"/>
          </a:endParaRPr>
        </a:p>
      </dgm:t>
    </dgm:pt>
    <dgm:pt modelId="{D3F72041-ACA6-304E-96C8-FBC2E6B30A0D}" type="pres">
      <dgm:prSet presAssocID="{84D2D622-FE3A-3747-B74A-F5CE6ABF38DF}" presName="composite" presStyleCnt="0">
        <dgm:presLayoutVars>
          <dgm:chMax val="3"/>
          <dgm:animLvl val="lvl"/>
          <dgm:resizeHandles val="exact"/>
        </dgm:presLayoutVars>
      </dgm:prSet>
      <dgm:spPr/>
      <dgm:t>
        <a:bodyPr/>
        <a:lstStyle/>
        <a:p>
          <a:endParaRPr lang="en-US"/>
        </a:p>
      </dgm:t>
    </dgm:pt>
    <dgm:pt modelId="{9671526B-5C74-BE4F-8130-268394E02450}" type="pres">
      <dgm:prSet presAssocID="{134AEDB2-BBBE-6D4B-9512-9F4EF3805A16}" presName="gear1" presStyleLbl="node1" presStyleIdx="0" presStyleCnt="1" custScaleX="208258" custScaleY="181818">
        <dgm:presLayoutVars>
          <dgm:chMax val="1"/>
          <dgm:bulletEnabled val="1"/>
        </dgm:presLayoutVars>
      </dgm:prSet>
      <dgm:spPr/>
      <dgm:t>
        <a:bodyPr/>
        <a:lstStyle/>
        <a:p>
          <a:endParaRPr lang="en-US"/>
        </a:p>
      </dgm:t>
    </dgm:pt>
    <dgm:pt modelId="{227082CF-4B11-4345-848B-14B751B1964D}" type="pres">
      <dgm:prSet presAssocID="{134AEDB2-BBBE-6D4B-9512-9F4EF3805A16}" presName="gear1srcNode" presStyleLbl="node1" presStyleIdx="0" presStyleCnt="1"/>
      <dgm:spPr/>
      <dgm:t>
        <a:bodyPr/>
        <a:lstStyle/>
        <a:p>
          <a:endParaRPr lang="en-US"/>
        </a:p>
      </dgm:t>
    </dgm:pt>
    <dgm:pt modelId="{8CEBAD78-76B8-FB40-9A8B-BC25A7C994A9}" type="pres">
      <dgm:prSet presAssocID="{134AEDB2-BBBE-6D4B-9512-9F4EF3805A16}" presName="gear1dstNode" presStyleLbl="node1" presStyleIdx="0" presStyleCnt="1"/>
      <dgm:spPr/>
      <dgm:t>
        <a:bodyPr/>
        <a:lstStyle/>
        <a:p>
          <a:endParaRPr lang="en-US"/>
        </a:p>
      </dgm:t>
    </dgm:pt>
    <dgm:pt modelId="{D385EF6D-4BA5-B749-A7CC-452241CFD79E}" type="pres">
      <dgm:prSet presAssocID="{1CCEB29F-59F9-C243-B161-661951C147C4}" presName="connector1" presStyleLbl="sibTrans2D1" presStyleIdx="0" presStyleCnt="1" custLinFactNeighborX="6223" custLinFactNeighborY="4992"/>
      <dgm:spPr/>
      <dgm:t>
        <a:bodyPr/>
        <a:lstStyle/>
        <a:p>
          <a:endParaRPr lang="en-US"/>
        </a:p>
      </dgm:t>
    </dgm:pt>
  </dgm:ptLst>
  <dgm:cxnLst>
    <dgm:cxn modelId="{6E3BF081-C84E-8440-B609-50EC9828CDDC}" type="presOf" srcId="{134AEDB2-BBBE-6D4B-9512-9F4EF3805A16}" destId="{227082CF-4B11-4345-848B-14B751B1964D}" srcOrd="1" destOrd="0" presId="urn:microsoft.com/office/officeart/2005/8/layout/gear1"/>
    <dgm:cxn modelId="{5246B65E-2FE0-4C4C-8374-BB05FCB35D66}" srcId="{84D2D622-FE3A-3747-B74A-F5CE6ABF38DF}" destId="{134AEDB2-BBBE-6D4B-9512-9F4EF3805A16}" srcOrd="0" destOrd="0" parTransId="{1908825F-43E8-F94F-B2F5-2C968ABC2AA6}" sibTransId="{1CCEB29F-59F9-C243-B161-661951C147C4}"/>
    <dgm:cxn modelId="{62CC3E7C-E30F-294E-A67C-27F0912EDCC3}" type="presOf" srcId="{84D2D622-FE3A-3747-B74A-F5CE6ABF38DF}" destId="{D3F72041-ACA6-304E-96C8-FBC2E6B30A0D}" srcOrd="0" destOrd="0" presId="urn:microsoft.com/office/officeart/2005/8/layout/gear1"/>
    <dgm:cxn modelId="{B4D9F331-6F60-B04C-96C8-D922EFFB7127}" type="presOf" srcId="{134AEDB2-BBBE-6D4B-9512-9F4EF3805A16}" destId="{9671526B-5C74-BE4F-8130-268394E02450}" srcOrd="0" destOrd="0" presId="urn:microsoft.com/office/officeart/2005/8/layout/gear1"/>
    <dgm:cxn modelId="{7FF905B9-F651-BC4B-82DC-70D980904811}" type="presOf" srcId="{1CCEB29F-59F9-C243-B161-661951C147C4}" destId="{D385EF6D-4BA5-B749-A7CC-452241CFD79E}" srcOrd="0" destOrd="0" presId="urn:microsoft.com/office/officeart/2005/8/layout/gear1"/>
    <dgm:cxn modelId="{C4197EFA-03AD-4E41-9E17-E3F9A86B441B}" type="presOf" srcId="{134AEDB2-BBBE-6D4B-9512-9F4EF3805A16}" destId="{8CEBAD78-76B8-FB40-9A8B-BC25A7C994A9}" srcOrd="2" destOrd="0" presId="urn:microsoft.com/office/officeart/2005/8/layout/gear1"/>
    <dgm:cxn modelId="{9492D301-A70B-8647-99EC-3E35210B371A}" type="presParOf" srcId="{D3F72041-ACA6-304E-96C8-FBC2E6B30A0D}" destId="{9671526B-5C74-BE4F-8130-268394E02450}" srcOrd="0" destOrd="0" presId="urn:microsoft.com/office/officeart/2005/8/layout/gear1"/>
    <dgm:cxn modelId="{41B54385-9AA8-E241-A758-096BAF852F79}" type="presParOf" srcId="{D3F72041-ACA6-304E-96C8-FBC2E6B30A0D}" destId="{227082CF-4B11-4345-848B-14B751B1964D}" srcOrd="1" destOrd="0" presId="urn:microsoft.com/office/officeart/2005/8/layout/gear1"/>
    <dgm:cxn modelId="{5F708E96-85F6-9A4F-87B4-66EF7FFA8ADD}" type="presParOf" srcId="{D3F72041-ACA6-304E-96C8-FBC2E6B30A0D}" destId="{8CEBAD78-76B8-FB40-9A8B-BC25A7C994A9}" srcOrd="2" destOrd="0" presId="urn:microsoft.com/office/officeart/2005/8/layout/gear1"/>
    <dgm:cxn modelId="{330B9BD4-FD14-C945-B37A-18A26D132B37}" type="presParOf" srcId="{D3F72041-ACA6-304E-96C8-FBC2E6B30A0D}" destId="{D385EF6D-4BA5-B749-A7CC-452241CFD79E}" srcOrd="3"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B73F4341-1862-2E4A-8222-CA52CC7B87AC}"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DDF6946D-8C3E-4E49-99EF-D7C6D0DD30EE}">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libri"/>
              <a:cs typeface="Calibri"/>
            </a:rPr>
            <a:t>In respect of persons covered by security, the use of State owned one bullet proof vehicle for the particular person (PP) will be permitted in all cases where the security agencies have prescribed such use. </a:t>
          </a:r>
          <a:endParaRPr lang="en-US" sz="2000" b="1" dirty="0">
            <a:solidFill>
              <a:srgbClr val="FFFFFF"/>
            </a:solidFill>
            <a:latin typeface="Calibri"/>
            <a:cs typeface="Calibri"/>
          </a:endParaRPr>
        </a:p>
      </dgm:t>
    </dgm:pt>
    <dgm:pt modelId="{7104CA66-6D9E-DC4F-BC8B-6DC29B62DAE2}" type="parTrans" cxnId="{5730FDB1-1601-FB41-89CB-6CA44D31E888}">
      <dgm:prSet/>
      <dgm:spPr/>
      <dgm:t>
        <a:bodyPr/>
        <a:lstStyle/>
        <a:p>
          <a:endParaRPr lang="en-US" sz="2000" b="1">
            <a:solidFill>
              <a:srgbClr val="000000"/>
            </a:solidFill>
            <a:latin typeface="Calibri"/>
            <a:cs typeface="Calibri"/>
          </a:endParaRPr>
        </a:p>
      </dgm:t>
    </dgm:pt>
    <dgm:pt modelId="{E62CAB9B-90E6-0741-81D6-6263C4682693}" type="sibTrans" cxnId="{5730FDB1-1601-FB41-89CB-6CA44D31E888}">
      <dgm:prSet/>
      <dgm:spPr/>
      <dgm:t>
        <a:bodyPr/>
        <a:lstStyle/>
        <a:p>
          <a:endParaRPr lang="en-US" sz="2000" b="1">
            <a:solidFill>
              <a:srgbClr val="000000"/>
            </a:solidFill>
            <a:latin typeface="Calibri"/>
            <a:cs typeface="Calibri"/>
          </a:endParaRPr>
        </a:p>
      </dgm:t>
    </dgm:pt>
    <dgm:pt modelId="{AF10855C-B857-BB4C-A3AE-6C77EA28BCB1}">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libri"/>
              <a:cs typeface="Calibri"/>
            </a:rPr>
            <a:t>The use of multiple cars in the name of stand-by should not be permitted unless so specifically prescribed by security authorities. </a:t>
          </a:r>
          <a:endParaRPr lang="en-US" sz="2000" b="1" dirty="0">
            <a:solidFill>
              <a:srgbClr val="FFFFFF"/>
            </a:solidFill>
            <a:latin typeface="Calibri"/>
            <a:cs typeface="Calibri"/>
          </a:endParaRPr>
        </a:p>
      </dgm:t>
    </dgm:pt>
    <dgm:pt modelId="{2688822B-1BF0-9746-9F4A-B095974C0E38}" type="parTrans" cxnId="{6A9EEE8B-692B-1645-BD09-5DC85FEFAF4B}">
      <dgm:prSet/>
      <dgm:spPr/>
      <dgm:t>
        <a:bodyPr/>
        <a:lstStyle/>
        <a:p>
          <a:endParaRPr lang="en-US" sz="2000" b="1">
            <a:solidFill>
              <a:srgbClr val="000000"/>
            </a:solidFill>
            <a:latin typeface="Calibri"/>
            <a:cs typeface="Calibri"/>
          </a:endParaRPr>
        </a:p>
      </dgm:t>
    </dgm:pt>
    <dgm:pt modelId="{CF88A113-AD3D-894C-9F79-8FD3C3990C56}" type="sibTrans" cxnId="{6A9EEE8B-692B-1645-BD09-5DC85FEFAF4B}">
      <dgm:prSet/>
      <dgm:spPr/>
      <dgm:t>
        <a:bodyPr/>
        <a:lstStyle/>
        <a:p>
          <a:endParaRPr lang="en-US" sz="2000" b="1">
            <a:solidFill>
              <a:srgbClr val="000000"/>
            </a:solidFill>
            <a:latin typeface="Calibri"/>
            <a:cs typeface="Calibri"/>
          </a:endParaRPr>
        </a:p>
      </dgm:t>
    </dgm:pt>
    <dgm:pt modelId="{B888F521-A1A3-C142-9396-EB5475136FA6}">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libri"/>
              <a:cs typeface="Calibri"/>
            </a:rPr>
            <a:t>The cost of propulsion of such bullet proof vehicles where such use of bullet proof vehicles is specified will be borne by the particular person or his party whether he is in office or out, and whether he is a candidate or not</a:t>
          </a:r>
          <a:endParaRPr lang="en-US" sz="2000" b="1" dirty="0">
            <a:solidFill>
              <a:srgbClr val="000000"/>
            </a:solidFill>
            <a:latin typeface="Calibri"/>
            <a:cs typeface="Calibri"/>
          </a:endParaRPr>
        </a:p>
      </dgm:t>
    </dgm:pt>
    <dgm:pt modelId="{004A1607-49FD-5E43-87CE-E06514700F4E}" type="parTrans" cxnId="{0349A061-5D49-5F45-BEE7-C02670FDE56D}">
      <dgm:prSet/>
      <dgm:spPr/>
      <dgm:t>
        <a:bodyPr/>
        <a:lstStyle/>
        <a:p>
          <a:endParaRPr lang="en-US" sz="2000" b="1">
            <a:solidFill>
              <a:srgbClr val="000000"/>
            </a:solidFill>
            <a:latin typeface="Calibri"/>
            <a:cs typeface="Calibri"/>
          </a:endParaRPr>
        </a:p>
      </dgm:t>
    </dgm:pt>
    <dgm:pt modelId="{4F421FAE-9D8B-7B4D-A269-34228657C759}" type="sibTrans" cxnId="{0349A061-5D49-5F45-BEE7-C02670FDE56D}">
      <dgm:prSet/>
      <dgm:spPr/>
      <dgm:t>
        <a:bodyPr/>
        <a:lstStyle/>
        <a:p>
          <a:endParaRPr lang="en-US" sz="2000" b="1">
            <a:solidFill>
              <a:srgbClr val="000000"/>
            </a:solidFill>
            <a:latin typeface="Calibri"/>
            <a:cs typeface="Calibri"/>
          </a:endParaRPr>
        </a:p>
      </dgm:t>
    </dgm:pt>
    <dgm:pt modelId="{524E6DDB-1B10-9448-9E97-7044BDE5F8AF}" type="pres">
      <dgm:prSet presAssocID="{B73F4341-1862-2E4A-8222-CA52CC7B87AC}" presName="linear" presStyleCnt="0">
        <dgm:presLayoutVars>
          <dgm:animLvl val="lvl"/>
          <dgm:resizeHandles val="exact"/>
        </dgm:presLayoutVars>
      </dgm:prSet>
      <dgm:spPr/>
      <dgm:t>
        <a:bodyPr/>
        <a:lstStyle/>
        <a:p>
          <a:endParaRPr lang="en-US"/>
        </a:p>
      </dgm:t>
    </dgm:pt>
    <dgm:pt modelId="{B8C07C84-0E13-6247-8009-4BE795672729}" type="pres">
      <dgm:prSet presAssocID="{DDF6946D-8C3E-4E49-99EF-D7C6D0DD30EE}" presName="parentText" presStyleLbl="node1" presStyleIdx="0" presStyleCnt="3">
        <dgm:presLayoutVars>
          <dgm:chMax val="0"/>
          <dgm:bulletEnabled val="1"/>
        </dgm:presLayoutVars>
      </dgm:prSet>
      <dgm:spPr/>
      <dgm:t>
        <a:bodyPr/>
        <a:lstStyle/>
        <a:p>
          <a:endParaRPr lang="en-US"/>
        </a:p>
      </dgm:t>
    </dgm:pt>
    <dgm:pt modelId="{7612A2BA-D14C-9346-BE73-F24B9666C322}" type="pres">
      <dgm:prSet presAssocID="{E62CAB9B-90E6-0741-81D6-6263C4682693}" presName="spacer" presStyleCnt="0"/>
      <dgm:spPr/>
      <dgm:t>
        <a:bodyPr/>
        <a:lstStyle/>
        <a:p>
          <a:endParaRPr lang="en-US"/>
        </a:p>
      </dgm:t>
    </dgm:pt>
    <dgm:pt modelId="{1E8516E4-17E7-B742-9EEC-0EE7E8660CCE}" type="pres">
      <dgm:prSet presAssocID="{AF10855C-B857-BB4C-A3AE-6C77EA28BCB1}" presName="parentText" presStyleLbl="node1" presStyleIdx="1" presStyleCnt="3">
        <dgm:presLayoutVars>
          <dgm:chMax val="0"/>
          <dgm:bulletEnabled val="1"/>
        </dgm:presLayoutVars>
      </dgm:prSet>
      <dgm:spPr/>
      <dgm:t>
        <a:bodyPr/>
        <a:lstStyle/>
        <a:p>
          <a:endParaRPr lang="en-US"/>
        </a:p>
      </dgm:t>
    </dgm:pt>
    <dgm:pt modelId="{AB78A247-125C-0C43-AE53-9E18719FD390}" type="pres">
      <dgm:prSet presAssocID="{CF88A113-AD3D-894C-9F79-8FD3C3990C56}" presName="spacer" presStyleCnt="0"/>
      <dgm:spPr/>
      <dgm:t>
        <a:bodyPr/>
        <a:lstStyle/>
        <a:p>
          <a:endParaRPr lang="en-US"/>
        </a:p>
      </dgm:t>
    </dgm:pt>
    <dgm:pt modelId="{1FB04157-F58E-A14B-8001-FCA53D19F578}" type="pres">
      <dgm:prSet presAssocID="{B888F521-A1A3-C142-9396-EB5475136FA6}" presName="parentText" presStyleLbl="node1" presStyleIdx="2" presStyleCnt="3">
        <dgm:presLayoutVars>
          <dgm:chMax val="0"/>
          <dgm:bulletEnabled val="1"/>
        </dgm:presLayoutVars>
      </dgm:prSet>
      <dgm:spPr/>
      <dgm:t>
        <a:bodyPr/>
        <a:lstStyle/>
        <a:p>
          <a:endParaRPr lang="en-US"/>
        </a:p>
      </dgm:t>
    </dgm:pt>
  </dgm:ptLst>
  <dgm:cxnLst>
    <dgm:cxn modelId="{6A9EEE8B-692B-1645-BD09-5DC85FEFAF4B}" srcId="{B73F4341-1862-2E4A-8222-CA52CC7B87AC}" destId="{AF10855C-B857-BB4C-A3AE-6C77EA28BCB1}" srcOrd="1" destOrd="0" parTransId="{2688822B-1BF0-9746-9F4A-B095974C0E38}" sibTransId="{CF88A113-AD3D-894C-9F79-8FD3C3990C56}"/>
    <dgm:cxn modelId="{3CBFCAEA-911D-7B4D-830B-ADACADC6B19F}" type="presOf" srcId="{DDF6946D-8C3E-4E49-99EF-D7C6D0DD30EE}" destId="{B8C07C84-0E13-6247-8009-4BE795672729}" srcOrd="0" destOrd="0" presId="urn:microsoft.com/office/officeart/2005/8/layout/vList2"/>
    <dgm:cxn modelId="{D1940F04-A68E-6740-81A9-2DD0137307ED}" type="presOf" srcId="{B73F4341-1862-2E4A-8222-CA52CC7B87AC}" destId="{524E6DDB-1B10-9448-9E97-7044BDE5F8AF}" srcOrd="0" destOrd="0" presId="urn:microsoft.com/office/officeart/2005/8/layout/vList2"/>
    <dgm:cxn modelId="{39377D84-9B61-DA45-897C-4DBFFD717233}" type="presOf" srcId="{AF10855C-B857-BB4C-A3AE-6C77EA28BCB1}" destId="{1E8516E4-17E7-B742-9EEC-0EE7E8660CCE}" srcOrd="0" destOrd="0" presId="urn:microsoft.com/office/officeart/2005/8/layout/vList2"/>
    <dgm:cxn modelId="{00ABD388-766B-ED47-B5F5-BECA6F9ABEE8}" type="presOf" srcId="{B888F521-A1A3-C142-9396-EB5475136FA6}" destId="{1FB04157-F58E-A14B-8001-FCA53D19F578}" srcOrd="0" destOrd="0" presId="urn:microsoft.com/office/officeart/2005/8/layout/vList2"/>
    <dgm:cxn modelId="{0349A061-5D49-5F45-BEE7-C02670FDE56D}" srcId="{B73F4341-1862-2E4A-8222-CA52CC7B87AC}" destId="{B888F521-A1A3-C142-9396-EB5475136FA6}" srcOrd="2" destOrd="0" parTransId="{004A1607-49FD-5E43-87CE-E06514700F4E}" sibTransId="{4F421FAE-9D8B-7B4D-A269-34228657C759}"/>
    <dgm:cxn modelId="{5730FDB1-1601-FB41-89CB-6CA44D31E888}" srcId="{B73F4341-1862-2E4A-8222-CA52CC7B87AC}" destId="{DDF6946D-8C3E-4E49-99EF-D7C6D0DD30EE}" srcOrd="0" destOrd="0" parTransId="{7104CA66-6D9E-DC4F-BC8B-6DC29B62DAE2}" sibTransId="{E62CAB9B-90E6-0741-81D6-6263C4682693}"/>
    <dgm:cxn modelId="{BB0B04BD-A852-F141-8D5E-2A2691335934}" type="presParOf" srcId="{524E6DDB-1B10-9448-9E97-7044BDE5F8AF}" destId="{B8C07C84-0E13-6247-8009-4BE795672729}" srcOrd="0" destOrd="0" presId="urn:microsoft.com/office/officeart/2005/8/layout/vList2"/>
    <dgm:cxn modelId="{4EBFCF01-F90C-7946-8A1B-E69CAC6C294A}" type="presParOf" srcId="{524E6DDB-1B10-9448-9E97-7044BDE5F8AF}" destId="{7612A2BA-D14C-9346-BE73-F24B9666C322}" srcOrd="1" destOrd="0" presId="urn:microsoft.com/office/officeart/2005/8/layout/vList2"/>
    <dgm:cxn modelId="{737DA393-DA2F-3847-B31D-BA1D0897137F}" type="presParOf" srcId="{524E6DDB-1B10-9448-9E97-7044BDE5F8AF}" destId="{1E8516E4-17E7-B742-9EEC-0EE7E8660CCE}" srcOrd="2" destOrd="0" presId="urn:microsoft.com/office/officeart/2005/8/layout/vList2"/>
    <dgm:cxn modelId="{E3C1CD73-7C4E-8C4F-9F66-4368C52BEB96}" type="presParOf" srcId="{524E6DDB-1B10-9448-9E97-7044BDE5F8AF}" destId="{AB78A247-125C-0C43-AE53-9E18719FD390}" srcOrd="3" destOrd="0" presId="urn:microsoft.com/office/officeart/2005/8/layout/vList2"/>
    <dgm:cxn modelId="{E674D73E-39AA-114D-B538-52BF17E7A781}" type="presParOf" srcId="{524E6DDB-1B10-9448-9E97-7044BDE5F8AF}" destId="{1FB04157-F58E-A14B-8001-FCA53D19F57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C4BF10A9-C1BD-6448-AB3D-71CCC4F7DA39}"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21175FD8-13BB-DD4C-AC60-BBEEEF7A202C}">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chemeClr val="tx1"/>
              </a:solidFill>
              <a:latin typeface="Calibri"/>
              <a:cs typeface="Calibri"/>
            </a:rPr>
            <a:t>Under the directives of the Government of India in the Ministry of Home Affairs, the persons provided with Z+ security cover are permitted the use of State owned one Bullet proof vehicle . </a:t>
          </a:r>
          <a:endParaRPr lang="en-US" sz="2200" b="1" dirty="0">
            <a:solidFill>
              <a:schemeClr val="bg1"/>
            </a:solidFill>
            <a:latin typeface="Calibri"/>
            <a:cs typeface="Calibri"/>
          </a:endParaRPr>
        </a:p>
      </dgm:t>
    </dgm:pt>
    <dgm:pt modelId="{172ED4A0-8544-DD4B-B4F6-585A1244FF4D}" type="parTrans" cxnId="{0BE24330-196A-3747-9BD5-24681D9C9257}">
      <dgm:prSet/>
      <dgm:spPr/>
      <dgm:t>
        <a:bodyPr/>
        <a:lstStyle/>
        <a:p>
          <a:endParaRPr lang="en-US" sz="2200" b="1">
            <a:solidFill>
              <a:schemeClr val="tx1"/>
            </a:solidFill>
            <a:latin typeface="Calibri"/>
            <a:cs typeface="Calibri"/>
          </a:endParaRPr>
        </a:p>
      </dgm:t>
    </dgm:pt>
    <dgm:pt modelId="{3A412C06-6606-3540-A3B5-A2BBB92BBD22}" type="sibTrans" cxnId="{0BE24330-196A-3747-9BD5-24681D9C9257}">
      <dgm:prSet/>
      <dgm:spPr/>
      <dgm:t>
        <a:bodyPr/>
        <a:lstStyle/>
        <a:p>
          <a:endParaRPr lang="en-US" sz="2200" b="1">
            <a:solidFill>
              <a:schemeClr val="tx1"/>
            </a:solidFill>
            <a:latin typeface="Calibri"/>
            <a:cs typeface="Calibri"/>
          </a:endParaRPr>
        </a:p>
      </dgm:t>
    </dgm:pt>
    <dgm:pt modelId="{D129E55C-1FF0-7B4C-83DD-F47E8479FE87}">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smtClean="0">
              <a:solidFill>
                <a:schemeClr val="tx1"/>
              </a:solidFill>
              <a:latin typeface="Calibri"/>
              <a:cs typeface="Calibri"/>
            </a:rPr>
            <a:t>(Instruction Sl. No. 92, CoI-2011EC Letter No. 437/6/2007/PLN.III, Dated 24</a:t>
          </a:r>
          <a:r>
            <a:rPr lang="en-US" sz="2200" b="1" baseline="30000" smtClean="0">
              <a:solidFill>
                <a:schemeClr val="tx1"/>
              </a:solidFill>
              <a:latin typeface="Calibri"/>
              <a:cs typeface="Calibri"/>
            </a:rPr>
            <a:t>th</a:t>
          </a:r>
          <a:r>
            <a:rPr lang="en-US" sz="2200" b="1" smtClean="0">
              <a:solidFill>
                <a:schemeClr val="tx1"/>
              </a:solidFill>
              <a:latin typeface="Calibri"/>
              <a:cs typeface="Calibri"/>
            </a:rPr>
            <a:t> October 2007)</a:t>
          </a:r>
          <a:endParaRPr lang="en-US" sz="2200" b="1" dirty="0">
            <a:solidFill>
              <a:schemeClr val="tx1"/>
            </a:solidFill>
            <a:latin typeface="Calibri"/>
            <a:cs typeface="Calibri"/>
          </a:endParaRPr>
        </a:p>
      </dgm:t>
    </dgm:pt>
    <dgm:pt modelId="{51991F69-2993-F24A-AD13-29C1712D939A}" type="parTrans" cxnId="{40AF4249-6A80-1A41-B6A0-99D086CAF33B}">
      <dgm:prSet/>
      <dgm:spPr/>
      <dgm:t>
        <a:bodyPr/>
        <a:lstStyle/>
        <a:p>
          <a:endParaRPr lang="en-US" sz="2200" b="1">
            <a:solidFill>
              <a:schemeClr val="tx1"/>
            </a:solidFill>
            <a:latin typeface="Calibri"/>
            <a:cs typeface="Calibri"/>
          </a:endParaRPr>
        </a:p>
      </dgm:t>
    </dgm:pt>
    <dgm:pt modelId="{59872275-03F0-8545-95F7-06F6805567EC}" type="sibTrans" cxnId="{40AF4249-6A80-1A41-B6A0-99D086CAF33B}">
      <dgm:prSet/>
      <dgm:spPr/>
      <dgm:t>
        <a:bodyPr/>
        <a:lstStyle/>
        <a:p>
          <a:endParaRPr lang="en-US" sz="2200" b="1">
            <a:solidFill>
              <a:schemeClr val="tx1"/>
            </a:solidFill>
            <a:latin typeface="Calibri"/>
            <a:cs typeface="Calibri"/>
          </a:endParaRPr>
        </a:p>
      </dgm:t>
    </dgm:pt>
    <dgm:pt modelId="{04D39A69-01C8-C946-996F-A15C17F7C563}" type="pres">
      <dgm:prSet presAssocID="{C4BF10A9-C1BD-6448-AB3D-71CCC4F7DA39}" presName="linear" presStyleCnt="0">
        <dgm:presLayoutVars>
          <dgm:animLvl val="lvl"/>
          <dgm:resizeHandles val="exact"/>
        </dgm:presLayoutVars>
      </dgm:prSet>
      <dgm:spPr/>
      <dgm:t>
        <a:bodyPr/>
        <a:lstStyle/>
        <a:p>
          <a:endParaRPr lang="en-US"/>
        </a:p>
      </dgm:t>
    </dgm:pt>
    <dgm:pt modelId="{75EBE38F-3FD1-6D43-B897-59CEC607D3CA}" type="pres">
      <dgm:prSet presAssocID="{21175FD8-13BB-DD4C-AC60-BBEEEF7A202C}" presName="parentText" presStyleLbl="node1" presStyleIdx="0" presStyleCnt="2">
        <dgm:presLayoutVars>
          <dgm:chMax val="0"/>
          <dgm:bulletEnabled val="1"/>
        </dgm:presLayoutVars>
      </dgm:prSet>
      <dgm:spPr/>
      <dgm:t>
        <a:bodyPr/>
        <a:lstStyle/>
        <a:p>
          <a:endParaRPr lang="en-US"/>
        </a:p>
      </dgm:t>
    </dgm:pt>
    <dgm:pt modelId="{51A2FDDF-6790-7146-A8D8-E4352C92C635}" type="pres">
      <dgm:prSet presAssocID="{3A412C06-6606-3540-A3B5-A2BBB92BBD22}" presName="spacer" presStyleCnt="0"/>
      <dgm:spPr/>
      <dgm:t>
        <a:bodyPr/>
        <a:lstStyle/>
        <a:p>
          <a:endParaRPr lang="en-US"/>
        </a:p>
      </dgm:t>
    </dgm:pt>
    <dgm:pt modelId="{8B1765F3-4952-464F-B6C4-AC8813F0029A}" type="pres">
      <dgm:prSet presAssocID="{D129E55C-1FF0-7B4C-83DD-F47E8479FE87}" presName="parentText" presStyleLbl="node1" presStyleIdx="1" presStyleCnt="2">
        <dgm:presLayoutVars>
          <dgm:chMax val="0"/>
          <dgm:bulletEnabled val="1"/>
        </dgm:presLayoutVars>
      </dgm:prSet>
      <dgm:spPr/>
      <dgm:t>
        <a:bodyPr/>
        <a:lstStyle/>
        <a:p>
          <a:endParaRPr lang="en-US"/>
        </a:p>
      </dgm:t>
    </dgm:pt>
  </dgm:ptLst>
  <dgm:cxnLst>
    <dgm:cxn modelId="{DE37FE50-39B0-B047-BEAE-DAD2C4FE9D9C}" type="presOf" srcId="{C4BF10A9-C1BD-6448-AB3D-71CCC4F7DA39}" destId="{04D39A69-01C8-C946-996F-A15C17F7C563}" srcOrd="0" destOrd="0" presId="urn:microsoft.com/office/officeart/2005/8/layout/vList2"/>
    <dgm:cxn modelId="{ECCCCEFE-4D22-6D40-967E-8EAC8A30BAB8}" type="presOf" srcId="{D129E55C-1FF0-7B4C-83DD-F47E8479FE87}" destId="{8B1765F3-4952-464F-B6C4-AC8813F0029A}" srcOrd="0" destOrd="0" presId="urn:microsoft.com/office/officeart/2005/8/layout/vList2"/>
    <dgm:cxn modelId="{0BE24330-196A-3747-9BD5-24681D9C9257}" srcId="{C4BF10A9-C1BD-6448-AB3D-71CCC4F7DA39}" destId="{21175FD8-13BB-DD4C-AC60-BBEEEF7A202C}" srcOrd="0" destOrd="0" parTransId="{172ED4A0-8544-DD4B-B4F6-585A1244FF4D}" sibTransId="{3A412C06-6606-3540-A3B5-A2BBB92BBD22}"/>
    <dgm:cxn modelId="{40AF4249-6A80-1A41-B6A0-99D086CAF33B}" srcId="{C4BF10A9-C1BD-6448-AB3D-71CCC4F7DA39}" destId="{D129E55C-1FF0-7B4C-83DD-F47E8479FE87}" srcOrd="1" destOrd="0" parTransId="{51991F69-2993-F24A-AD13-29C1712D939A}" sibTransId="{59872275-03F0-8545-95F7-06F6805567EC}"/>
    <dgm:cxn modelId="{229505AC-ACB7-AF48-9BA0-B49081086089}" type="presOf" srcId="{21175FD8-13BB-DD4C-AC60-BBEEEF7A202C}" destId="{75EBE38F-3FD1-6D43-B897-59CEC607D3CA}" srcOrd="0" destOrd="0" presId="urn:microsoft.com/office/officeart/2005/8/layout/vList2"/>
    <dgm:cxn modelId="{1824DF1B-7951-5D4D-8B78-EB3CF837D0D2}" type="presParOf" srcId="{04D39A69-01C8-C946-996F-A15C17F7C563}" destId="{75EBE38F-3FD1-6D43-B897-59CEC607D3CA}" srcOrd="0" destOrd="0" presId="urn:microsoft.com/office/officeart/2005/8/layout/vList2"/>
    <dgm:cxn modelId="{39DE09DE-F686-2B43-BDD9-B0F4EAF27CC8}" type="presParOf" srcId="{04D39A69-01C8-C946-996F-A15C17F7C563}" destId="{51A2FDDF-6790-7146-A8D8-E4352C92C635}" srcOrd="1" destOrd="0" presId="urn:microsoft.com/office/officeart/2005/8/layout/vList2"/>
    <dgm:cxn modelId="{90C94684-15F2-684D-B1AB-C039ED92B82F}" type="presParOf" srcId="{04D39A69-01C8-C946-996F-A15C17F7C563}" destId="{8B1765F3-4952-464F-B6C4-AC8813F0029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CA5DE915-64EF-9D46-82E4-4420AE867E24}"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B9B78C4F-FF4C-9E45-9BFE-27614EA5F1C2}">
      <dgm:prSet>
        <dgm:style>
          <a:lnRef idx="1">
            <a:schemeClr val="accent3"/>
          </a:lnRef>
          <a:fillRef idx="2">
            <a:schemeClr val="accent3"/>
          </a:fillRef>
          <a:effectRef idx="1">
            <a:schemeClr val="accent3"/>
          </a:effectRef>
          <a:fontRef idx="minor">
            <a:schemeClr val="dk1"/>
          </a:fontRef>
        </dgm:style>
      </dgm:prSet>
      <dgm:spPr/>
      <dgm:t>
        <a:bodyPr/>
        <a:lstStyle/>
        <a:p>
          <a:pPr rtl="0"/>
          <a:r>
            <a:rPr lang="en-US" b="1" dirty="0" smtClean="0">
              <a:solidFill>
                <a:schemeClr val="tx1"/>
              </a:solidFill>
              <a:latin typeface="Calibri"/>
              <a:cs typeface="Calibri"/>
            </a:rPr>
            <a:t>The number of vehicles to accompany the </a:t>
          </a:r>
          <a:r>
            <a:rPr lang="en-US" b="1" dirty="0" err="1" smtClean="0">
              <a:solidFill>
                <a:schemeClr val="tx1"/>
              </a:solidFill>
              <a:latin typeface="Calibri"/>
              <a:cs typeface="Calibri"/>
            </a:rPr>
            <a:t>carcade</a:t>
          </a:r>
          <a:r>
            <a:rPr lang="en-US" b="1" dirty="0" smtClean="0">
              <a:solidFill>
                <a:schemeClr val="tx1"/>
              </a:solidFill>
              <a:latin typeface="Calibri"/>
              <a:cs typeface="Calibri"/>
            </a:rPr>
            <a:t> including pilots, escorts etc. will be strictly in accordance with the instructions laid down by the security authorities and shall not exceed 10 excluding security vehicles under any circumstances. </a:t>
          </a:r>
          <a:endParaRPr lang="en-US" b="1" dirty="0">
            <a:solidFill>
              <a:schemeClr val="bg1"/>
            </a:solidFill>
            <a:latin typeface="Calibri"/>
            <a:cs typeface="Calibri"/>
          </a:endParaRPr>
        </a:p>
      </dgm:t>
    </dgm:pt>
    <dgm:pt modelId="{26ACDD0F-9516-884D-9516-EC76945B435E}" type="parTrans" cxnId="{CB27600E-7304-334C-9C84-D2A95AD14F18}">
      <dgm:prSet/>
      <dgm:spPr/>
      <dgm:t>
        <a:bodyPr/>
        <a:lstStyle/>
        <a:p>
          <a:endParaRPr lang="en-US" b="1">
            <a:solidFill>
              <a:schemeClr val="tx1"/>
            </a:solidFill>
            <a:latin typeface="Calibri"/>
            <a:cs typeface="Calibri"/>
          </a:endParaRPr>
        </a:p>
      </dgm:t>
    </dgm:pt>
    <dgm:pt modelId="{80E3D6FF-D5C3-F942-8903-0DC3F82D3A9E}" type="sibTrans" cxnId="{CB27600E-7304-334C-9C84-D2A95AD14F18}">
      <dgm:prSet/>
      <dgm:spPr/>
      <dgm:t>
        <a:bodyPr/>
        <a:lstStyle/>
        <a:p>
          <a:endParaRPr lang="en-US" b="1">
            <a:solidFill>
              <a:schemeClr val="tx1"/>
            </a:solidFill>
            <a:latin typeface="Calibri"/>
            <a:cs typeface="Calibri"/>
          </a:endParaRPr>
        </a:p>
      </dgm:t>
    </dgm:pt>
    <dgm:pt modelId="{CA510F75-254B-7D4B-80E6-27AF03D2380D}">
      <dgm:prSet>
        <dgm:style>
          <a:lnRef idx="1">
            <a:schemeClr val="accent3"/>
          </a:lnRef>
          <a:fillRef idx="2">
            <a:schemeClr val="accent3"/>
          </a:fillRef>
          <a:effectRef idx="1">
            <a:schemeClr val="accent3"/>
          </a:effectRef>
          <a:fontRef idx="minor">
            <a:schemeClr val="dk1"/>
          </a:fontRef>
        </dgm:style>
      </dgm:prSet>
      <dgm:spPr/>
      <dgm:t>
        <a:bodyPr/>
        <a:lstStyle/>
        <a:p>
          <a:pPr rtl="0"/>
          <a:r>
            <a:rPr lang="en-US" b="1" dirty="0" smtClean="0">
              <a:solidFill>
                <a:schemeClr val="tx1"/>
              </a:solidFill>
              <a:latin typeface="Calibri"/>
              <a:cs typeface="Calibri"/>
            </a:rPr>
            <a:t>In all cases where a party or a candidate hires a private aircraft/helicopter for any reason whatsoever, the complete cost will be included as part of election expenditure without exception.</a:t>
          </a:r>
          <a:endParaRPr lang="en-US" b="1" dirty="0">
            <a:solidFill>
              <a:schemeClr val="tx1"/>
            </a:solidFill>
            <a:latin typeface="Calibri"/>
            <a:cs typeface="Calibri"/>
          </a:endParaRPr>
        </a:p>
      </dgm:t>
    </dgm:pt>
    <dgm:pt modelId="{32F867E9-C281-8744-BC73-BD77C7B07180}" type="parTrans" cxnId="{B1D2B6FB-D6BC-CF43-8127-5C676A613ED1}">
      <dgm:prSet/>
      <dgm:spPr/>
      <dgm:t>
        <a:bodyPr/>
        <a:lstStyle/>
        <a:p>
          <a:endParaRPr lang="en-US" b="1">
            <a:solidFill>
              <a:schemeClr val="tx1"/>
            </a:solidFill>
            <a:latin typeface="Calibri"/>
            <a:cs typeface="Calibri"/>
          </a:endParaRPr>
        </a:p>
      </dgm:t>
    </dgm:pt>
    <dgm:pt modelId="{2A1FDD38-AACB-CF4F-B6C8-8AD4E14C309C}" type="sibTrans" cxnId="{B1D2B6FB-D6BC-CF43-8127-5C676A613ED1}">
      <dgm:prSet/>
      <dgm:spPr/>
      <dgm:t>
        <a:bodyPr/>
        <a:lstStyle/>
        <a:p>
          <a:endParaRPr lang="en-US" b="1">
            <a:solidFill>
              <a:schemeClr val="tx1"/>
            </a:solidFill>
            <a:latin typeface="Calibri"/>
            <a:cs typeface="Calibri"/>
          </a:endParaRPr>
        </a:p>
      </dgm:t>
    </dgm:pt>
    <dgm:pt modelId="{00E0519C-CF6D-9446-A216-8C3210179DD9}">
      <dgm:prSet>
        <dgm:style>
          <a:lnRef idx="1">
            <a:schemeClr val="accent3"/>
          </a:lnRef>
          <a:fillRef idx="2">
            <a:schemeClr val="accent3"/>
          </a:fillRef>
          <a:effectRef idx="1">
            <a:schemeClr val="accent3"/>
          </a:effectRef>
          <a:fontRef idx="minor">
            <a:schemeClr val="dk1"/>
          </a:fontRef>
        </dgm:style>
      </dgm:prSet>
      <dgm:spPr/>
      <dgm:t>
        <a:bodyPr/>
        <a:lstStyle/>
        <a:p>
          <a:pPr rtl="0"/>
          <a:r>
            <a:rPr lang="en-US" b="1" dirty="0" smtClean="0">
              <a:solidFill>
                <a:schemeClr val="tx1"/>
              </a:solidFill>
              <a:latin typeface="Calibri"/>
              <a:cs typeface="Calibri"/>
            </a:rPr>
            <a:t>No relaxation can be provided on any considerations including those of security to any one regarding the use of loudspeakers whether fitted on vehicles or otherwise. </a:t>
          </a:r>
          <a:endParaRPr lang="en-US" b="1" dirty="0">
            <a:solidFill>
              <a:srgbClr val="FFFFFF"/>
            </a:solidFill>
            <a:latin typeface="Calibri"/>
            <a:cs typeface="Calibri"/>
          </a:endParaRPr>
        </a:p>
      </dgm:t>
    </dgm:pt>
    <dgm:pt modelId="{A6A50C0C-6928-E441-BE14-EAF43C267AFB}" type="parTrans" cxnId="{78465444-B49E-8749-A856-06BE2AAE9803}">
      <dgm:prSet/>
      <dgm:spPr/>
      <dgm:t>
        <a:bodyPr/>
        <a:lstStyle/>
        <a:p>
          <a:endParaRPr lang="en-US" b="1">
            <a:solidFill>
              <a:schemeClr val="tx1"/>
            </a:solidFill>
            <a:latin typeface="Calibri"/>
            <a:cs typeface="Calibri"/>
          </a:endParaRPr>
        </a:p>
      </dgm:t>
    </dgm:pt>
    <dgm:pt modelId="{3326AB02-0593-4C4E-9966-57FB9BAE91B2}" type="sibTrans" cxnId="{78465444-B49E-8749-A856-06BE2AAE9803}">
      <dgm:prSet/>
      <dgm:spPr/>
      <dgm:t>
        <a:bodyPr/>
        <a:lstStyle/>
        <a:p>
          <a:endParaRPr lang="en-US" b="1">
            <a:solidFill>
              <a:schemeClr val="tx1"/>
            </a:solidFill>
            <a:latin typeface="Calibri"/>
            <a:cs typeface="Calibri"/>
          </a:endParaRPr>
        </a:p>
      </dgm:t>
    </dgm:pt>
    <dgm:pt modelId="{AF078ACE-742A-5C4A-9B10-BA88CE24E6E3}">
      <dgm:prSet>
        <dgm:style>
          <a:lnRef idx="1">
            <a:schemeClr val="accent3"/>
          </a:lnRef>
          <a:fillRef idx="2">
            <a:schemeClr val="accent3"/>
          </a:fillRef>
          <a:effectRef idx="1">
            <a:schemeClr val="accent3"/>
          </a:effectRef>
          <a:fontRef idx="minor">
            <a:schemeClr val="dk1"/>
          </a:fontRef>
        </dgm:style>
      </dgm:prSet>
      <dgm:spPr/>
      <dgm:t>
        <a:bodyPr/>
        <a:lstStyle/>
        <a:p>
          <a:pPr rtl="0"/>
          <a:r>
            <a:rPr lang="en-US" b="1" dirty="0" smtClean="0">
              <a:solidFill>
                <a:schemeClr val="tx1"/>
              </a:solidFill>
              <a:latin typeface="Calibri"/>
              <a:cs typeface="Calibri"/>
            </a:rPr>
            <a:t>(EC letter No, 437/6/INST/2010-CC&amp;BE, Dated 05/10/2010)</a:t>
          </a:r>
          <a:endParaRPr lang="en-US" b="1" dirty="0">
            <a:solidFill>
              <a:schemeClr val="tx1"/>
            </a:solidFill>
            <a:latin typeface="Calibri"/>
            <a:cs typeface="Calibri"/>
          </a:endParaRPr>
        </a:p>
      </dgm:t>
    </dgm:pt>
    <dgm:pt modelId="{92F7143D-D62F-6841-893A-3D5727152BEE}" type="parTrans" cxnId="{D3CA97AB-227B-6C4A-A633-9C2A1AF1BCCB}">
      <dgm:prSet/>
      <dgm:spPr/>
      <dgm:t>
        <a:bodyPr/>
        <a:lstStyle/>
        <a:p>
          <a:endParaRPr lang="en-US" b="1">
            <a:solidFill>
              <a:schemeClr val="tx1"/>
            </a:solidFill>
            <a:latin typeface="Calibri"/>
            <a:cs typeface="Calibri"/>
          </a:endParaRPr>
        </a:p>
      </dgm:t>
    </dgm:pt>
    <dgm:pt modelId="{733B5EF8-0AFA-4E48-BB82-FCB16E5CD925}" type="sibTrans" cxnId="{D3CA97AB-227B-6C4A-A633-9C2A1AF1BCCB}">
      <dgm:prSet/>
      <dgm:spPr/>
      <dgm:t>
        <a:bodyPr/>
        <a:lstStyle/>
        <a:p>
          <a:endParaRPr lang="en-US" b="1">
            <a:solidFill>
              <a:schemeClr val="tx1"/>
            </a:solidFill>
            <a:latin typeface="Calibri"/>
            <a:cs typeface="Calibri"/>
          </a:endParaRPr>
        </a:p>
      </dgm:t>
    </dgm:pt>
    <dgm:pt modelId="{FDD334FD-772D-4F49-A44D-286F6FCD8BCF}" type="pres">
      <dgm:prSet presAssocID="{CA5DE915-64EF-9D46-82E4-4420AE867E24}" presName="linear" presStyleCnt="0">
        <dgm:presLayoutVars>
          <dgm:animLvl val="lvl"/>
          <dgm:resizeHandles val="exact"/>
        </dgm:presLayoutVars>
      </dgm:prSet>
      <dgm:spPr/>
      <dgm:t>
        <a:bodyPr/>
        <a:lstStyle/>
        <a:p>
          <a:endParaRPr lang="en-US"/>
        </a:p>
      </dgm:t>
    </dgm:pt>
    <dgm:pt modelId="{97EB2821-8A5F-044C-91F5-ECFDAF8F2C37}" type="pres">
      <dgm:prSet presAssocID="{B9B78C4F-FF4C-9E45-9BFE-27614EA5F1C2}" presName="parentText" presStyleLbl="node1" presStyleIdx="0" presStyleCnt="4">
        <dgm:presLayoutVars>
          <dgm:chMax val="0"/>
          <dgm:bulletEnabled val="1"/>
        </dgm:presLayoutVars>
      </dgm:prSet>
      <dgm:spPr/>
      <dgm:t>
        <a:bodyPr/>
        <a:lstStyle/>
        <a:p>
          <a:endParaRPr lang="en-US"/>
        </a:p>
      </dgm:t>
    </dgm:pt>
    <dgm:pt modelId="{D9FA7902-B244-FD40-9BDB-4074DE56C07C}" type="pres">
      <dgm:prSet presAssocID="{80E3D6FF-D5C3-F942-8903-0DC3F82D3A9E}" presName="spacer" presStyleCnt="0"/>
      <dgm:spPr/>
      <dgm:t>
        <a:bodyPr/>
        <a:lstStyle/>
        <a:p>
          <a:endParaRPr lang="en-US"/>
        </a:p>
      </dgm:t>
    </dgm:pt>
    <dgm:pt modelId="{EF074A19-B4E7-7143-AD9A-91ACD34D1EC4}" type="pres">
      <dgm:prSet presAssocID="{CA510F75-254B-7D4B-80E6-27AF03D2380D}" presName="parentText" presStyleLbl="node1" presStyleIdx="1" presStyleCnt="4">
        <dgm:presLayoutVars>
          <dgm:chMax val="0"/>
          <dgm:bulletEnabled val="1"/>
        </dgm:presLayoutVars>
      </dgm:prSet>
      <dgm:spPr/>
      <dgm:t>
        <a:bodyPr/>
        <a:lstStyle/>
        <a:p>
          <a:endParaRPr lang="en-US"/>
        </a:p>
      </dgm:t>
    </dgm:pt>
    <dgm:pt modelId="{0811FCC9-0AD2-C549-A52E-0569C2FBFA12}" type="pres">
      <dgm:prSet presAssocID="{2A1FDD38-AACB-CF4F-B6C8-8AD4E14C309C}" presName="spacer" presStyleCnt="0"/>
      <dgm:spPr/>
      <dgm:t>
        <a:bodyPr/>
        <a:lstStyle/>
        <a:p>
          <a:endParaRPr lang="en-US"/>
        </a:p>
      </dgm:t>
    </dgm:pt>
    <dgm:pt modelId="{1BF93DF0-662D-7540-8831-CE47D281CD97}" type="pres">
      <dgm:prSet presAssocID="{00E0519C-CF6D-9446-A216-8C3210179DD9}" presName="parentText" presStyleLbl="node1" presStyleIdx="2" presStyleCnt="4">
        <dgm:presLayoutVars>
          <dgm:chMax val="0"/>
          <dgm:bulletEnabled val="1"/>
        </dgm:presLayoutVars>
      </dgm:prSet>
      <dgm:spPr/>
      <dgm:t>
        <a:bodyPr/>
        <a:lstStyle/>
        <a:p>
          <a:endParaRPr lang="en-US"/>
        </a:p>
      </dgm:t>
    </dgm:pt>
    <dgm:pt modelId="{03896CB3-4BA5-1744-A322-346A197A41C8}" type="pres">
      <dgm:prSet presAssocID="{3326AB02-0593-4C4E-9966-57FB9BAE91B2}" presName="spacer" presStyleCnt="0"/>
      <dgm:spPr/>
      <dgm:t>
        <a:bodyPr/>
        <a:lstStyle/>
        <a:p>
          <a:endParaRPr lang="en-US"/>
        </a:p>
      </dgm:t>
    </dgm:pt>
    <dgm:pt modelId="{788996C7-C858-3446-A37C-F88A191AC483}" type="pres">
      <dgm:prSet presAssocID="{AF078ACE-742A-5C4A-9B10-BA88CE24E6E3}" presName="parentText" presStyleLbl="node1" presStyleIdx="3" presStyleCnt="4">
        <dgm:presLayoutVars>
          <dgm:chMax val="0"/>
          <dgm:bulletEnabled val="1"/>
        </dgm:presLayoutVars>
      </dgm:prSet>
      <dgm:spPr/>
      <dgm:t>
        <a:bodyPr/>
        <a:lstStyle/>
        <a:p>
          <a:endParaRPr lang="en-US"/>
        </a:p>
      </dgm:t>
    </dgm:pt>
  </dgm:ptLst>
  <dgm:cxnLst>
    <dgm:cxn modelId="{07498A0C-A652-F44E-AA7A-C0D044E915E3}" type="presOf" srcId="{00E0519C-CF6D-9446-A216-8C3210179DD9}" destId="{1BF93DF0-662D-7540-8831-CE47D281CD97}" srcOrd="0" destOrd="0" presId="urn:microsoft.com/office/officeart/2005/8/layout/vList2"/>
    <dgm:cxn modelId="{829D3C4C-592D-3645-A374-10A2B1BCCA52}" type="presOf" srcId="{CA510F75-254B-7D4B-80E6-27AF03D2380D}" destId="{EF074A19-B4E7-7143-AD9A-91ACD34D1EC4}" srcOrd="0" destOrd="0" presId="urn:microsoft.com/office/officeart/2005/8/layout/vList2"/>
    <dgm:cxn modelId="{43EEF2D9-7D35-5A4C-9254-71472511CC5C}" type="presOf" srcId="{AF078ACE-742A-5C4A-9B10-BA88CE24E6E3}" destId="{788996C7-C858-3446-A37C-F88A191AC483}" srcOrd="0" destOrd="0" presId="urn:microsoft.com/office/officeart/2005/8/layout/vList2"/>
    <dgm:cxn modelId="{D3CA97AB-227B-6C4A-A633-9C2A1AF1BCCB}" srcId="{CA5DE915-64EF-9D46-82E4-4420AE867E24}" destId="{AF078ACE-742A-5C4A-9B10-BA88CE24E6E3}" srcOrd="3" destOrd="0" parTransId="{92F7143D-D62F-6841-893A-3D5727152BEE}" sibTransId="{733B5EF8-0AFA-4E48-BB82-FCB16E5CD925}"/>
    <dgm:cxn modelId="{937C0016-2FCE-2941-9444-BE85D440C15D}" type="presOf" srcId="{B9B78C4F-FF4C-9E45-9BFE-27614EA5F1C2}" destId="{97EB2821-8A5F-044C-91F5-ECFDAF8F2C37}" srcOrd="0" destOrd="0" presId="urn:microsoft.com/office/officeart/2005/8/layout/vList2"/>
    <dgm:cxn modelId="{CB27600E-7304-334C-9C84-D2A95AD14F18}" srcId="{CA5DE915-64EF-9D46-82E4-4420AE867E24}" destId="{B9B78C4F-FF4C-9E45-9BFE-27614EA5F1C2}" srcOrd="0" destOrd="0" parTransId="{26ACDD0F-9516-884D-9516-EC76945B435E}" sibTransId="{80E3D6FF-D5C3-F942-8903-0DC3F82D3A9E}"/>
    <dgm:cxn modelId="{78465444-B49E-8749-A856-06BE2AAE9803}" srcId="{CA5DE915-64EF-9D46-82E4-4420AE867E24}" destId="{00E0519C-CF6D-9446-A216-8C3210179DD9}" srcOrd="2" destOrd="0" parTransId="{A6A50C0C-6928-E441-BE14-EAF43C267AFB}" sibTransId="{3326AB02-0593-4C4E-9966-57FB9BAE91B2}"/>
    <dgm:cxn modelId="{F7E0F8C5-86BD-E045-B66D-CED1716A8D75}" type="presOf" srcId="{CA5DE915-64EF-9D46-82E4-4420AE867E24}" destId="{FDD334FD-772D-4F49-A44D-286F6FCD8BCF}" srcOrd="0" destOrd="0" presId="urn:microsoft.com/office/officeart/2005/8/layout/vList2"/>
    <dgm:cxn modelId="{B1D2B6FB-D6BC-CF43-8127-5C676A613ED1}" srcId="{CA5DE915-64EF-9D46-82E4-4420AE867E24}" destId="{CA510F75-254B-7D4B-80E6-27AF03D2380D}" srcOrd="1" destOrd="0" parTransId="{32F867E9-C281-8744-BC73-BD77C7B07180}" sibTransId="{2A1FDD38-AACB-CF4F-B6C8-8AD4E14C309C}"/>
    <dgm:cxn modelId="{9D6138AF-D7F9-A243-9B0B-5C4D1FB2C0FB}" type="presParOf" srcId="{FDD334FD-772D-4F49-A44D-286F6FCD8BCF}" destId="{97EB2821-8A5F-044C-91F5-ECFDAF8F2C37}" srcOrd="0" destOrd="0" presId="urn:microsoft.com/office/officeart/2005/8/layout/vList2"/>
    <dgm:cxn modelId="{30761E7C-7CF5-1B46-98AD-7FA059AB5D3B}" type="presParOf" srcId="{FDD334FD-772D-4F49-A44D-286F6FCD8BCF}" destId="{D9FA7902-B244-FD40-9BDB-4074DE56C07C}" srcOrd="1" destOrd="0" presId="urn:microsoft.com/office/officeart/2005/8/layout/vList2"/>
    <dgm:cxn modelId="{A5F3C831-0C58-B849-A977-73625D26738B}" type="presParOf" srcId="{FDD334FD-772D-4F49-A44D-286F6FCD8BCF}" destId="{EF074A19-B4E7-7143-AD9A-91ACD34D1EC4}" srcOrd="2" destOrd="0" presId="urn:microsoft.com/office/officeart/2005/8/layout/vList2"/>
    <dgm:cxn modelId="{17A251FD-1EC4-F94D-9B85-E07FD87A41B0}" type="presParOf" srcId="{FDD334FD-772D-4F49-A44D-286F6FCD8BCF}" destId="{0811FCC9-0AD2-C549-A52E-0569C2FBFA12}" srcOrd="3" destOrd="0" presId="urn:microsoft.com/office/officeart/2005/8/layout/vList2"/>
    <dgm:cxn modelId="{5F90241E-D7AE-DB43-B528-F49918FD2DBA}" type="presParOf" srcId="{FDD334FD-772D-4F49-A44D-286F6FCD8BCF}" destId="{1BF93DF0-662D-7540-8831-CE47D281CD97}" srcOrd="4" destOrd="0" presId="urn:microsoft.com/office/officeart/2005/8/layout/vList2"/>
    <dgm:cxn modelId="{10D22E51-E057-6E48-9F43-D02998200543}" type="presParOf" srcId="{FDD334FD-772D-4F49-A44D-286F6FCD8BCF}" destId="{03896CB3-4BA5-1744-A322-346A197A41C8}" srcOrd="5" destOrd="0" presId="urn:microsoft.com/office/officeart/2005/8/layout/vList2"/>
    <dgm:cxn modelId="{B1134F19-4C67-F24B-A581-1B626B6339D1}" type="presParOf" srcId="{FDD334FD-772D-4F49-A44D-286F6FCD8BCF}" destId="{788996C7-C858-3446-A37C-F88A191AC48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9994138E-C4E9-AC4B-9128-4DD5F0C8A481}"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E5E979EC-495B-BD48-A3E2-64D60AD1A895}">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chemeClr val="tx1"/>
              </a:solidFill>
              <a:latin typeface="Calibri"/>
              <a:cs typeface="Calibri"/>
            </a:rPr>
            <a:t>Full records of all non-scheduled flights are maintained by the appropriate authorities as required under law and relevant rules. </a:t>
          </a:r>
          <a:endParaRPr lang="en-US" sz="2200" b="1" dirty="0">
            <a:solidFill>
              <a:schemeClr val="tx1"/>
            </a:solidFill>
            <a:latin typeface="Calibri"/>
            <a:cs typeface="Calibri"/>
          </a:endParaRPr>
        </a:p>
      </dgm:t>
    </dgm:pt>
    <dgm:pt modelId="{92D8E84E-A6BB-4A46-8644-33D98AB00E42}" type="parTrans" cxnId="{29DFE92E-691E-D042-A59C-3027255F8203}">
      <dgm:prSet/>
      <dgm:spPr/>
      <dgm:t>
        <a:bodyPr/>
        <a:lstStyle/>
        <a:p>
          <a:endParaRPr lang="en-US" sz="2200" b="1">
            <a:solidFill>
              <a:schemeClr val="tx1"/>
            </a:solidFill>
            <a:latin typeface="Calibri"/>
            <a:cs typeface="Calibri"/>
          </a:endParaRPr>
        </a:p>
      </dgm:t>
    </dgm:pt>
    <dgm:pt modelId="{F49E30F3-58C8-504F-89CD-D2BBD0096E40}" type="sibTrans" cxnId="{29DFE92E-691E-D042-A59C-3027255F8203}">
      <dgm:prSet/>
      <dgm:spPr/>
      <dgm:t>
        <a:bodyPr/>
        <a:lstStyle/>
        <a:p>
          <a:endParaRPr lang="en-US" sz="2200" b="1">
            <a:solidFill>
              <a:schemeClr val="tx1"/>
            </a:solidFill>
            <a:latin typeface="Calibri"/>
            <a:cs typeface="Calibri"/>
          </a:endParaRPr>
        </a:p>
      </dgm:t>
    </dgm:pt>
    <dgm:pt modelId="{0493ED7B-61F1-DF46-B28D-890DF0B8979F}">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chemeClr val="tx1"/>
              </a:solidFill>
              <a:latin typeface="Calibri"/>
              <a:cs typeface="Calibri"/>
            </a:rPr>
            <a:t>(Instruction SL. No. 62, EC Letter, No. 437/6/98-PLN-III, Dated 18/08/1999)</a:t>
          </a:r>
          <a:endParaRPr lang="en-US" sz="2200" b="1" dirty="0">
            <a:solidFill>
              <a:schemeClr val="tx1"/>
            </a:solidFill>
            <a:latin typeface="Calibri"/>
            <a:cs typeface="Calibri"/>
          </a:endParaRPr>
        </a:p>
      </dgm:t>
    </dgm:pt>
    <dgm:pt modelId="{5E391EBD-FD98-7642-AF9E-C67A1125F69D}" type="parTrans" cxnId="{3236DE03-303D-D347-B40A-36D43D5EB7BA}">
      <dgm:prSet/>
      <dgm:spPr/>
      <dgm:t>
        <a:bodyPr/>
        <a:lstStyle/>
        <a:p>
          <a:endParaRPr lang="en-US" sz="2200" b="1">
            <a:solidFill>
              <a:schemeClr val="tx1"/>
            </a:solidFill>
            <a:latin typeface="Calibri"/>
            <a:cs typeface="Calibri"/>
          </a:endParaRPr>
        </a:p>
      </dgm:t>
    </dgm:pt>
    <dgm:pt modelId="{B04DB54C-AA0A-534E-8B23-647B4CF8C4BF}" type="sibTrans" cxnId="{3236DE03-303D-D347-B40A-36D43D5EB7BA}">
      <dgm:prSet/>
      <dgm:spPr/>
      <dgm:t>
        <a:bodyPr/>
        <a:lstStyle/>
        <a:p>
          <a:endParaRPr lang="en-US" sz="2200" b="1">
            <a:solidFill>
              <a:schemeClr val="tx1"/>
            </a:solidFill>
            <a:latin typeface="Calibri"/>
            <a:cs typeface="Calibri"/>
          </a:endParaRPr>
        </a:p>
      </dgm:t>
    </dgm:pt>
    <dgm:pt modelId="{66BAE715-A5BF-9F44-B454-4E73C109513C}">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chemeClr val="tx1"/>
              </a:solidFill>
              <a:latin typeface="Calibri"/>
              <a:cs typeface="Calibri"/>
            </a:rPr>
            <a:t>Restriction on the use of official vehicles for campaigning, electioneering or election related travel will be equally applicable in the case of Speaker and Deputy Speaker of the State Legislative Assembly at the time of General Election</a:t>
          </a:r>
          <a:endParaRPr lang="en-US" sz="2200" b="1" dirty="0">
            <a:solidFill>
              <a:schemeClr val="tx1"/>
            </a:solidFill>
            <a:latin typeface="Calibri"/>
            <a:cs typeface="Calibri"/>
          </a:endParaRPr>
        </a:p>
      </dgm:t>
    </dgm:pt>
    <dgm:pt modelId="{FCEAED3D-5731-7A40-B290-8F648EC63D08}" type="parTrans" cxnId="{4A42C0DF-FFAC-2A46-A773-46A898213027}">
      <dgm:prSet/>
      <dgm:spPr/>
      <dgm:t>
        <a:bodyPr/>
        <a:lstStyle/>
        <a:p>
          <a:endParaRPr lang="en-US" sz="2200" b="1">
            <a:solidFill>
              <a:schemeClr val="tx1"/>
            </a:solidFill>
            <a:latin typeface="Calibri"/>
            <a:cs typeface="Calibri"/>
          </a:endParaRPr>
        </a:p>
      </dgm:t>
    </dgm:pt>
    <dgm:pt modelId="{6769D1B9-F66D-FB47-980E-0193DCF0143F}" type="sibTrans" cxnId="{4A42C0DF-FFAC-2A46-A773-46A898213027}">
      <dgm:prSet/>
      <dgm:spPr/>
      <dgm:t>
        <a:bodyPr/>
        <a:lstStyle/>
        <a:p>
          <a:endParaRPr lang="en-US" sz="2200" b="1">
            <a:solidFill>
              <a:schemeClr val="tx1"/>
            </a:solidFill>
            <a:latin typeface="Calibri"/>
            <a:cs typeface="Calibri"/>
          </a:endParaRPr>
        </a:p>
      </dgm:t>
    </dgm:pt>
    <dgm:pt modelId="{F9E3876A-13E4-9848-B446-618B5E0CA052}">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chemeClr val="tx1"/>
              </a:solidFill>
              <a:latin typeface="Calibri"/>
              <a:cs typeface="Calibri"/>
            </a:rPr>
            <a:t>(Instruction SL. No. 63, EC Letter No. 4/2001/J.S.II dated 30/03/2001)</a:t>
          </a:r>
          <a:endParaRPr lang="en-US" sz="2200" b="1" dirty="0">
            <a:solidFill>
              <a:schemeClr val="tx1"/>
            </a:solidFill>
            <a:latin typeface="Calibri"/>
            <a:cs typeface="Calibri"/>
          </a:endParaRPr>
        </a:p>
      </dgm:t>
    </dgm:pt>
    <dgm:pt modelId="{92D6C497-083A-224F-8B84-3CEEFFD3EBF9}" type="parTrans" cxnId="{1B00E169-8C8B-0E49-AA0B-65957BDD7C5B}">
      <dgm:prSet/>
      <dgm:spPr/>
      <dgm:t>
        <a:bodyPr/>
        <a:lstStyle/>
        <a:p>
          <a:endParaRPr lang="en-US" sz="2200" b="1">
            <a:solidFill>
              <a:schemeClr val="tx1"/>
            </a:solidFill>
            <a:latin typeface="Calibri"/>
            <a:cs typeface="Calibri"/>
          </a:endParaRPr>
        </a:p>
      </dgm:t>
    </dgm:pt>
    <dgm:pt modelId="{27AA2E4C-7004-7045-9809-FBE96104CFD6}" type="sibTrans" cxnId="{1B00E169-8C8B-0E49-AA0B-65957BDD7C5B}">
      <dgm:prSet/>
      <dgm:spPr/>
      <dgm:t>
        <a:bodyPr/>
        <a:lstStyle/>
        <a:p>
          <a:endParaRPr lang="en-US" sz="2200" b="1">
            <a:solidFill>
              <a:schemeClr val="tx1"/>
            </a:solidFill>
            <a:latin typeface="Calibri"/>
            <a:cs typeface="Calibri"/>
          </a:endParaRPr>
        </a:p>
      </dgm:t>
    </dgm:pt>
    <dgm:pt modelId="{1369807C-BC9C-C842-B63C-363B7E5964C7}" type="pres">
      <dgm:prSet presAssocID="{9994138E-C4E9-AC4B-9128-4DD5F0C8A481}" presName="linear" presStyleCnt="0">
        <dgm:presLayoutVars>
          <dgm:animLvl val="lvl"/>
          <dgm:resizeHandles val="exact"/>
        </dgm:presLayoutVars>
      </dgm:prSet>
      <dgm:spPr/>
      <dgm:t>
        <a:bodyPr/>
        <a:lstStyle/>
        <a:p>
          <a:endParaRPr lang="en-US"/>
        </a:p>
      </dgm:t>
    </dgm:pt>
    <dgm:pt modelId="{FCBF69B9-7655-6D4C-92FA-AE7584E89D63}" type="pres">
      <dgm:prSet presAssocID="{E5E979EC-495B-BD48-A3E2-64D60AD1A895}" presName="parentText" presStyleLbl="node1" presStyleIdx="0" presStyleCnt="4" custScaleY="59158" custLinFactY="-13983" custLinFactNeighborY="-100000">
        <dgm:presLayoutVars>
          <dgm:chMax val="0"/>
          <dgm:bulletEnabled val="1"/>
        </dgm:presLayoutVars>
      </dgm:prSet>
      <dgm:spPr/>
      <dgm:t>
        <a:bodyPr/>
        <a:lstStyle/>
        <a:p>
          <a:endParaRPr lang="en-US"/>
        </a:p>
      </dgm:t>
    </dgm:pt>
    <dgm:pt modelId="{7E1961BA-53DE-1A49-951A-F4D7BE4FDF94}" type="pres">
      <dgm:prSet presAssocID="{F49E30F3-58C8-504F-89CD-D2BBD0096E40}" presName="spacer" presStyleCnt="0"/>
      <dgm:spPr/>
      <dgm:t>
        <a:bodyPr/>
        <a:lstStyle/>
        <a:p>
          <a:endParaRPr lang="en-US"/>
        </a:p>
      </dgm:t>
    </dgm:pt>
    <dgm:pt modelId="{0902CA24-F7DB-2341-9A0F-24D55D9BF685}" type="pres">
      <dgm:prSet presAssocID="{0493ED7B-61F1-DF46-B28D-890DF0B8979F}" presName="parentText" presStyleLbl="node1" presStyleIdx="1" presStyleCnt="4" custScaleY="42870" custLinFactY="-9033" custLinFactNeighborY="-100000">
        <dgm:presLayoutVars>
          <dgm:chMax val="0"/>
          <dgm:bulletEnabled val="1"/>
        </dgm:presLayoutVars>
      </dgm:prSet>
      <dgm:spPr/>
      <dgm:t>
        <a:bodyPr/>
        <a:lstStyle/>
        <a:p>
          <a:endParaRPr lang="en-US"/>
        </a:p>
      </dgm:t>
    </dgm:pt>
    <dgm:pt modelId="{5B055E05-9F47-5B46-8118-A235D2DF0877}" type="pres">
      <dgm:prSet presAssocID="{B04DB54C-AA0A-534E-8B23-647B4CF8C4BF}" presName="spacer" presStyleCnt="0"/>
      <dgm:spPr/>
      <dgm:t>
        <a:bodyPr/>
        <a:lstStyle/>
        <a:p>
          <a:endParaRPr lang="en-US"/>
        </a:p>
      </dgm:t>
    </dgm:pt>
    <dgm:pt modelId="{029CC044-8FE9-C240-99AD-499B675E446E}" type="pres">
      <dgm:prSet presAssocID="{66BAE715-A5BF-9F44-B454-4E73C109513C}" presName="parentText" presStyleLbl="node1" presStyleIdx="2" presStyleCnt="4" custScaleY="94298" custLinFactY="-7169" custLinFactNeighborY="-100000">
        <dgm:presLayoutVars>
          <dgm:chMax val="0"/>
          <dgm:bulletEnabled val="1"/>
        </dgm:presLayoutVars>
      </dgm:prSet>
      <dgm:spPr/>
      <dgm:t>
        <a:bodyPr/>
        <a:lstStyle/>
        <a:p>
          <a:endParaRPr lang="en-US"/>
        </a:p>
      </dgm:t>
    </dgm:pt>
    <dgm:pt modelId="{03E9ABE7-D4EA-B643-AEAA-72C1B020A044}" type="pres">
      <dgm:prSet presAssocID="{6769D1B9-F66D-FB47-980E-0193DCF0143F}" presName="spacer" presStyleCnt="0"/>
      <dgm:spPr/>
      <dgm:t>
        <a:bodyPr/>
        <a:lstStyle/>
        <a:p>
          <a:endParaRPr lang="en-US"/>
        </a:p>
      </dgm:t>
    </dgm:pt>
    <dgm:pt modelId="{DF8D7BC0-AFC6-544B-A066-203BA5EBD49F}" type="pres">
      <dgm:prSet presAssocID="{F9E3876A-13E4-9848-B446-618B5E0CA052}" presName="parentText" presStyleLbl="node1" presStyleIdx="3" presStyleCnt="4" custScaleY="37212" custLinFactY="-5897" custLinFactNeighborY="-100000">
        <dgm:presLayoutVars>
          <dgm:chMax val="0"/>
          <dgm:bulletEnabled val="1"/>
        </dgm:presLayoutVars>
      </dgm:prSet>
      <dgm:spPr/>
      <dgm:t>
        <a:bodyPr/>
        <a:lstStyle/>
        <a:p>
          <a:endParaRPr lang="en-US"/>
        </a:p>
      </dgm:t>
    </dgm:pt>
  </dgm:ptLst>
  <dgm:cxnLst>
    <dgm:cxn modelId="{7DE93ACC-ED99-4C45-B0BC-79F4BE053A03}" type="presOf" srcId="{9994138E-C4E9-AC4B-9128-4DD5F0C8A481}" destId="{1369807C-BC9C-C842-B63C-363B7E5964C7}" srcOrd="0" destOrd="0" presId="urn:microsoft.com/office/officeart/2005/8/layout/vList2"/>
    <dgm:cxn modelId="{1B00E169-8C8B-0E49-AA0B-65957BDD7C5B}" srcId="{9994138E-C4E9-AC4B-9128-4DD5F0C8A481}" destId="{F9E3876A-13E4-9848-B446-618B5E0CA052}" srcOrd="3" destOrd="0" parTransId="{92D6C497-083A-224F-8B84-3CEEFFD3EBF9}" sibTransId="{27AA2E4C-7004-7045-9809-FBE96104CFD6}"/>
    <dgm:cxn modelId="{4A42C0DF-FFAC-2A46-A773-46A898213027}" srcId="{9994138E-C4E9-AC4B-9128-4DD5F0C8A481}" destId="{66BAE715-A5BF-9F44-B454-4E73C109513C}" srcOrd="2" destOrd="0" parTransId="{FCEAED3D-5731-7A40-B290-8F648EC63D08}" sibTransId="{6769D1B9-F66D-FB47-980E-0193DCF0143F}"/>
    <dgm:cxn modelId="{C87ACCBF-2E4B-7D4D-8D26-23BEF38277CA}" type="presOf" srcId="{0493ED7B-61F1-DF46-B28D-890DF0B8979F}" destId="{0902CA24-F7DB-2341-9A0F-24D55D9BF685}" srcOrd="0" destOrd="0" presId="urn:microsoft.com/office/officeart/2005/8/layout/vList2"/>
    <dgm:cxn modelId="{2F7CF78B-6AB3-AC4E-A3D5-7FE00062E6D0}" type="presOf" srcId="{F9E3876A-13E4-9848-B446-618B5E0CA052}" destId="{DF8D7BC0-AFC6-544B-A066-203BA5EBD49F}" srcOrd="0" destOrd="0" presId="urn:microsoft.com/office/officeart/2005/8/layout/vList2"/>
    <dgm:cxn modelId="{43FE41C5-1821-3F42-9864-D918038321E0}" type="presOf" srcId="{66BAE715-A5BF-9F44-B454-4E73C109513C}" destId="{029CC044-8FE9-C240-99AD-499B675E446E}" srcOrd="0" destOrd="0" presId="urn:microsoft.com/office/officeart/2005/8/layout/vList2"/>
    <dgm:cxn modelId="{663C5C4A-1CA8-7943-BE2A-E29EDFD07B90}" type="presOf" srcId="{E5E979EC-495B-BD48-A3E2-64D60AD1A895}" destId="{FCBF69B9-7655-6D4C-92FA-AE7584E89D63}" srcOrd="0" destOrd="0" presId="urn:microsoft.com/office/officeart/2005/8/layout/vList2"/>
    <dgm:cxn modelId="{3236DE03-303D-D347-B40A-36D43D5EB7BA}" srcId="{9994138E-C4E9-AC4B-9128-4DD5F0C8A481}" destId="{0493ED7B-61F1-DF46-B28D-890DF0B8979F}" srcOrd="1" destOrd="0" parTransId="{5E391EBD-FD98-7642-AF9E-C67A1125F69D}" sibTransId="{B04DB54C-AA0A-534E-8B23-647B4CF8C4BF}"/>
    <dgm:cxn modelId="{29DFE92E-691E-D042-A59C-3027255F8203}" srcId="{9994138E-C4E9-AC4B-9128-4DD5F0C8A481}" destId="{E5E979EC-495B-BD48-A3E2-64D60AD1A895}" srcOrd="0" destOrd="0" parTransId="{92D8E84E-A6BB-4A46-8644-33D98AB00E42}" sibTransId="{F49E30F3-58C8-504F-89CD-D2BBD0096E40}"/>
    <dgm:cxn modelId="{E9C8CA3E-45F8-D048-8782-A6DA873700D3}" type="presParOf" srcId="{1369807C-BC9C-C842-B63C-363B7E5964C7}" destId="{FCBF69B9-7655-6D4C-92FA-AE7584E89D63}" srcOrd="0" destOrd="0" presId="urn:microsoft.com/office/officeart/2005/8/layout/vList2"/>
    <dgm:cxn modelId="{85A971D3-C3A3-4741-9FDD-22B8822FA367}" type="presParOf" srcId="{1369807C-BC9C-C842-B63C-363B7E5964C7}" destId="{7E1961BA-53DE-1A49-951A-F4D7BE4FDF94}" srcOrd="1" destOrd="0" presId="urn:microsoft.com/office/officeart/2005/8/layout/vList2"/>
    <dgm:cxn modelId="{57C50231-D33A-A84A-8B5F-1F6B95B7D5B7}" type="presParOf" srcId="{1369807C-BC9C-C842-B63C-363B7E5964C7}" destId="{0902CA24-F7DB-2341-9A0F-24D55D9BF685}" srcOrd="2" destOrd="0" presId="urn:microsoft.com/office/officeart/2005/8/layout/vList2"/>
    <dgm:cxn modelId="{7284FA89-C057-0548-ADB5-700F3483E38C}" type="presParOf" srcId="{1369807C-BC9C-C842-B63C-363B7E5964C7}" destId="{5B055E05-9F47-5B46-8118-A235D2DF0877}" srcOrd="3" destOrd="0" presId="urn:microsoft.com/office/officeart/2005/8/layout/vList2"/>
    <dgm:cxn modelId="{C457DAE2-E118-DC4F-98DF-15CCB0601596}" type="presParOf" srcId="{1369807C-BC9C-C842-B63C-363B7E5964C7}" destId="{029CC044-8FE9-C240-99AD-499B675E446E}" srcOrd="4" destOrd="0" presId="urn:microsoft.com/office/officeart/2005/8/layout/vList2"/>
    <dgm:cxn modelId="{AA1682B3-EEFD-4042-B09E-AA667E4E4300}" type="presParOf" srcId="{1369807C-BC9C-C842-B63C-363B7E5964C7}" destId="{03E9ABE7-D4EA-B643-AEAA-72C1B020A044}" srcOrd="5" destOrd="0" presId="urn:microsoft.com/office/officeart/2005/8/layout/vList2"/>
    <dgm:cxn modelId="{9924EC7C-C38B-8D4D-8F32-AD1E5322168C}" type="presParOf" srcId="{1369807C-BC9C-C842-B63C-363B7E5964C7}" destId="{DF8D7BC0-AFC6-544B-A066-203BA5EBD49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416B02-08C5-4746-93E9-316E1C708EF5}" type="doc">
      <dgm:prSet loTypeId="urn:microsoft.com/office/officeart/2005/8/layout/vList2" loCatId="" qsTypeId="urn:microsoft.com/office/officeart/2005/8/quickstyle/simple1" qsCatId="simple" csTypeId="urn:microsoft.com/office/officeart/2005/8/colors/accent3_2" csCatId="accent3" phldr="1"/>
      <dgm:spPr/>
      <dgm:t>
        <a:bodyPr/>
        <a:lstStyle/>
        <a:p>
          <a:endParaRPr lang="en-US"/>
        </a:p>
      </dgm:t>
    </dgm:pt>
    <dgm:pt modelId="{0046A28A-70A2-7C45-A5EC-1293D97601BF}">
      <dgm:prSet>
        <dgm:style>
          <a:lnRef idx="1">
            <a:schemeClr val="accent3"/>
          </a:lnRef>
          <a:fillRef idx="2">
            <a:schemeClr val="accent3"/>
          </a:fillRef>
          <a:effectRef idx="1">
            <a:schemeClr val="accent3"/>
          </a:effectRef>
          <a:fontRef idx="minor">
            <a:schemeClr val="dk1"/>
          </a:fontRef>
        </dgm:style>
      </dgm:prSet>
      <dgm:spPr/>
      <dgm:t>
        <a:bodyPr/>
        <a:lstStyle/>
        <a:p>
          <a:pPr rtl="0"/>
          <a:r>
            <a:rPr lang="en-US" smtClean="0">
              <a:solidFill>
                <a:srgbClr val="000000"/>
              </a:solidFill>
            </a:rPr>
            <a:t>The District Election Officers, Returning Officers, Assistant Returning Officers and other Revenue Officers connected with the Conduct of Elections; </a:t>
          </a:r>
          <a:endParaRPr lang="en-US">
            <a:solidFill>
              <a:srgbClr val="000000"/>
            </a:solidFill>
          </a:endParaRPr>
        </a:p>
      </dgm:t>
    </dgm:pt>
    <dgm:pt modelId="{F726D0AB-D8C2-364C-BFC1-C3F205FB3DA3}" type="parTrans" cxnId="{672A88AC-CED2-7347-A4F1-B5371FF50DAB}">
      <dgm:prSet/>
      <dgm:spPr/>
      <dgm:t>
        <a:bodyPr/>
        <a:lstStyle/>
        <a:p>
          <a:endParaRPr lang="en-US">
            <a:solidFill>
              <a:srgbClr val="000000"/>
            </a:solidFill>
          </a:endParaRPr>
        </a:p>
      </dgm:t>
    </dgm:pt>
    <dgm:pt modelId="{C54F6BBE-5A80-9F41-8145-E5293B659277}" type="sibTrans" cxnId="{672A88AC-CED2-7347-A4F1-B5371FF50DAB}">
      <dgm:prSet/>
      <dgm:spPr/>
      <dgm:t>
        <a:bodyPr/>
        <a:lstStyle/>
        <a:p>
          <a:endParaRPr lang="en-US">
            <a:solidFill>
              <a:srgbClr val="000000"/>
            </a:solidFill>
          </a:endParaRPr>
        </a:p>
      </dgm:t>
    </dgm:pt>
    <dgm:pt modelId="{91445324-3F67-344B-9A00-E9916D3C7E04}">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Officers of the Police Department connected with the management of elections like range IGs and DIGs, Senior Superintendents of Police and Superintendents of Police, Sub-divisional level Police Officers like Deputy Superintendents of Police and other Police officers who are deputed to the Commission under section 28A of the Representation of the People Act, 1951; </a:t>
          </a:r>
          <a:endParaRPr lang="en-US" dirty="0">
            <a:solidFill>
              <a:srgbClr val="000000"/>
            </a:solidFill>
          </a:endParaRPr>
        </a:p>
      </dgm:t>
    </dgm:pt>
    <dgm:pt modelId="{F2B6A1B0-A2DE-7344-98B9-1A0CF2D88EE0}" type="parTrans" cxnId="{F3F56C69-E876-DC48-A11D-ED4E11BF8873}">
      <dgm:prSet/>
      <dgm:spPr/>
      <dgm:t>
        <a:bodyPr/>
        <a:lstStyle/>
        <a:p>
          <a:endParaRPr lang="en-US">
            <a:solidFill>
              <a:srgbClr val="000000"/>
            </a:solidFill>
          </a:endParaRPr>
        </a:p>
      </dgm:t>
    </dgm:pt>
    <dgm:pt modelId="{2ADD118D-8774-AD40-9D91-454AFF0EEA24}" type="sibTrans" cxnId="{F3F56C69-E876-DC48-A11D-ED4E11BF8873}">
      <dgm:prSet/>
      <dgm:spPr/>
      <dgm:t>
        <a:bodyPr/>
        <a:lstStyle/>
        <a:p>
          <a:endParaRPr lang="en-US">
            <a:solidFill>
              <a:srgbClr val="000000"/>
            </a:solidFill>
          </a:endParaRPr>
        </a:p>
      </dgm:t>
    </dgm:pt>
    <dgm:pt modelId="{4A5D715E-DAE7-934A-908A-09AB5B770ED8}" type="pres">
      <dgm:prSet presAssocID="{96416B02-08C5-4746-93E9-316E1C708EF5}" presName="linear" presStyleCnt="0">
        <dgm:presLayoutVars>
          <dgm:animLvl val="lvl"/>
          <dgm:resizeHandles val="exact"/>
        </dgm:presLayoutVars>
      </dgm:prSet>
      <dgm:spPr/>
      <dgm:t>
        <a:bodyPr/>
        <a:lstStyle/>
        <a:p>
          <a:endParaRPr lang="en-US"/>
        </a:p>
      </dgm:t>
    </dgm:pt>
    <dgm:pt modelId="{EEE2C3E5-9997-4A48-AA04-6A9B98330473}" type="pres">
      <dgm:prSet presAssocID="{0046A28A-70A2-7C45-A5EC-1293D97601BF}" presName="parentText" presStyleLbl="node1" presStyleIdx="0" presStyleCnt="2">
        <dgm:presLayoutVars>
          <dgm:chMax val="0"/>
          <dgm:bulletEnabled val="1"/>
        </dgm:presLayoutVars>
      </dgm:prSet>
      <dgm:spPr/>
      <dgm:t>
        <a:bodyPr/>
        <a:lstStyle/>
        <a:p>
          <a:endParaRPr lang="en-US"/>
        </a:p>
      </dgm:t>
    </dgm:pt>
    <dgm:pt modelId="{4D741CFE-C3E6-984E-8390-A28411AD631B}" type="pres">
      <dgm:prSet presAssocID="{C54F6BBE-5A80-9F41-8145-E5293B659277}" presName="spacer" presStyleCnt="0"/>
      <dgm:spPr/>
    </dgm:pt>
    <dgm:pt modelId="{8CE7F81C-16BF-A644-BA8E-24D24C70BC48}" type="pres">
      <dgm:prSet presAssocID="{91445324-3F67-344B-9A00-E9916D3C7E04}" presName="parentText" presStyleLbl="node1" presStyleIdx="1" presStyleCnt="2">
        <dgm:presLayoutVars>
          <dgm:chMax val="0"/>
          <dgm:bulletEnabled val="1"/>
        </dgm:presLayoutVars>
      </dgm:prSet>
      <dgm:spPr/>
      <dgm:t>
        <a:bodyPr/>
        <a:lstStyle/>
        <a:p>
          <a:endParaRPr lang="en-US"/>
        </a:p>
      </dgm:t>
    </dgm:pt>
  </dgm:ptLst>
  <dgm:cxnLst>
    <dgm:cxn modelId="{672A88AC-CED2-7347-A4F1-B5371FF50DAB}" srcId="{96416B02-08C5-4746-93E9-316E1C708EF5}" destId="{0046A28A-70A2-7C45-A5EC-1293D97601BF}" srcOrd="0" destOrd="0" parTransId="{F726D0AB-D8C2-364C-BFC1-C3F205FB3DA3}" sibTransId="{C54F6BBE-5A80-9F41-8145-E5293B659277}"/>
    <dgm:cxn modelId="{10D147AD-FD51-4E22-BE00-7226781285E5}" type="presOf" srcId="{91445324-3F67-344B-9A00-E9916D3C7E04}" destId="{8CE7F81C-16BF-A644-BA8E-24D24C70BC48}" srcOrd="0" destOrd="0" presId="urn:microsoft.com/office/officeart/2005/8/layout/vList2"/>
    <dgm:cxn modelId="{F3F56C69-E876-DC48-A11D-ED4E11BF8873}" srcId="{96416B02-08C5-4746-93E9-316E1C708EF5}" destId="{91445324-3F67-344B-9A00-E9916D3C7E04}" srcOrd="1" destOrd="0" parTransId="{F2B6A1B0-A2DE-7344-98B9-1A0CF2D88EE0}" sibTransId="{2ADD118D-8774-AD40-9D91-454AFF0EEA24}"/>
    <dgm:cxn modelId="{DB29A4D0-3ABA-4D62-B803-48B9E4C56E81}" type="presOf" srcId="{96416B02-08C5-4746-93E9-316E1C708EF5}" destId="{4A5D715E-DAE7-934A-908A-09AB5B770ED8}" srcOrd="0" destOrd="0" presId="urn:microsoft.com/office/officeart/2005/8/layout/vList2"/>
    <dgm:cxn modelId="{28D9ABEE-BC9E-4CB2-B3AA-E1510DCB3B68}" type="presOf" srcId="{0046A28A-70A2-7C45-A5EC-1293D97601BF}" destId="{EEE2C3E5-9997-4A48-AA04-6A9B98330473}" srcOrd="0" destOrd="0" presId="urn:microsoft.com/office/officeart/2005/8/layout/vList2"/>
    <dgm:cxn modelId="{22CDAC71-5353-40FC-BAD9-CB95C904D5CC}" type="presParOf" srcId="{4A5D715E-DAE7-934A-908A-09AB5B770ED8}" destId="{EEE2C3E5-9997-4A48-AA04-6A9B98330473}" srcOrd="0" destOrd="0" presId="urn:microsoft.com/office/officeart/2005/8/layout/vList2"/>
    <dgm:cxn modelId="{B874252E-6498-4CE8-A68F-902F0714DDB6}" type="presParOf" srcId="{4A5D715E-DAE7-934A-908A-09AB5B770ED8}" destId="{4D741CFE-C3E6-984E-8390-A28411AD631B}" srcOrd="1" destOrd="0" presId="urn:microsoft.com/office/officeart/2005/8/layout/vList2"/>
    <dgm:cxn modelId="{B5BF7A0D-121B-4ACA-A36E-7DB9C879694A}" type="presParOf" srcId="{4A5D715E-DAE7-934A-908A-09AB5B770ED8}" destId="{8CE7F81C-16BF-A644-BA8E-24D24C70BC4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D0544615-6CD6-784A-959F-B009F14E6809}"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1AB71CFF-2DC0-6F43-9A4A-1BDA02990100}">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rgbClr val="000000"/>
              </a:solidFill>
              <a:latin typeface="Calibri"/>
              <a:cs typeface="Calibri"/>
            </a:rPr>
            <a:t>Whether on a private or official visit all political functionaries should not use </a:t>
          </a:r>
        </a:p>
        <a:p>
          <a:pPr rtl="0"/>
          <a:r>
            <a:rPr lang="en-US" sz="2200" b="1" dirty="0" smtClean="0">
              <a:solidFill>
                <a:srgbClr val="000000"/>
              </a:solidFill>
              <a:latin typeface="Calibri"/>
              <a:cs typeface="Calibri"/>
            </a:rPr>
            <a:t>	Pilot car(s)</a:t>
          </a:r>
        </a:p>
        <a:p>
          <a:pPr rtl="0"/>
          <a:r>
            <a:rPr lang="en-US" sz="2200" b="1" dirty="0" smtClean="0">
              <a:solidFill>
                <a:srgbClr val="000000"/>
              </a:solidFill>
              <a:latin typeface="Calibri"/>
              <a:cs typeface="Calibri"/>
            </a:rPr>
            <a:t> 	Car(s) with beacon lights of any color </a:t>
          </a:r>
        </a:p>
        <a:p>
          <a:pPr rtl="0"/>
          <a:r>
            <a:rPr lang="en-US" sz="2200" b="1" dirty="0" smtClean="0">
              <a:solidFill>
                <a:srgbClr val="000000"/>
              </a:solidFill>
              <a:latin typeface="Calibri"/>
              <a:cs typeface="Calibri"/>
            </a:rPr>
            <a:t>	Car(s) affixed with sirens of any kind</a:t>
          </a:r>
        </a:p>
        <a:p>
          <a:pPr rtl="0"/>
          <a:r>
            <a:rPr lang="en-US" sz="2200" b="1" dirty="0" smtClean="0">
              <a:solidFill>
                <a:srgbClr val="000000"/>
              </a:solidFill>
              <a:latin typeface="Calibri"/>
              <a:cs typeface="Calibri"/>
            </a:rPr>
            <a:t>The restriction will apply even if the State administration has granted him a security cover. Also whether the vehicle is government owned or private . </a:t>
          </a:r>
          <a:endParaRPr lang="en-US" sz="2200" b="1" dirty="0">
            <a:solidFill>
              <a:srgbClr val="000000"/>
            </a:solidFill>
            <a:latin typeface="Calibri"/>
            <a:cs typeface="Calibri"/>
          </a:endParaRPr>
        </a:p>
      </dgm:t>
    </dgm:pt>
    <dgm:pt modelId="{C2F354DF-60FC-544F-9873-CAA12DA8DFDE}" type="parTrans" cxnId="{DAAB0475-F324-654B-A7D1-6A389139399C}">
      <dgm:prSet/>
      <dgm:spPr/>
      <dgm:t>
        <a:bodyPr/>
        <a:lstStyle/>
        <a:p>
          <a:endParaRPr lang="en-US" sz="2200" b="1">
            <a:solidFill>
              <a:srgbClr val="000000"/>
            </a:solidFill>
            <a:latin typeface="Calibri"/>
            <a:cs typeface="Calibri"/>
          </a:endParaRPr>
        </a:p>
      </dgm:t>
    </dgm:pt>
    <dgm:pt modelId="{DC015207-0537-054E-AF1C-10A5FE65E1A5}" type="sibTrans" cxnId="{DAAB0475-F324-654B-A7D1-6A389139399C}">
      <dgm:prSet/>
      <dgm:spPr/>
      <dgm:t>
        <a:bodyPr/>
        <a:lstStyle/>
        <a:p>
          <a:endParaRPr lang="en-US" sz="2200" b="1">
            <a:solidFill>
              <a:srgbClr val="000000"/>
            </a:solidFill>
            <a:latin typeface="Calibri"/>
            <a:cs typeface="Calibri"/>
          </a:endParaRPr>
        </a:p>
      </dgm:t>
    </dgm:pt>
    <dgm:pt modelId="{608AB13A-B1E5-7442-B1F5-4CE4375A9F05}" type="pres">
      <dgm:prSet presAssocID="{D0544615-6CD6-784A-959F-B009F14E6809}" presName="linear" presStyleCnt="0">
        <dgm:presLayoutVars>
          <dgm:animLvl val="lvl"/>
          <dgm:resizeHandles val="exact"/>
        </dgm:presLayoutVars>
      </dgm:prSet>
      <dgm:spPr/>
      <dgm:t>
        <a:bodyPr/>
        <a:lstStyle/>
        <a:p>
          <a:endParaRPr lang="en-US"/>
        </a:p>
      </dgm:t>
    </dgm:pt>
    <dgm:pt modelId="{2EE609A8-A541-D148-BD28-36AA99E5CEF2}" type="pres">
      <dgm:prSet presAssocID="{1AB71CFF-2DC0-6F43-9A4A-1BDA02990100}" presName="parentText" presStyleLbl="node1" presStyleIdx="0" presStyleCnt="1">
        <dgm:presLayoutVars>
          <dgm:chMax val="0"/>
          <dgm:bulletEnabled val="1"/>
        </dgm:presLayoutVars>
      </dgm:prSet>
      <dgm:spPr/>
      <dgm:t>
        <a:bodyPr/>
        <a:lstStyle/>
        <a:p>
          <a:endParaRPr lang="en-US"/>
        </a:p>
      </dgm:t>
    </dgm:pt>
  </dgm:ptLst>
  <dgm:cxnLst>
    <dgm:cxn modelId="{DAAB0475-F324-654B-A7D1-6A389139399C}" srcId="{D0544615-6CD6-784A-959F-B009F14E6809}" destId="{1AB71CFF-2DC0-6F43-9A4A-1BDA02990100}" srcOrd="0" destOrd="0" parTransId="{C2F354DF-60FC-544F-9873-CAA12DA8DFDE}" sibTransId="{DC015207-0537-054E-AF1C-10A5FE65E1A5}"/>
    <dgm:cxn modelId="{0E05E8DB-B870-2740-AD72-4323B4DCF272}" type="presOf" srcId="{D0544615-6CD6-784A-959F-B009F14E6809}" destId="{608AB13A-B1E5-7442-B1F5-4CE4375A9F05}" srcOrd="0" destOrd="0" presId="urn:microsoft.com/office/officeart/2005/8/layout/vList2"/>
    <dgm:cxn modelId="{03D11279-6FBD-9442-BD6F-371CCECB757A}" type="presOf" srcId="{1AB71CFF-2DC0-6F43-9A4A-1BDA02990100}" destId="{2EE609A8-A541-D148-BD28-36AA99E5CEF2}" srcOrd="0" destOrd="0" presId="urn:microsoft.com/office/officeart/2005/8/layout/vList2"/>
    <dgm:cxn modelId="{0BC02769-7685-FD4F-84FB-E0CC8A0D88F6}" type="presParOf" srcId="{608AB13A-B1E5-7442-B1F5-4CE4375A9F05}" destId="{2EE609A8-A541-D148-BD28-36AA99E5CEF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0BD980DD-1330-0A41-BECA-A0B4475D3ECB}" type="doc">
      <dgm:prSet loTypeId="urn:microsoft.com/office/officeart/2008/layout/VerticalCurvedList" loCatId="" qsTypeId="urn:microsoft.com/office/officeart/2005/8/quickstyle/simple2" qsCatId="simple" csTypeId="urn:microsoft.com/office/officeart/2005/8/colors/accent3_2" csCatId="accent3" phldr="1"/>
      <dgm:spPr/>
      <dgm:t>
        <a:bodyPr/>
        <a:lstStyle/>
        <a:p>
          <a:endParaRPr lang="en-US"/>
        </a:p>
      </dgm:t>
    </dgm:pt>
    <dgm:pt modelId="{C0B7D831-6E40-F543-B8C5-84D9BA04230F}">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b="1" dirty="0" smtClean="0">
              <a:solidFill>
                <a:srgbClr val="000000"/>
              </a:solidFill>
              <a:latin typeface="Calibri"/>
              <a:cs typeface="Calibri"/>
            </a:rPr>
            <a:t>Only three vehicles will be allowed within periphery of 100 meters of RO/ARO office.</a:t>
          </a:r>
          <a:endParaRPr lang="en-US" sz="2300" b="1" dirty="0">
            <a:solidFill>
              <a:srgbClr val="000000"/>
            </a:solidFill>
            <a:latin typeface="Calibri"/>
            <a:cs typeface="Calibri"/>
          </a:endParaRPr>
        </a:p>
      </dgm:t>
    </dgm:pt>
    <dgm:pt modelId="{7BB6A90C-1E74-374A-B61C-A915D620FDED}" type="parTrans" cxnId="{7148ABBE-4912-EF43-B212-BF9B2997FF01}">
      <dgm:prSet/>
      <dgm:spPr/>
      <dgm:t>
        <a:bodyPr/>
        <a:lstStyle/>
        <a:p>
          <a:endParaRPr lang="en-US" sz="2300" b="1">
            <a:solidFill>
              <a:srgbClr val="000000"/>
            </a:solidFill>
            <a:latin typeface="Calibri"/>
            <a:cs typeface="Calibri"/>
          </a:endParaRPr>
        </a:p>
      </dgm:t>
    </dgm:pt>
    <dgm:pt modelId="{7EEFA1E4-588F-A949-96AC-A8C3E5DF7253}" type="sibTrans" cxnId="{7148ABBE-4912-EF43-B212-BF9B2997FF01}">
      <dgm:prSet/>
      <dgm:spPr/>
      <dgm:t>
        <a:bodyPr/>
        <a:lstStyle/>
        <a:p>
          <a:endParaRPr lang="en-US" sz="2300" b="1">
            <a:solidFill>
              <a:srgbClr val="000000"/>
            </a:solidFill>
            <a:latin typeface="Calibri"/>
            <a:cs typeface="Calibri"/>
          </a:endParaRPr>
        </a:p>
      </dgm:t>
    </dgm:pt>
    <dgm:pt modelId="{345A7CE3-D807-354F-870B-E0FD78142AF9}" type="pres">
      <dgm:prSet presAssocID="{0BD980DD-1330-0A41-BECA-A0B4475D3ECB}" presName="Name0" presStyleCnt="0">
        <dgm:presLayoutVars>
          <dgm:chMax val="7"/>
          <dgm:chPref val="7"/>
          <dgm:dir/>
        </dgm:presLayoutVars>
      </dgm:prSet>
      <dgm:spPr/>
      <dgm:t>
        <a:bodyPr/>
        <a:lstStyle/>
        <a:p>
          <a:endParaRPr lang="en-US"/>
        </a:p>
      </dgm:t>
    </dgm:pt>
    <dgm:pt modelId="{BBF8D0BF-85A2-9A42-8698-70A4C177511B}" type="pres">
      <dgm:prSet presAssocID="{0BD980DD-1330-0A41-BECA-A0B4475D3ECB}" presName="Name1" presStyleCnt="0"/>
      <dgm:spPr/>
      <dgm:t>
        <a:bodyPr/>
        <a:lstStyle/>
        <a:p>
          <a:endParaRPr lang="en-US"/>
        </a:p>
      </dgm:t>
    </dgm:pt>
    <dgm:pt modelId="{E9DBBA20-A4DA-1040-BEE7-00E1CDC70596}" type="pres">
      <dgm:prSet presAssocID="{0BD980DD-1330-0A41-BECA-A0B4475D3ECB}" presName="cycle" presStyleCnt="0"/>
      <dgm:spPr/>
      <dgm:t>
        <a:bodyPr/>
        <a:lstStyle/>
        <a:p>
          <a:endParaRPr lang="en-US"/>
        </a:p>
      </dgm:t>
    </dgm:pt>
    <dgm:pt modelId="{56907556-11D4-B14E-88AA-126B066ABCA2}" type="pres">
      <dgm:prSet presAssocID="{0BD980DD-1330-0A41-BECA-A0B4475D3ECB}" presName="srcNode" presStyleLbl="node1" presStyleIdx="0" presStyleCnt="1"/>
      <dgm:spPr/>
      <dgm:t>
        <a:bodyPr/>
        <a:lstStyle/>
        <a:p>
          <a:endParaRPr lang="en-US"/>
        </a:p>
      </dgm:t>
    </dgm:pt>
    <dgm:pt modelId="{FF285CB4-5CCA-604D-BC02-730981257775}" type="pres">
      <dgm:prSet presAssocID="{0BD980DD-1330-0A41-BECA-A0B4475D3ECB}" presName="conn" presStyleLbl="parChTrans1D2" presStyleIdx="0" presStyleCnt="1"/>
      <dgm:spPr/>
      <dgm:t>
        <a:bodyPr/>
        <a:lstStyle/>
        <a:p>
          <a:endParaRPr lang="en-US"/>
        </a:p>
      </dgm:t>
    </dgm:pt>
    <dgm:pt modelId="{34A24EDA-ED91-FC48-B673-A08685545A9C}" type="pres">
      <dgm:prSet presAssocID="{0BD980DD-1330-0A41-BECA-A0B4475D3ECB}" presName="extraNode" presStyleLbl="node1" presStyleIdx="0" presStyleCnt="1"/>
      <dgm:spPr/>
      <dgm:t>
        <a:bodyPr/>
        <a:lstStyle/>
        <a:p>
          <a:endParaRPr lang="en-US"/>
        </a:p>
      </dgm:t>
    </dgm:pt>
    <dgm:pt modelId="{BDF2BCEF-8F4E-B84F-9105-CCD258E6A6B6}" type="pres">
      <dgm:prSet presAssocID="{0BD980DD-1330-0A41-BECA-A0B4475D3ECB}" presName="dstNode" presStyleLbl="node1" presStyleIdx="0" presStyleCnt="1"/>
      <dgm:spPr/>
      <dgm:t>
        <a:bodyPr/>
        <a:lstStyle/>
        <a:p>
          <a:endParaRPr lang="en-US"/>
        </a:p>
      </dgm:t>
    </dgm:pt>
    <dgm:pt modelId="{906E61F4-3EE6-B345-B051-815438B016DD}" type="pres">
      <dgm:prSet presAssocID="{C0B7D831-6E40-F543-B8C5-84D9BA04230F}" presName="text_1" presStyleLbl="node1" presStyleIdx="0" presStyleCnt="1" custScaleY="60496">
        <dgm:presLayoutVars>
          <dgm:bulletEnabled val="1"/>
        </dgm:presLayoutVars>
      </dgm:prSet>
      <dgm:spPr/>
      <dgm:t>
        <a:bodyPr/>
        <a:lstStyle/>
        <a:p>
          <a:endParaRPr lang="en-US"/>
        </a:p>
      </dgm:t>
    </dgm:pt>
    <dgm:pt modelId="{7A8EC389-9CA3-3241-A1EC-CAF1A3451D28}" type="pres">
      <dgm:prSet presAssocID="{C0B7D831-6E40-F543-B8C5-84D9BA04230F}" presName="accent_1" presStyleCnt="0"/>
      <dgm:spPr/>
      <dgm:t>
        <a:bodyPr/>
        <a:lstStyle/>
        <a:p>
          <a:endParaRPr lang="en-US"/>
        </a:p>
      </dgm:t>
    </dgm:pt>
    <dgm:pt modelId="{F332B970-605D-654E-B54B-D5F7A282C3C8}" type="pres">
      <dgm:prSet presAssocID="{C0B7D831-6E40-F543-B8C5-84D9BA04230F}" presName="accentRepeatNode" presStyleLbl="solidFgAcc1" presStyleIdx="0" presStyleCnt="1" custScaleX="64559" custScaleY="62336"/>
      <dgm:spPr/>
      <dgm:t>
        <a:bodyPr/>
        <a:lstStyle/>
        <a:p>
          <a:endParaRPr lang="en-US"/>
        </a:p>
      </dgm:t>
    </dgm:pt>
  </dgm:ptLst>
  <dgm:cxnLst>
    <dgm:cxn modelId="{7148ABBE-4912-EF43-B212-BF9B2997FF01}" srcId="{0BD980DD-1330-0A41-BECA-A0B4475D3ECB}" destId="{C0B7D831-6E40-F543-B8C5-84D9BA04230F}" srcOrd="0" destOrd="0" parTransId="{7BB6A90C-1E74-374A-B61C-A915D620FDED}" sibTransId="{7EEFA1E4-588F-A949-96AC-A8C3E5DF7253}"/>
    <dgm:cxn modelId="{96ED75AB-B8E8-2444-8B66-34264E4B551C}" type="presOf" srcId="{7EEFA1E4-588F-A949-96AC-A8C3E5DF7253}" destId="{FF285CB4-5CCA-604D-BC02-730981257775}" srcOrd="0" destOrd="0" presId="urn:microsoft.com/office/officeart/2008/layout/VerticalCurvedList"/>
    <dgm:cxn modelId="{2502F5C6-4AF9-3B46-A8A8-A001604DFC94}" type="presOf" srcId="{0BD980DD-1330-0A41-BECA-A0B4475D3ECB}" destId="{345A7CE3-D807-354F-870B-E0FD78142AF9}" srcOrd="0" destOrd="0" presId="urn:microsoft.com/office/officeart/2008/layout/VerticalCurvedList"/>
    <dgm:cxn modelId="{012C3DA9-76D6-5F44-BE6D-C088BB62B69A}" type="presOf" srcId="{C0B7D831-6E40-F543-B8C5-84D9BA04230F}" destId="{906E61F4-3EE6-B345-B051-815438B016DD}" srcOrd="0" destOrd="0" presId="urn:microsoft.com/office/officeart/2008/layout/VerticalCurvedList"/>
    <dgm:cxn modelId="{EFBE35C4-14E3-2747-866F-95020934FFB8}" type="presParOf" srcId="{345A7CE3-D807-354F-870B-E0FD78142AF9}" destId="{BBF8D0BF-85A2-9A42-8698-70A4C177511B}" srcOrd="0" destOrd="0" presId="urn:microsoft.com/office/officeart/2008/layout/VerticalCurvedList"/>
    <dgm:cxn modelId="{E62BDF0B-FEBA-0745-953B-3FEEEFAFCBC8}" type="presParOf" srcId="{BBF8D0BF-85A2-9A42-8698-70A4C177511B}" destId="{E9DBBA20-A4DA-1040-BEE7-00E1CDC70596}" srcOrd="0" destOrd="0" presId="urn:microsoft.com/office/officeart/2008/layout/VerticalCurvedList"/>
    <dgm:cxn modelId="{241459A2-81EB-5E44-A711-084E7048B06B}" type="presParOf" srcId="{E9DBBA20-A4DA-1040-BEE7-00E1CDC70596}" destId="{56907556-11D4-B14E-88AA-126B066ABCA2}" srcOrd="0" destOrd="0" presId="urn:microsoft.com/office/officeart/2008/layout/VerticalCurvedList"/>
    <dgm:cxn modelId="{02E11C33-609E-4549-A6C2-7315ADAE9382}" type="presParOf" srcId="{E9DBBA20-A4DA-1040-BEE7-00E1CDC70596}" destId="{FF285CB4-5CCA-604D-BC02-730981257775}" srcOrd="1" destOrd="0" presId="urn:microsoft.com/office/officeart/2008/layout/VerticalCurvedList"/>
    <dgm:cxn modelId="{9C2D2337-41C6-7245-975A-07D792D307DE}" type="presParOf" srcId="{E9DBBA20-A4DA-1040-BEE7-00E1CDC70596}" destId="{34A24EDA-ED91-FC48-B673-A08685545A9C}" srcOrd="2" destOrd="0" presId="urn:microsoft.com/office/officeart/2008/layout/VerticalCurvedList"/>
    <dgm:cxn modelId="{16E25323-7DFA-734D-87D3-E2B0C6BBFBBC}" type="presParOf" srcId="{E9DBBA20-A4DA-1040-BEE7-00E1CDC70596}" destId="{BDF2BCEF-8F4E-B84F-9105-CCD258E6A6B6}" srcOrd="3" destOrd="0" presId="urn:microsoft.com/office/officeart/2008/layout/VerticalCurvedList"/>
    <dgm:cxn modelId="{7F84754B-BD53-1F40-87AD-F2A5D6A7390E}" type="presParOf" srcId="{BBF8D0BF-85A2-9A42-8698-70A4C177511B}" destId="{906E61F4-3EE6-B345-B051-815438B016DD}" srcOrd="1" destOrd="0" presId="urn:microsoft.com/office/officeart/2008/layout/VerticalCurvedList"/>
    <dgm:cxn modelId="{94866384-75E3-7240-A89B-72938EDD1417}" type="presParOf" srcId="{BBF8D0BF-85A2-9A42-8698-70A4C177511B}" destId="{7A8EC389-9CA3-3241-A1EC-CAF1A3451D28}" srcOrd="2" destOrd="0" presId="urn:microsoft.com/office/officeart/2008/layout/VerticalCurvedList"/>
    <dgm:cxn modelId="{E567B4AA-DA5E-8540-AC75-88A45C81CAB2}" type="presParOf" srcId="{7A8EC389-9CA3-3241-A1EC-CAF1A3451D28}" destId="{F332B970-605D-654E-B54B-D5F7A282C3C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D9F467FA-D1A3-BE4B-B41C-8E6C041BAD95}" type="doc">
      <dgm:prSet loTypeId="urn:microsoft.com/office/officeart/2008/layout/VerticalCurvedList" loCatId="" qsTypeId="urn:microsoft.com/office/officeart/2005/8/quickstyle/simple2" qsCatId="simple" csTypeId="urn:microsoft.com/office/officeart/2005/8/colors/accent3_2" csCatId="accent3" phldr="1"/>
      <dgm:spPr/>
      <dgm:t>
        <a:bodyPr/>
        <a:lstStyle/>
        <a:p>
          <a:endParaRPr lang="en-US"/>
        </a:p>
      </dgm:t>
    </dgm:pt>
    <dgm:pt modelId="{6F2E3AD4-FA70-0848-B8FE-44A91705E889}">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1800" b="1" dirty="0" smtClean="0">
              <a:solidFill>
                <a:srgbClr val="000000"/>
              </a:solidFill>
              <a:latin typeface="Calibri"/>
              <a:cs typeface="Calibri"/>
            </a:rPr>
            <a:t>Local administration will keep a strict watch on vehicles used by persons accompanying the contesting candidates to curb illegal activities</a:t>
          </a:r>
          <a:endParaRPr lang="en-US" sz="1800" b="1" dirty="0">
            <a:solidFill>
              <a:srgbClr val="000000"/>
            </a:solidFill>
            <a:latin typeface="Calibri"/>
            <a:cs typeface="Calibri"/>
          </a:endParaRPr>
        </a:p>
      </dgm:t>
    </dgm:pt>
    <dgm:pt modelId="{A46F5C8D-B051-9A4E-BF29-E908BE5A2A89}" type="parTrans" cxnId="{6B0C3AA5-3B1E-BA4F-878A-C9BAFCCA5D17}">
      <dgm:prSet/>
      <dgm:spPr/>
      <dgm:t>
        <a:bodyPr/>
        <a:lstStyle/>
        <a:p>
          <a:endParaRPr lang="en-US" sz="1800" b="1">
            <a:solidFill>
              <a:srgbClr val="000000"/>
            </a:solidFill>
            <a:latin typeface="Calibri"/>
            <a:cs typeface="Calibri"/>
          </a:endParaRPr>
        </a:p>
      </dgm:t>
    </dgm:pt>
    <dgm:pt modelId="{6BD3E180-7BC0-C14E-8C2D-6B6083F5C2E0}" type="sibTrans" cxnId="{6B0C3AA5-3B1E-BA4F-878A-C9BAFCCA5D17}">
      <dgm:prSet/>
      <dgm:spPr/>
      <dgm:t>
        <a:bodyPr/>
        <a:lstStyle/>
        <a:p>
          <a:endParaRPr lang="en-US" sz="1800" b="1">
            <a:solidFill>
              <a:srgbClr val="000000"/>
            </a:solidFill>
            <a:latin typeface="Calibri"/>
            <a:cs typeface="Calibri"/>
          </a:endParaRPr>
        </a:p>
      </dgm:t>
    </dgm:pt>
    <dgm:pt modelId="{2D78B229-B4EE-304B-80E1-36E06AC295D5}">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1800" b="1" dirty="0" smtClean="0">
              <a:solidFill>
                <a:srgbClr val="000000"/>
              </a:solidFill>
              <a:latin typeface="Calibri"/>
              <a:cs typeface="Calibri"/>
            </a:rPr>
            <a:t>CEO will issue permits for   video vans for electioneering by  political parties.</a:t>
          </a:r>
          <a:endParaRPr lang="en-US" sz="1800" b="1" dirty="0">
            <a:solidFill>
              <a:srgbClr val="000000"/>
            </a:solidFill>
            <a:latin typeface="Calibri"/>
            <a:cs typeface="Calibri"/>
          </a:endParaRPr>
        </a:p>
      </dgm:t>
    </dgm:pt>
    <dgm:pt modelId="{38219395-2F1D-E84E-AEE1-E2A74C1FD5D5}" type="parTrans" cxnId="{31924D97-F717-B24E-BAB6-4620AA94B775}">
      <dgm:prSet/>
      <dgm:spPr/>
      <dgm:t>
        <a:bodyPr/>
        <a:lstStyle/>
        <a:p>
          <a:endParaRPr lang="en-US" sz="1800" b="1">
            <a:solidFill>
              <a:srgbClr val="000000"/>
            </a:solidFill>
            <a:latin typeface="Calibri"/>
            <a:cs typeface="Calibri"/>
          </a:endParaRPr>
        </a:p>
      </dgm:t>
    </dgm:pt>
    <dgm:pt modelId="{6B85FB39-24D4-F944-B455-1B702840F791}" type="sibTrans" cxnId="{31924D97-F717-B24E-BAB6-4620AA94B775}">
      <dgm:prSet/>
      <dgm:spPr/>
      <dgm:t>
        <a:bodyPr/>
        <a:lstStyle/>
        <a:p>
          <a:endParaRPr lang="en-US" sz="1800" b="1">
            <a:solidFill>
              <a:srgbClr val="000000"/>
            </a:solidFill>
            <a:latin typeface="Calibri"/>
            <a:cs typeface="Calibri"/>
          </a:endParaRPr>
        </a:p>
      </dgm:t>
    </dgm:pt>
    <dgm:pt modelId="{FBC70979-7124-4E4B-93B5-A2D707B40B7B}">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1800" b="1" dirty="0" smtClean="0">
              <a:solidFill>
                <a:srgbClr val="000000"/>
              </a:solidFill>
              <a:latin typeface="Calibri"/>
              <a:cs typeface="Calibri"/>
            </a:rPr>
            <a:t>A cycle rickshaw is also a vehicle, it expenditure should be accounted in the account of candidate if its is used for campaigning</a:t>
          </a:r>
          <a:endParaRPr lang="en-US" sz="1800" b="1" dirty="0">
            <a:solidFill>
              <a:srgbClr val="000000"/>
            </a:solidFill>
            <a:latin typeface="Calibri"/>
            <a:cs typeface="Calibri"/>
          </a:endParaRPr>
        </a:p>
      </dgm:t>
    </dgm:pt>
    <dgm:pt modelId="{B3D641BE-3635-6342-8E18-1FB794B6D949}" type="parTrans" cxnId="{C01C89A8-DF5A-744C-AC6E-7EA4CA79CD0E}">
      <dgm:prSet/>
      <dgm:spPr/>
      <dgm:t>
        <a:bodyPr/>
        <a:lstStyle/>
        <a:p>
          <a:endParaRPr lang="en-US" sz="1800" b="1">
            <a:solidFill>
              <a:srgbClr val="000000"/>
            </a:solidFill>
            <a:latin typeface="Calibri"/>
            <a:cs typeface="Calibri"/>
          </a:endParaRPr>
        </a:p>
      </dgm:t>
    </dgm:pt>
    <dgm:pt modelId="{FA970DB5-61F4-F444-9881-F5CF12F7E76B}" type="sibTrans" cxnId="{C01C89A8-DF5A-744C-AC6E-7EA4CA79CD0E}">
      <dgm:prSet/>
      <dgm:spPr/>
      <dgm:t>
        <a:bodyPr/>
        <a:lstStyle/>
        <a:p>
          <a:endParaRPr lang="en-US" sz="1800" b="1">
            <a:solidFill>
              <a:srgbClr val="000000"/>
            </a:solidFill>
            <a:latin typeface="Calibri"/>
            <a:cs typeface="Calibri"/>
          </a:endParaRPr>
        </a:p>
      </dgm:t>
    </dgm:pt>
    <dgm:pt modelId="{F690497C-F504-F247-B10D-9A8B4C2450F1}">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1800" b="1" dirty="0" smtClean="0">
              <a:solidFill>
                <a:srgbClr val="000000"/>
              </a:solidFill>
              <a:latin typeface="Calibri"/>
              <a:cs typeface="Calibri"/>
            </a:rPr>
            <a:t>(Instruction SL. No. 76, CoI-2011, EC Letter No. 437/6/2006-PLN-III, Dated 23/11/2007)</a:t>
          </a:r>
          <a:endParaRPr lang="en-US" sz="1800" b="1" dirty="0">
            <a:solidFill>
              <a:srgbClr val="000000"/>
            </a:solidFill>
            <a:latin typeface="Calibri"/>
            <a:cs typeface="Calibri"/>
          </a:endParaRPr>
        </a:p>
      </dgm:t>
    </dgm:pt>
    <dgm:pt modelId="{65600B41-7CEA-184D-9F31-6411F1545AB8}" type="parTrans" cxnId="{B761A8AC-6EDC-0447-9CD3-AA76BD664DF7}">
      <dgm:prSet/>
      <dgm:spPr/>
      <dgm:t>
        <a:bodyPr/>
        <a:lstStyle/>
        <a:p>
          <a:endParaRPr lang="en-US" sz="1800" b="1">
            <a:solidFill>
              <a:srgbClr val="000000"/>
            </a:solidFill>
            <a:latin typeface="Calibri"/>
            <a:cs typeface="Calibri"/>
          </a:endParaRPr>
        </a:p>
      </dgm:t>
    </dgm:pt>
    <dgm:pt modelId="{02A3A114-3DF0-734C-9578-D86DCDD50B8F}" type="sibTrans" cxnId="{B761A8AC-6EDC-0447-9CD3-AA76BD664DF7}">
      <dgm:prSet/>
      <dgm:spPr/>
      <dgm:t>
        <a:bodyPr/>
        <a:lstStyle/>
        <a:p>
          <a:endParaRPr lang="en-US" sz="1800" b="1">
            <a:solidFill>
              <a:srgbClr val="000000"/>
            </a:solidFill>
            <a:latin typeface="Calibri"/>
            <a:cs typeface="Calibri"/>
          </a:endParaRPr>
        </a:p>
      </dgm:t>
    </dgm:pt>
    <dgm:pt modelId="{BB30119D-E42F-3145-A3DC-51C273624745}">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1800" b="1" dirty="0" smtClean="0">
              <a:solidFill>
                <a:srgbClr val="000000"/>
              </a:solidFill>
              <a:latin typeface="Calibri"/>
              <a:cs typeface="Calibri"/>
            </a:rPr>
            <a:t>The vehicles in convoy shall not be more than ten excluding security vehicles</a:t>
          </a:r>
          <a:endParaRPr lang="en-US" sz="1800" b="1" dirty="0">
            <a:solidFill>
              <a:srgbClr val="000000"/>
            </a:solidFill>
            <a:latin typeface="Calibri"/>
            <a:cs typeface="Calibri"/>
          </a:endParaRPr>
        </a:p>
      </dgm:t>
    </dgm:pt>
    <dgm:pt modelId="{39E87380-0E69-6746-B32E-8D9A8734108C}" type="parTrans" cxnId="{0E5C9806-1AD3-6D47-A261-61FEE3F9D469}">
      <dgm:prSet/>
      <dgm:spPr/>
      <dgm:t>
        <a:bodyPr/>
        <a:lstStyle/>
        <a:p>
          <a:endParaRPr lang="en-US" sz="1800" b="1">
            <a:solidFill>
              <a:srgbClr val="000000"/>
            </a:solidFill>
            <a:latin typeface="Calibri"/>
            <a:cs typeface="Calibri"/>
          </a:endParaRPr>
        </a:p>
      </dgm:t>
    </dgm:pt>
    <dgm:pt modelId="{047685EC-DCDD-7E49-B811-3615B17532D1}" type="sibTrans" cxnId="{0E5C9806-1AD3-6D47-A261-61FEE3F9D469}">
      <dgm:prSet/>
      <dgm:spPr/>
      <dgm:t>
        <a:bodyPr/>
        <a:lstStyle/>
        <a:p>
          <a:endParaRPr lang="en-US" sz="1800" b="1">
            <a:solidFill>
              <a:srgbClr val="000000"/>
            </a:solidFill>
            <a:latin typeface="Calibri"/>
            <a:cs typeface="Calibri"/>
          </a:endParaRPr>
        </a:p>
      </dgm:t>
    </dgm:pt>
    <dgm:pt modelId="{525057B9-A0FD-8B49-93FE-D49FCE388302}">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1800" b="1" dirty="0" smtClean="0">
              <a:solidFill>
                <a:srgbClr val="000000"/>
              </a:solidFill>
              <a:latin typeface="Calibri"/>
              <a:cs typeface="Calibri"/>
            </a:rPr>
            <a:t>(Instruction SL. No. 110, CoI-2011, EC Letter No. 437/6/INST/2010-CC&amp;BE, Dated 5/10/2010)</a:t>
          </a:r>
          <a:endParaRPr lang="en-US" sz="1800" b="1" dirty="0">
            <a:solidFill>
              <a:srgbClr val="000000"/>
            </a:solidFill>
            <a:latin typeface="Calibri"/>
            <a:cs typeface="Calibri"/>
          </a:endParaRPr>
        </a:p>
      </dgm:t>
    </dgm:pt>
    <dgm:pt modelId="{B24CF5B4-A2AE-8E42-84AB-46965263B195}" type="parTrans" cxnId="{FCDC4B10-1A38-8749-93F5-3886960DCCA1}">
      <dgm:prSet/>
      <dgm:spPr/>
      <dgm:t>
        <a:bodyPr/>
        <a:lstStyle/>
        <a:p>
          <a:endParaRPr lang="en-US" sz="1800" b="1">
            <a:solidFill>
              <a:srgbClr val="000000"/>
            </a:solidFill>
            <a:latin typeface="Calibri"/>
            <a:cs typeface="Calibri"/>
          </a:endParaRPr>
        </a:p>
      </dgm:t>
    </dgm:pt>
    <dgm:pt modelId="{FE5E935D-D9AD-984E-B363-D25E0E7A1CAF}" type="sibTrans" cxnId="{FCDC4B10-1A38-8749-93F5-3886960DCCA1}">
      <dgm:prSet/>
      <dgm:spPr/>
      <dgm:t>
        <a:bodyPr/>
        <a:lstStyle/>
        <a:p>
          <a:endParaRPr lang="en-US" sz="1800" b="1">
            <a:solidFill>
              <a:srgbClr val="000000"/>
            </a:solidFill>
            <a:latin typeface="Calibri"/>
            <a:cs typeface="Calibri"/>
          </a:endParaRPr>
        </a:p>
      </dgm:t>
    </dgm:pt>
    <dgm:pt modelId="{BD5248E2-CE3E-AE46-8E1E-BDACFB7EEADA}" type="pres">
      <dgm:prSet presAssocID="{D9F467FA-D1A3-BE4B-B41C-8E6C041BAD95}" presName="Name0" presStyleCnt="0">
        <dgm:presLayoutVars>
          <dgm:chMax val="7"/>
          <dgm:chPref val="7"/>
          <dgm:dir/>
        </dgm:presLayoutVars>
      </dgm:prSet>
      <dgm:spPr/>
      <dgm:t>
        <a:bodyPr/>
        <a:lstStyle/>
        <a:p>
          <a:endParaRPr lang="en-US"/>
        </a:p>
      </dgm:t>
    </dgm:pt>
    <dgm:pt modelId="{B02C3F0A-5275-284B-840A-8790FAFCC9C2}" type="pres">
      <dgm:prSet presAssocID="{D9F467FA-D1A3-BE4B-B41C-8E6C041BAD95}" presName="Name1" presStyleCnt="0"/>
      <dgm:spPr/>
      <dgm:t>
        <a:bodyPr/>
        <a:lstStyle/>
        <a:p>
          <a:endParaRPr lang="en-US"/>
        </a:p>
      </dgm:t>
    </dgm:pt>
    <dgm:pt modelId="{E28A9EAA-59C3-C045-9EA2-571F2FDC56AD}" type="pres">
      <dgm:prSet presAssocID="{D9F467FA-D1A3-BE4B-B41C-8E6C041BAD95}" presName="cycle" presStyleCnt="0"/>
      <dgm:spPr/>
      <dgm:t>
        <a:bodyPr/>
        <a:lstStyle/>
        <a:p>
          <a:endParaRPr lang="en-US"/>
        </a:p>
      </dgm:t>
    </dgm:pt>
    <dgm:pt modelId="{AD50A349-FAC5-2A43-A0B2-358A4AE6D46A}" type="pres">
      <dgm:prSet presAssocID="{D9F467FA-D1A3-BE4B-B41C-8E6C041BAD95}" presName="srcNode" presStyleLbl="node1" presStyleIdx="0" presStyleCnt="6"/>
      <dgm:spPr/>
      <dgm:t>
        <a:bodyPr/>
        <a:lstStyle/>
        <a:p>
          <a:endParaRPr lang="en-US"/>
        </a:p>
      </dgm:t>
    </dgm:pt>
    <dgm:pt modelId="{24C4BD71-EC26-1040-8304-4037AC38004F}" type="pres">
      <dgm:prSet presAssocID="{D9F467FA-D1A3-BE4B-B41C-8E6C041BAD95}" presName="conn" presStyleLbl="parChTrans1D2" presStyleIdx="0" presStyleCnt="1"/>
      <dgm:spPr/>
      <dgm:t>
        <a:bodyPr/>
        <a:lstStyle/>
        <a:p>
          <a:endParaRPr lang="en-US"/>
        </a:p>
      </dgm:t>
    </dgm:pt>
    <dgm:pt modelId="{ECF0610F-3C09-CE41-ABA5-F3617F2BFFDC}" type="pres">
      <dgm:prSet presAssocID="{D9F467FA-D1A3-BE4B-B41C-8E6C041BAD95}" presName="extraNode" presStyleLbl="node1" presStyleIdx="0" presStyleCnt="6"/>
      <dgm:spPr/>
      <dgm:t>
        <a:bodyPr/>
        <a:lstStyle/>
        <a:p>
          <a:endParaRPr lang="en-US"/>
        </a:p>
      </dgm:t>
    </dgm:pt>
    <dgm:pt modelId="{CBF62619-0CDF-814A-A6AE-9353AD851B07}" type="pres">
      <dgm:prSet presAssocID="{D9F467FA-D1A3-BE4B-B41C-8E6C041BAD95}" presName="dstNode" presStyleLbl="node1" presStyleIdx="0" presStyleCnt="6"/>
      <dgm:spPr/>
      <dgm:t>
        <a:bodyPr/>
        <a:lstStyle/>
        <a:p>
          <a:endParaRPr lang="en-US"/>
        </a:p>
      </dgm:t>
    </dgm:pt>
    <dgm:pt modelId="{6C7AC848-4A0B-3144-A349-EC619CA44659}" type="pres">
      <dgm:prSet presAssocID="{6F2E3AD4-FA70-0848-B8FE-44A91705E889}" presName="text_1" presStyleLbl="node1" presStyleIdx="0" presStyleCnt="6">
        <dgm:presLayoutVars>
          <dgm:bulletEnabled val="1"/>
        </dgm:presLayoutVars>
      </dgm:prSet>
      <dgm:spPr/>
      <dgm:t>
        <a:bodyPr/>
        <a:lstStyle/>
        <a:p>
          <a:endParaRPr lang="en-US"/>
        </a:p>
      </dgm:t>
    </dgm:pt>
    <dgm:pt modelId="{1AB5BC14-1279-2F4F-A569-BD9332553867}" type="pres">
      <dgm:prSet presAssocID="{6F2E3AD4-FA70-0848-B8FE-44A91705E889}" presName="accent_1" presStyleCnt="0"/>
      <dgm:spPr/>
      <dgm:t>
        <a:bodyPr/>
        <a:lstStyle/>
        <a:p>
          <a:endParaRPr lang="en-US"/>
        </a:p>
      </dgm:t>
    </dgm:pt>
    <dgm:pt modelId="{395F612C-4CC1-8B44-A469-6C098573CE84}" type="pres">
      <dgm:prSet presAssocID="{6F2E3AD4-FA70-0848-B8FE-44A91705E889}" presName="accentRepeatNode" presStyleLbl="solidFgAcc1" presStyleIdx="0" presStyleCnt="6"/>
      <dgm:spPr/>
      <dgm:t>
        <a:bodyPr/>
        <a:lstStyle/>
        <a:p>
          <a:endParaRPr lang="en-US"/>
        </a:p>
      </dgm:t>
    </dgm:pt>
    <dgm:pt modelId="{CF9011AD-B0D2-5E40-8D43-6606637EE621}" type="pres">
      <dgm:prSet presAssocID="{2D78B229-B4EE-304B-80E1-36E06AC295D5}" presName="text_2" presStyleLbl="node1" presStyleIdx="1" presStyleCnt="6">
        <dgm:presLayoutVars>
          <dgm:bulletEnabled val="1"/>
        </dgm:presLayoutVars>
      </dgm:prSet>
      <dgm:spPr/>
      <dgm:t>
        <a:bodyPr/>
        <a:lstStyle/>
        <a:p>
          <a:endParaRPr lang="en-US"/>
        </a:p>
      </dgm:t>
    </dgm:pt>
    <dgm:pt modelId="{58873805-30A6-1A49-B0BA-AE226F0FFACF}" type="pres">
      <dgm:prSet presAssocID="{2D78B229-B4EE-304B-80E1-36E06AC295D5}" presName="accent_2" presStyleCnt="0"/>
      <dgm:spPr/>
      <dgm:t>
        <a:bodyPr/>
        <a:lstStyle/>
        <a:p>
          <a:endParaRPr lang="en-US"/>
        </a:p>
      </dgm:t>
    </dgm:pt>
    <dgm:pt modelId="{AEE852AD-FC15-DB47-AC64-810AA94E916F}" type="pres">
      <dgm:prSet presAssocID="{2D78B229-B4EE-304B-80E1-36E06AC295D5}" presName="accentRepeatNode" presStyleLbl="solidFgAcc1" presStyleIdx="1" presStyleCnt="6"/>
      <dgm:spPr/>
      <dgm:t>
        <a:bodyPr/>
        <a:lstStyle/>
        <a:p>
          <a:endParaRPr lang="en-US"/>
        </a:p>
      </dgm:t>
    </dgm:pt>
    <dgm:pt modelId="{67B76008-D241-AC4F-BC84-828AAA29D852}" type="pres">
      <dgm:prSet presAssocID="{FBC70979-7124-4E4B-93B5-A2D707B40B7B}" presName="text_3" presStyleLbl="node1" presStyleIdx="2" presStyleCnt="6">
        <dgm:presLayoutVars>
          <dgm:bulletEnabled val="1"/>
        </dgm:presLayoutVars>
      </dgm:prSet>
      <dgm:spPr/>
      <dgm:t>
        <a:bodyPr/>
        <a:lstStyle/>
        <a:p>
          <a:endParaRPr lang="en-US"/>
        </a:p>
      </dgm:t>
    </dgm:pt>
    <dgm:pt modelId="{5AA43E31-7A49-9848-A04F-79234CD20BAD}" type="pres">
      <dgm:prSet presAssocID="{FBC70979-7124-4E4B-93B5-A2D707B40B7B}" presName="accent_3" presStyleCnt="0"/>
      <dgm:spPr/>
      <dgm:t>
        <a:bodyPr/>
        <a:lstStyle/>
        <a:p>
          <a:endParaRPr lang="en-US"/>
        </a:p>
      </dgm:t>
    </dgm:pt>
    <dgm:pt modelId="{0532212C-5298-8742-9C9F-E0BAFF03E997}" type="pres">
      <dgm:prSet presAssocID="{FBC70979-7124-4E4B-93B5-A2D707B40B7B}" presName="accentRepeatNode" presStyleLbl="solidFgAcc1" presStyleIdx="2" presStyleCnt="6"/>
      <dgm:spPr/>
      <dgm:t>
        <a:bodyPr/>
        <a:lstStyle/>
        <a:p>
          <a:endParaRPr lang="en-US"/>
        </a:p>
      </dgm:t>
    </dgm:pt>
    <dgm:pt modelId="{C7851754-AB73-7246-B22B-E74A5A9DC1E7}" type="pres">
      <dgm:prSet presAssocID="{F690497C-F504-F247-B10D-9A8B4C2450F1}" presName="text_4" presStyleLbl="node1" presStyleIdx="3" presStyleCnt="6">
        <dgm:presLayoutVars>
          <dgm:bulletEnabled val="1"/>
        </dgm:presLayoutVars>
      </dgm:prSet>
      <dgm:spPr/>
      <dgm:t>
        <a:bodyPr/>
        <a:lstStyle/>
        <a:p>
          <a:endParaRPr lang="en-US"/>
        </a:p>
      </dgm:t>
    </dgm:pt>
    <dgm:pt modelId="{976AD9C7-7B1B-8C49-8EC3-A43A0CE8E264}" type="pres">
      <dgm:prSet presAssocID="{F690497C-F504-F247-B10D-9A8B4C2450F1}" presName="accent_4" presStyleCnt="0"/>
      <dgm:spPr/>
      <dgm:t>
        <a:bodyPr/>
        <a:lstStyle/>
        <a:p>
          <a:endParaRPr lang="en-US"/>
        </a:p>
      </dgm:t>
    </dgm:pt>
    <dgm:pt modelId="{76EA89A2-99B5-4640-8156-77751117067C}" type="pres">
      <dgm:prSet presAssocID="{F690497C-F504-F247-B10D-9A8B4C2450F1}" presName="accentRepeatNode" presStyleLbl="solidFgAcc1" presStyleIdx="3" presStyleCnt="6"/>
      <dgm:spPr/>
      <dgm:t>
        <a:bodyPr/>
        <a:lstStyle/>
        <a:p>
          <a:endParaRPr lang="en-US"/>
        </a:p>
      </dgm:t>
    </dgm:pt>
    <dgm:pt modelId="{834CDD6A-EA0A-EA40-B504-5CFDE414ABEF}" type="pres">
      <dgm:prSet presAssocID="{BB30119D-E42F-3145-A3DC-51C273624745}" presName="text_5" presStyleLbl="node1" presStyleIdx="4" presStyleCnt="6">
        <dgm:presLayoutVars>
          <dgm:bulletEnabled val="1"/>
        </dgm:presLayoutVars>
      </dgm:prSet>
      <dgm:spPr/>
      <dgm:t>
        <a:bodyPr/>
        <a:lstStyle/>
        <a:p>
          <a:endParaRPr lang="en-US"/>
        </a:p>
      </dgm:t>
    </dgm:pt>
    <dgm:pt modelId="{14D4BCC0-0B66-9743-BE60-914F134EB5E5}" type="pres">
      <dgm:prSet presAssocID="{BB30119D-E42F-3145-A3DC-51C273624745}" presName="accent_5" presStyleCnt="0"/>
      <dgm:spPr/>
      <dgm:t>
        <a:bodyPr/>
        <a:lstStyle/>
        <a:p>
          <a:endParaRPr lang="en-US"/>
        </a:p>
      </dgm:t>
    </dgm:pt>
    <dgm:pt modelId="{FF89C618-85E4-DF45-A14B-FB189E746828}" type="pres">
      <dgm:prSet presAssocID="{BB30119D-E42F-3145-A3DC-51C273624745}" presName="accentRepeatNode" presStyleLbl="solidFgAcc1" presStyleIdx="4" presStyleCnt="6"/>
      <dgm:spPr/>
      <dgm:t>
        <a:bodyPr/>
        <a:lstStyle/>
        <a:p>
          <a:endParaRPr lang="en-US"/>
        </a:p>
      </dgm:t>
    </dgm:pt>
    <dgm:pt modelId="{A5AF0B29-0EE1-914B-965B-2F4BD3C9D85A}" type="pres">
      <dgm:prSet presAssocID="{525057B9-A0FD-8B49-93FE-D49FCE388302}" presName="text_6" presStyleLbl="node1" presStyleIdx="5" presStyleCnt="6">
        <dgm:presLayoutVars>
          <dgm:bulletEnabled val="1"/>
        </dgm:presLayoutVars>
      </dgm:prSet>
      <dgm:spPr/>
      <dgm:t>
        <a:bodyPr/>
        <a:lstStyle/>
        <a:p>
          <a:endParaRPr lang="en-US"/>
        </a:p>
      </dgm:t>
    </dgm:pt>
    <dgm:pt modelId="{1D93603F-001E-DD4D-8E4B-02A8BC5EBCCF}" type="pres">
      <dgm:prSet presAssocID="{525057B9-A0FD-8B49-93FE-D49FCE388302}" presName="accent_6" presStyleCnt="0"/>
      <dgm:spPr/>
      <dgm:t>
        <a:bodyPr/>
        <a:lstStyle/>
        <a:p>
          <a:endParaRPr lang="en-US"/>
        </a:p>
      </dgm:t>
    </dgm:pt>
    <dgm:pt modelId="{47B6BBE8-FF64-C844-8E64-A4288F3EE926}" type="pres">
      <dgm:prSet presAssocID="{525057B9-A0FD-8B49-93FE-D49FCE388302}" presName="accentRepeatNode" presStyleLbl="solidFgAcc1" presStyleIdx="5" presStyleCnt="6"/>
      <dgm:spPr/>
      <dgm:t>
        <a:bodyPr/>
        <a:lstStyle/>
        <a:p>
          <a:endParaRPr lang="en-US"/>
        </a:p>
      </dgm:t>
    </dgm:pt>
  </dgm:ptLst>
  <dgm:cxnLst>
    <dgm:cxn modelId="{0E5C9806-1AD3-6D47-A261-61FEE3F9D469}" srcId="{D9F467FA-D1A3-BE4B-B41C-8E6C041BAD95}" destId="{BB30119D-E42F-3145-A3DC-51C273624745}" srcOrd="4" destOrd="0" parTransId="{39E87380-0E69-6746-B32E-8D9A8734108C}" sibTransId="{047685EC-DCDD-7E49-B811-3615B17532D1}"/>
    <dgm:cxn modelId="{C4D0D3D6-74BB-F248-B232-5482B84BE574}" type="presOf" srcId="{FBC70979-7124-4E4B-93B5-A2D707B40B7B}" destId="{67B76008-D241-AC4F-BC84-828AAA29D852}" srcOrd="0" destOrd="0" presId="urn:microsoft.com/office/officeart/2008/layout/VerticalCurvedList"/>
    <dgm:cxn modelId="{B761A8AC-6EDC-0447-9CD3-AA76BD664DF7}" srcId="{D9F467FA-D1A3-BE4B-B41C-8E6C041BAD95}" destId="{F690497C-F504-F247-B10D-9A8B4C2450F1}" srcOrd="3" destOrd="0" parTransId="{65600B41-7CEA-184D-9F31-6411F1545AB8}" sibTransId="{02A3A114-3DF0-734C-9578-D86DCDD50B8F}"/>
    <dgm:cxn modelId="{6B0C3AA5-3B1E-BA4F-878A-C9BAFCCA5D17}" srcId="{D9F467FA-D1A3-BE4B-B41C-8E6C041BAD95}" destId="{6F2E3AD4-FA70-0848-B8FE-44A91705E889}" srcOrd="0" destOrd="0" parTransId="{A46F5C8D-B051-9A4E-BF29-E908BE5A2A89}" sibTransId="{6BD3E180-7BC0-C14E-8C2D-6B6083F5C2E0}"/>
    <dgm:cxn modelId="{31924D97-F717-B24E-BAB6-4620AA94B775}" srcId="{D9F467FA-D1A3-BE4B-B41C-8E6C041BAD95}" destId="{2D78B229-B4EE-304B-80E1-36E06AC295D5}" srcOrd="1" destOrd="0" parTransId="{38219395-2F1D-E84E-AEE1-E2A74C1FD5D5}" sibTransId="{6B85FB39-24D4-F944-B455-1B702840F791}"/>
    <dgm:cxn modelId="{C01C89A8-DF5A-744C-AC6E-7EA4CA79CD0E}" srcId="{D9F467FA-D1A3-BE4B-B41C-8E6C041BAD95}" destId="{FBC70979-7124-4E4B-93B5-A2D707B40B7B}" srcOrd="2" destOrd="0" parTransId="{B3D641BE-3635-6342-8E18-1FB794B6D949}" sibTransId="{FA970DB5-61F4-F444-9881-F5CF12F7E76B}"/>
    <dgm:cxn modelId="{0A485A22-242E-164A-9E33-B72AB69EBB34}" type="presOf" srcId="{6BD3E180-7BC0-C14E-8C2D-6B6083F5C2E0}" destId="{24C4BD71-EC26-1040-8304-4037AC38004F}" srcOrd="0" destOrd="0" presId="urn:microsoft.com/office/officeart/2008/layout/VerticalCurvedList"/>
    <dgm:cxn modelId="{FCDC4B10-1A38-8749-93F5-3886960DCCA1}" srcId="{D9F467FA-D1A3-BE4B-B41C-8E6C041BAD95}" destId="{525057B9-A0FD-8B49-93FE-D49FCE388302}" srcOrd="5" destOrd="0" parTransId="{B24CF5B4-A2AE-8E42-84AB-46965263B195}" sibTransId="{FE5E935D-D9AD-984E-B363-D25E0E7A1CAF}"/>
    <dgm:cxn modelId="{16A05BB7-5F60-D640-8CC3-8EDD059EFC06}" type="presOf" srcId="{BB30119D-E42F-3145-A3DC-51C273624745}" destId="{834CDD6A-EA0A-EA40-B504-5CFDE414ABEF}" srcOrd="0" destOrd="0" presId="urn:microsoft.com/office/officeart/2008/layout/VerticalCurvedList"/>
    <dgm:cxn modelId="{D0763D11-A05A-674A-AC55-A7E653D1BD27}" type="presOf" srcId="{D9F467FA-D1A3-BE4B-B41C-8E6C041BAD95}" destId="{BD5248E2-CE3E-AE46-8E1E-BDACFB7EEADA}" srcOrd="0" destOrd="0" presId="urn:microsoft.com/office/officeart/2008/layout/VerticalCurvedList"/>
    <dgm:cxn modelId="{889B3181-983F-E54C-8E30-C3599E00456F}" type="presOf" srcId="{525057B9-A0FD-8B49-93FE-D49FCE388302}" destId="{A5AF0B29-0EE1-914B-965B-2F4BD3C9D85A}" srcOrd="0" destOrd="0" presId="urn:microsoft.com/office/officeart/2008/layout/VerticalCurvedList"/>
    <dgm:cxn modelId="{41EAC30C-ECFF-1F4B-A274-C0674071C1D1}" type="presOf" srcId="{2D78B229-B4EE-304B-80E1-36E06AC295D5}" destId="{CF9011AD-B0D2-5E40-8D43-6606637EE621}" srcOrd="0" destOrd="0" presId="urn:microsoft.com/office/officeart/2008/layout/VerticalCurvedList"/>
    <dgm:cxn modelId="{6C4C44B0-2E9E-2742-AF3F-11AD70EFF82A}" type="presOf" srcId="{6F2E3AD4-FA70-0848-B8FE-44A91705E889}" destId="{6C7AC848-4A0B-3144-A349-EC619CA44659}" srcOrd="0" destOrd="0" presId="urn:microsoft.com/office/officeart/2008/layout/VerticalCurvedList"/>
    <dgm:cxn modelId="{403988FE-3F7D-9B41-A8BF-405075437238}" type="presOf" srcId="{F690497C-F504-F247-B10D-9A8B4C2450F1}" destId="{C7851754-AB73-7246-B22B-E74A5A9DC1E7}" srcOrd="0" destOrd="0" presId="urn:microsoft.com/office/officeart/2008/layout/VerticalCurvedList"/>
    <dgm:cxn modelId="{98D67ADE-85F2-0C48-8AC1-54CF36CC74A8}" type="presParOf" srcId="{BD5248E2-CE3E-AE46-8E1E-BDACFB7EEADA}" destId="{B02C3F0A-5275-284B-840A-8790FAFCC9C2}" srcOrd="0" destOrd="0" presId="urn:microsoft.com/office/officeart/2008/layout/VerticalCurvedList"/>
    <dgm:cxn modelId="{1E3CFF16-D2E2-1940-8CA8-528AA169C4C7}" type="presParOf" srcId="{B02C3F0A-5275-284B-840A-8790FAFCC9C2}" destId="{E28A9EAA-59C3-C045-9EA2-571F2FDC56AD}" srcOrd="0" destOrd="0" presId="urn:microsoft.com/office/officeart/2008/layout/VerticalCurvedList"/>
    <dgm:cxn modelId="{9BD9F69D-3FFA-704E-82B7-2AC543E9EF98}" type="presParOf" srcId="{E28A9EAA-59C3-C045-9EA2-571F2FDC56AD}" destId="{AD50A349-FAC5-2A43-A0B2-358A4AE6D46A}" srcOrd="0" destOrd="0" presId="urn:microsoft.com/office/officeart/2008/layout/VerticalCurvedList"/>
    <dgm:cxn modelId="{46BBC05F-9F8C-5045-B0DF-2EED4BD179AD}" type="presParOf" srcId="{E28A9EAA-59C3-C045-9EA2-571F2FDC56AD}" destId="{24C4BD71-EC26-1040-8304-4037AC38004F}" srcOrd="1" destOrd="0" presId="urn:microsoft.com/office/officeart/2008/layout/VerticalCurvedList"/>
    <dgm:cxn modelId="{CF9D2C60-AC78-524F-9AD1-75729C7FF7ED}" type="presParOf" srcId="{E28A9EAA-59C3-C045-9EA2-571F2FDC56AD}" destId="{ECF0610F-3C09-CE41-ABA5-F3617F2BFFDC}" srcOrd="2" destOrd="0" presId="urn:microsoft.com/office/officeart/2008/layout/VerticalCurvedList"/>
    <dgm:cxn modelId="{CB029A30-FBEF-C741-BDC0-613E68A9CEEC}" type="presParOf" srcId="{E28A9EAA-59C3-C045-9EA2-571F2FDC56AD}" destId="{CBF62619-0CDF-814A-A6AE-9353AD851B07}" srcOrd="3" destOrd="0" presId="urn:microsoft.com/office/officeart/2008/layout/VerticalCurvedList"/>
    <dgm:cxn modelId="{B827B8FA-C9AD-984C-AC53-5B43B2F1C46B}" type="presParOf" srcId="{B02C3F0A-5275-284B-840A-8790FAFCC9C2}" destId="{6C7AC848-4A0B-3144-A349-EC619CA44659}" srcOrd="1" destOrd="0" presId="urn:microsoft.com/office/officeart/2008/layout/VerticalCurvedList"/>
    <dgm:cxn modelId="{8646F153-2B73-1B43-A169-4C18BBCE4327}" type="presParOf" srcId="{B02C3F0A-5275-284B-840A-8790FAFCC9C2}" destId="{1AB5BC14-1279-2F4F-A569-BD9332553867}" srcOrd="2" destOrd="0" presId="urn:microsoft.com/office/officeart/2008/layout/VerticalCurvedList"/>
    <dgm:cxn modelId="{2674FB44-96B5-B54E-A632-F5DB90F5812A}" type="presParOf" srcId="{1AB5BC14-1279-2F4F-A569-BD9332553867}" destId="{395F612C-4CC1-8B44-A469-6C098573CE84}" srcOrd="0" destOrd="0" presId="urn:microsoft.com/office/officeart/2008/layout/VerticalCurvedList"/>
    <dgm:cxn modelId="{039D5AA2-7116-404A-91EB-36CEFBB3C997}" type="presParOf" srcId="{B02C3F0A-5275-284B-840A-8790FAFCC9C2}" destId="{CF9011AD-B0D2-5E40-8D43-6606637EE621}" srcOrd="3" destOrd="0" presId="urn:microsoft.com/office/officeart/2008/layout/VerticalCurvedList"/>
    <dgm:cxn modelId="{A8E64FF6-029D-B948-990C-30DB8A32BE8A}" type="presParOf" srcId="{B02C3F0A-5275-284B-840A-8790FAFCC9C2}" destId="{58873805-30A6-1A49-B0BA-AE226F0FFACF}" srcOrd="4" destOrd="0" presId="urn:microsoft.com/office/officeart/2008/layout/VerticalCurvedList"/>
    <dgm:cxn modelId="{9B40013C-0ADA-7349-B70A-076D9EED36AE}" type="presParOf" srcId="{58873805-30A6-1A49-B0BA-AE226F0FFACF}" destId="{AEE852AD-FC15-DB47-AC64-810AA94E916F}" srcOrd="0" destOrd="0" presId="urn:microsoft.com/office/officeart/2008/layout/VerticalCurvedList"/>
    <dgm:cxn modelId="{5ADDF66F-1A3F-B44D-AEC6-7BCABBD93768}" type="presParOf" srcId="{B02C3F0A-5275-284B-840A-8790FAFCC9C2}" destId="{67B76008-D241-AC4F-BC84-828AAA29D852}" srcOrd="5" destOrd="0" presId="urn:microsoft.com/office/officeart/2008/layout/VerticalCurvedList"/>
    <dgm:cxn modelId="{1D929C29-F897-2F48-8BEF-AB2C4A62F9A1}" type="presParOf" srcId="{B02C3F0A-5275-284B-840A-8790FAFCC9C2}" destId="{5AA43E31-7A49-9848-A04F-79234CD20BAD}" srcOrd="6" destOrd="0" presId="urn:microsoft.com/office/officeart/2008/layout/VerticalCurvedList"/>
    <dgm:cxn modelId="{4FCD4BC8-62AD-104A-AFF4-169AD8F26D8F}" type="presParOf" srcId="{5AA43E31-7A49-9848-A04F-79234CD20BAD}" destId="{0532212C-5298-8742-9C9F-E0BAFF03E997}" srcOrd="0" destOrd="0" presId="urn:microsoft.com/office/officeart/2008/layout/VerticalCurvedList"/>
    <dgm:cxn modelId="{EB96A1DA-A953-0248-8494-9715BB4D8F2F}" type="presParOf" srcId="{B02C3F0A-5275-284B-840A-8790FAFCC9C2}" destId="{C7851754-AB73-7246-B22B-E74A5A9DC1E7}" srcOrd="7" destOrd="0" presId="urn:microsoft.com/office/officeart/2008/layout/VerticalCurvedList"/>
    <dgm:cxn modelId="{45402A71-7311-5342-8AD0-CF40B91E6E76}" type="presParOf" srcId="{B02C3F0A-5275-284B-840A-8790FAFCC9C2}" destId="{976AD9C7-7B1B-8C49-8EC3-A43A0CE8E264}" srcOrd="8" destOrd="0" presId="urn:microsoft.com/office/officeart/2008/layout/VerticalCurvedList"/>
    <dgm:cxn modelId="{15FB6DEC-F31C-A24D-80B8-CBF251A62B1C}" type="presParOf" srcId="{976AD9C7-7B1B-8C49-8EC3-A43A0CE8E264}" destId="{76EA89A2-99B5-4640-8156-77751117067C}" srcOrd="0" destOrd="0" presId="urn:microsoft.com/office/officeart/2008/layout/VerticalCurvedList"/>
    <dgm:cxn modelId="{38D7D2F8-BFC8-9E4F-95FD-C129A7C873B2}" type="presParOf" srcId="{B02C3F0A-5275-284B-840A-8790FAFCC9C2}" destId="{834CDD6A-EA0A-EA40-B504-5CFDE414ABEF}" srcOrd="9" destOrd="0" presId="urn:microsoft.com/office/officeart/2008/layout/VerticalCurvedList"/>
    <dgm:cxn modelId="{8368BEF0-0C21-F542-AB88-4AC1D6244E6E}" type="presParOf" srcId="{B02C3F0A-5275-284B-840A-8790FAFCC9C2}" destId="{14D4BCC0-0B66-9743-BE60-914F134EB5E5}" srcOrd="10" destOrd="0" presId="urn:microsoft.com/office/officeart/2008/layout/VerticalCurvedList"/>
    <dgm:cxn modelId="{0C932D1F-5000-544E-86CF-79C052E57E82}" type="presParOf" srcId="{14D4BCC0-0B66-9743-BE60-914F134EB5E5}" destId="{FF89C618-85E4-DF45-A14B-FB189E746828}" srcOrd="0" destOrd="0" presId="urn:microsoft.com/office/officeart/2008/layout/VerticalCurvedList"/>
    <dgm:cxn modelId="{1FE96C3F-8040-B74D-92E8-C44246A0E4DB}" type="presParOf" srcId="{B02C3F0A-5275-284B-840A-8790FAFCC9C2}" destId="{A5AF0B29-0EE1-914B-965B-2F4BD3C9D85A}" srcOrd="11" destOrd="0" presId="urn:microsoft.com/office/officeart/2008/layout/VerticalCurvedList"/>
    <dgm:cxn modelId="{80EE6147-D5F1-6E48-90A4-1EDF6AAFB1A2}" type="presParOf" srcId="{B02C3F0A-5275-284B-840A-8790FAFCC9C2}" destId="{1D93603F-001E-DD4D-8E4B-02A8BC5EBCCF}" srcOrd="12" destOrd="0" presId="urn:microsoft.com/office/officeart/2008/layout/VerticalCurvedList"/>
    <dgm:cxn modelId="{9942B721-779D-FF48-A2A2-0E2CB528884F}" type="presParOf" srcId="{1D93603F-001E-DD4D-8E4B-02A8BC5EBCCF}" destId="{47B6BBE8-FF64-C844-8E64-A4288F3EE92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7F490FC1-C150-4440-9127-51A744BEE58B}"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49DE9EB6-BF26-B746-B1A0-271A55685CFB}">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From the date of notification of the election till the completion of election process in any constituency, the district administration shall keep a close watch on the vehicles used by the contesting candidates, persons accompanying the contesting candidates and other party leaders and ensure that the Commission’s instructions are not abused.</a:t>
          </a:r>
          <a:endParaRPr lang="en-US" dirty="0">
            <a:solidFill>
              <a:srgbClr val="000000"/>
            </a:solidFill>
          </a:endParaRPr>
        </a:p>
      </dgm:t>
    </dgm:pt>
    <dgm:pt modelId="{4C50E936-CD4D-A74F-ADFA-E7CC8F366EB4}" type="parTrans" cxnId="{0571F13B-DFCE-DF45-BE5F-7A6A151DA962}">
      <dgm:prSet/>
      <dgm:spPr/>
      <dgm:t>
        <a:bodyPr/>
        <a:lstStyle/>
        <a:p>
          <a:endParaRPr lang="en-US">
            <a:solidFill>
              <a:srgbClr val="000000"/>
            </a:solidFill>
          </a:endParaRPr>
        </a:p>
      </dgm:t>
    </dgm:pt>
    <dgm:pt modelId="{6D2C895D-B463-044B-BF3E-EF842156A4E3}" type="sibTrans" cxnId="{0571F13B-DFCE-DF45-BE5F-7A6A151DA962}">
      <dgm:prSet/>
      <dgm:spPr/>
      <dgm:t>
        <a:bodyPr/>
        <a:lstStyle/>
        <a:p>
          <a:endParaRPr lang="en-US">
            <a:solidFill>
              <a:srgbClr val="000000"/>
            </a:solidFill>
          </a:endParaRPr>
        </a:p>
      </dgm:t>
    </dgm:pt>
    <dgm:pt modelId="{DB73EC82-C408-554E-9B3D-ABEAC238E314}">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If any person moves in a convoy of vehicles exceeding the limits prescribed above, in spite of the convoy having been broken, it shall be the duty of the local administration to ensure that such vehicles are not allowed to be used till elections are over.</a:t>
          </a:r>
          <a:endParaRPr lang="en-US" dirty="0">
            <a:solidFill>
              <a:srgbClr val="000000"/>
            </a:solidFill>
          </a:endParaRPr>
        </a:p>
      </dgm:t>
    </dgm:pt>
    <dgm:pt modelId="{66AEEB86-3003-E14E-BFF6-73259DEF1088}" type="parTrans" cxnId="{CBC8FB81-957D-5F46-A633-FE7774252BAA}">
      <dgm:prSet/>
      <dgm:spPr/>
      <dgm:t>
        <a:bodyPr/>
        <a:lstStyle/>
        <a:p>
          <a:endParaRPr lang="en-US">
            <a:solidFill>
              <a:srgbClr val="000000"/>
            </a:solidFill>
          </a:endParaRPr>
        </a:p>
      </dgm:t>
    </dgm:pt>
    <dgm:pt modelId="{E27F91B0-17E7-E549-AFBC-12E74DDCAC87}" type="sibTrans" cxnId="{CBC8FB81-957D-5F46-A633-FE7774252BAA}">
      <dgm:prSet/>
      <dgm:spPr/>
      <dgm:t>
        <a:bodyPr/>
        <a:lstStyle/>
        <a:p>
          <a:endParaRPr lang="en-US">
            <a:solidFill>
              <a:srgbClr val="000000"/>
            </a:solidFill>
          </a:endParaRPr>
        </a:p>
      </dgm:t>
    </dgm:pt>
    <dgm:pt modelId="{E975E69B-25A9-B445-A166-30CB33413B62}" type="pres">
      <dgm:prSet presAssocID="{7F490FC1-C150-4440-9127-51A744BEE58B}" presName="linear" presStyleCnt="0">
        <dgm:presLayoutVars>
          <dgm:animLvl val="lvl"/>
          <dgm:resizeHandles val="exact"/>
        </dgm:presLayoutVars>
      </dgm:prSet>
      <dgm:spPr/>
      <dgm:t>
        <a:bodyPr/>
        <a:lstStyle/>
        <a:p>
          <a:endParaRPr lang="en-US"/>
        </a:p>
      </dgm:t>
    </dgm:pt>
    <dgm:pt modelId="{1C95635E-7018-8F4B-847F-59A1A3769EB2}" type="pres">
      <dgm:prSet presAssocID="{49DE9EB6-BF26-B746-B1A0-271A55685CFB}" presName="parentText" presStyleLbl="node1" presStyleIdx="0" presStyleCnt="2">
        <dgm:presLayoutVars>
          <dgm:chMax val="0"/>
          <dgm:bulletEnabled val="1"/>
        </dgm:presLayoutVars>
      </dgm:prSet>
      <dgm:spPr/>
      <dgm:t>
        <a:bodyPr/>
        <a:lstStyle/>
        <a:p>
          <a:endParaRPr lang="en-US"/>
        </a:p>
      </dgm:t>
    </dgm:pt>
    <dgm:pt modelId="{4C5225F1-DDD7-114A-865F-42E5D53EC262}" type="pres">
      <dgm:prSet presAssocID="{6D2C895D-B463-044B-BF3E-EF842156A4E3}" presName="spacer" presStyleCnt="0"/>
      <dgm:spPr/>
    </dgm:pt>
    <dgm:pt modelId="{B4CB6046-A4BF-F24E-99FC-E72A33461EAC}" type="pres">
      <dgm:prSet presAssocID="{DB73EC82-C408-554E-9B3D-ABEAC238E314}" presName="parentText" presStyleLbl="node1" presStyleIdx="1" presStyleCnt="2">
        <dgm:presLayoutVars>
          <dgm:chMax val="0"/>
          <dgm:bulletEnabled val="1"/>
        </dgm:presLayoutVars>
      </dgm:prSet>
      <dgm:spPr/>
      <dgm:t>
        <a:bodyPr/>
        <a:lstStyle/>
        <a:p>
          <a:endParaRPr lang="en-US"/>
        </a:p>
      </dgm:t>
    </dgm:pt>
  </dgm:ptLst>
  <dgm:cxnLst>
    <dgm:cxn modelId="{CBC8FB81-957D-5F46-A633-FE7774252BAA}" srcId="{7F490FC1-C150-4440-9127-51A744BEE58B}" destId="{DB73EC82-C408-554E-9B3D-ABEAC238E314}" srcOrd="1" destOrd="0" parTransId="{66AEEB86-3003-E14E-BFF6-73259DEF1088}" sibTransId="{E27F91B0-17E7-E549-AFBC-12E74DDCAC87}"/>
    <dgm:cxn modelId="{0571F13B-DFCE-DF45-BE5F-7A6A151DA962}" srcId="{7F490FC1-C150-4440-9127-51A744BEE58B}" destId="{49DE9EB6-BF26-B746-B1A0-271A55685CFB}" srcOrd="0" destOrd="0" parTransId="{4C50E936-CD4D-A74F-ADFA-E7CC8F366EB4}" sibTransId="{6D2C895D-B463-044B-BF3E-EF842156A4E3}"/>
    <dgm:cxn modelId="{3509B83B-4622-E54E-953C-84D49CE70C6B}" type="presOf" srcId="{49DE9EB6-BF26-B746-B1A0-271A55685CFB}" destId="{1C95635E-7018-8F4B-847F-59A1A3769EB2}" srcOrd="0" destOrd="0" presId="urn:microsoft.com/office/officeart/2005/8/layout/vList2"/>
    <dgm:cxn modelId="{C67E3992-DA37-084B-BD00-F94C5B10FBB6}" type="presOf" srcId="{7F490FC1-C150-4440-9127-51A744BEE58B}" destId="{E975E69B-25A9-B445-A166-30CB33413B62}" srcOrd="0" destOrd="0" presId="urn:microsoft.com/office/officeart/2005/8/layout/vList2"/>
    <dgm:cxn modelId="{0387E30E-BC89-B54A-A874-5221B7FA7296}" type="presOf" srcId="{DB73EC82-C408-554E-9B3D-ABEAC238E314}" destId="{B4CB6046-A4BF-F24E-99FC-E72A33461EAC}" srcOrd="0" destOrd="0" presId="urn:microsoft.com/office/officeart/2005/8/layout/vList2"/>
    <dgm:cxn modelId="{0327F400-6ADC-FB47-AD62-891B8FA1D20E}" type="presParOf" srcId="{E975E69B-25A9-B445-A166-30CB33413B62}" destId="{1C95635E-7018-8F4B-847F-59A1A3769EB2}" srcOrd="0" destOrd="0" presId="urn:microsoft.com/office/officeart/2005/8/layout/vList2"/>
    <dgm:cxn modelId="{C77383B5-2B88-0243-A64C-06D0AA2E4107}" type="presParOf" srcId="{E975E69B-25A9-B445-A166-30CB33413B62}" destId="{4C5225F1-DDD7-114A-865F-42E5D53EC262}" srcOrd="1" destOrd="0" presId="urn:microsoft.com/office/officeart/2005/8/layout/vList2"/>
    <dgm:cxn modelId="{C2BF5859-BF21-AD4F-814D-9B03535E5947}" type="presParOf" srcId="{E975E69B-25A9-B445-A166-30CB33413B62}" destId="{B4CB6046-A4BF-F24E-99FC-E72A33461EA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FF81BD1F-A9EF-E142-97AC-EB942CF31F7D}"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F757E518-6FE3-DA48-B9D0-F1D72A88A460}">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The contesting candidates be asked to get the details of all the vehicles that they are using in the election campaign lodged with the District Election Officer or such other officer(s) as may be specifically </a:t>
          </a:r>
          <a:r>
            <a:rPr lang="en-US" dirty="0" err="1" smtClean="0">
              <a:solidFill>
                <a:srgbClr val="000000"/>
              </a:solidFill>
            </a:rPr>
            <a:t>authorised</a:t>
          </a:r>
          <a:r>
            <a:rPr lang="en-US" dirty="0" smtClean="0">
              <a:solidFill>
                <a:srgbClr val="000000"/>
              </a:solidFill>
            </a:rPr>
            <a:t> by the District Election Officer in this behalf before the campaigning commences. </a:t>
          </a:r>
          <a:endParaRPr lang="en-US" dirty="0">
            <a:solidFill>
              <a:srgbClr val="000000"/>
            </a:solidFill>
          </a:endParaRPr>
        </a:p>
      </dgm:t>
    </dgm:pt>
    <dgm:pt modelId="{EC6FD1A6-F221-8240-8F0A-1BEEB2141F7C}" type="parTrans" cxnId="{355AF777-9561-CE4E-AF17-CB076633795B}">
      <dgm:prSet/>
      <dgm:spPr/>
      <dgm:t>
        <a:bodyPr/>
        <a:lstStyle/>
        <a:p>
          <a:endParaRPr lang="en-US">
            <a:solidFill>
              <a:srgbClr val="000000"/>
            </a:solidFill>
          </a:endParaRPr>
        </a:p>
      </dgm:t>
    </dgm:pt>
    <dgm:pt modelId="{7D46CC6F-EB3A-5747-A6DD-AB9579F6A772}" type="sibTrans" cxnId="{355AF777-9561-CE4E-AF17-CB076633795B}">
      <dgm:prSet/>
      <dgm:spPr/>
      <dgm:t>
        <a:bodyPr/>
        <a:lstStyle/>
        <a:p>
          <a:endParaRPr lang="en-US">
            <a:solidFill>
              <a:srgbClr val="000000"/>
            </a:solidFill>
          </a:endParaRPr>
        </a:p>
      </dgm:t>
    </dgm:pt>
    <dgm:pt modelId="{7DD5C44B-F1C0-2549-9CAA-F50DB973CA36}">
      <dgm:prSet>
        <dgm:style>
          <a:lnRef idx="1">
            <a:schemeClr val="accent3"/>
          </a:lnRef>
          <a:fillRef idx="2">
            <a:schemeClr val="accent3"/>
          </a:fillRef>
          <a:effectRef idx="1">
            <a:schemeClr val="accent3"/>
          </a:effectRef>
          <a:fontRef idx="minor">
            <a:schemeClr val="dk1"/>
          </a:fontRef>
        </dgm:style>
      </dgm:prSet>
      <dgm:spPr/>
      <dgm:t>
        <a:bodyPr/>
        <a:lstStyle/>
        <a:p>
          <a:pPr rtl="0"/>
          <a:r>
            <a:rPr lang="en-US" smtClean="0">
              <a:solidFill>
                <a:srgbClr val="000000"/>
              </a:solidFill>
            </a:rPr>
            <a:t>Any further deployment of any additional vehicles can take place only after notice to this effect is given by the candidates or his agent well before the actual deployment of the vehicles. </a:t>
          </a:r>
          <a:endParaRPr lang="en-US">
            <a:solidFill>
              <a:srgbClr val="000000"/>
            </a:solidFill>
          </a:endParaRPr>
        </a:p>
      </dgm:t>
    </dgm:pt>
    <dgm:pt modelId="{F066314A-2152-7842-9FBB-4D522EF18B25}" type="parTrans" cxnId="{9C6A18EF-945D-574F-8FB4-61F9251A1ADF}">
      <dgm:prSet/>
      <dgm:spPr/>
      <dgm:t>
        <a:bodyPr/>
        <a:lstStyle/>
        <a:p>
          <a:endParaRPr lang="en-US">
            <a:solidFill>
              <a:srgbClr val="000000"/>
            </a:solidFill>
          </a:endParaRPr>
        </a:p>
      </dgm:t>
    </dgm:pt>
    <dgm:pt modelId="{9228E1CB-F6E3-1A48-A26C-E8D544FE1CA6}" type="sibTrans" cxnId="{9C6A18EF-945D-574F-8FB4-61F9251A1ADF}">
      <dgm:prSet/>
      <dgm:spPr/>
      <dgm:t>
        <a:bodyPr/>
        <a:lstStyle/>
        <a:p>
          <a:endParaRPr lang="en-US">
            <a:solidFill>
              <a:srgbClr val="000000"/>
            </a:solidFill>
          </a:endParaRPr>
        </a:p>
      </dgm:t>
    </dgm:pt>
    <dgm:pt modelId="{5F835F22-8AB9-EF46-A7EC-37BB82E56AED}">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While conveying the details of the vehicles that are being deployed for election campaign the details of the areas [</a:t>
          </a:r>
          <a:r>
            <a:rPr lang="en-US" dirty="0" err="1" smtClean="0">
              <a:solidFill>
                <a:srgbClr val="000000"/>
              </a:solidFill>
            </a:rPr>
            <a:t>tehsil</a:t>
          </a:r>
          <a:r>
            <a:rPr lang="en-US" dirty="0" smtClean="0">
              <a:solidFill>
                <a:srgbClr val="000000"/>
              </a:solidFill>
            </a:rPr>
            <a:t>(s)] in which the vehicle would operate, should also be conveyed</a:t>
          </a:r>
          <a:endParaRPr lang="en-US" dirty="0">
            <a:solidFill>
              <a:srgbClr val="000000"/>
            </a:solidFill>
          </a:endParaRPr>
        </a:p>
      </dgm:t>
    </dgm:pt>
    <dgm:pt modelId="{6D91581A-77D3-A74E-AB26-2F81C8DE6B8A}" type="parTrans" cxnId="{E63A930B-6CE9-D241-8C54-43FD6808AACE}">
      <dgm:prSet/>
      <dgm:spPr/>
      <dgm:t>
        <a:bodyPr/>
        <a:lstStyle/>
        <a:p>
          <a:endParaRPr lang="en-US">
            <a:solidFill>
              <a:srgbClr val="000000"/>
            </a:solidFill>
          </a:endParaRPr>
        </a:p>
      </dgm:t>
    </dgm:pt>
    <dgm:pt modelId="{F07CD2DB-D2AC-6E48-AA05-BEDBD6086523}" type="sibTrans" cxnId="{E63A930B-6CE9-D241-8C54-43FD6808AACE}">
      <dgm:prSet/>
      <dgm:spPr/>
      <dgm:t>
        <a:bodyPr/>
        <a:lstStyle/>
        <a:p>
          <a:endParaRPr lang="en-US">
            <a:solidFill>
              <a:srgbClr val="000000"/>
            </a:solidFill>
          </a:endParaRPr>
        </a:p>
      </dgm:t>
    </dgm:pt>
    <dgm:pt modelId="{E0B74676-181A-134E-92DD-D0B8D8E05186}" type="pres">
      <dgm:prSet presAssocID="{FF81BD1F-A9EF-E142-97AC-EB942CF31F7D}" presName="linear" presStyleCnt="0">
        <dgm:presLayoutVars>
          <dgm:animLvl val="lvl"/>
          <dgm:resizeHandles val="exact"/>
        </dgm:presLayoutVars>
      </dgm:prSet>
      <dgm:spPr/>
      <dgm:t>
        <a:bodyPr/>
        <a:lstStyle/>
        <a:p>
          <a:endParaRPr lang="en-US"/>
        </a:p>
      </dgm:t>
    </dgm:pt>
    <dgm:pt modelId="{E386F3D6-C56C-AB4F-8267-5435DA4D63A1}" type="pres">
      <dgm:prSet presAssocID="{F757E518-6FE3-DA48-B9D0-F1D72A88A460}" presName="parentText" presStyleLbl="node1" presStyleIdx="0" presStyleCnt="3">
        <dgm:presLayoutVars>
          <dgm:chMax val="0"/>
          <dgm:bulletEnabled val="1"/>
        </dgm:presLayoutVars>
      </dgm:prSet>
      <dgm:spPr/>
      <dgm:t>
        <a:bodyPr/>
        <a:lstStyle/>
        <a:p>
          <a:endParaRPr lang="en-US"/>
        </a:p>
      </dgm:t>
    </dgm:pt>
    <dgm:pt modelId="{69E48E26-7091-4B44-8635-125F43533AA0}" type="pres">
      <dgm:prSet presAssocID="{7D46CC6F-EB3A-5747-A6DD-AB9579F6A772}" presName="spacer" presStyleCnt="0"/>
      <dgm:spPr/>
    </dgm:pt>
    <dgm:pt modelId="{D7D58928-3B29-B14C-8621-F83086F1CECF}" type="pres">
      <dgm:prSet presAssocID="{7DD5C44B-F1C0-2549-9CAA-F50DB973CA36}" presName="parentText" presStyleLbl="node1" presStyleIdx="1" presStyleCnt="3">
        <dgm:presLayoutVars>
          <dgm:chMax val="0"/>
          <dgm:bulletEnabled val="1"/>
        </dgm:presLayoutVars>
      </dgm:prSet>
      <dgm:spPr/>
      <dgm:t>
        <a:bodyPr/>
        <a:lstStyle/>
        <a:p>
          <a:endParaRPr lang="en-US"/>
        </a:p>
      </dgm:t>
    </dgm:pt>
    <dgm:pt modelId="{C70B2E9A-9E89-6F47-AEAF-B0B716468159}" type="pres">
      <dgm:prSet presAssocID="{9228E1CB-F6E3-1A48-A26C-E8D544FE1CA6}" presName="spacer" presStyleCnt="0"/>
      <dgm:spPr/>
    </dgm:pt>
    <dgm:pt modelId="{20F6FE5A-2330-CC4E-A370-9C7E0BAA5926}" type="pres">
      <dgm:prSet presAssocID="{5F835F22-8AB9-EF46-A7EC-37BB82E56AED}" presName="parentText" presStyleLbl="node1" presStyleIdx="2" presStyleCnt="3">
        <dgm:presLayoutVars>
          <dgm:chMax val="0"/>
          <dgm:bulletEnabled val="1"/>
        </dgm:presLayoutVars>
      </dgm:prSet>
      <dgm:spPr/>
      <dgm:t>
        <a:bodyPr/>
        <a:lstStyle/>
        <a:p>
          <a:endParaRPr lang="en-US"/>
        </a:p>
      </dgm:t>
    </dgm:pt>
  </dgm:ptLst>
  <dgm:cxnLst>
    <dgm:cxn modelId="{7DBFF9EB-F8EF-5D4C-B02A-92A07A4E6780}" type="presOf" srcId="{7DD5C44B-F1C0-2549-9CAA-F50DB973CA36}" destId="{D7D58928-3B29-B14C-8621-F83086F1CECF}" srcOrd="0" destOrd="0" presId="urn:microsoft.com/office/officeart/2005/8/layout/vList2"/>
    <dgm:cxn modelId="{9C6A18EF-945D-574F-8FB4-61F9251A1ADF}" srcId="{FF81BD1F-A9EF-E142-97AC-EB942CF31F7D}" destId="{7DD5C44B-F1C0-2549-9CAA-F50DB973CA36}" srcOrd="1" destOrd="0" parTransId="{F066314A-2152-7842-9FBB-4D522EF18B25}" sibTransId="{9228E1CB-F6E3-1A48-A26C-E8D544FE1CA6}"/>
    <dgm:cxn modelId="{CE6574CC-2654-2B4B-9A46-57A28F149C9F}" type="presOf" srcId="{F757E518-6FE3-DA48-B9D0-F1D72A88A460}" destId="{E386F3D6-C56C-AB4F-8267-5435DA4D63A1}" srcOrd="0" destOrd="0" presId="urn:microsoft.com/office/officeart/2005/8/layout/vList2"/>
    <dgm:cxn modelId="{59E75D76-F495-D243-BC13-CDBDC0BE4B07}" type="presOf" srcId="{5F835F22-8AB9-EF46-A7EC-37BB82E56AED}" destId="{20F6FE5A-2330-CC4E-A370-9C7E0BAA5926}" srcOrd="0" destOrd="0" presId="urn:microsoft.com/office/officeart/2005/8/layout/vList2"/>
    <dgm:cxn modelId="{E63A930B-6CE9-D241-8C54-43FD6808AACE}" srcId="{FF81BD1F-A9EF-E142-97AC-EB942CF31F7D}" destId="{5F835F22-8AB9-EF46-A7EC-37BB82E56AED}" srcOrd="2" destOrd="0" parTransId="{6D91581A-77D3-A74E-AB26-2F81C8DE6B8A}" sibTransId="{F07CD2DB-D2AC-6E48-AA05-BEDBD6086523}"/>
    <dgm:cxn modelId="{355AF777-9561-CE4E-AF17-CB076633795B}" srcId="{FF81BD1F-A9EF-E142-97AC-EB942CF31F7D}" destId="{F757E518-6FE3-DA48-B9D0-F1D72A88A460}" srcOrd="0" destOrd="0" parTransId="{EC6FD1A6-F221-8240-8F0A-1BEEB2141F7C}" sibTransId="{7D46CC6F-EB3A-5747-A6DD-AB9579F6A772}"/>
    <dgm:cxn modelId="{92949869-AE2C-2646-8BA1-2639DE932A19}" type="presOf" srcId="{FF81BD1F-A9EF-E142-97AC-EB942CF31F7D}" destId="{E0B74676-181A-134E-92DD-D0B8D8E05186}" srcOrd="0" destOrd="0" presId="urn:microsoft.com/office/officeart/2005/8/layout/vList2"/>
    <dgm:cxn modelId="{6A16CB2D-0A99-9049-9AB1-22F8702E838F}" type="presParOf" srcId="{E0B74676-181A-134E-92DD-D0B8D8E05186}" destId="{E386F3D6-C56C-AB4F-8267-5435DA4D63A1}" srcOrd="0" destOrd="0" presId="urn:microsoft.com/office/officeart/2005/8/layout/vList2"/>
    <dgm:cxn modelId="{9985FACA-5976-A84D-A472-1DD8F94A36DB}" type="presParOf" srcId="{E0B74676-181A-134E-92DD-D0B8D8E05186}" destId="{69E48E26-7091-4B44-8635-125F43533AA0}" srcOrd="1" destOrd="0" presId="urn:microsoft.com/office/officeart/2005/8/layout/vList2"/>
    <dgm:cxn modelId="{64EB81A4-EA80-714E-8173-7B94A3613944}" type="presParOf" srcId="{E0B74676-181A-134E-92DD-D0B8D8E05186}" destId="{D7D58928-3B29-B14C-8621-F83086F1CECF}" srcOrd="2" destOrd="0" presId="urn:microsoft.com/office/officeart/2005/8/layout/vList2"/>
    <dgm:cxn modelId="{EA78D593-7EF4-784D-BA3C-BD8F5BDCE0A7}" type="presParOf" srcId="{E0B74676-181A-134E-92DD-D0B8D8E05186}" destId="{C70B2E9A-9E89-6F47-AEAF-B0B716468159}" srcOrd="3" destOrd="0" presId="urn:microsoft.com/office/officeart/2005/8/layout/vList2"/>
    <dgm:cxn modelId="{7D9B57FB-608B-0F4E-BB40-810712992937}" type="presParOf" srcId="{E0B74676-181A-134E-92DD-D0B8D8E05186}" destId="{20F6FE5A-2330-CC4E-A370-9C7E0BAA592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39D178D5-6FBC-6E42-BB8C-C7B44EF5F5EB}"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D5DE8DFA-9BDC-114F-ABF4-C270645A8EC2}">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solidFill>
                <a:srgbClr val="000000"/>
              </a:solidFill>
            </a:rPr>
            <a:t>The details so obtained should be conveyed by District Election Officer to the Election Expenditure Observers.</a:t>
          </a:r>
          <a:endParaRPr lang="en-US" sz="2000" dirty="0">
            <a:solidFill>
              <a:srgbClr val="000000"/>
            </a:solidFill>
          </a:endParaRPr>
        </a:p>
      </dgm:t>
    </dgm:pt>
    <dgm:pt modelId="{4C7AA221-C627-F449-BE0D-BF073943EE07}" type="parTrans" cxnId="{98AF5234-5438-0749-9517-16292BF4F096}">
      <dgm:prSet/>
      <dgm:spPr/>
      <dgm:t>
        <a:bodyPr/>
        <a:lstStyle/>
        <a:p>
          <a:endParaRPr lang="en-US" sz="2000">
            <a:solidFill>
              <a:srgbClr val="000000"/>
            </a:solidFill>
          </a:endParaRPr>
        </a:p>
      </dgm:t>
    </dgm:pt>
    <dgm:pt modelId="{41928798-03ED-164E-B419-A8EF271DE68D}" type="sibTrans" cxnId="{98AF5234-5438-0749-9517-16292BF4F096}">
      <dgm:prSet/>
      <dgm:spPr/>
      <dgm:t>
        <a:bodyPr/>
        <a:lstStyle/>
        <a:p>
          <a:endParaRPr lang="en-US" sz="2000">
            <a:solidFill>
              <a:srgbClr val="000000"/>
            </a:solidFill>
          </a:endParaRPr>
        </a:p>
      </dgm:t>
    </dgm:pt>
    <dgm:pt modelId="{82E9E601-BBDF-6646-A2D8-010B9B3EBCD6}">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solidFill>
                <a:srgbClr val="000000"/>
              </a:solidFill>
            </a:rPr>
            <a:t>The vehicles employed for election campaign as per intimation given by the candidates or their election agents to the District Administration should not be requisitioned by the administration. </a:t>
          </a:r>
          <a:endParaRPr lang="en-US" sz="2000" dirty="0">
            <a:solidFill>
              <a:srgbClr val="000000"/>
            </a:solidFill>
          </a:endParaRPr>
        </a:p>
      </dgm:t>
    </dgm:pt>
    <dgm:pt modelId="{1AD8D14B-42C7-8648-A5FE-FB65242E80B8}" type="parTrans" cxnId="{52F8E10B-C06D-EC42-839F-F4742CCF720B}">
      <dgm:prSet/>
      <dgm:spPr/>
      <dgm:t>
        <a:bodyPr/>
        <a:lstStyle/>
        <a:p>
          <a:endParaRPr lang="en-US" sz="2000">
            <a:solidFill>
              <a:srgbClr val="000000"/>
            </a:solidFill>
          </a:endParaRPr>
        </a:p>
      </dgm:t>
    </dgm:pt>
    <dgm:pt modelId="{14B0BE9E-1052-A44B-80BC-DD2F87D25653}" type="sibTrans" cxnId="{52F8E10B-C06D-EC42-839F-F4742CCF720B}">
      <dgm:prSet/>
      <dgm:spPr/>
      <dgm:t>
        <a:bodyPr/>
        <a:lstStyle/>
        <a:p>
          <a:endParaRPr lang="en-US" sz="2000">
            <a:solidFill>
              <a:srgbClr val="000000"/>
            </a:solidFill>
          </a:endParaRPr>
        </a:p>
      </dgm:t>
    </dgm:pt>
    <dgm:pt modelId="{0DD342CB-51AF-DA48-B703-108B10468E28}">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solidFill>
                <a:srgbClr val="000000"/>
              </a:solidFill>
            </a:rPr>
            <a:t>Any vehicle that has not been registered for campaigning with the district administration if found being used for campaigning, shall be deemed to be unauthorized campaigning for the candidate and may attract penal provisions of Chapter IX A of the Indian Penal Code and shall therefore be immediately taken out of the campaigning exercise</a:t>
          </a:r>
          <a:endParaRPr lang="en-US" sz="2000" dirty="0">
            <a:solidFill>
              <a:srgbClr val="000000"/>
            </a:solidFill>
          </a:endParaRPr>
        </a:p>
      </dgm:t>
    </dgm:pt>
    <dgm:pt modelId="{C64F5025-5FEA-684C-B3D4-4ACC02D12DDD}" type="parTrans" cxnId="{514BFB4C-287E-3447-87CC-287FAEC3DAF1}">
      <dgm:prSet/>
      <dgm:spPr/>
      <dgm:t>
        <a:bodyPr/>
        <a:lstStyle/>
        <a:p>
          <a:endParaRPr lang="en-US" sz="2000">
            <a:solidFill>
              <a:srgbClr val="000000"/>
            </a:solidFill>
          </a:endParaRPr>
        </a:p>
      </dgm:t>
    </dgm:pt>
    <dgm:pt modelId="{CF90EF09-6655-4A44-A4FA-5FBD0281B423}" type="sibTrans" cxnId="{514BFB4C-287E-3447-87CC-287FAEC3DAF1}">
      <dgm:prSet/>
      <dgm:spPr/>
      <dgm:t>
        <a:bodyPr/>
        <a:lstStyle/>
        <a:p>
          <a:endParaRPr lang="en-US" sz="2000">
            <a:solidFill>
              <a:srgbClr val="000000"/>
            </a:solidFill>
          </a:endParaRPr>
        </a:p>
      </dgm:t>
    </dgm:pt>
    <dgm:pt modelId="{ECC834D8-CF06-284D-BF75-190512A5A1F3}">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solidFill>
                <a:srgbClr val="000000"/>
              </a:solidFill>
            </a:rPr>
            <a:t>(Instruction Sl. No. 59 EC letter No.437/6/97-PLN-III Dated 18.03.1997)</a:t>
          </a:r>
          <a:endParaRPr lang="en-US" sz="2000" dirty="0">
            <a:solidFill>
              <a:srgbClr val="000000"/>
            </a:solidFill>
          </a:endParaRPr>
        </a:p>
      </dgm:t>
    </dgm:pt>
    <dgm:pt modelId="{F1416AFD-7906-A643-9DF2-410313095CCE}" type="parTrans" cxnId="{6707329C-965E-DA41-A872-DB00AAC25E3D}">
      <dgm:prSet/>
      <dgm:spPr/>
      <dgm:t>
        <a:bodyPr/>
        <a:lstStyle/>
        <a:p>
          <a:endParaRPr lang="en-US" sz="2000">
            <a:solidFill>
              <a:srgbClr val="000000"/>
            </a:solidFill>
          </a:endParaRPr>
        </a:p>
      </dgm:t>
    </dgm:pt>
    <dgm:pt modelId="{3FCCD3E8-7118-D545-817B-52DCE2DC878A}" type="sibTrans" cxnId="{6707329C-965E-DA41-A872-DB00AAC25E3D}">
      <dgm:prSet/>
      <dgm:spPr/>
      <dgm:t>
        <a:bodyPr/>
        <a:lstStyle/>
        <a:p>
          <a:endParaRPr lang="en-US" sz="2000">
            <a:solidFill>
              <a:srgbClr val="000000"/>
            </a:solidFill>
          </a:endParaRPr>
        </a:p>
      </dgm:t>
    </dgm:pt>
    <dgm:pt modelId="{08E795BB-F25B-3741-A568-EFFCD25C3DA9}" type="pres">
      <dgm:prSet presAssocID="{39D178D5-6FBC-6E42-BB8C-C7B44EF5F5EB}" presName="linear" presStyleCnt="0">
        <dgm:presLayoutVars>
          <dgm:animLvl val="lvl"/>
          <dgm:resizeHandles val="exact"/>
        </dgm:presLayoutVars>
      </dgm:prSet>
      <dgm:spPr/>
      <dgm:t>
        <a:bodyPr/>
        <a:lstStyle/>
        <a:p>
          <a:endParaRPr lang="en-US"/>
        </a:p>
      </dgm:t>
    </dgm:pt>
    <dgm:pt modelId="{3A13550B-EBA1-7041-B8AD-AEEB22F049DA}" type="pres">
      <dgm:prSet presAssocID="{D5DE8DFA-9BDC-114F-ABF4-C270645A8EC2}" presName="parentText" presStyleLbl="node1" presStyleIdx="0" presStyleCnt="4" custScaleY="84337" custLinFactY="-28309" custLinFactNeighborY="-100000">
        <dgm:presLayoutVars>
          <dgm:chMax val="0"/>
          <dgm:bulletEnabled val="1"/>
        </dgm:presLayoutVars>
      </dgm:prSet>
      <dgm:spPr/>
      <dgm:t>
        <a:bodyPr/>
        <a:lstStyle/>
        <a:p>
          <a:endParaRPr lang="en-US"/>
        </a:p>
      </dgm:t>
    </dgm:pt>
    <dgm:pt modelId="{386DCC63-7876-3E49-8396-830649388E99}" type="pres">
      <dgm:prSet presAssocID="{41928798-03ED-164E-B419-A8EF271DE68D}" presName="spacer" presStyleCnt="0"/>
      <dgm:spPr/>
    </dgm:pt>
    <dgm:pt modelId="{00803E93-359E-974D-8A73-F08CCAD9C45A}" type="pres">
      <dgm:prSet presAssocID="{82E9E601-BBDF-6646-A2D8-010B9B3EBCD6}" presName="parentText" presStyleLbl="node1" presStyleIdx="1" presStyleCnt="4" custLinFactY="-9737" custLinFactNeighborY="-100000">
        <dgm:presLayoutVars>
          <dgm:chMax val="0"/>
          <dgm:bulletEnabled val="1"/>
        </dgm:presLayoutVars>
      </dgm:prSet>
      <dgm:spPr/>
      <dgm:t>
        <a:bodyPr/>
        <a:lstStyle/>
        <a:p>
          <a:endParaRPr lang="en-US"/>
        </a:p>
      </dgm:t>
    </dgm:pt>
    <dgm:pt modelId="{5E9AEA2E-A4BF-4D46-A335-90C626FC4352}" type="pres">
      <dgm:prSet presAssocID="{14B0BE9E-1052-A44B-80BC-DD2F87D25653}" presName="spacer" presStyleCnt="0"/>
      <dgm:spPr/>
    </dgm:pt>
    <dgm:pt modelId="{FC3F24F7-F68D-654B-8E5C-9C15436A17D8}" type="pres">
      <dgm:prSet presAssocID="{0DD342CB-51AF-DA48-B703-108B10468E28}" presName="parentText" presStyleLbl="node1" presStyleIdx="2" presStyleCnt="4" custScaleY="123212">
        <dgm:presLayoutVars>
          <dgm:chMax val="0"/>
          <dgm:bulletEnabled val="1"/>
        </dgm:presLayoutVars>
      </dgm:prSet>
      <dgm:spPr/>
      <dgm:t>
        <a:bodyPr/>
        <a:lstStyle/>
        <a:p>
          <a:endParaRPr lang="en-US"/>
        </a:p>
      </dgm:t>
    </dgm:pt>
    <dgm:pt modelId="{1E6DFA4B-036D-6D43-9C6B-99BEB9D79470}" type="pres">
      <dgm:prSet presAssocID="{CF90EF09-6655-4A44-A4FA-5FBD0281B423}" presName="spacer" presStyleCnt="0"/>
      <dgm:spPr/>
    </dgm:pt>
    <dgm:pt modelId="{7927363F-E2CF-B641-91E5-B6141FA867AF}" type="pres">
      <dgm:prSet presAssocID="{ECC834D8-CF06-284D-BF75-190512A5A1F3}" presName="parentText" presStyleLbl="node1" presStyleIdx="3" presStyleCnt="4" custScaleY="53852" custLinFactY="28309" custLinFactNeighborY="100000">
        <dgm:presLayoutVars>
          <dgm:chMax val="0"/>
          <dgm:bulletEnabled val="1"/>
        </dgm:presLayoutVars>
      </dgm:prSet>
      <dgm:spPr/>
      <dgm:t>
        <a:bodyPr/>
        <a:lstStyle/>
        <a:p>
          <a:endParaRPr lang="en-US"/>
        </a:p>
      </dgm:t>
    </dgm:pt>
  </dgm:ptLst>
  <dgm:cxnLst>
    <dgm:cxn modelId="{12F89A68-E2B7-1B4D-BA2D-29C872656CC4}" type="presOf" srcId="{82E9E601-BBDF-6646-A2D8-010B9B3EBCD6}" destId="{00803E93-359E-974D-8A73-F08CCAD9C45A}" srcOrd="0" destOrd="0" presId="urn:microsoft.com/office/officeart/2005/8/layout/vList2"/>
    <dgm:cxn modelId="{5CA5A19C-4129-9944-9733-B38A022527C8}" type="presOf" srcId="{39D178D5-6FBC-6E42-BB8C-C7B44EF5F5EB}" destId="{08E795BB-F25B-3741-A568-EFFCD25C3DA9}" srcOrd="0" destOrd="0" presId="urn:microsoft.com/office/officeart/2005/8/layout/vList2"/>
    <dgm:cxn modelId="{98AF5234-5438-0749-9517-16292BF4F096}" srcId="{39D178D5-6FBC-6E42-BB8C-C7B44EF5F5EB}" destId="{D5DE8DFA-9BDC-114F-ABF4-C270645A8EC2}" srcOrd="0" destOrd="0" parTransId="{4C7AA221-C627-F449-BE0D-BF073943EE07}" sibTransId="{41928798-03ED-164E-B419-A8EF271DE68D}"/>
    <dgm:cxn modelId="{6D65984A-D14B-BB4C-8DEE-7FEBC8E5C92F}" type="presOf" srcId="{0DD342CB-51AF-DA48-B703-108B10468E28}" destId="{FC3F24F7-F68D-654B-8E5C-9C15436A17D8}" srcOrd="0" destOrd="0" presId="urn:microsoft.com/office/officeart/2005/8/layout/vList2"/>
    <dgm:cxn modelId="{04DE20ED-6BA6-D542-B4CF-4609EED02073}" type="presOf" srcId="{ECC834D8-CF06-284D-BF75-190512A5A1F3}" destId="{7927363F-E2CF-B641-91E5-B6141FA867AF}" srcOrd="0" destOrd="0" presId="urn:microsoft.com/office/officeart/2005/8/layout/vList2"/>
    <dgm:cxn modelId="{6707329C-965E-DA41-A872-DB00AAC25E3D}" srcId="{39D178D5-6FBC-6E42-BB8C-C7B44EF5F5EB}" destId="{ECC834D8-CF06-284D-BF75-190512A5A1F3}" srcOrd="3" destOrd="0" parTransId="{F1416AFD-7906-A643-9DF2-410313095CCE}" sibTransId="{3FCCD3E8-7118-D545-817B-52DCE2DC878A}"/>
    <dgm:cxn modelId="{7FDF4AE2-BE6B-4749-910F-09C0C92443F9}" type="presOf" srcId="{D5DE8DFA-9BDC-114F-ABF4-C270645A8EC2}" destId="{3A13550B-EBA1-7041-B8AD-AEEB22F049DA}" srcOrd="0" destOrd="0" presId="urn:microsoft.com/office/officeart/2005/8/layout/vList2"/>
    <dgm:cxn modelId="{514BFB4C-287E-3447-87CC-287FAEC3DAF1}" srcId="{39D178D5-6FBC-6E42-BB8C-C7B44EF5F5EB}" destId="{0DD342CB-51AF-DA48-B703-108B10468E28}" srcOrd="2" destOrd="0" parTransId="{C64F5025-5FEA-684C-B3D4-4ACC02D12DDD}" sibTransId="{CF90EF09-6655-4A44-A4FA-5FBD0281B423}"/>
    <dgm:cxn modelId="{52F8E10B-C06D-EC42-839F-F4742CCF720B}" srcId="{39D178D5-6FBC-6E42-BB8C-C7B44EF5F5EB}" destId="{82E9E601-BBDF-6646-A2D8-010B9B3EBCD6}" srcOrd="1" destOrd="0" parTransId="{1AD8D14B-42C7-8648-A5FE-FB65242E80B8}" sibTransId="{14B0BE9E-1052-A44B-80BC-DD2F87D25653}"/>
    <dgm:cxn modelId="{51B4C0AC-5AB2-DB4A-9104-661058F17089}" type="presParOf" srcId="{08E795BB-F25B-3741-A568-EFFCD25C3DA9}" destId="{3A13550B-EBA1-7041-B8AD-AEEB22F049DA}" srcOrd="0" destOrd="0" presId="urn:microsoft.com/office/officeart/2005/8/layout/vList2"/>
    <dgm:cxn modelId="{180E5D9A-5C07-E24A-BECA-2F2E920890A3}" type="presParOf" srcId="{08E795BB-F25B-3741-A568-EFFCD25C3DA9}" destId="{386DCC63-7876-3E49-8396-830649388E99}" srcOrd="1" destOrd="0" presId="urn:microsoft.com/office/officeart/2005/8/layout/vList2"/>
    <dgm:cxn modelId="{A038C089-D072-E849-9EBC-1209D5DD7B72}" type="presParOf" srcId="{08E795BB-F25B-3741-A568-EFFCD25C3DA9}" destId="{00803E93-359E-974D-8A73-F08CCAD9C45A}" srcOrd="2" destOrd="0" presId="urn:microsoft.com/office/officeart/2005/8/layout/vList2"/>
    <dgm:cxn modelId="{327ECF4B-31D6-D546-9AC4-EEE790424178}" type="presParOf" srcId="{08E795BB-F25B-3741-A568-EFFCD25C3DA9}" destId="{5E9AEA2E-A4BF-4D46-A335-90C626FC4352}" srcOrd="3" destOrd="0" presId="urn:microsoft.com/office/officeart/2005/8/layout/vList2"/>
    <dgm:cxn modelId="{E0E2C8BD-EFFA-9047-85B7-A47838F44DC1}" type="presParOf" srcId="{08E795BB-F25B-3741-A568-EFFCD25C3DA9}" destId="{FC3F24F7-F68D-654B-8E5C-9C15436A17D8}" srcOrd="4" destOrd="0" presId="urn:microsoft.com/office/officeart/2005/8/layout/vList2"/>
    <dgm:cxn modelId="{C5C2C6D6-01EC-6D48-9378-262CA0890956}" type="presParOf" srcId="{08E795BB-F25B-3741-A568-EFFCD25C3DA9}" destId="{1E6DFA4B-036D-6D43-9C6B-99BEB9D79470}" srcOrd="5" destOrd="0" presId="urn:microsoft.com/office/officeart/2005/8/layout/vList2"/>
    <dgm:cxn modelId="{A5C65BAE-BC80-7A4A-99ED-5A2F309CECDF}" type="presParOf" srcId="{08E795BB-F25B-3741-A568-EFFCD25C3DA9}" destId="{7927363F-E2CF-B641-91E5-B6141FA867A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89530421-BF2B-3B4A-9580-D9DCBD57A946}" type="doc">
      <dgm:prSet loTypeId="urn:microsoft.com/office/officeart/2005/8/layout/vList2" loCatId="" qsTypeId="urn:microsoft.com/office/officeart/2005/8/quickstyle/simple2" qsCatId="simple" csTypeId="urn:microsoft.com/office/officeart/2005/8/colors/accent1_2" csCatId="accent1" phldr="1"/>
      <dgm:spPr/>
      <dgm:t>
        <a:bodyPr/>
        <a:lstStyle/>
        <a:p>
          <a:endParaRPr lang="en-US"/>
        </a:p>
      </dgm:t>
    </dgm:pt>
    <dgm:pt modelId="{01BB1F78-E151-2D42-88D7-DAE88CD3140B}">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en-US" sz="2300" b="1" dirty="0" smtClean="0">
              <a:solidFill>
                <a:srgbClr val="000000"/>
              </a:solidFill>
              <a:latin typeface="Calibri"/>
              <a:cs typeface="Calibri"/>
            </a:rPr>
            <a:t>No leader of a political party shall use private fixed-wing aircraft and helicopters for the purposes of supervising and monitoring the polling and counting process on the </a:t>
          </a:r>
          <a:r>
            <a:rPr lang="en-US" sz="2300" b="1" dirty="0" smtClean="0">
              <a:solidFill>
                <a:schemeClr val="tx2">
                  <a:lumMod val="75000"/>
                </a:schemeClr>
              </a:solidFill>
              <a:latin typeface="Calibri"/>
              <a:cs typeface="Calibri"/>
            </a:rPr>
            <a:t>days of poll and counting</a:t>
          </a:r>
          <a:endParaRPr lang="en-US" sz="2300" b="1" dirty="0">
            <a:solidFill>
              <a:schemeClr val="tx2">
                <a:lumMod val="75000"/>
              </a:schemeClr>
            </a:solidFill>
            <a:latin typeface="Calibri"/>
            <a:cs typeface="Calibri"/>
          </a:endParaRPr>
        </a:p>
      </dgm:t>
    </dgm:pt>
    <dgm:pt modelId="{9D9F88E2-44A8-8044-A4DF-A09A7E4F34BE}" type="parTrans" cxnId="{D7EA613D-1C08-B344-ABAE-76EE3D143F7D}">
      <dgm:prSet/>
      <dgm:spPr/>
      <dgm:t>
        <a:bodyPr/>
        <a:lstStyle/>
        <a:p>
          <a:endParaRPr lang="en-US" sz="2300" b="1">
            <a:solidFill>
              <a:srgbClr val="000000"/>
            </a:solidFill>
            <a:latin typeface="Calibri"/>
            <a:cs typeface="Calibri"/>
          </a:endParaRPr>
        </a:p>
      </dgm:t>
    </dgm:pt>
    <dgm:pt modelId="{7E3BDEF3-A825-7F45-954F-FF7556FF75C0}" type="sibTrans" cxnId="{D7EA613D-1C08-B344-ABAE-76EE3D143F7D}">
      <dgm:prSet/>
      <dgm:spPr/>
      <dgm:t>
        <a:bodyPr/>
        <a:lstStyle/>
        <a:p>
          <a:endParaRPr lang="en-US" sz="2300" b="1">
            <a:solidFill>
              <a:srgbClr val="000000"/>
            </a:solidFill>
            <a:latin typeface="Calibri"/>
            <a:cs typeface="Calibri"/>
          </a:endParaRPr>
        </a:p>
      </dgm:t>
    </dgm:pt>
    <dgm:pt modelId="{BA00CA98-218D-134B-9427-E5BA8142CAB3}">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en-US" sz="2300" b="1" dirty="0" smtClean="0">
              <a:solidFill>
                <a:srgbClr val="000000"/>
              </a:solidFill>
              <a:latin typeface="Calibri"/>
              <a:cs typeface="Calibri"/>
            </a:rPr>
            <a:t>(Instruction SL. No. 64, EC Letter No. 4/2001/JS-II, dated 08/05/2001)</a:t>
          </a:r>
          <a:endParaRPr lang="en-US" sz="2300" b="1" dirty="0">
            <a:solidFill>
              <a:srgbClr val="000000"/>
            </a:solidFill>
            <a:latin typeface="Calibri"/>
            <a:cs typeface="Calibri"/>
          </a:endParaRPr>
        </a:p>
      </dgm:t>
    </dgm:pt>
    <dgm:pt modelId="{C27263FF-E489-D741-9D45-E7209E0CF338}" type="parTrans" cxnId="{30419459-9369-DD4F-93E0-B7C954E2ED66}">
      <dgm:prSet/>
      <dgm:spPr/>
      <dgm:t>
        <a:bodyPr/>
        <a:lstStyle/>
        <a:p>
          <a:endParaRPr lang="en-US" sz="2300" b="1">
            <a:solidFill>
              <a:srgbClr val="000000"/>
            </a:solidFill>
            <a:latin typeface="Calibri"/>
            <a:cs typeface="Calibri"/>
          </a:endParaRPr>
        </a:p>
      </dgm:t>
    </dgm:pt>
    <dgm:pt modelId="{2A05369E-5309-394F-BE26-0ADBBF9BB7DC}" type="sibTrans" cxnId="{30419459-9369-DD4F-93E0-B7C954E2ED66}">
      <dgm:prSet/>
      <dgm:spPr/>
      <dgm:t>
        <a:bodyPr/>
        <a:lstStyle/>
        <a:p>
          <a:endParaRPr lang="en-US" sz="2300" b="1">
            <a:solidFill>
              <a:srgbClr val="000000"/>
            </a:solidFill>
            <a:latin typeface="Calibri"/>
            <a:cs typeface="Calibri"/>
          </a:endParaRPr>
        </a:p>
      </dgm:t>
    </dgm:pt>
    <dgm:pt modelId="{287E2702-611B-CD41-BA10-F849D40B2507}" type="pres">
      <dgm:prSet presAssocID="{89530421-BF2B-3B4A-9580-D9DCBD57A946}" presName="linear" presStyleCnt="0">
        <dgm:presLayoutVars>
          <dgm:animLvl val="lvl"/>
          <dgm:resizeHandles val="exact"/>
        </dgm:presLayoutVars>
      </dgm:prSet>
      <dgm:spPr/>
      <dgm:t>
        <a:bodyPr/>
        <a:lstStyle/>
        <a:p>
          <a:endParaRPr lang="en-US"/>
        </a:p>
      </dgm:t>
    </dgm:pt>
    <dgm:pt modelId="{B36DA0EB-13AC-2C4F-9387-09B94FD7A1CC}" type="pres">
      <dgm:prSet presAssocID="{01BB1F78-E151-2D42-88D7-DAE88CD3140B}" presName="parentText" presStyleLbl="node1" presStyleIdx="0" presStyleCnt="2" custScaleY="125929" custLinFactY="-85078" custLinFactNeighborY="-100000">
        <dgm:presLayoutVars>
          <dgm:chMax val="0"/>
          <dgm:bulletEnabled val="1"/>
        </dgm:presLayoutVars>
      </dgm:prSet>
      <dgm:spPr/>
      <dgm:t>
        <a:bodyPr/>
        <a:lstStyle/>
        <a:p>
          <a:endParaRPr lang="en-US"/>
        </a:p>
      </dgm:t>
    </dgm:pt>
    <dgm:pt modelId="{23A25E02-0210-9847-B6CD-1A2735A7D388}" type="pres">
      <dgm:prSet presAssocID="{7E3BDEF3-A825-7F45-954F-FF7556FF75C0}" presName="spacer" presStyleCnt="0"/>
      <dgm:spPr/>
      <dgm:t>
        <a:bodyPr/>
        <a:lstStyle/>
        <a:p>
          <a:endParaRPr lang="en-US"/>
        </a:p>
      </dgm:t>
    </dgm:pt>
    <dgm:pt modelId="{40599097-BC33-8145-AB4D-8026110708A8}" type="pres">
      <dgm:prSet presAssocID="{BA00CA98-218D-134B-9427-E5BA8142CAB3}" presName="parentText" presStyleLbl="node1" presStyleIdx="1" presStyleCnt="2" custScaleY="66230" custLinFactY="-33482" custLinFactNeighborY="-100000">
        <dgm:presLayoutVars>
          <dgm:chMax val="0"/>
          <dgm:bulletEnabled val="1"/>
        </dgm:presLayoutVars>
      </dgm:prSet>
      <dgm:spPr/>
      <dgm:t>
        <a:bodyPr/>
        <a:lstStyle/>
        <a:p>
          <a:endParaRPr lang="en-US"/>
        </a:p>
      </dgm:t>
    </dgm:pt>
  </dgm:ptLst>
  <dgm:cxnLst>
    <dgm:cxn modelId="{C9B91AE5-A50F-FA4E-869E-656B39720369}" type="presOf" srcId="{01BB1F78-E151-2D42-88D7-DAE88CD3140B}" destId="{B36DA0EB-13AC-2C4F-9387-09B94FD7A1CC}" srcOrd="0" destOrd="0" presId="urn:microsoft.com/office/officeart/2005/8/layout/vList2"/>
    <dgm:cxn modelId="{EDA4EFFD-7FBD-BE45-AA18-FCE9A18B5277}" type="presOf" srcId="{BA00CA98-218D-134B-9427-E5BA8142CAB3}" destId="{40599097-BC33-8145-AB4D-8026110708A8}" srcOrd="0" destOrd="0" presId="urn:microsoft.com/office/officeart/2005/8/layout/vList2"/>
    <dgm:cxn modelId="{D7EA613D-1C08-B344-ABAE-76EE3D143F7D}" srcId="{89530421-BF2B-3B4A-9580-D9DCBD57A946}" destId="{01BB1F78-E151-2D42-88D7-DAE88CD3140B}" srcOrd="0" destOrd="0" parTransId="{9D9F88E2-44A8-8044-A4DF-A09A7E4F34BE}" sibTransId="{7E3BDEF3-A825-7F45-954F-FF7556FF75C0}"/>
    <dgm:cxn modelId="{80A90F58-6E24-F44B-B420-EF5F942A7B54}" type="presOf" srcId="{89530421-BF2B-3B4A-9580-D9DCBD57A946}" destId="{287E2702-611B-CD41-BA10-F849D40B2507}" srcOrd="0" destOrd="0" presId="urn:microsoft.com/office/officeart/2005/8/layout/vList2"/>
    <dgm:cxn modelId="{30419459-9369-DD4F-93E0-B7C954E2ED66}" srcId="{89530421-BF2B-3B4A-9580-D9DCBD57A946}" destId="{BA00CA98-218D-134B-9427-E5BA8142CAB3}" srcOrd="1" destOrd="0" parTransId="{C27263FF-E489-D741-9D45-E7209E0CF338}" sibTransId="{2A05369E-5309-394F-BE26-0ADBBF9BB7DC}"/>
    <dgm:cxn modelId="{2F2D96B6-0ADF-9841-9E8C-906A7C57DE1B}" type="presParOf" srcId="{287E2702-611B-CD41-BA10-F849D40B2507}" destId="{B36DA0EB-13AC-2C4F-9387-09B94FD7A1CC}" srcOrd="0" destOrd="0" presId="urn:microsoft.com/office/officeart/2005/8/layout/vList2"/>
    <dgm:cxn modelId="{B4971754-A760-1E42-B3C3-3B4F89EC4D78}" type="presParOf" srcId="{287E2702-611B-CD41-BA10-F849D40B2507}" destId="{23A25E02-0210-9847-B6CD-1A2735A7D388}" srcOrd="1" destOrd="0" presId="urn:microsoft.com/office/officeart/2005/8/layout/vList2"/>
    <dgm:cxn modelId="{ABD332B4-961F-014B-A7B4-129715D4F4D8}" type="presParOf" srcId="{287E2702-611B-CD41-BA10-F849D40B2507}" destId="{40599097-BC33-8145-AB4D-8026110708A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F64383EC-3E81-9C41-99E5-5DDB795D9A11}"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8D853AC0-118E-9448-A632-9F1AAD3BABD3}">
      <dgm:prSet custT="1"/>
      <dgm:spPr/>
      <dgm:t>
        <a:bodyPr/>
        <a:lstStyle/>
        <a:p>
          <a:pPr rtl="0"/>
          <a:r>
            <a:rPr lang="en-US" sz="2200" b="1" smtClean="0">
              <a:latin typeface="Calibri"/>
              <a:cs typeface="Calibri"/>
            </a:rPr>
            <a:t>Ministers are entitled to use their official vehicles only for commuting from their official residence to their office for official work provided that such commuting is not combined with any electioneering or any political activity. </a:t>
          </a:r>
          <a:endParaRPr lang="en-US" sz="2200" b="1" dirty="0">
            <a:latin typeface="Calibri"/>
            <a:cs typeface="Calibri"/>
          </a:endParaRPr>
        </a:p>
      </dgm:t>
    </dgm:pt>
    <dgm:pt modelId="{C21C195F-2F49-194F-A9DC-1360993B5331}" type="parTrans" cxnId="{1C510F68-95F0-3140-8EAE-9B73D263A540}">
      <dgm:prSet/>
      <dgm:spPr/>
      <dgm:t>
        <a:bodyPr/>
        <a:lstStyle/>
        <a:p>
          <a:endParaRPr lang="en-US" sz="2200" b="1">
            <a:solidFill>
              <a:srgbClr val="000000"/>
            </a:solidFill>
            <a:latin typeface="Calibri"/>
            <a:cs typeface="Calibri"/>
          </a:endParaRPr>
        </a:p>
      </dgm:t>
    </dgm:pt>
    <dgm:pt modelId="{FEDBBE97-6A13-9F42-B16A-037640CB57B2}" type="sibTrans" cxnId="{1C510F68-95F0-3140-8EAE-9B73D263A540}">
      <dgm:prSet/>
      <dgm:spPr/>
      <dgm:t>
        <a:bodyPr/>
        <a:lstStyle/>
        <a:p>
          <a:endParaRPr lang="en-US" sz="2200" b="1">
            <a:solidFill>
              <a:srgbClr val="000000"/>
            </a:solidFill>
            <a:latin typeface="Calibri"/>
            <a:cs typeface="Calibri"/>
          </a:endParaRPr>
        </a:p>
      </dgm:t>
    </dgm:pt>
    <dgm:pt modelId="{4D6CAEF6-B69A-274C-9692-21E7DC44AB06}">
      <dgm:prSet custT="1"/>
      <dgm:spPr/>
      <dgm:t>
        <a:bodyPr/>
        <a:lstStyle/>
        <a:p>
          <a:pPr rtl="0"/>
          <a:r>
            <a:rPr lang="en-US" sz="2200" b="1" smtClean="0">
              <a:latin typeface="Calibri"/>
              <a:cs typeface="Calibri"/>
            </a:rPr>
            <a:t>Ministers, whether of the Union or State, shall not combine in any manner their official tours with election work. </a:t>
          </a:r>
          <a:endParaRPr lang="en-US" sz="2200" b="1" dirty="0">
            <a:latin typeface="Calibri"/>
            <a:cs typeface="Calibri"/>
          </a:endParaRPr>
        </a:p>
      </dgm:t>
    </dgm:pt>
    <dgm:pt modelId="{6A28A1D5-C9B0-B94D-8427-DDD6C05A3F38}" type="parTrans" cxnId="{53B8AB8C-8F72-784D-AFFA-19D96F20E3CC}">
      <dgm:prSet/>
      <dgm:spPr/>
      <dgm:t>
        <a:bodyPr/>
        <a:lstStyle/>
        <a:p>
          <a:endParaRPr lang="en-US" sz="2200" b="1">
            <a:solidFill>
              <a:srgbClr val="000000"/>
            </a:solidFill>
            <a:latin typeface="Calibri"/>
            <a:cs typeface="Calibri"/>
          </a:endParaRPr>
        </a:p>
      </dgm:t>
    </dgm:pt>
    <dgm:pt modelId="{0890FE5A-AD32-AD45-82A0-3224560B42E7}" type="sibTrans" cxnId="{53B8AB8C-8F72-784D-AFFA-19D96F20E3CC}">
      <dgm:prSet/>
      <dgm:spPr/>
      <dgm:t>
        <a:bodyPr/>
        <a:lstStyle/>
        <a:p>
          <a:endParaRPr lang="en-US" sz="2200" b="1">
            <a:solidFill>
              <a:srgbClr val="000000"/>
            </a:solidFill>
            <a:latin typeface="Calibri"/>
            <a:cs typeface="Calibri"/>
          </a:endParaRPr>
        </a:p>
      </dgm:t>
    </dgm:pt>
    <dgm:pt modelId="{5F53621D-9B89-C146-97DC-A43105A1E387}" type="pres">
      <dgm:prSet presAssocID="{F64383EC-3E81-9C41-99E5-5DDB795D9A11}" presName="linear" presStyleCnt="0">
        <dgm:presLayoutVars>
          <dgm:animLvl val="lvl"/>
          <dgm:resizeHandles val="exact"/>
        </dgm:presLayoutVars>
      </dgm:prSet>
      <dgm:spPr/>
      <dgm:t>
        <a:bodyPr/>
        <a:lstStyle/>
        <a:p>
          <a:endParaRPr lang="en-US"/>
        </a:p>
      </dgm:t>
    </dgm:pt>
    <dgm:pt modelId="{FBAC4D22-9FB1-BB49-88F6-53CB53A3335B}" type="pres">
      <dgm:prSet presAssocID="{8D853AC0-118E-9448-A632-9F1AAD3BABD3}" presName="parentText" presStyleLbl="node1" presStyleIdx="0" presStyleCnt="2">
        <dgm:presLayoutVars>
          <dgm:chMax val="0"/>
          <dgm:bulletEnabled val="1"/>
        </dgm:presLayoutVars>
      </dgm:prSet>
      <dgm:spPr/>
      <dgm:t>
        <a:bodyPr/>
        <a:lstStyle/>
        <a:p>
          <a:endParaRPr lang="en-US"/>
        </a:p>
      </dgm:t>
    </dgm:pt>
    <dgm:pt modelId="{CD43A0DA-4C1B-E541-B526-D5CF5546CB0B}" type="pres">
      <dgm:prSet presAssocID="{FEDBBE97-6A13-9F42-B16A-037640CB57B2}" presName="spacer" presStyleCnt="0"/>
      <dgm:spPr/>
      <dgm:t>
        <a:bodyPr/>
        <a:lstStyle/>
        <a:p>
          <a:endParaRPr lang="en-US"/>
        </a:p>
      </dgm:t>
    </dgm:pt>
    <dgm:pt modelId="{374A186B-BE46-8645-B8AD-E66B6F3DCD7A}" type="pres">
      <dgm:prSet presAssocID="{4D6CAEF6-B69A-274C-9692-21E7DC44AB06}" presName="parentText" presStyleLbl="node1" presStyleIdx="1" presStyleCnt="2">
        <dgm:presLayoutVars>
          <dgm:chMax val="0"/>
          <dgm:bulletEnabled val="1"/>
        </dgm:presLayoutVars>
      </dgm:prSet>
      <dgm:spPr/>
      <dgm:t>
        <a:bodyPr/>
        <a:lstStyle/>
        <a:p>
          <a:endParaRPr lang="en-US"/>
        </a:p>
      </dgm:t>
    </dgm:pt>
  </dgm:ptLst>
  <dgm:cxnLst>
    <dgm:cxn modelId="{2016D5C7-4130-864C-84C6-EF598868242B}" type="presOf" srcId="{8D853AC0-118E-9448-A632-9F1AAD3BABD3}" destId="{FBAC4D22-9FB1-BB49-88F6-53CB53A3335B}" srcOrd="0" destOrd="0" presId="urn:microsoft.com/office/officeart/2005/8/layout/vList2"/>
    <dgm:cxn modelId="{53B8AB8C-8F72-784D-AFFA-19D96F20E3CC}" srcId="{F64383EC-3E81-9C41-99E5-5DDB795D9A11}" destId="{4D6CAEF6-B69A-274C-9692-21E7DC44AB06}" srcOrd="1" destOrd="0" parTransId="{6A28A1D5-C9B0-B94D-8427-DDD6C05A3F38}" sibTransId="{0890FE5A-AD32-AD45-82A0-3224560B42E7}"/>
    <dgm:cxn modelId="{C56D1912-F6AC-7A46-870B-1B2FF2333CCD}" type="presOf" srcId="{F64383EC-3E81-9C41-99E5-5DDB795D9A11}" destId="{5F53621D-9B89-C146-97DC-A43105A1E387}" srcOrd="0" destOrd="0" presId="urn:microsoft.com/office/officeart/2005/8/layout/vList2"/>
    <dgm:cxn modelId="{1C510F68-95F0-3140-8EAE-9B73D263A540}" srcId="{F64383EC-3E81-9C41-99E5-5DDB795D9A11}" destId="{8D853AC0-118E-9448-A632-9F1AAD3BABD3}" srcOrd="0" destOrd="0" parTransId="{C21C195F-2F49-194F-A9DC-1360993B5331}" sibTransId="{FEDBBE97-6A13-9F42-B16A-037640CB57B2}"/>
    <dgm:cxn modelId="{9EBCABF9-6C60-EB4F-8BE7-924F46BDF136}" type="presOf" srcId="{4D6CAEF6-B69A-274C-9692-21E7DC44AB06}" destId="{374A186B-BE46-8645-B8AD-E66B6F3DCD7A}" srcOrd="0" destOrd="0" presId="urn:microsoft.com/office/officeart/2005/8/layout/vList2"/>
    <dgm:cxn modelId="{CFA7EECC-F6E7-5D44-915F-2D83BD6DA06B}" type="presParOf" srcId="{5F53621D-9B89-C146-97DC-A43105A1E387}" destId="{FBAC4D22-9FB1-BB49-88F6-53CB53A3335B}" srcOrd="0" destOrd="0" presId="urn:microsoft.com/office/officeart/2005/8/layout/vList2"/>
    <dgm:cxn modelId="{BB96CF88-3E44-0742-9CD8-2E176B0B9D0B}" type="presParOf" srcId="{5F53621D-9B89-C146-97DC-A43105A1E387}" destId="{CD43A0DA-4C1B-E541-B526-D5CF5546CB0B}" srcOrd="1" destOrd="0" presId="urn:microsoft.com/office/officeart/2005/8/layout/vList2"/>
    <dgm:cxn modelId="{A22F8732-C237-8D4A-805B-37D2536EAE62}" type="presParOf" srcId="{5F53621D-9B89-C146-97DC-A43105A1E387}" destId="{374A186B-BE46-8645-B8AD-E66B6F3DCD7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4EEEDA69-4F11-B74D-A817-4B6BE6C50C6D}" type="doc">
      <dgm:prSet loTypeId="urn:microsoft.com/office/officeart/2008/layout/VerticalCurvedList" loCatId="" qsTypeId="urn:microsoft.com/office/officeart/2005/8/quickstyle/simple2" qsCatId="simple" csTypeId="urn:microsoft.com/office/officeart/2005/8/colors/accent1_2" csCatId="accent1" phldr="1"/>
      <dgm:spPr/>
      <dgm:t>
        <a:bodyPr/>
        <a:lstStyle/>
        <a:p>
          <a:endParaRPr lang="en-US"/>
        </a:p>
      </dgm:t>
    </dgm:pt>
    <dgm:pt modelId="{6381B3F0-E6F9-2047-A4C1-19A29E8F13C0}">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en-US" sz="1800" b="1" dirty="0" smtClean="0">
              <a:solidFill>
                <a:srgbClr val="000000"/>
              </a:solidFill>
              <a:latin typeface="Calibri"/>
              <a:cs typeface="Calibri"/>
            </a:rPr>
            <a:t>Hiring/procuring/use of vehicles for free conveyance of voters is corrupt practice</a:t>
          </a:r>
          <a:endParaRPr lang="en-US" sz="1800" b="1" dirty="0">
            <a:solidFill>
              <a:srgbClr val="000000"/>
            </a:solidFill>
            <a:latin typeface="Calibri"/>
            <a:cs typeface="Calibri"/>
          </a:endParaRPr>
        </a:p>
      </dgm:t>
    </dgm:pt>
    <dgm:pt modelId="{AC26B76D-DC47-834D-A411-C9F4C13EB07F}" type="parTrans" cxnId="{21FDD7BB-1AB7-6244-B361-D215E57016BC}">
      <dgm:prSet/>
      <dgm:spPr/>
      <dgm:t>
        <a:bodyPr/>
        <a:lstStyle/>
        <a:p>
          <a:endParaRPr lang="en-US" sz="1800" b="1">
            <a:solidFill>
              <a:srgbClr val="000000"/>
            </a:solidFill>
            <a:latin typeface="Calibri"/>
            <a:cs typeface="Calibri"/>
          </a:endParaRPr>
        </a:p>
      </dgm:t>
    </dgm:pt>
    <dgm:pt modelId="{21E941C7-40B6-5246-84A6-7EC862583398}" type="sibTrans" cxnId="{21FDD7BB-1AB7-6244-B361-D215E57016BC}">
      <dgm:prSet/>
      <dgm:spPr/>
      <dgm:t>
        <a:bodyPr/>
        <a:lstStyle/>
        <a:p>
          <a:endParaRPr lang="en-US" sz="1800" b="1">
            <a:solidFill>
              <a:srgbClr val="000000"/>
            </a:solidFill>
            <a:latin typeface="Calibri"/>
            <a:cs typeface="Calibri"/>
          </a:endParaRPr>
        </a:p>
      </dgm:t>
    </dgm:pt>
    <dgm:pt modelId="{86D363CA-F340-1049-94AC-483AC5A62762}">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en-US" sz="1800" b="1" dirty="0" smtClean="0">
              <a:solidFill>
                <a:srgbClr val="000000"/>
              </a:solidFill>
              <a:latin typeface="Calibri"/>
              <a:cs typeface="Calibri"/>
            </a:rPr>
            <a:t>Each contesting candidate is entitled to one vehicle for own use, one vehicle for election agent and one vehicle for use of his party or workers for entire constituency</a:t>
          </a:r>
          <a:endParaRPr lang="en-US" sz="1800" b="1" dirty="0">
            <a:solidFill>
              <a:srgbClr val="000000"/>
            </a:solidFill>
            <a:latin typeface="Calibri"/>
            <a:cs typeface="Calibri"/>
          </a:endParaRPr>
        </a:p>
      </dgm:t>
    </dgm:pt>
    <dgm:pt modelId="{82CE6E05-E42B-A943-A998-1120F8D6C8B1}" type="parTrans" cxnId="{BB1248BB-DB4F-034C-B40E-2E1F2FD28865}">
      <dgm:prSet/>
      <dgm:spPr/>
      <dgm:t>
        <a:bodyPr/>
        <a:lstStyle/>
        <a:p>
          <a:endParaRPr lang="en-US" sz="1800" b="1">
            <a:solidFill>
              <a:srgbClr val="000000"/>
            </a:solidFill>
            <a:latin typeface="Calibri"/>
            <a:cs typeface="Calibri"/>
          </a:endParaRPr>
        </a:p>
      </dgm:t>
    </dgm:pt>
    <dgm:pt modelId="{19A85802-0902-9242-829A-0C72D121C6B5}" type="sibTrans" cxnId="{BB1248BB-DB4F-034C-B40E-2E1F2FD28865}">
      <dgm:prSet/>
      <dgm:spPr/>
      <dgm:t>
        <a:bodyPr/>
        <a:lstStyle/>
        <a:p>
          <a:endParaRPr lang="en-US" sz="1800" b="1">
            <a:solidFill>
              <a:srgbClr val="000000"/>
            </a:solidFill>
            <a:latin typeface="Calibri"/>
            <a:cs typeface="Calibri"/>
          </a:endParaRPr>
        </a:p>
      </dgm:t>
    </dgm:pt>
    <dgm:pt modelId="{B0999829-B9B8-5C45-A297-D113F53B9DF4}">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en-US" sz="1800" b="1" dirty="0" smtClean="0">
              <a:solidFill>
                <a:srgbClr val="000000"/>
              </a:solidFill>
              <a:latin typeface="Calibri"/>
              <a:cs typeface="Calibri"/>
            </a:rPr>
            <a:t>Permit for above indicated vehicles will be issued by DM/RO and must affix on the vehicles.</a:t>
          </a:r>
          <a:endParaRPr lang="en-US" sz="1800" b="1" dirty="0">
            <a:solidFill>
              <a:srgbClr val="000000"/>
            </a:solidFill>
            <a:latin typeface="Calibri"/>
            <a:cs typeface="Calibri"/>
          </a:endParaRPr>
        </a:p>
      </dgm:t>
    </dgm:pt>
    <dgm:pt modelId="{ECC271B0-D7AD-5A43-853B-71700C34B2CE}" type="parTrans" cxnId="{52079767-FC29-044B-94F3-E31F9B010A3E}">
      <dgm:prSet/>
      <dgm:spPr/>
      <dgm:t>
        <a:bodyPr/>
        <a:lstStyle/>
        <a:p>
          <a:endParaRPr lang="en-US" sz="1800" b="1">
            <a:solidFill>
              <a:srgbClr val="000000"/>
            </a:solidFill>
            <a:latin typeface="Calibri"/>
            <a:cs typeface="Calibri"/>
          </a:endParaRPr>
        </a:p>
      </dgm:t>
    </dgm:pt>
    <dgm:pt modelId="{531AEEF4-CC1D-1840-A074-BEE9DA033FAE}" type="sibTrans" cxnId="{52079767-FC29-044B-94F3-E31F9B010A3E}">
      <dgm:prSet/>
      <dgm:spPr/>
      <dgm:t>
        <a:bodyPr/>
        <a:lstStyle/>
        <a:p>
          <a:endParaRPr lang="en-US" sz="1800" b="1">
            <a:solidFill>
              <a:srgbClr val="000000"/>
            </a:solidFill>
            <a:latin typeface="Calibri"/>
            <a:cs typeface="Calibri"/>
          </a:endParaRPr>
        </a:p>
      </dgm:t>
    </dgm:pt>
    <dgm:pt modelId="{E4322B10-4243-3E4A-A533-4A54F6D04065}">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en-US" sz="1800" b="1" dirty="0" smtClean="0">
              <a:solidFill>
                <a:srgbClr val="000000"/>
              </a:solidFill>
              <a:latin typeface="Calibri"/>
              <a:cs typeface="Calibri"/>
            </a:rPr>
            <a:t>No vehicle except with permit will be allowed for use</a:t>
          </a:r>
          <a:endParaRPr lang="en-US" sz="1800" b="1" dirty="0">
            <a:solidFill>
              <a:srgbClr val="000000"/>
            </a:solidFill>
            <a:latin typeface="Calibri"/>
            <a:cs typeface="Calibri"/>
          </a:endParaRPr>
        </a:p>
      </dgm:t>
    </dgm:pt>
    <dgm:pt modelId="{E6E47A7F-A208-574A-B5EF-2EF370AD379D}" type="parTrans" cxnId="{12BCDB0A-3954-FB4F-BF2D-CFDF4F55103F}">
      <dgm:prSet/>
      <dgm:spPr/>
      <dgm:t>
        <a:bodyPr/>
        <a:lstStyle/>
        <a:p>
          <a:endParaRPr lang="en-US" sz="1800" b="1">
            <a:solidFill>
              <a:srgbClr val="000000"/>
            </a:solidFill>
            <a:latin typeface="Calibri"/>
            <a:cs typeface="Calibri"/>
          </a:endParaRPr>
        </a:p>
      </dgm:t>
    </dgm:pt>
    <dgm:pt modelId="{968AC751-E421-B44C-9E60-0D7011B83B37}" type="sibTrans" cxnId="{12BCDB0A-3954-FB4F-BF2D-CFDF4F55103F}">
      <dgm:prSet/>
      <dgm:spPr/>
      <dgm:t>
        <a:bodyPr/>
        <a:lstStyle/>
        <a:p>
          <a:endParaRPr lang="en-US" sz="1800" b="1">
            <a:solidFill>
              <a:srgbClr val="000000"/>
            </a:solidFill>
            <a:latin typeface="Calibri"/>
            <a:cs typeface="Calibri"/>
          </a:endParaRPr>
        </a:p>
      </dgm:t>
    </dgm:pt>
    <dgm:pt modelId="{047D5319-1B46-EE45-BED4-558E1A5AA7F9}">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en-US" sz="1800" b="1" dirty="0" smtClean="0">
              <a:solidFill>
                <a:srgbClr val="000000"/>
              </a:solidFill>
              <a:latin typeface="Calibri"/>
              <a:cs typeface="Calibri"/>
            </a:rPr>
            <a:t>No vehicle with more than four wheels will be allowed for Candidates/workers/Parties </a:t>
          </a:r>
          <a:endParaRPr lang="en-US" sz="1800" b="1" dirty="0">
            <a:solidFill>
              <a:srgbClr val="000000"/>
            </a:solidFill>
            <a:latin typeface="Calibri"/>
            <a:cs typeface="Calibri"/>
          </a:endParaRPr>
        </a:p>
      </dgm:t>
    </dgm:pt>
    <dgm:pt modelId="{1E84BE31-25D0-BA4F-8D35-BC71E80C7C4D}" type="parTrans" cxnId="{E170AFFE-ACE3-6848-AED7-1F344C929384}">
      <dgm:prSet/>
      <dgm:spPr/>
      <dgm:t>
        <a:bodyPr/>
        <a:lstStyle/>
        <a:p>
          <a:endParaRPr lang="en-US" sz="1800" b="1">
            <a:solidFill>
              <a:srgbClr val="000000"/>
            </a:solidFill>
            <a:latin typeface="Calibri"/>
            <a:cs typeface="Calibri"/>
          </a:endParaRPr>
        </a:p>
      </dgm:t>
    </dgm:pt>
    <dgm:pt modelId="{F6318FD3-7190-4549-963E-DDC98D14A11A}" type="sibTrans" cxnId="{E170AFFE-ACE3-6848-AED7-1F344C929384}">
      <dgm:prSet/>
      <dgm:spPr/>
      <dgm:t>
        <a:bodyPr/>
        <a:lstStyle/>
        <a:p>
          <a:endParaRPr lang="en-US" sz="1800" b="1">
            <a:solidFill>
              <a:srgbClr val="000000"/>
            </a:solidFill>
            <a:latin typeface="Calibri"/>
            <a:cs typeface="Calibri"/>
          </a:endParaRPr>
        </a:p>
      </dgm:t>
    </dgm:pt>
    <dgm:pt modelId="{4D523EBD-3CF4-F04E-A2B9-64F0351C42BE}">
      <dgm:prSet custT="1">
        <dgm:style>
          <a:lnRef idx="1">
            <a:schemeClr val="accent1"/>
          </a:lnRef>
          <a:fillRef idx="2">
            <a:schemeClr val="accent1"/>
          </a:fillRef>
          <a:effectRef idx="1">
            <a:schemeClr val="accent1"/>
          </a:effectRef>
          <a:fontRef idx="minor">
            <a:schemeClr val="dk1"/>
          </a:fontRef>
        </dgm:style>
      </dgm:prSet>
      <dgm:spPr/>
      <dgm:t>
        <a:bodyPr/>
        <a:lstStyle/>
        <a:p>
          <a:r>
            <a:rPr lang="en-US" sz="1800" b="1" dirty="0" smtClean="0">
              <a:solidFill>
                <a:srgbClr val="000000"/>
              </a:solidFill>
              <a:latin typeface="Calibri"/>
              <a:cs typeface="Calibri"/>
            </a:rPr>
            <a:t>Not more than 5 persons including driver will be allowed.</a:t>
          </a:r>
        </a:p>
      </dgm:t>
    </dgm:pt>
    <dgm:pt modelId="{EE752FD7-5200-FA41-8404-D80B50AA4584}" type="parTrans" cxnId="{E9AE3AC7-7C9F-A94E-9935-20D5A1F06463}">
      <dgm:prSet/>
      <dgm:spPr/>
      <dgm:t>
        <a:bodyPr/>
        <a:lstStyle/>
        <a:p>
          <a:endParaRPr lang="en-US" sz="1800" b="1">
            <a:solidFill>
              <a:srgbClr val="000000"/>
            </a:solidFill>
            <a:latin typeface="Calibri"/>
            <a:cs typeface="Calibri"/>
          </a:endParaRPr>
        </a:p>
      </dgm:t>
    </dgm:pt>
    <dgm:pt modelId="{3DCA54AA-7BDF-EE45-944C-4558D2CC14FD}" type="sibTrans" cxnId="{E9AE3AC7-7C9F-A94E-9935-20D5A1F06463}">
      <dgm:prSet/>
      <dgm:spPr/>
      <dgm:t>
        <a:bodyPr/>
        <a:lstStyle/>
        <a:p>
          <a:endParaRPr lang="en-US" sz="1800" b="1">
            <a:solidFill>
              <a:srgbClr val="000000"/>
            </a:solidFill>
            <a:latin typeface="Calibri"/>
            <a:cs typeface="Calibri"/>
          </a:endParaRPr>
        </a:p>
      </dgm:t>
    </dgm:pt>
    <dgm:pt modelId="{72C661D4-1274-684B-BB4B-5815D4675586}" type="pres">
      <dgm:prSet presAssocID="{4EEEDA69-4F11-B74D-A817-4B6BE6C50C6D}" presName="Name0" presStyleCnt="0">
        <dgm:presLayoutVars>
          <dgm:chMax val="7"/>
          <dgm:chPref val="7"/>
          <dgm:dir/>
        </dgm:presLayoutVars>
      </dgm:prSet>
      <dgm:spPr/>
      <dgm:t>
        <a:bodyPr/>
        <a:lstStyle/>
        <a:p>
          <a:endParaRPr lang="en-US"/>
        </a:p>
      </dgm:t>
    </dgm:pt>
    <dgm:pt modelId="{06321935-6191-FC45-81B6-332201873DA9}" type="pres">
      <dgm:prSet presAssocID="{4EEEDA69-4F11-B74D-A817-4B6BE6C50C6D}" presName="Name1" presStyleCnt="0"/>
      <dgm:spPr/>
      <dgm:t>
        <a:bodyPr/>
        <a:lstStyle/>
        <a:p>
          <a:endParaRPr lang="en-US"/>
        </a:p>
      </dgm:t>
    </dgm:pt>
    <dgm:pt modelId="{B3CD416F-9E23-F84B-9B85-0EE1CE56E32E}" type="pres">
      <dgm:prSet presAssocID="{4EEEDA69-4F11-B74D-A817-4B6BE6C50C6D}" presName="cycle" presStyleCnt="0"/>
      <dgm:spPr/>
      <dgm:t>
        <a:bodyPr/>
        <a:lstStyle/>
        <a:p>
          <a:endParaRPr lang="en-US"/>
        </a:p>
      </dgm:t>
    </dgm:pt>
    <dgm:pt modelId="{CC461B40-6F14-0841-A45C-AD9841085A1D}" type="pres">
      <dgm:prSet presAssocID="{4EEEDA69-4F11-B74D-A817-4B6BE6C50C6D}" presName="srcNode" presStyleLbl="node1" presStyleIdx="0" presStyleCnt="6"/>
      <dgm:spPr/>
      <dgm:t>
        <a:bodyPr/>
        <a:lstStyle/>
        <a:p>
          <a:endParaRPr lang="en-US"/>
        </a:p>
      </dgm:t>
    </dgm:pt>
    <dgm:pt modelId="{9E3071FB-36FB-8A4A-8100-146D9E06C0E0}" type="pres">
      <dgm:prSet presAssocID="{4EEEDA69-4F11-B74D-A817-4B6BE6C50C6D}" presName="conn" presStyleLbl="parChTrans1D2" presStyleIdx="0" presStyleCnt="1"/>
      <dgm:spPr/>
      <dgm:t>
        <a:bodyPr/>
        <a:lstStyle/>
        <a:p>
          <a:endParaRPr lang="en-US"/>
        </a:p>
      </dgm:t>
    </dgm:pt>
    <dgm:pt modelId="{F457D495-D89E-A742-BCE6-5D608AA2CA50}" type="pres">
      <dgm:prSet presAssocID="{4EEEDA69-4F11-B74D-A817-4B6BE6C50C6D}" presName="extraNode" presStyleLbl="node1" presStyleIdx="0" presStyleCnt="6"/>
      <dgm:spPr/>
      <dgm:t>
        <a:bodyPr/>
        <a:lstStyle/>
        <a:p>
          <a:endParaRPr lang="en-US"/>
        </a:p>
      </dgm:t>
    </dgm:pt>
    <dgm:pt modelId="{A1DBD226-5E4A-FB4D-8947-D626ED3CA63B}" type="pres">
      <dgm:prSet presAssocID="{4EEEDA69-4F11-B74D-A817-4B6BE6C50C6D}" presName="dstNode" presStyleLbl="node1" presStyleIdx="0" presStyleCnt="6"/>
      <dgm:spPr/>
      <dgm:t>
        <a:bodyPr/>
        <a:lstStyle/>
        <a:p>
          <a:endParaRPr lang="en-US"/>
        </a:p>
      </dgm:t>
    </dgm:pt>
    <dgm:pt modelId="{1A55C75D-CE70-D840-AF33-7B6A345619F6}" type="pres">
      <dgm:prSet presAssocID="{6381B3F0-E6F9-2047-A4C1-19A29E8F13C0}" presName="text_1" presStyleLbl="node1" presStyleIdx="0" presStyleCnt="6">
        <dgm:presLayoutVars>
          <dgm:bulletEnabled val="1"/>
        </dgm:presLayoutVars>
      </dgm:prSet>
      <dgm:spPr/>
      <dgm:t>
        <a:bodyPr/>
        <a:lstStyle/>
        <a:p>
          <a:endParaRPr lang="en-US"/>
        </a:p>
      </dgm:t>
    </dgm:pt>
    <dgm:pt modelId="{C9327921-474B-E940-AC81-756D96DD4896}" type="pres">
      <dgm:prSet presAssocID="{6381B3F0-E6F9-2047-A4C1-19A29E8F13C0}" presName="accent_1" presStyleCnt="0"/>
      <dgm:spPr/>
      <dgm:t>
        <a:bodyPr/>
        <a:lstStyle/>
        <a:p>
          <a:endParaRPr lang="en-US"/>
        </a:p>
      </dgm:t>
    </dgm:pt>
    <dgm:pt modelId="{0A9A7A52-F72C-444E-BCF8-11195C632D40}" type="pres">
      <dgm:prSet presAssocID="{6381B3F0-E6F9-2047-A4C1-19A29E8F13C0}" presName="accentRepeatNode" presStyleLbl="solidFgAcc1" presStyleIdx="0" presStyleCnt="6"/>
      <dgm:spPr/>
      <dgm:t>
        <a:bodyPr/>
        <a:lstStyle/>
        <a:p>
          <a:endParaRPr lang="en-US"/>
        </a:p>
      </dgm:t>
    </dgm:pt>
    <dgm:pt modelId="{B9BB8BFF-C0FB-2E42-8561-34F9CB798820}" type="pres">
      <dgm:prSet presAssocID="{86D363CA-F340-1049-94AC-483AC5A62762}" presName="text_2" presStyleLbl="node1" presStyleIdx="1" presStyleCnt="6" custScaleY="134656">
        <dgm:presLayoutVars>
          <dgm:bulletEnabled val="1"/>
        </dgm:presLayoutVars>
      </dgm:prSet>
      <dgm:spPr/>
      <dgm:t>
        <a:bodyPr/>
        <a:lstStyle/>
        <a:p>
          <a:endParaRPr lang="en-US"/>
        </a:p>
      </dgm:t>
    </dgm:pt>
    <dgm:pt modelId="{DA07DB69-90DC-C646-B727-A39CE14FA9D5}" type="pres">
      <dgm:prSet presAssocID="{86D363CA-F340-1049-94AC-483AC5A62762}" presName="accent_2" presStyleCnt="0"/>
      <dgm:spPr/>
      <dgm:t>
        <a:bodyPr/>
        <a:lstStyle/>
        <a:p>
          <a:endParaRPr lang="en-US"/>
        </a:p>
      </dgm:t>
    </dgm:pt>
    <dgm:pt modelId="{0BDC53D5-C9DA-9D43-B57F-3B18514DF987}" type="pres">
      <dgm:prSet presAssocID="{86D363CA-F340-1049-94AC-483AC5A62762}" presName="accentRepeatNode" presStyleLbl="solidFgAcc1" presStyleIdx="1" presStyleCnt="6"/>
      <dgm:spPr/>
      <dgm:t>
        <a:bodyPr/>
        <a:lstStyle/>
        <a:p>
          <a:endParaRPr lang="en-US"/>
        </a:p>
      </dgm:t>
    </dgm:pt>
    <dgm:pt modelId="{5630B554-A4ED-1545-903C-D2C896CD226B}" type="pres">
      <dgm:prSet presAssocID="{B0999829-B9B8-5C45-A297-D113F53B9DF4}" presName="text_3" presStyleLbl="node1" presStyleIdx="2" presStyleCnt="6">
        <dgm:presLayoutVars>
          <dgm:bulletEnabled val="1"/>
        </dgm:presLayoutVars>
      </dgm:prSet>
      <dgm:spPr/>
      <dgm:t>
        <a:bodyPr/>
        <a:lstStyle/>
        <a:p>
          <a:endParaRPr lang="en-US"/>
        </a:p>
      </dgm:t>
    </dgm:pt>
    <dgm:pt modelId="{11A8886E-A4BD-3146-ADC4-6AEDA742647F}" type="pres">
      <dgm:prSet presAssocID="{B0999829-B9B8-5C45-A297-D113F53B9DF4}" presName="accent_3" presStyleCnt="0"/>
      <dgm:spPr/>
      <dgm:t>
        <a:bodyPr/>
        <a:lstStyle/>
        <a:p>
          <a:endParaRPr lang="en-US"/>
        </a:p>
      </dgm:t>
    </dgm:pt>
    <dgm:pt modelId="{6FDF9967-C496-C146-ADE1-DB9B35A4D521}" type="pres">
      <dgm:prSet presAssocID="{B0999829-B9B8-5C45-A297-D113F53B9DF4}" presName="accentRepeatNode" presStyleLbl="solidFgAcc1" presStyleIdx="2" presStyleCnt="6"/>
      <dgm:spPr/>
      <dgm:t>
        <a:bodyPr/>
        <a:lstStyle/>
        <a:p>
          <a:endParaRPr lang="en-US"/>
        </a:p>
      </dgm:t>
    </dgm:pt>
    <dgm:pt modelId="{1C791F0B-C3BB-5C48-8A2F-D073D645B918}" type="pres">
      <dgm:prSet presAssocID="{E4322B10-4243-3E4A-A533-4A54F6D04065}" presName="text_4" presStyleLbl="node1" presStyleIdx="3" presStyleCnt="6">
        <dgm:presLayoutVars>
          <dgm:bulletEnabled val="1"/>
        </dgm:presLayoutVars>
      </dgm:prSet>
      <dgm:spPr/>
      <dgm:t>
        <a:bodyPr/>
        <a:lstStyle/>
        <a:p>
          <a:endParaRPr lang="en-US"/>
        </a:p>
      </dgm:t>
    </dgm:pt>
    <dgm:pt modelId="{25F9AC3A-359D-834F-B9C2-9B63DE2799DC}" type="pres">
      <dgm:prSet presAssocID="{E4322B10-4243-3E4A-A533-4A54F6D04065}" presName="accent_4" presStyleCnt="0"/>
      <dgm:spPr/>
      <dgm:t>
        <a:bodyPr/>
        <a:lstStyle/>
        <a:p>
          <a:endParaRPr lang="en-US"/>
        </a:p>
      </dgm:t>
    </dgm:pt>
    <dgm:pt modelId="{5818CEC7-8DB0-4641-8E8F-115B541AFFE3}" type="pres">
      <dgm:prSet presAssocID="{E4322B10-4243-3E4A-A533-4A54F6D04065}" presName="accentRepeatNode" presStyleLbl="solidFgAcc1" presStyleIdx="3" presStyleCnt="6"/>
      <dgm:spPr/>
      <dgm:t>
        <a:bodyPr/>
        <a:lstStyle/>
        <a:p>
          <a:endParaRPr lang="en-US"/>
        </a:p>
      </dgm:t>
    </dgm:pt>
    <dgm:pt modelId="{86600175-7E2D-4D4D-AA0C-F72E9E8E6ED5}" type="pres">
      <dgm:prSet presAssocID="{047D5319-1B46-EE45-BED4-558E1A5AA7F9}" presName="text_5" presStyleLbl="node1" presStyleIdx="4" presStyleCnt="6">
        <dgm:presLayoutVars>
          <dgm:bulletEnabled val="1"/>
        </dgm:presLayoutVars>
      </dgm:prSet>
      <dgm:spPr/>
      <dgm:t>
        <a:bodyPr/>
        <a:lstStyle/>
        <a:p>
          <a:endParaRPr lang="en-US"/>
        </a:p>
      </dgm:t>
    </dgm:pt>
    <dgm:pt modelId="{0C1EF76F-5C83-504D-9EF1-A2A7AF0C17FF}" type="pres">
      <dgm:prSet presAssocID="{047D5319-1B46-EE45-BED4-558E1A5AA7F9}" presName="accent_5" presStyleCnt="0"/>
      <dgm:spPr/>
      <dgm:t>
        <a:bodyPr/>
        <a:lstStyle/>
        <a:p>
          <a:endParaRPr lang="en-US"/>
        </a:p>
      </dgm:t>
    </dgm:pt>
    <dgm:pt modelId="{7FC2AB90-52D1-754D-8F7C-A2E552AF0D98}" type="pres">
      <dgm:prSet presAssocID="{047D5319-1B46-EE45-BED4-558E1A5AA7F9}" presName="accentRepeatNode" presStyleLbl="solidFgAcc1" presStyleIdx="4" presStyleCnt="6"/>
      <dgm:spPr/>
      <dgm:t>
        <a:bodyPr/>
        <a:lstStyle/>
        <a:p>
          <a:endParaRPr lang="en-US"/>
        </a:p>
      </dgm:t>
    </dgm:pt>
    <dgm:pt modelId="{760AEF7B-599F-AB44-BE7D-3C31E8FAC197}" type="pres">
      <dgm:prSet presAssocID="{4D523EBD-3CF4-F04E-A2B9-64F0351C42BE}" presName="text_6" presStyleLbl="node1" presStyleIdx="5" presStyleCnt="6">
        <dgm:presLayoutVars>
          <dgm:bulletEnabled val="1"/>
        </dgm:presLayoutVars>
      </dgm:prSet>
      <dgm:spPr/>
      <dgm:t>
        <a:bodyPr/>
        <a:lstStyle/>
        <a:p>
          <a:endParaRPr lang="en-US"/>
        </a:p>
      </dgm:t>
    </dgm:pt>
    <dgm:pt modelId="{AFAB7359-4072-2B41-B5EB-5611A41F8130}" type="pres">
      <dgm:prSet presAssocID="{4D523EBD-3CF4-F04E-A2B9-64F0351C42BE}" presName="accent_6" presStyleCnt="0"/>
      <dgm:spPr/>
      <dgm:t>
        <a:bodyPr/>
        <a:lstStyle/>
        <a:p>
          <a:endParaRPr lang="en-US"/>
        </a:p>
      </dgm:t>
    </dgm:pt>
    <dgm:pt modelId="{44CA7586-58A1-C141-ADAB-5754C4BD5D7F}" type="pres">
      <dgm:prSet presAssocID="{4D523EBD-3CF4-F04E-A2B9-64F0351C42BE}" presName="accentRepeatNode" presStyleLbl="solidFgAcc1" presStyleIdx="5" presStyleCnt="6"/>
      <dgm:spPr/>
      <dgm:t>
        <a:bodyPr/>
        <a:lstStyle/>
        <a:p>
          <a:endParaRPr lang="en-US"/>
        </a:p>
      </dgm:t>
    </dgm:pt>
  </dgm:ptLst>
  <dgm:cxnLst>
    <dgm:cxn modelId="{6B9E20A1-05EC-0E41-BC4E-2E0E84DE32A8}" type="presOf" srcId="{B0999829-B9B8-5C45-A297-D113F53B9DF4}" destId="{5630B554-A4ED-1545-903C-D2C896CD226B}" srcOrd="0" destOrd="0" presId="urn:microsoft.com/office/officeart/2008/layout/VerticalCurvedList"/>
    <dgm:cxn modelId="{B2386199-EF1E-B245-BCC3-109C5F4C19B1}" type="presOf" srcId="{21E941C7-40B6-5246-84A6-7EC862583398}" destId="{9E3071FB-36FB-8A4A-8100-146D9E06C0E0}" srcOrd="0" destOrd="0" presId="urn:microsoft.com/office/officeart/2008/layout/VerticalCurvedList"/>
    <dgm:cxn modelId="{12BCDB0A-3954-FB4F-BF2D-CFDF4F55103F}" srcId="{4EEEDA69-4F11-B74D-A817-4B6BE6C50C6D}" destId="{E4322B10-4243-3E4A-A533-4A54F6D04065}" srcOrd="3" destOrd="0" parTransId="{E6E47A7F-A208-574A-B5EF-2EF370AD379D}" sibTransId="{968AC751-E421-B44C-9E60-0D7011B83B37}"/>
    <dgm:cxn modelId="{EEAF316A-C524-2742-95C7-FD03D55EC970}" type="presOf" srcId="{4D523EBD-3CF4-F04E-A2B9-64F0351C42BE}" destId="{760AEF7B-599F-AB44-BE7D-3C31E8FAC197}" srcOrd="0" destOrd="0" presId="urn:microsoft.com/office/officeart/2008/layout/VerticalCurvedList"/>
    <dgm:cxn modelId="{1DA1CB2E-BE56-FD4F-B3FD-125C38071198}" type="presOf" srcId="{86D363CA-F340-1049-94AC-483AC5A62762}" destId="{B9BB8BFF-C0FB-2E42-8561-34F9CB798820}" srcOrd="0" destOrd="0" presId="urn:microsoft.com/office/officeart/2008/layout/VerticalCurvedList"/>
    <dgm:cxn modelId="{40C44A3B-B05D-3E4C-9197-5F565A19AA0C}" type="presOf" srcId="{6381B3F0-E6F9-2047-A4C1-19A29E8F13C0}" destId="{1A55C75D-CE70-D840-AF33-7B6A345619F6}" srcOrd="0" destOrd="0" presId="urn:microsoft.com/office/officeart/2008/layout/VerticalCurvedList"/>
    <dgm:cxn modelId="{E170AFFE-ACE3-6848-AED7-1F344C929384}" srcId="{4EEEDA69-4F11-B74D-A817-4B6BE6C50C6D}" destId="{047D5319-1B46-EE45-BED4-558E1A5AA7F9}" srcOrd="4" destOrd="0" parTransId="{1E84BE31-25D0-BA4F-8D35-BC71E80C7C4D}" sibTransId="{F6318FD3-7190-4549-963E-DDC98D14A11A}"/>
    <dgm:cxn modelId="{C04FACA0-7650-6744-91B6-6494B60CF190}" type="presOf" srcId="{4EEEDA69-4F11-B74D-A817-4B6BE6C50C6D}" destId="{72C661D4-1274-684B-BB4B-5815D4675586}" srcOrd="0" destOrd="0" presId="urn:microsoft.com/office/officeart/2008/layout/VerticalCurvedList"/>
    <dgm:cxn modelId="{BFA9E44E-26BD-0B4F-929B-152C7C61E827}" type="presOf" srcId="{047D5319-1B46-EE45-BED4-558E1A5AA7F9}" destId="{86600175-7E2D-4D4D-AA0C-F72E9E8E6ED5}" srcOrd="0" destOrd="0" presId="urn:microsoft.com/office/officeart/2008/layout/VerticalCurvedList"/>
    <dgm:cxn modelId="{21FDD7BB-1AB7-6244-B361-D215E57016BC}" srcId="{4EEEDA69-4F11-B74D-A817-4B6BE6C50C6D}" destId="{6381B3F0-E6F9-2047-A4C1-19A29E8F13C0}" srcOrd="0" destOrd="0" parTransId="{AC26B76D-DC47-834D-A411-C9F4C13EB07F}" sibTransId="{21E941C7-40B6-5246-84A6-7EC862583398}"/>
    <dgm:cxn modelId="{52079767-FC29-044B-94F3-E31F9B010A3E}" srcId="{4EEEDA69-4F11-B74D-A817-4B6BE6C50C6D}" destId="{B0999829-B9B8-5C45-A297-D113F53B9DF4}" srcOrd="2" destOrd="0" parTransId="{ECC271B0-D7AD-5A43-853B-71700C34B2CE}" sibTransId="{531AEEF4-CC1D-1840-A074-BEE9DA033FAE}"/>
    <dgm:cxn modelId="{D555E7B6-EC83-D442-AE8E-20D699B255A9}" type="presOf" srcId="{E4322B10-4243-3E4A-A533-4A54F6D04065}" destId="{1C791F0B-C3BB-5C48-8A2F-D073D645B918}" srcOrd="0" destOrd="0" presId="urn:microsoft.com/office/officeart/2008/layout/VerticalCurvedList"/>
    <dgm:cxn modelId="{E9AE3AC7-7C9F-A94E-9935-20D5A1F06463}" srcId="{4EEEDA69-4F11-B74D-A817-4B6BE6C50C6D}" destId="{4D523EBD-3CF4-F04E-A2B9-64F0351C42BE}" srcOrd="5" destOrd="0" parTransId="{EE752FD7-5200-FA41-8404-D80B50AA4584}" sibTransId="{3DCA54AA-7BDF-EE45-944C-4558D2CC14FD}"/>
    <dgm:cxn modelId="{BB1248BB-DB4F-034C-B40E-2E1F2FD28865}" srcId="{4EEEDA69-4F11-B74D-A817-4B6BE6C50C6D}" destId="{86D363CA-F340-1049-94AC-483AC5A62762}" srcOrd="1" destOrd="0" parTransId="{82CE6E05-E42B-A943-A998-1120F8D6C8B1}" sibTransId="{19A85802-0902-9242-829A-0C72D121C6B5}"/>
    <dgm:cxn modelId="{42270215-7CC5-9A4C-B39C-FEF44ACE1505}" type="presParOf" srcId="{72C661D4-1274-684B-BB4B-5815D4675586}" destId="{06321935-6191-FC45-81B6-332201873DA9}" srcOrd="0" destOrd="0" presId="urn:microsoft.com/office/officeart/2008/layout/VerticalCurvedList"/>
    <dgm:cxn modelId="{3898C49E-4852-4E48-8285-68CA0A115B93}" type="presParOf" srcId="{06321935-6191-FC45-81B6-332201873DA9}" destId="{B3CD416F-9E23-F84B-9B85-0EE1CE56E32E}" srcOrd="0" destOrd="0" presId="urn:microsoft.com/office/officeart/2008/layout/VerticalCurvedList"/>
    <dgm:cxn modelId="{AD52DA90-50D5-8647-AEA8-D60B6CF86819}" type="presParOf" srcId="{B3CD416F-9E23-F84B-9B85-0EE1CE56E32E}" destId="{CC461B40-6F14-0841-A45C-AD9841085A1D}" srcOrd="0" destOrd="0" presId="urn:microsoft.com/office/officeart/2008/layout/VerticalCurvedList"/>
    <dgm:cxn modelId="{9E46BDB4-6B39-E844-BAAE-46ACE409B16C}" type="presParOf" srcId="{B3CD416F-9E23-F84B-9B85-0EE1CE56E32E}" destId="{9E3071FB-36FB-8A4A-8100-146D9E06C0E0}" srcOrd="1" destOrd="0" presId="urn:microsoft.com/office/officeart/2008/layout/VerticalCurvedList"/>
    <dgm:cxn modelId="{297E70AD-CC79-3846-A6A0-6E0A82840A66}" type="presParOf" srcId="{B3CD416F-9E23-F84B-9B85-0EE1CE56E32E}" destId="{F457D495-D89E-A742-BCE6-5D608AA2CA50}" srcOrd="2" destOrd="0" presId="urn:microsoft.com/office/officeart/2008/layout/VerticalCurvedList"/>
    <dgm:cxn modelId="{220471A6-1528-AF46-9274-0CBC24DD2BD1}" type="presParOf" srcId="{B3CD416F-9E23-F84B-9B85-0EE1CE56E32E}" destId="{A1DBD226-5E4A-FB4D-8947-D626ED3CA63B}" srcOrd="3" destOrd="0" presId="urn:microsoft.com/office/officeart/2008/layout/VerticalCurvedList"/>
    <dgm:cxn modelId="{947A0D56-8FF9-ED48-A51A-8985007974FE}" type="presParOf" srcId="{06321935-6191-FC45-81B6-332201873DA9}" destId="{1A55C75D-CE70-D840-AF33-7B6A345619F6}" srcOrd="1" destOrd="0" presId="urn:microsoft.com/office/officeart/2008/layout/VerticalCurvedList"/>
    <dgm:cxn modelId="{A650A011-E255-3C4F-9CFD-A5B2BB9412B6}" type="presParOf" srcId="{06321935-6191-FC45-81B6-332201873DA9}" destId="{C9327921-474B-E940-AC81-756D96DD4896}" srcOrd="2" destOrd="0" presId="urn:microsoft.com/office/officeart/2008/layout/VerticalCurvedList"/>
    <dgm:cxn modelId="{38062484-B0CF-D54D-9E06-38E8673ECF10}" type="presParOf" srcId="{C9327921-474B-E940-AC81-756D96DD4896}" destId="{0A9A7A52-F72C-444E-BCF8-11195C632D40}" srcOrd="0" destOrd="0" presId="urn:microsoft.com/office/officeart/2008/layout/VerticalCurvedList"/>
    <dgm:cxn modelId="{F65F844F-D953-FA43-9F92-747C0ECCD79C}" type="presParOf" srcId="{06321935-6191-FC45-81B6-332201873DA9}" destId="{B9BB8BFF-C0FB-2E42-8561-34F9CB798820}" srcOrd="3" destOrd="0" presId="urn:microsoft.com/office/officeart/2008/layout/VerticalCurvedList"/>
    <dgm:cxn modelId="{734422BD-3796-0F4B-81A7-5E02CFC98609}" type="presParOf" srcId="{06321935-6191-FC45-81B6-332201873DA9}" destId="{DA07DB69-90DC-C646-B727-A39CE14FA9D5}" srcOrd="4" destOrd="0" presId="urn:microsoft.com/office/officeart/2008/layout/VerticalCurvedList"/>
    <dgm:cxn modelId="{FB11B5F9-0CD5-E043-8242-34282D7B8EE1}" type="presParOf" srcId="{DA07DB69-90DC-C646-B727-A39CE14FA9D5}" destId="{0BDC53D5-C9DA-9D43-B57F-3B18514DF987}" srcOrd="0" destOrd="0" presId="urn:microsoft.com/office/officeart/2008/layout/VerticalCurvedList"/>
    <dgm:cxn modelId="{50721D20-6857-FA41-902C-44391952260D}" type="presParOf" srcId="{06321935-6191-FC45-81B6-332201873DA9}" destId="{5630B554-A4ED-1545-903C-D2C896CD226B}" srcOrd="5" destOrd="0" presId="urn:microsoft.com/office/officeart/2008/layout/VerticalCurvedList"/>
    <dgm:cxn modelId="{ED1D1325-8B8B-044A-B8B8-B7A9E4CA1CC6}" type="presParOf" srcId="{06321935-6191-FC45-81B6-332201873DA9}" destId="{11A8886E-A4BD-3146-ADC4-6AEDA742647F}" srcOrd="6" destOrd="0" presId="urn:microsoft.com/office/officeart/2008/layout/VerticalCurvedList"/>
    <dgm:cxn modelId="{B61E71DF-9046-694B-B0B7-2929A2C8BC46}" type="presParOf" srcId="{11A8886E-A4BD-3146-ADC4-6AEDA742647F}" destId="{6FDF9967-C496-C146-ADE1-DB9B35A4D521}" srcOrd="0" destOrd="0" presId="urn:microsoft.com/office/officeart/2008/layout/VerticalCurvedList"/>
    <dgm:cxn modelId="{5DFAA3B5-D75B-4B49-96FF-E6B17AC8A078}" type="presParOf" srcId="{06321935-6191-FC45-81B6-332201873DA9}" destId="{1C791F0B-C3BB-5C48-8A2F-D073D645B918}" srcOrd="7" destOrd="0" presId="urn:microsoft.com/office/officeart/2008/layout/VerticalCurvedList"/>
    <dgm:cxn modelId="{A01C10C4-D993-9243-B8E3-C155963227B6}" type="presParOf" srcId="{06321935-6191-FC45-81B6-332201873DA9}" destId="{25F9AC3A-359D-834F-B9C2-9B63DE2799DC}" srcOrd="8" destOrd="0" presId="urn:microsoft.com/office/officeart/2008/layout/VerticalCurvedList"/>
    <dgm:cxn modelId="{55833E83-1476-854D-A87B-79840995E828}" type="presParOf" srcId="{25F9AC3A-359D-834F-B9C2-9B63DE2799DC}" destId="{5818CEC7-8DB0-4641-8E8F-115B541AFFE3}" srcOrd="0" destOrd="0" presId="urn:microsoft.com/office/officeart/2008/layout/VerticalCurvedList"/>
    <dgm:cxn modelId="{21108BE3-AD1B-2A44-9E54-34D1F0A56806}" type="presParOf" srcId="{06321935-6191-FC45-81B6-332201873DA9}" destId="{86600175-7E2D-4D4D-AA0C-F72E9E8E6ED5}" srcOrd="9" destOrd="0" presId="urn:microsoft.com/office/officeart/2008/layout/VerticalCurvedList"/>
    <dgm:cxn modelId="{85F77D34-0EC9-1147-BA04-E63C3EEE53D6}" type="presParOf" srcId="{06321935-6191-FC45-81B6-332201873DA9}" destId="{0C1EF76F-5C83-504D-9EF1-A2A7AF0C17FF}" srcOrd="10" destOrd="0" presId="urn:microsoft.com/office/officeart/2008/layout/VerticalCurvedList"/>
    <dgm:cxn modelId="{92FF15A0-0212-6342-8F49-C1027E72F9E9}" type="presParOf" srcId="{0C1EF76F-5C83-504D-9EF1-A2A7AF0C17FF}" destId="{7FC2AB90-52D1-754D-8F7C-A2E552AF0D98}" srcOrd="0" destOrd="0" presId="urn:microsoft.com/office/officeart/2008/layout/VerticalCurvedList"/>
    <dgm:cxn modelId="{3DFF13B2-6F5E-6442-867E-8D2355A63721}" type="presParOf" srcId="{06321935-6191-FC45-81B6-332201873DA9}" destId="{760AEF7B-599F-AB44-BE7D-3C31E8FAC197}" srcOrd="11" destOrd="0" presId="urn:microsoft.com/office/officeart/2008/layout/VerticalCurvedList"/>
    <dgm:cxn modelId="{F8AA102E-591E-7348-B4E3-4359A242D3CC}" type="presParOf" srcId="{06321935-6191-FC45-81B6-332201873DA9}" destId="{AFAB7359-4072-2B41-B5EB-5611A41F8130}" srcOrd="12" destOrd="0" presId="urn:microsoft.com/office/officeart/2008/layout/VerticalCurvedList"/>
    <dgm:cxn modelId="{C195ED38-35AD-BB46-9053-DB0E75612F56}" type="presParOf" srcId="{AFAB7359-4072-2B41-B5EB-5611A41F8130}" destId="{44CA7586-58A1-C141-ADAB-5754C4BD5D7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89530421-BF2B-3B4A-9580-D9DCBD57A946}" type="doc">
      <dgm:prSet loTypeId="urn:microsoft.com/office/officeart/2005/8/layout/vList2" loCatId="" qsTypeId="urn:microsoft.com/office/officeart/2005/8/quickstyle/simple2" qsCatId="simple" csTypeId="urn:microsoft.com/office/officeart/2005/8/colors/accent4_2" csCatId="accent4" phldr="1"/>
      <dgm:spPr/>
      <dgm:t>
        <a:bodyPr/>
        <a:lstStyle/>
        <a:p>
          <a:endParaRPr lang="en-US"/>
        </a:p>
      </dgm:t>
    </dgm:pt>
    <dgm:pt modelId="{01BB1F78-E151-2D42-88D7-DAE88CD3140B}">
      <dgm:prSet custT="1">
        <dgm:style>
          <a:lnRef idx="1">
            <a:schemeClr val="accent4"/>
          </a:lnRef>
          <a:fillRef idx="2">
            <a:schemeClr val="accent4"/>
          </a:fillRef>
          <a:effectRef idx="1">
            <a:schemeClr val="accent4"/>
          </a:effectRef>
          <a:fontRef idx="minor">
            <a:schemeClr val="dk1"/>
          </a:fontRef>
        </dgm:style>
      </dgm:prSet>
      <dgm:spPr/>
      <dgm:t>
        <a:bodyPr/>
        <a:lstStyle/>
        <a:p>
          <a:pPr rtl="0"/>
          <a:r>
            <a:rPr lang="en-US" sz="2300" b="1" dirty="0" smtClean="0">
              <a:latin typeface="Calibri"/>
              <a:cs typeface="Calibri"/>
            </a:rPr>
            <a:t>No leader of a political party shall use private fixed-wing aircraft and helicopters for the purposes of supervising and monitoring the polling and counting process on the days of poll and counting</a:t>
          </a:r>
          <a:endParaRPr lang="en-US" sz="2300" b="1" dirty="0">
            <a:latin typeface="Calibri"/>
            <a:cs typeface="Calibri"/>
          </a:endParaRPr>
        </a:p>
      </dgm:t>
    </dgm:pt>
    <dgm:pt modelId="{9D9F88E2-44A8-8044-A4DF-A09A7E4F34BE}" type="parTrans" cxnId="{D7EA613D-1C08-B344-ABAE-76EE3D143F7D}">
      <dgm:prSet/>
      <dgm:spPr/>
      <dgm:t>
        <a:bodyPr/>
        <a:lstStyle/>
        <a:p>
          <a:endParaRPr lang="en-US" sz="2300" b="1">
            <a:solidFill>
              <a:srgbClr val="000000"/>
            </a:solidFill>
            <a:latin typeface="Calibri"/>
            <a:cs typeface="Calibri"/>
          </a:endParaRPr>
        </a:p>
      </dgm:t>
    </dgm:pt>
    <dgm:pt modelId="{7E3BDEF3-A825-7F45-954F-FF7556FF75C0}" type="sibTrans" cxnId="{D7EA613D-1C08-B344-ABAE-76EE3D143F7D}">
      <dgm:prSet/>
      <dgm:spPr/>
      <dgm:t>
        <a:bodyPr/>
        <a:lstStyle/>
        <a:p>
          <a:endParaRPr lang="en-US" sz="2300" b="1">
            <a:solidFill>
              <a:srgbClr val="000000"/>
            </a:solidFill>
            <a:latin typeface="Calibri"/>
            <a:cs typeface="Calibri"/>
          </a:endParaRPr>
        </a:p>
      </dgm:t>
    </dgm:pt>
    <dgm:pt modelId="{BA00CA98-218D-134B-9427-E5BA8142CAB3}">
      <dgm:prSet custT="1">
        <dgm:style>
          <a:lnRef idx="1">
            <a:schemeClr val="accent4"/>
          </a:lnRef>
          <a:fillRef idx="2">
            <a:schemeClr val="accent4"/>
          </a:fillRef>
          <a:effectRef idx="1">
            <a:schemeClr val="accent4"/>
          </a:effectRef>
          <a:fontRef idx="minor">
            <a:schemeClr val="dk1"/>
          </a:fontRef>
        </dgm:style>
      </dgm:prSet>
      <dgm:spPr/>
      <dgm:t>
        <a:bodyPr/>
        <a:lstStyle/>
        <a:p>
          <a:pPr rtl="0"/>
          <a:r>
            <a:rPr lang="en-US" sz="2300" b="1" dirty="0" smtClean="0">
              <a:latin typeface="Calibri"/>
              <a:cs typeface="Calibri"/>
            </a:rPr>
            <a:t>(Instruction SL. No. 64, EC Letter No. 4/2001/JS-II, dated 08/05/2001)</a:t>
          </a:r>
          <a:endParaRPr lang="en-US" sz="2300" b="1" dirty="0">
            <a:latin typeface="Calibri"/>
            <a:cs typeface="Calibri"/>
          </a:endParaRPr>
        </a:p>
      </dgm:t>
    </dgm:pt>
    <dgm:pt modelId="{C27263FF-E489-D741-9D45-E7209E0CF338}" type="parTrans" cxnId="{30419459-9369-DD4F-93E0-B7C954E2ED66}">
      <dgm:prSet/>
      <dgm:spPr/>
      <dgm:t>
        <a:bodyPr/>
        <a:lstStyle/>
        <a:p>
          <a:endParaRPr lang="en-US" sz="2300" b="1">
            <a:solidFill>
              <a:srgbClr val="000000"/>
            </a:solidFill>
            <a:latin typeface="Calibri"/>
            <a:cs typeface="Calibri"/>
          </a:endParaRPr>
        </a:p>
      </dgm:t>
    </dgm:pt>
    <dgm:pt modelId="{2A05369E-5309-394F-BE26-0ADBBF9BB7DC}" type="sibTrans" cxnId="{30419459-9369-DD4F-93E0-B7C954E2ED66}">
      <dgm:prSet/>
      <dgm:spPr/>
      <dgm:t>
        <a:bodyPr/>
        <a:lstStyle/>
        <a:p>
          <a:endParaRPr lang="en-US" sz="2300" b="1">
            <a:solidFill>
              <a:srgbClr val="000000"/>
            </a:solidFill>
            <a:latin typeface="Calibri"/>
            <a:cs typeface="Calibri"/>
          </a:endParaRPr>
        </a:p>
      </dgm:t>
    </dgm:pt>
    <dgm:pt modelId="{287E2702-611B-CD41-BA10-F849D40B2507}" type="pres">
      <dgm:prSet presAssocID="{89530421-BF2B-3B4A-9580-D9DCBD57A946}" presName="linear" presStyleCnt="0">
        <dgm:presLayoutVars>
          <dgm:animLvl val="lvl"/>
          <dgm:resizeHandles val="exact"/>
        </dgm:presLayoutVars>
      </dgm:prSet>
      <dgm:spPr/>
      <dgm:t>
        <a:bodyPr/>
        <a:lstStyle/>
        <a:p>
          <a:endParaRPr lang="en-US"/>
        </a:p>
      </dgm:t>
    </dgm:pt>
    <dgm:pt modelId="{B36DA0EB-13AC-2C4F-9387-09B94FD7A1CC}" type="pres">
      <dgm:prSet presAssocID="{01BB1F78-E151-2D42-88D7-DAE88CD3140B}" presName="parentText" presStyleLbl="node1" presStyleIdx="0" presStyleCnt="2" custScaleY="125929" custLinFactY="-85078" custLinFactNeighborY="-100000">
        <dgm:presLayoutVars>
          <dgm:chMax val="0"/>
          <dgm:bulletEnabled val="1"/>
        </dgm:presLayoutVars>
      </dgm:prSet>
      <dgm:spPr/>
      <dgm:t>
        <a:bodyPr/>
        <a:lstStyle/>
        <a:p>
          <a:endParaRPr lang="en-US"/>
        </a:p>
      </dgm:t>
    </dgm:pt>
    <dgm:pt modelId="{23A25E02-0210-9847-B6CD-1A2735A7D388}" type="pres">
      <dgm:prSet presAssocID="{7E3BDEF3-A825-7F45-954F-FF7556FF75C0}" presName="spacer" presStyleCnt="0"/>
      <dgm:spPr/>
      <dgm:t>
        <a:bodyPr/>
        <a:lstStyle/>
        <a:p>
          <a:endParaRPr lang="en-US"/>
        </a:p>
      </dgm:t>
    </dgm:pt>
    <dgm:pt modelId="{40599097-BC33-8145-AB4D-8026110708A8}" type="pres">
      <dgm:prSet presAssocID="{BA00CA98-218D-134B-9427-E5BA8142CAB3}" presName="parentText" presStyleLbl="node1" presStyleIdx="1" presStyleCnt="2" custScaleY="66230" custLinFactY="-33482" custLinFactNeighborY="-100000">
        <dgm:presLayoutVars>
          <dgm:chMax val="0"/>
          <dgm:bulletEnabled val="1"/>
        </dgm:presLayoutVars>
      </dgm:prSet>
      <dgm:spPr/>
      <dgm:t>
        <a:bodyPr/>
        <a:lstStyle/>
        <a:p>
          <a:endParaRPr lang="en-US"/>
        </a:p>
      </dgm:t>
    </dgm:pt>
  </dgm:ptLst>
  <dgm:cxnLst>
    <dgm:cxn modelId="{B6B48A4D-1EAD-9D41-B2DA-4A465E93C48C}" type="presOf" srcId="{BA00CA98-218D-134B-9427-E5BA8142CAB3}" destId="{40599097-BC33-8145-AB4D-8026110708A8}" srcOrd="0" destOrd="0" presId="urn:microsoft.com/office/officeart/2005/8/layout/vList2"/>
    <dgm:cxn modelId="{26ED27F6-2794-C54D-96E4-D369248C4083}" type="presOf" srcId="{89530421-BF2B-3B4A-9580-D9DCBD57A946}" destId="{287E2702-611B-CD41-BA10-F849D40B2507}" srcOrd="0" destOrd="0" presId="urn:microsoft.com/office/officeart/2005/8/layout/vList2"/>
    <dgm:cxn modelId="{DBD0284E-8FA0-B44C-A025-D628655C1F5A}" type="presOf" srcId="{01BB1F78-E151-2D42-88D7-DAE88CD3140B}" destId="{B36DA0EB-13AC-2C4F-9387-09B94FD7A1CC}" srcOrd="0" destOrd="0" presId="urn:microsoft.com/office/officeart/2005/8/layout/vList2"/>
    <dgm:cxn modelId="{D7EA613D-1C08-B344-ABAE-76EE3D143F7D}" srcId="{89530421-BF2B-3B4A-9580-D9DCBD57A946}" destId="{01BB1F78-E151-2D42-88D7-DAE88CD3140B}" srcOrd="0" destOrd="0" parTransId="{9D9F88E2-44A8-8044-A4DF-A09A7E4F34BE}" sibTransId="{7E3BDEF3-A825-7F45-954F-FF7556FF75C0}"/>
    <dgm:cxn modelId="{30419459-9369-DD4F-93E0-B7C954E2ED66}" srcId="{89530421-BF2B-3B4A-9580-D9DCBD57A946}" destId="{BA00CA98-218D-134B-9427-E5BA8142CAB3}" srcOrd="1" destOrd="0" parTransId="{C27263FF-E489-D741-9D45-E7209E0CF338}" sibTransId="{2A05369E-5309-394F-BE26-0ADBBF9BB7DC}"/>
    <dgm:cxn modelId="{18391116-8680-D743-82D4-12B484D6045E}" type="presParOf" srcId="{287E2702-611B-CD41-BA10-F849D40B2507}" destId="{B36DA0EB-13AC-2C4F-9387-09B94FD7A1CC}" srcOrd="0" destOrd="0" presId="urn:microsoft.com/office/officeart/2005/8/layout/vList2"/>
    <dgm:cxn modelId="{5C11A2C1-CBC8-124E-9E52-1B0577D39284}" type="presParOf" srcId="{287E2702-611B-CD41-BA10-F849D40B2507}" destId="{23A25E02-0210-9847-B6CD-1A2735A7D388}" srcOrd="1" destOrd="0" presId="urn:microsoft.com/office/officeart/2005/8/layout/vList2"/>
    <dgm:cxn modelId="{7740A4FA-20DE-414E-B640-EE0ABB901CC6}" type="presParOf" srcId="{287E2702-611B-CD41-BA10-F849D40B2507}" destId="{40599097-BC33-8145-AB4D-8026110708A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B01E8E-5489-7644-A556-12A438230E62}" type="doc">
      <dgm:prSet loTypeId="urn:microsoft.com/office/officeart/2005/8/layout/vList2" loCatId="" qsTypeId="urn:microsoft.com/office/officeart/2005/8/quickstyle/simple1" qsCatId="simple" csTypeId="urn:microsoft.com/office/officeart/2005/8/colors/accent3_2" csCatId="accent3" phldr="1"/>
      <dgm:spPr/>
      <dgm:t>
        <a:bodyPr/>
        <a:lstStyle/>
        <a:p>
          <a:endParaRPr lang="en-US"/>
        </a:p>
      </dgm:t>
    </dgm:pt>
    <dgm:pt modelId="{81851F3A-C532-CA41-9C5E-C658C3E6495B}">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Other officers drafted for election works like sector and zonal officers, Transport cell, EVM cell, Poll material procurement &amp; distribution cell, Training cell, Printing Cell etc. Senior officers, who have a role in the management of election in the State, are also covered by this direction. </a:t>
          </a:r>
          <a:endParaRPr lang="en-US" dirty="0">
            <a:solidFill>
              <a:srgbClr val="000000"/>
            </a:solidFill>
          </a:endParaRPr>
        </a:p>
      </dgm:t>
    </dgm:pt>
    <dgm:pt modelId="{ECF284DF-B5DB-004D-BCC9-B329C90FDD73}" type="parTrans" cxnId="{28176FA0-9391-EA4B-B04D-56873C10E579}">
      <dgm:prSet/>
      <dgm:spPr/>
      <dgm:t>
        <a:bodyPr/>
        <a:lstStyle/>
        <a:p>
          <a:endParaRPr lang="en-US">
            <a:solidFill>
              <a:srgbClr val="000000"/>
            </a:solidFill>
          </a:endParaRPr>
        </a:p>
      </dgm:t>
    </dgm:pt>
    <dgm:pt modelId="{ED62919C-540A-0E47-A7BA-B8DC7D01A7DE}" type="sibTrans" cxnId="{28176FA0-9391-EA4B-B04D-56873C10E579}">
      <dgm:prSet/>
      <dgm:spPr/>
      <dgm:t>
        <a:bodyPr/>
        <a:lstStyle/>
        <a:p>
          <a:endParaRPr lang="en-US">
            <a:solidFill>
              <a:srgbClr val="000000"/>
            </a:solidFill>
          </a:endParaRPr>
        </a:p>
      </dgm:t>
    </dgm:pt>
    <dgm:pt modelId="{83F6436C-D9F0-4D44-90B6-DA7BC9169676}">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The transfer orders issued in respect of the above categories of officers prior to the date of announcement but not implemented till the time when model code came into effect should not be given effect to without obtaining specific permission from the Commission. </a:t>
          </a:r>
          <a:endParaRPr lang="en-US" dirty="0">
            <a:solidFill>
              <a:srgbClr val="000000"/>
            </a:solidFill>
          </a:endParaRPr>
        </a:p>
      </dgm:t>
    </dgm:pt>
    <dgm:pt modelId="{40EE5406-D7EC-0E47-A8A8-33B61C1C8AA5}" type="parTrans" cxnId="{BF9DDAB3-0CFE-6043-96D9-3DC3289AB6F8}">
      <dgm:prSet/>
      <dgm:spPr/>
      <dgm:t>
        <a:bodyPr/>
        <a:lstStyle/>
        <a:p>
          <a:endParaRPr lang="en-US">
            <a:solidFill>
              <a:srgbClr val="000000"/>
            </a:solidFill>
          </a:endParaRPr>
        </a:p>
      </dgm:t>
    </dgm:pt>
    <dgm:pt modelId="{74AACC31-986B-184D-9B0A-77CD512CB3E4}" type="sibTrans" cxnId="{BF9DDAB3-0CFE-6043-96D9-3DC3289AB6F8}">
      <dgm:prSet/>
      <dgm:spPr/>
      <dgm:t>
        <a:bodyPr/>
        <a:lstStyle/>
        <a:p>
          <a:endParaRPr lang="en-US">
            <a:solidFill>
              <a:srgbClr val="000000"/>
            </a:solidFill>
          </a:endParaRPr>
        </a:p>
      </dgm:t>
    </dgm:pt>
    <dgm:pt modelId="{7E57C443-496A-D546-8281-EDE21E4219C8}" type="pres">
      <dgm:prSet presAssocID="{CDB01E8E-5489-7644-A556-12A438230E62}" presName="linear" presStyleCnt="0">
        <dgm:presLayoutVars>
          <dgm:animLvl val="lvl"/>
          <dgm:resizeHandles val="exact"/>
        </dgm:presLayoutVars>
      </dgm:prSet>
      <dgm:spPr/>
      <dgm:t>
        <a:bodyPr/>
        <a:lstStyle/>
        <a:p>
          <a:endParaRPr lang="en-US"/>
        </a:p>
      </dgm:t>
    </dgm:pt>
    <dgm:pt modelId="{C3473352-DA6C-B542-BE07-AD3CBAF562B5}" type="pres">
      <dgm:prSet presAssocID="{81851F3A-C532-CA41-9C5E-C658C3E6495B}" presName="parentText" presStyleLbl="node1" presStyleIdx="0" presStyleCnt="2">
        <dgm:presLayoutVars>
          <dgm:chMax val="0"/>
          <dgm:bulletEnabled val="1"/>
        </dgm:presLayoutVars>
      </dgm:prSet>
      <dgm:spPr/>
      <dgm:t>
        <a:bodyPr/>
        <a:lstStyle/>
        <a:p>
          <a:endParaRPr lang="en-US"/>
        </a:p>
      </dgm:t>
    </dgm:pt>
    <dgm:pt modelId="{77A6F3AB-D182-7F41-8AC7-9B97B9144566}" type="pres">
      <dgm:prSet presAssocID="{ED62919C-540A-0E47-A7BA-B8DC7D01A7DE}" presName="spacer" presStyleCnt="0"/>
      <dgm:spPr/>
    </dgm:pt>
    <dgm:pt modelId="{96A2281F-D0FA-6E4D-90BA-AF2C0D273DBC}" type="pres">
      <dgm:prSet presAssocID="{83F6436C-D9F0-4D44-90B6-DA7BC9169676}" presName="parentText" presStyleLbl="node1" presStyleIdx="1" presStyleCnt="2">
        <dgm:presLayoutVars>
          <dgm:chMax val="0"/>
          <dgm:bulletEnabled val="1"/>
        </dgm:presLayoutVars>
      </dgm:prSet>
      <dgm:spPr/>
      <dgm:t>
        <a:bodyPr/>
        <a:lstStyle/>
        <a:p>
          <a:endParaRPr lang="en-US"/>
        </a:p>
      </dgm:t>
    </dgm:pt>
  </dgm:ptLst>
  <dgm:cxnLst>
    <dgm:cxn modelId="{F6A97C21-F091-4993-976A-AF16DE3F465B}" type="presOf" srcId="{83F6436C-D9F0-4D44-90B6-DA7BC9169676}" destId="{96A2281F-D0FA-6E4D-90BA-AF2C0D273DBC}" srcOrd="0" destOrd="0" presId="urn:microsoft.com/office/officeart/2005/8/layout/vList2"/>
    <dgm:cxn modelId="{F2AF8367-A9AA-46D7-A5F3-804236687F45}" type="presOf" srcId="{81851F3A-C532-CA41-9C5E-C658C3E6495B}" destId="{C3473352-DA6C-B542-BE07-AD3CBAF562B5}" srcOrd="0" destOrd="0" presId="urn:microsoft.com/office/officeart/2005/8/layout/vList2"/>
    <dgm:cxn modelId="{BF9DDAB3-0CFE-6043-96D9-3DC3289AB6F8}" srcId="{CDB01E8E-5489-7644-A556-12A438230E62}" destId="{83F6436C-D9F0-4D44-90B6-DA7BC9169676}" srcOrd="1" destOrd="0" parTransId="{40EE5406-D7EC-0E47-A8A8-33B61C1C8AA5}" sibTransId="{74AACC31-986B-184D-9B0A-77CD512CB3E4}"/>
    <dgm:cxn modelId="{79CA8852-B90B-498B-8238-C9A1189C54BE}" type="presOf" srcId="{CDB01E8E-5489-7644-A556-12A438230E62}" destId="{7E57C443-496A-D546-8281-EDE21E4219C8}" srcOrd="0" destOrd="0" presId="urn:microsoft.com/office/officeart/2005/8/layout/vList2"/>
    <dgm:cxn modelId="{28176FA0-9391-EA4B-B04D-56873C10E579}" srcId="{CDB01E8E-5489-7644-A556-12A438230E62}" destId="{81851F3A-C532-CA41-9C5E-C658C3E6495B}" srcOrd="0" destOrd="0" parTransId="{ECF284DF-B5DB-004D-BCC9-B329C90FDD73}" sibTransId="{ED62919C-540A-0E47-A7BA-B8DC7D01A7DE}"/>
    <dgm:cxn modelId="{999B7980-3B02-4B91-8813-E92F4E9CE549}" type="presParOf" srcId="{7E57C443-496A-D546-8281-EDE21E4219C8}" destId="{C3473352-DA6C-B542-BE07-AD3CBAF562B5}" srcOrd="0" destOrd="0" presId="urn:microsoft.com/office/officeart/2005/8/layout/vList2"/>
    <dgm:cxn modelId="{73A2650E-087C-4C80-8F0C-70B3F1D0FB7F}" type="presParOf" srcId="{7E57C443-496A-D546-8281-EDE21E4219C8}" destId="{77A6F3AB-D182-7F41-8AC7-9B97B9144566}" srcOrd="1" destOrd="0" presId="urn:microsoft.com/office/officeart/2005/8/layout/vList2"/>
    <dgm:cxn modelId="{278F52C2-04FF-4B9E-B984-85BEB6636D38}" type="presParOf" srcId="{7E57C443-496A-D546-8281-EDE21E4219C8}" destId="{96A2281F-D0FA-6E4D-90BA-AF2C0D273DB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5678E043-A3AB-B143-93E7-71491669ECA1}"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4CF4F2B0-9E7F-A443-9382-88FF486511D9}">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rgbClr val="000000"/>
              </a:solidFill>
              <a:latin typeface="Calibri"/>
              <a:cs typeface="Calibri"/>
            </a:rPr>
            <a:t>During tour to emergent situation, the Chief Secretary may provide the Minister with Government vehicle and accommodation and other usual courtesies for his official trip. </a:t>
          </a:r>
          <a:endParaRPr lang="en-US" sz="2200" b="1" dirty="0">
            <a:solidFill>
              <a:srgbClr val="000000"/>
            </a:solidFill>
            <a:latin typeface="Calibri"/>
            <a:cs typeface="Calibri"/>
          </a:endParaRPr>
        </a:p>
      </dgm:t>
    </dgm:pt>
    <dgm:pt modelId="{394DBB84-2D61-0848-A97C-66033A38F575}" type="parTrans" cxnId="{8E3A9FED-5960-8C46-9489-AA396F34FE46}">
      <dgm:prSet/>
      <dgm:spPr/>
      <dgm:t>
        <a:bodyPr/>
        <a:lstStyle/>
        <a:p>
          <a:endParaRPr lang="en-US" sz="2200" b="1">
            <a:solidFill>
              <a:srgbClr val="000000"/>
            </a:solidFill>
            <a:latin typeface="Calibri"/>
            <a:cs typeface="Calibri"/>
          </a:endParaRPr>
        </a:p>
      </dgm:t>
    </dgm:pt>
    <dgm:pt modelId="{FBC9F5DC-31DF-F74B-9139-9E1DDF1B3C91}" type="sibTrans" cxnId="{8E3A9FED-5960-8C46-9489-AA396F34FE46}">
      <dgm:prSet/>
      <dgm:spPr/>
      <dgm:t>
        <a:bodyPr/>
        <a:lstStyle/>
        <a:p>
          <a:endParaRPr lang="en-US" sz="2200" b="1">
            <a:solidFill>
              <a:srgbClr val="000000"/>
            </a:solidFill>
            <a:latin typeface="Calibri"/>
            <a:cs typeface="Calibri"/>
          </a:endParaRPr>
        </a:p>
      </dgm:t>
    </dgm:pt>
    <dgm:pt modelId="{5534B811-7D60-C94D-A173-46E7279E9B04}">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chemeClr val="tx2">
                  <a:lumMod val="75000"/>
                </a:schemeClr>
              </a:solidFill>
              <a:latin typeface="Calibri"/>
              <a:cs typeface="Calibri"/>
            </a:rPr>
            <a:t>However, immediately preceding or during or in continuation of such an official tour, no minister can carry out or combine any election campaign or political activity. </a:t>
          </a:r>
          <a:endParaRPr lang="en-US" sz="2200" b="1" dirty="0">
            <a:solidFill>
              <a:schemeClr val="tx2">
                <a:lumMod val="75000"/>
              </a:schemeClr>
            </a:solidFill>
            <a:latin typeface="Calibri"/>
            <a:cs typeface="Calibri"/>
          </a:endParaRPr>
        </a:p>
      </dgm:t>
    </dgm:pt>
    <dgm:pt modelId="{AD69D363-9B1F-B64B-862B-3C937F25A723}" type="parTrans" cxnId="{70DF073B-04D9-1F47-904B-E09FBEAE6BBE}">
      <dgm:prSet/>
      <dgm:spPr/>
      <dgm:t>
        <a:bodyPr/>
        <a:lstStyle/>
        <a:p>
          <a:endParaRPr lang="en-US" sz="2200" b="1">
            <a:solidFill>
              <a:srgbClr val="000000"/>
            </a:solidFill>
            <a:latin typeface="Calibri"/>
            <a:cs typeface="Calibri"/>
          </a:endParaRPr>
        </a:p>
      </dgm:t>
    </dgm:pt>
    <dgm:pt modelId="{71B0B45B-BF6E-6340-AA94-3E37AE499F5F}" type="sibTrans" cxnId="{70DF073B-04D9-1F47-904B-E09FBEAE6BBE}">
      <dgm:prSet/>
      <dgm:spPr/>
      <dgm:t>
        <a:bodyPr/>
        <a:lstStyle/>
        <a:p>
          <a:endParaRPr lang="en-US" sz="2200" b="1">
            <a:solidFill>
              <a:srgbClr val="000000"/>
            </a:solidFill>
            <a:latin typeface="Calibri"/>
            <a:cs typeface="Calibri"/>
          </a:endParaRPr>
        </a:p>
      </dgm:t>
    </dgm:pt>
    <dgm:pt modelId="{A73F208C-157A-44AF-9525-5403CA569544}">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dirty="0" smtClean="0">
              <a:solidFill>
                <a:srgbClr val="000000"/>
              </a:solidFill>
              <a:latin typeface="Calibri"/>
              <a:cs typeface="Calibri"/>
            </a:rPr>
            <a:t>If a Union/State Minister is traveling in some emergent situation, out of his HQ on purely official business, </a:t>
          </a:r>
          <a:r>
            <a:rPr lang="en-US" sz="2200" u="sng" dirty="0" smtClean="0">
              <a:solidFill>
                <a:srgbClr val="000000"/>
              </a:solidFill>
              <a:latin typeface="Calibri"/>
              <a:cs typeface="Calibri"/>
            </a:rPr>
            <a:t>which cannot be avoided in public interest, </a:t>
          </a:r>
          <a:r>
            <a:rPr lang="en-US" sz="2200" dirty="0" smtClean="0">
              <a:solidFill>
                <a:srgbClr val="000000"/>
              </a:solidFill>
              <a:latin typeface="Calibri"/>
              <a:cs typeface="Calibri"/>
            </a:rPr>
            <a:t>then a letter certifying to this effect should be sent from the Secretary concerned of the Department to the Chief Secretary of the state where the Minister intends to visit, with a copy to the Commission. </a:t>
          </a:r>
          <a:endParaRPr lang="en-US" sz="2200" b="1" dirty="0">
            <a:solidFill>
              <a:srgbClr val="000000"/>
            </a:solidFill>
            <a:latin typeface="Calibri"/>
            <a:cs typeface="Calibri"/>
          </a:endParaRPr>
        </a:p>
      </dgm:t>
    </dgm:pt>
    <dgm:pt modelId="{3DC46FC2-FA6A-44A4-8818-BA593389853D}" type="parTrans" cxnId="{89B874E5-6A25-4C53-8859-1A792A607817}">
      <dgm:prSet/>
      <dgm:spPr/>
      <dgm:t>
        <a:bodyPr/>
        <a:lstStyle/>
        <a:p>
          <a:endParaRPr lang="en-US"/>
        </a:p>
      </dgm:t>
    </dgm:pt>
    <dgm:pt modelId="{EBED1B53-EC3A-40B2-A6D1-64774D9C2FF7}" type="sibTrans" cxnId="{89B874E5-6A25-4C53-8859-1A792A607817}">
      <dgm:prSet/>
      <dgm:spPr/>
      <dgm:t>
        <a:bodyPr/>
        <a:lstStyle/>
        <a:p>
          <a:endParaRPr lang="en-US"/>
        </a:p>
      </dgm:t>
    </dgm:pt>
    <dgm:pt modelId="{3B43E996-5BEB-A443-8DF8-7D9FF40A48F4}" type="pres">
      <dgm:prSet presAssocID="{5678E043-A3AB-B143-93E7-71491669ECA1}" presName="linear" presStyleCnt="0">
        <dgm:presLayoutVars>
          <dgm:animLvl val="lvl"/>
          <dgm:resizeHandles val="exact"/>
        </dgm:presLayoutVars>
      </dgm:prSet>
      <dgm:spPr/>
      <dgm:t>
        <a:bodyPr/>
        <a:lstStyle/>
        <a:p>
          <a:endParaRPr lang="en-US"/>
        </a:p>
      </dgm:t>
    </dgm:pt>
    <dgm:pt modelId="{C5DC2224-26F4-4447-B02B-16C1FF11D33F}" type="pres">
      <dgm:prSet presAssocID="{A73F208C-157A-44AF-9525-5403CA569544}" presName="parentText" presStyleLbl="node1" presStyleIdx="0" presStyleCnt="3" custScaleY="134977">
        <dgm:presLayoutVars>
          <dgm:chMax val="0"/>
          <dgm:bulletEnabled val="1"/>
        </dgm:presLayoutVars>
      </dgm:prSet>
      <dgm:spPr/>
      <dgm:t>
        <a:bodyPr/>
        <a:lstStyle/>
        <a:p>
          <a:endParaRPr lang="en-US"/>
        </a:p>
      </dgm:t>
    </dgm:pt>
    <dgm:pt modelId="{70A221AF-6026-40E7-B2F0-ADD0AB7F535A}" type="pres">
      <dgm:prSet presAssocID="{EBED1B53-EC3A-40B2-A6D1-64774D9C2FF7}" presName="spacer" presStyleCnt="0"/>
      <dgm:spPr/>
    </dgm:pt>
    <dgm:pt modelId="{1AA099A5-0C48-3F48-A282-7F6659D025E3}" type="pres">
      <dgm:prSet presAssocID="{4CF4F2B0-9E7F-A443-9382-88FF486511D9}" presName="parentText" presStyleLbl="node1" presStyleIdx="1" presStyleCnt="3" custLinFactY="24442" custLinFactNeighborY="100000">
        <dgm:presLayoutVars>
          <dgm:chMax val="0"/>
          <dgm:bulletEnabled val="1"/>
        </dgm:presLayoutVars>
      </dgm:prSet>
      <dgm:spPr/>
      <dgm:t>
        <a:bodyPr/>
        <a:lstStyle/>
        <a:p>
          <a:endParaRPr lang="en-US"/>
        </a:p>
      </dgm:t>
    </dgm:pt>
    <dgm:pt modelId="{6A346FD2-4EC7-794F-A247-B8ED26714911}" type="pres">
      <dgm:prSet presAssocID="{FBC9F5DC-31DF-F74B-9139-9E1DDF1B3C91}" presName="spacer" presStyleCnt="0"/>
      <dgm:spPr/>
      <dgm:t>
        <a:bodyPr/>
        <a:lstStyle/>
        <a:p>
          <a:endParaRPr lang="en-US"/>
        </a:p>
      </dgm:t>
    </dgm:pt>
    <dgm:pt modelId="{116FB601-B263-EE49-BE51-E14FED9A37AE}" type="pres">
      <dgm:prSet presAssocID="{5534B811-7D60-C94D-A173-46E7279E9B04}" presName="parentText" presStyleLbl="node1" presStyleIdx="2" presStyleCnt="3" custLinFactY="39204" custLinFactNeighborY="100000">
        <dgm:presLayoutVars>
          <dgm:chMax val="0"/>
          <dgm:bulletEnabled val="1"/>
        </dgm:presLayoutVars>
      </dgm:prSet>
      <dgm:spPr/>
      <dgm:t>
        <a:bodyPr/>
        <a:lstStyle/>
        <a:p>
          <a:endParaRPr lang="en-US"/>
        </a:p>
      </dgm:t>
    </dgm:pt>
  </dgm:ptLst>
  <dgm:cxnLst>
    <dgm:cxn modelId="{89B874E5-6A25-4C53-8859-1A792A607817}" srcId="{5678E043-A3AB-B143-93E7-71491669ECA1}" destId="{A73F208C-157A-44AF-9525-5403CA569544}" srcOrd="0" destOrd="0" parTransId="{3DC46FC2-FA6A-44A4-8818-BA593389853D}" sibTransId="{EBED1B53-EC3A-40B2-A6D1-64774D9C2FF7}"/>
    <dgm:cxn modelId="{48AAFB97-C83C-4540-A3FF-FB6A6761DCEA}" type="presOf" srcId="{4CF4F2B0-9E7F-A443-9382-88FF486511D9}" destId="{1AA099A5-0C48-3F48-A282-7F6659D025E3}" srcOrd="0" destOrd="0" presId="urn:microsoft.com/office/officeart/2005/8/layout/vList2"/>
    <dgm:cxn modelId="{70DF073B-04D9-1F47-904B-E09FBEAE6BBE}" srcId="{5678E043-A3AB-B143-93E7-71491669ECA1}" destId="{5534B811-7D60-C94D-A173-46E7279E9B04}" srcOrd="2" destOrd="0" parTransId="{AD69D363-9B1F-B64B-862B-3C937F25A723}" sibTransId="{71B0B45B-BF6E-6340-AA94-3E37AE499F5F}"/>
    <dgm:cxn modelId="{B23D45CD-2C1B-4ECC-B7E0-8F592559DDB5}" type="presOf" srcId="{A73F208C-157A-44AF-9525-5403CA569544}" destId="{C5DC2224-26F4-4447-B02B-16C1FF11D33F}" srcOrd="0" destOrd="0" presId="urn:microsoft.com/office/officeart/2005/8/layout/vList2"/>
    <dgm:cxn modelId="{8E3A9FED-5960-8C46-9489-AA396F34FE46}" srcId="{5678E043-A3AB-B143-93E7-71491669ECA1}" destId="{4CF4F2B0-9E7F-A443-9382-88FF486511D9}" srcOrd="1" destOrd="0" parTransId="{394DBB84-2D61-0848-A97C-66033A38F575}" sibTransId="{FBC9F5DC-31DF-F74B-9139-9E1DDF1B3C91}"/>
    <dgm:cxn modelId="{346600AC-3E4E-4D46-AE99-6AD193911CE2}" type="presOf" srcId="{5534B811-7D60-C94D-A173-46E7279E9B04}" destId="{116FB601-B263-EE49-BE51-E14FED9A37AE}" srcOrd="0" destOrd="0" presId="urn:microsoft.com/office/officeart/2005/8/layout/vList2"/>
    <dgm:cxn modelId="{E1F24F30-8E9E-4D48-BD80-BF6A793B1FA8}" type="presOf" srcId="{5678E043-A3AB-B143-93E7-71491669ECA1}" destId="{3B43E996-5BEB-A443-8DF8-7D9FF40A48F4}" srcOrd="0" destOrd="0" presId="urn:microsoft.com/office/officeart/2005/8/layout/vList2"/>
    <dgm:cxn modelId="{26CC05CA-0E82-44B3-ADA5-11E48BBA16BE}" type="presParOf" srcId="{3B43E996-5BEB-A443-8DF8-7D9FF40A48F4}" destId="{C5DC2224-26F4-4447-B02B-16C1FF11D33F}" srcOrd="0" destOrd="0" presId="urn:microsoft.com/office/officeart/2005/8/layout/vList2"/>
    <dgm:cxn modelId="{9388ABB3-FB46-4D77-8431-77F8114A719C}" type="presParOf" srcId="{3B43E996-5BEB-A443-8DF8-7D9FF40A48F4}" destId="{70A221AF-6026-40E7-B2F0-ADD0AB7F535A}" srcOrd="1" destOrd="0" presId="urn:microsoft.com/office/officeart/2005/8/layout/vList2"/>
    <dgm:cxn modelId="{CB4858AA-97CB-4ABE-A963-C5C5FB4DAA99}" type="presParOf" srcId="{3B43E996-5BEB-A443-8DF8-7D9FF40A48F4}" destId="{1AA099A5-0C48-3F48-A282-7F6659D025E3}" srcOrd="2" destOrd="0" presId="urn:microsoft.com/office/officeart/2005/8/layout/vList2"/>
    <dgm:cxn modelId="{678DA2DC-C197-4921-BD24-1D9C867C23F3}" type="presParOf" srcId="{3B43E996-5BEB-A443-8DF8-7D9FF40A48F4}" destId="{6A346FD2-4EC7-794F-A247-B8ED26714911}" srcOrd="3" destOrd="0" presId="urn:microsoft.com/office/officeart/2005/8/layout/vList2"/>
    <dgm:cxn modelId="{F8238880-603D-49FA-BEBF-1EC4DF6EEC62}" type="presParOf" srcId="{3B43E996-5BEB-A443-8DF8-7D9FF40A48F4}" destId="{116FB601-B263-EE49-BE51-E14FED9A37A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2765DA2D-FE3C-2E47-ABF8-0EFAD41664B4}" type="doc">
      <dgm:prSet loTypeId="urn:microsoft.com/office/officeart/2005/8/layout/default#1" loCatId="" qsTypeId="urn:microsoft.com/office/officeart/2005/8/quickstyle/simple1" qsCatId="simple" csTypeId="urn:microsoft.com/office/officeart/2005/8/colors/colorful1#1" csCatId="colorful" phldr="1"/>
      <dgm:spPr/>
      <dgm:t>
        <a:bodyPr/>
        <a:lstStyle/>
        <a:p>
          <a:endParaRPr lang="en-US"/>
        </a:p>
      </dgm:t>
    </dgm:pt>
    <dgm:pt modelId="{2839456E-318C-9C49-BD3E-6FF66E6E394E}">
      <dgm:prSet phldrT="[Text]" custT="1"/>
      <dgm:spPr/>
      <dgm:t>
        <a:bodyPr/>
        <a:lstStyle/>
        <a:p>
          <a:endParaRPr lang="en-US" sz="1800" b="1" dirty="0">
            <a:latin typeface="Calibri"/>
            <a:cs typeface="Calibri"/>
          </a:endParaRPr>
        </a:p>
      </dgm:t>
    </dgm:pt>
    <dgm:pt modelId="{8929BB06-86B8-6B4E-A3E0-4F5DF1CED742}" type="parTrans" cxnId="{6488A0DC-42B4-7446-999E-6E4246D0D820}">
      <dgm:prSet/>
      <dgm:spPr/>
      <dgm:t>
        <a:bodyPr/>
        <a:lstStyle/>
        <a:p>
          <a:endParaRPr lang="en-US" sz="1800" b="1">
            <a:solidFill>
              <a:srgbClr val="000000"/>
            </a:solidFill>
            <a:latin typeface="Calibri"/>
            <a:cs typeface="Calibri"/>
          </a:endParaRPr>
        </a:p>
      </dgm:t>
    </dgm:pt>
    <dgm:pt modelId="{2A2DD7C1-1B68-8948-8D0D-02BCF694A241}" type="sibTrans" cxnId="{6488A0DC-42B4-7446-999E-6E4246D0D820}">
      <dgm:prSet/>
      <dgm:spPr/>
      <dgm:t>
        <a:bodyPr/>
        <a:lstStyle/>
        <a:p>
          <a:endParaRPr lang="en-US" sz="1800" b="1">
            <a:solidFill>
              <a:srgbClr val="000000"/>
            </a:solidFill>
            <a:latin typeface="Calibri"/>
            <a:cs typeface="Calibri"/>
          </a:endParaRPr>
        </a:p>
      </dgm:t>
    </dgm:pt>
    <dgm:pt modelId="{69AC860E-2222-CA4C-8F62-198747C73703}">
      <dgm:prSet phldrT="[Text]" custT="1"/>
      <dgm:spPr/>
      <dgm:t>
        <a:bodyPr/>
        <a:lstStyle/>
        <a:p>
          <a:endParaRPr lang="en-US" sz="1800" b="1" dirty="0">
            <a:latin typeface="Calibri"/>
            <a:cs typeface="Calibri"/>
          </a:endParaRPr>
        </a:p>
      </dgm:t>
    </dgm:pt>
    <dgm:pt modelId="{E3D3A545-A557-A043-9E1A-1D325A929872}" type="parTrans" cxnId="{D38B5274-237F-7347-9DEE-460C7D069E90}">
      <dgm:prSet/>
      <dgm:spPr/>
      <dgm:t>
        <a:bodyPr/>
        <a:lstStyle/>
        <a:p>
          <a:endParaRPr lang="en-US" sz="1800" b="1">
            <a:solidFill>
              <a:srgbClr val="000000"/>
            </a:solidFill>
            <a:latin typeface="Calibri"/>
            <a:cs typeface="Calibri"/>
          </a:endParaRPr>
        </a:p>
      </dgm:t>
    </dgm:pt>
    <dgm:pt modelId="{F7EED5E5-DFDD-744A-8CBA-CC958074AB3A}" type="sibTrans" cxnId="{D38B5274-237F-7347-9DEE-460C7D069E90}">
      <dgm:prSet/>
      <dgm:spPr/>
      <dgm:t>
        <a:bodyPr/>
        <a:lstStyle/>
        <a:p>
          <a:endParaRPr lang="en-US" sz="1800" b="1">
            <a:solidFill>
              <a:srgbClr val="000000"/>
            </a:solidFill>
            <a:latin typeface="Calibri"/>
            <a:cs typeface="Calibri"/>
          </a:endParaRPr>
        </a:p>
      </dgm:t>
    </dgm:pt>
    <dgm:pt modelId="{C5F1579E-D34E-5640-A6F3-57AB18976100}">
      <dgm:prSet phldrT="[Text]" custT="1"/>
      <dgm:spPr/>
      <dgm:t>
        <a:bodyPr/>
        <a:lstStyle/>
        <a:p>
          <a:endParaRPr lang="en-US" sz="1800" b="1" dirty="0">
            <a:latin typeface="Calibri"/>
            <a:cs typeface="Calibri"/>
          </a:endParaRPr>
        </a:p>
      </dgm:t>
    </dgm:pt>
    <dgm:pt modelId="{6C91CDB2-8E41-2D40-9ADC-8E0E8C832DD3}" type="parTrans" cxnId="{92BBFF84-740E-7047-BB99-FADD7FA45D84}">
      <dgm:prSet/>
      <dgm:spPr/>
      <dgm:t>
        <a:bodyPr/>
        <a:lstStyle/>
        <a:p>
          <a:endParaRPr lang="en-US" sz="1800" b="1">
            <a:solidFill>
              <a:srgbClr val="000000"/>
            </a:solidFill>
            <a:latin typeface="Calibri"/>
            <a:cs typeface="Calibri"/>
          </a:endParaRPr>
        </a:p>
      </dgm:t>
    </dgm:pt>
    <dgm:pt modelId="{4F85830D-925D-3042-8DF0-55156FA4B4D5}" type="sibTrans" cxnId="{92BBFF84-740E-7047-BB99-FADD7FA45D84}">
      <dgm:prSet/>
      <dgm:spPr/>
      <dgm:t>
        <a:bodyPr/>
        <a:lstStyle/>
        <a:p>
          <a:endParaRPr lang="en-US" sz="1800" b="1">
            <a:solidFill>
              <a:srgbClr val="000000"/>
            </a:solidFill>
            <a:latin typeface="Calibri"/>
            <a:cs typeface="Calibri"/>
          </a:endParaRPr>
        </a:p>
      </dgm:t>
    </dgm:pt>
    <dgm:pt modelId="{98FD7575-67F6-A442-9BAB-8D04B96099EA}">
      <dgm:prSet phldrT="[Text]" custT="1"/>
      <dgm:spPr/>
      <dgm:t>
        <a:bodyPr/>
        <a:lstStyle/>
        <a:p>
          <a:endParaRPr lang="en-US" sz="1800" b="1" dirty="0">
            <a:latin typeface="Calibri"/>
            <a:cs typeface="Calibri"/>
          </a:endParaRPr>
        </a:p>
      </dgm:t>
    </dgm:pt>
    <dgm:pt modelId="{28711A6F-C597-1C46-937C-0CE530D5264E}" type="parTrans" cxnId="{40023F14-D623-5442-B60F-980E23F3FF0C}">
      <dgm:prSet/>
      <dgm:spPr/>
      <dgm:t>
        <a:bodyPr/>
        <a:lstStyle/>
        <a:p>
          <a:endParaRPr lang="en-US" sz="1800" b="1">
            <a:solidFill>
              <a:srgbClr val="000000"/>
            </a:solidFill>
            <a:latin typeface="Calibri"/>
            <a:cs typeface="Calibri"/>
          </a:endParaRPr>
        </a:p>
      </dgm:t>
    </dgm:pt>
    <dgm:pt modelId="{0064973A-5C1A-E342-A403-978F36806E79}" type="sibTrans" cxnId="{40023F14-D623-5442-B60F-980E23F3FF0C}">
      <dgm:prSet/>
      <dgm:spPr/>
      <dgm:t>
        <a:bodyPr/>
        <a:lstStyle/>
        <a:p>
          <a:endParaRPr lang="en-US" sz="1800" b="1">
            <a:solidFill>
              <a:srgbClr val="000000"/>
            </a:solidFill>
            <a:latin typeface="Calibri"/>
            <a:cs typeface="Calibri"/>
          </a:endParaRPr>
        </a:p>
      </dgm:t>
    </dgm:pt>
    <dgm:pt modelId="{D75BF91F-7906-634D-8372-2306A0311EF1}">
      <dgm:prSet phldrT="[Text]" custT="1"/>
      <dgm:spPr/>
      <dgm:t>
        <a:bodyPr/>
        <a:lstStyle/>
        <a:p>
          <a:endParaRPr lang="en-US" sz="1800" b="1" dirty="0">
            <a:latin typeface="Calibri"/>
            <a:cs typeface="Calibri"/>
          </a:endParaRPr>
        </a:p>
      </dgm:t>
    </dgm:pt>
    <dgm:pt modelId="{890A0B04-1E73-6749-8D54-10775793DD1D}" type="parTrans" cxnId="{1A998AB9-F349-E442-B553-043534489F1E}">
      <dgm:prSet/>
      <dgm:spPr/>
      <dgm:t>
        <a:bodyPr/>
        <a:lstStyle/>
        <a:p>
          <a:endParaRPr lang="en-US" sz="1800" b="1">
            <a:solidFill>
              <a:srgbClr val="000000"/>
            </a:solidFill>
            <a:latin typeface="Calibri"/>
            <a:cs typeface="Calibri"/>
          </a:endParaRPr>
        </a:p>
      </dgm:t>
    </dgm:pt>
    <dgm:pt modelId="{51BD6E22-06CA-5047-A81E-5FDCA8F5D37D}" type="sibTrans" cxnId="{1A998AB9-F349-E442-B553-043534489F1E}">
      <dgm:prSet/>
      <dgm:spPr/>
      <dgm:t>
        <a:bodyPr/>
        <a:lstStyle/>
        <a:p>
          <a:endParaRPr lang="en-US" sz="1800" b="1">
            <a:solidFill>
              <a:srgbClr val="000000"/>
            </a:solidFill>
            <a:latin typeface="Calibri"/>
            <a:cs typeface="Calibri"/>
          </a:endParaRPr>
        </a:p>
      </dgm:t>
    </dgm:pt>
    <dgm:pt modelId="{C8BBB1C0-CB62-0741-BED7-ACB2C0A624D2}">
      <dgm:prSet phldrT="[Text]" custT="1"/>
      <dgm:spPr/>
      <dgm:t>
        <a:bodyPr/>
        <a:lstStyle/>
        <a:p>
          <a:endParaRPr lang="en-US" sz="1800" b="1" dirty="0">
            <a:latin typeface="Calibri"/>
            <a:cs typeface="Calibri"/>
          </a:endParaRPr>
        </a:p>
      </dgm:t>
    </dgm:pt>
    <dgm:pt modelId="{1C266876-A812-5F48-B770-EBA4C0F39346}" type="parTrans" cxnId="{ED27AC93-A309-8B42-A3D8-DA714502570E}">
      <dgm:prSet/>
      <dgm:spPr/>
      <dgm:t>
        <a:bodyPr/>
        <a:lstStyle/>
        <a:p>
          <a:endParaRPr lang="en-US" sz="1800" b="1">
            <a:solidFill>
              <a:srgbClr val="000000"/>
            </a:solidFill>
            <a:latin typeface="Calibri"/>
            <a:cs typeface="Calibri"/>
          </a:endParaRPr>
        </a:p>
      </dgm:t>
    </dgm:pt>
    <dgm:pt modelId="{95A1D13C-7A29-8240-B7E6-99259E462C4A}" type="sibTrans" cxnId="{ED27AC93-A309-8B42-A3D8-DA714502570E}">
      <dgm:prSet/>
      <dgm:spPr/>
      <dgm:t>
        <a:bodyPr/>
        <a:lstStyle/>
        <a:p>
          <a:endParaRPr lang="en-US" sz="1800" b="1">
            <a:solidFill>
              <a:srgbClr val="000000"/>
            </a:solidFill>
            <a:latin typeface="Calibri"/>
            <a:cs typeface="Calibri"/>
          </a:endParaRPr>
        </a:p>
      </dgm:t>
    </dgm:pt>
    <dgm:pt modelId="{2ABC2D18-745B-2742-BBF9-C2C597D94A0F}">
      <dgm:prSet phldrT="[Text]" custT="1"/>
      <dgm:spPr/>
      <dgm:t>
        <a:bodyPr/>
        <a:lstStyle/>
        <a:p>
          <a:endParaRPr lang="en-US" sz="1800" b="1" dirty="0">
            <a:latin typeface="Calibri"/>
            <a:cs typeface="Calibri"/>
          </a:endParaRPr>
        </a:p>
      </dgm:t>
    </dgm:pt>
    <dgm:pt modelId="{71232290-302F-E64F-BDDB-0371FD345E35}" type="parTrans" cxnId="{08255487-DBE0-6343-BAD9-4F1C9E34E3D9}">
      <dgm:prSet/>
      <dgm:spPr/>
      <dgm:t>
        <a:bodyPr/>
        <a:lstStyle/>
        <a:p>
          <a:endParaRPr lang="en-US" sz="1800" b="1">
            <a:solidFill>
              <a:srgbClr val="000000"/>
            </a:solidFill>
            <a:latin typeface="Calibri"/>
            <a:cs typeface="Calibri"/>
          </a:endParaRPr>
        </a:p>
      </dgm:t>
    </dgm:pt>
    <dgm:pt modelId="{F94FC9DD-BCF4-7E4D-97E3-C3AEC1C3E449}" type="sibTrans" cxnId="{08255487-DBE0-6343-BAD9-4F1C9E34E3D9}">
      <dgm:prSet/>
      <dgm:spPr/>
      <dgm:t>
        <a:bodyPr/>
        <a:lstStyle/>
        <a:p>
          <a:endParaRPr lang="en-US" sz="1800" b="1">
            <a:solidFill>
              <a:srgbClr val="000000"/>
            </a:solidFill>
            <a:latin typeface="Calibri"/>
            <a:cs typeface="Calibri"/>
          </a:endParaRPr>
        </a:p>
      </dgm:t>
    </dgm:pt>
    <dgm:pt modelId="{5C76EE22-2D48-2D4F-BD5A-F86AC99FBF01}">
      <dgm:prSet phldrT="[Text]" custT="1"/>
      <dgm:spPr/>
      <dgm:t>
        <a:bodyPr/>
        <a:lstStyle/>
        <a:p>
          <a:endParaRPr lang="en-US" sz="1800" b="1" dirty="0">
            <a:latin typeface="Calibri"/>
            <a:cs typeface="Calibri"/>
          </a:endParaRPr>
        </a:p>
      </dgm:t>
    </dgm:pt>
    <dgm:pt modelId="{E9221FF9-C99D-DC44-B126-28CA79A9B2BB}" type="parTrans" cxnId="{75550E91-7A13-684C-9274-D3F0E4B6D90C}">
      <dgm:prSet/>
      <dgm:spPr/>
      <dgm:t>
        <a:bodyPr/>
        <a:lstStyle/>
        <a:p>
          <a:endParaRPr lang="en-US"/>
        </a:p>
      </dgm:t>
    </dgm:pt>
    <dgm:pt modelId="{5DE6DBD6-73D7-8E49-AD6A-642CC0C54B3B}" type="sibTrans" cxnId="{75550E91-7A13-684C-9274-D3F0E4B6D90C}">
      <dgm:prSet/>
      <dgm:spPr/>
      <dgm:t>
        <a:bodyPr/>
        <a:lstStyle/>
        <a:p>
          <a:endParaRPr lang="en-US"/>
        </a:p>
      </dgm:t>
    </dgm:pt>
    <dgm:pt modelId="{749AECBA-93E9-374B-9499-3F7CF180D458}">
      <dgm:prSet phldrT="[Text]" custT="1"/>
      <dgm:spPr/>
      <dgm:t>
        <a:bodyPr/>
        <a:lstStyle/>
        <a:p>
          <a:endParaRPr lang="en-US" sz="1800" b="1" dirty="0">
            <a:latin typeface="Calibri"/>
            <a:cs typeface="Calibri"/>
          </a:endParaRPr>
        </a:p>
      </dgm:t>
    </dgm:pt>
    <dgm:pt modelId="{204D952E-FCE2-4547-8B4C-9494C72124ED}" type="parTrans" cxnId="{D71EC323-26AF-9244-AC6F-FB4D66E956F1}">
      <dgm:prSet/>
      <dgm:spPr/>
      <dgm:t>
        <a:bodyPr/>
        <a:lstStyle/>
        <a:p>
          <a:endParaRPr lang="en-US"/>
        </a:p>
      </dgm:t>
    </dgm:pt>
    <dgm:pt modelId="{8C5C9EEC-4661-0C4C-8DD4-DA554DF3BF9C}" type="sibTrans" cxnId="{D71EC323-26AF-9244-AC6F-FB4D66E956F1}">
      <dgm:prSet/>
      <dgm:spPr/>
      <dgm:t>
        <a:bodyPr/>
        <a:lstStyle/>
        <a:p>
          <a:endParaRPr lang="en-US"/>
        </a:p>
      </dgm:t>
    </dgm:pt>
    <dgm:pt modelId="{CFA34232-AFAE-C14A-86CE-BA1015178FF3}">
      <dgm:prSet phldrT="[Text]" custT="1"/>
      <dgm:spPr/>
      <dgm:t>
        <a:bodyPr/>
        <a:lstStyle/>
        <a:p>
          <a:endParaRPr lang="en-US" sz="1800" b="1" dirty="0">
            <a:latin typeface="Calibri"/>
            <a:cs typeface="Calibri"/>
          </a:endParaRPr>
        </a:p>
      </dgm:t>
    </dgm:pt>
    <dgm:pt modelId="{C4A8F31B-2E02-9E41-8B85-1EA39AE18B01}" type="sibTrans" cxnId="{F1504B33-D628-DC4B-9435-2B6F2F1E43B7}">
      <dgm:prSet/>
      <dgm:spPr/>
      <dgm:t>
        <a:bodyPr/>
        <a:lstStyle/>
        <a:p>
          <a:endParaRPr lang="en-US" sz="1800">
            <a:latin typeface="Calibri"/>
            <a:cs typeface="Calibri"/>
          </a:endParaRPr>
        </a:p>
      </dgm:t>
    </dgm:pt>
    <dgm:pt modelId="{9875FCF4-107B-5F45-9B1D-A48F0E35E418}" type="parTrans" cxnId="{F1504B33-D628-DC4B-9435-2B6F2F1E43B7}">
      <dgm:prSet/>
      <dgm:spPr/>
      <dgm:t>
        <a:bodyPr/>
        <a:lstStyle/>
        <a:p>
          <a:endParaRPr lang="en-US" sz="1800">
            <a:latin typeface="Calibri"/>
            <a:cs typeface="Calibri"/>
          </a:endParaRPr>
        </a:p>
      </dgm:t>
    </dgm:pt>
    <dgm:pt modelId="{8DFB0FAE-8158-4496-A077-4EB1D8977D2F}">
      <dgm:prSet phldrT="[Text]"/>
      <dgm:spPr/>
      <dgm:t>
        <a:bodyPr/>
        <a:lstStyle/>
        <a:p>
          <a:r>
            <a:rPr lang="en-US" b="1" dirty="0" smtClean="0">
              <a:latin typeface="Calibri"/>
              <a:cs typeface="Calibri"/>
            </a:rPr>
            <a:t>10</a:t>
          </a:r>
        </a:p>
        <a:p>
          <a:r>
            <a:rPr lang="en-US" b="1" dirty="0" smtClean="0">
              <a:latin typeface="Calibri"/>
              <a:cs typeface="Calibri"/>
            </a:rPr>
            <a:t>MCC for State/Central </a:t>
          </a:r>
          <a:r>
            <a:rPr lang="en-US" b="1" dirty="0" err="1" smtClean="0">
              <a:latin typeface="Calibri"/>
              <a:cs typeface="Calibri"/>
            </a:rPr>
            <a:t>Govt</a:t>
          </a:r>
          <a:endParaRPr lang="en-US" b="1" dirty="0">
            <a:latin typeface="Calibri"/>
            <a:cs typeface="Calibri"/>
          </a:endParaRPr>
        </a:p>
      </dgm:t>
    </dgm:pt>
    <dgm:pt modelId="{7A2055DA-BAFB-41E1-B320-0FC4D1F8195D}" type="parTrans" cxnId="{C92EC7C9-9395-4B26-BBFE-DE17F0C5F834}">
      <dgm:prSet/>
      <dgm:spPr/>
      <dgm:t>
        <a:bodyPr/>
        <a:lstStyle/>
        <a:p>
          <a:endParaRPr lang="en-US"/>
        </a:p>
      </dgm:t>
    </dgm:pt>
    <dgm:pt modelId="{1114FAAB-B2FF-4948-8534-A3AD2B91101E}" type="sibTrans" cxnId="{C92EC7C9-9395-4B26-BBFE-DE17F0C5F834}">
      <dgm:prSet/>
      <dgm:spPr/>
      <dgm:t>
        <a:bodyPr/>
        <a:lstStyle/>
        <a:p>
          <a:endParaRPr lang="en-US"/>
        </a:p>
      </dgm:t>
    </dgm:pt>
    <dgm:pt modelId="{C3002466-1E65-9E48-A531-D5F957471352}" type="pres">
      <dgm:prSet presAssocID="{2765DA2D-FE3C-2E47-ABF8-0EFAD41664B4}" presName="diagram" presStyleCnt="0">
        <dgm:presLayoutVars>
          <dgm:dir/>
          <dgm:resizeHandles val="exact"/>
        </dgm:presLayoutVars>
      </dgm:prSet>
      <dgm:spPr/>
      <dgm:t>
        <a:bodyPr/>
        <a:lstStyle/>
        <a:p>
          <a:endParaRPr lang="en-US"/>
        </a:p>
      </dgm:t>
    </dgm:pt>
    <dgm:pt modelId="{671F9B2C-A20F-904C-BB2F-07BA253DF0F1}" type="pres">
      <dgm:prSet presAssocID="{2839456E-318C-9C49-BD3E-6FF66E6E394E}" presName="node" presStyleLbl="node1" presStyleIdx="0" presStyleCnt="11" custScaleX="92452">
        <dgm:presLayoutVars>
          <dgm:bulletEnabled val="1"/>
        </dgm:presLayoutVars>
      </dgm:prSet>
      <dgm:spPr/>
      <dgm:t>
        <a:bodyPr/>
        <a:lstStyle/>
        <a:p>
          <a:endParaRPr lang="en-US"/>
        </a:p>
      </dgm:t>
    </dgm:pt>
    <dgm:pt modelId="{A63B4877-C77F-8C45-BBF1-506AF306D5A0}" type="pres">
      <dgm:prSet presAssocID="{2A2DD7C1-1B68-8948-8D0D-02BCF694A241}" presName="sibTrans" presStyleCnt="0"/>
      <dgm:spPr/>
      <dgm:t>
        <a:bodyPr/>
        <a:lstStyle/>
        <a:p>
          <a:endParaRPr lang="en-US"/>
        </a:p>
      </dgm:t>
    </dgm:pt>
    <dgm:pt modelId="{DBDE4EB0-6119-0E48-86F5-1F8940575559}" type="pres">
      <dgm:prSet presAssocID="{69AC860E-2222-CA4C-8F62-198747C73703}" presName="node" presStyleLbl="node1" presStyleIdx="1" presStyleCnt="11">
        <dgm:presLayoutVars>
          <dgm:bulletEnabled val="1"/>
        </dgm:presLayoutVars>
      </dgm:prSet>
      <dgm:spPr/>
      <dgm:t>
        <a:bodyPr/>
        <a:lstStyle/>
        <a:p>
          <a:endParaRPr lang="en-US"/>
        </a:p>
      </dgm:t>
    </dgm:pt>
    <dgm:pt modelId="{A05C5C46-2213-5441-89F7-D4421CD47372}" type="pres">
      <dgm:prSet presAssocID="{F7EED5E5-DFDD-744A-8CBA-CC958074AB3A}" presName="sibTrans" presStyleCnt="0"/>
      <dgm:spPr/>
      <dgm:t>
        <a:bodyPr/>
        <a:lstStyle/>
        <a:p>
          <a:endParaRPr lang="en-US"/>
        </a:p>
      </dgm:t>
    </dgm:pt>
    <dgm:pt modelId="{8A22497D-D905-0148-A0AA-DF796CC57828}" type="pres">
      <dgm:prSet presAssocID="{C5F1579E-D34E-5640-A6F3-57AB18976100}" presName="node" presStyleLbl="node1" presStyleIdx="2" presStyleCnt="11">
        <dgm:presLayoutVars>
          <dgm:bulletEnabled val="1"/>
        </dgm:presLayoutVars>
      </dgm:prSet>
      <dgm:spPr/>
      <dgm:t>
        <a:bodyPr/>
        <a:lstStyle/>
        <a:p>
          <a:endParaRPr lang="en-US"/>
        </a:p>
      </dgm:t>
    </dgm:pt>
    <dgm:pt modelId="{8CA49F04-B0FA-6C47-A761-B7F6791120A1}" type="pres">
      <dgm:prSet presAssocID="{4F85830D-925D-3042-8DF0-55156FA4B4D5}" presName="sibTrans" presStyleCnt="0"/>
      <dgm:spPr/>
      <dgm:t>
        <a:bodyPr/>
        <a:lstStyle/>
        <a:p>
          <a:endParaRPr lang="en-US"/>
        </a:p>
      </dgm:t>
    </dgm:pt>
    <dgm:pt modelId="{4F4FF2BF-8A7C-804D-8A20-AB700E2B9416}" type="pres">
      <dgm:prSet presAssocID="{5C76EE22-2D48-2D4F-BD5A-F86AC99FBF01}" presName="node" presStyleLbl="node1" presStyleIdx="3" presStyleCnt="11">
        <dgm:presLayoutVars>
          <dgm:bulletEnabled val="1"/>
        </dgm:presLayoutVars>
      </dgm:prSet>
      <dgm:spPr/>
      <dgm:t>
        <a:bodyPr/>
        <a:lstStyle/>
        <a:p>
          <a:endParaRPr lang="en-US"/>
        </a:p>
      </dgm:t>
    </dgm:pt>
    <dgm:pt modelId="{295EC94C-0579-DA43-B013-C823880260DF}" type="pres">
      <dgm:prSet presAssocID="{5DE6DBD6-73D7-8E49-AD6A-642CC0C54B3B}" presName="sibTrans" presStyleCnt="0"/>
      <dgm:spPr/>
      <dgm:t>
        <a:bodyPr/>
        <a:lstStyle/>
        <a:p>
          <a:endParaRPr lang="en-US"/>
        </a:p>
      </dgm:t>
    </dgm:pt>
    <dgm:pt modelId="{BF839CF8-A261-2F4D-8CDC-D99FA5C11781}" type="pres">
      <dgm:prSet presAssocID="{749AECBA-93E9-374B-9499-3F7CF180D458}" presName="node" presStyleLbl="node1" presStyleIdx="4" presStyleCnt="11" custLinFactX="112552" custLinFactY="38854" custLinFactNeighborX="200000" custLinFactNeighborY="100000">
        <dgm:presLayoutVars>
          <dgm:bulletEnabled val="1"/>
        </dgm:presLayoutVars>
      </dgm:prSet>
      <dgm:spPr/>
      <dgm:t>
        <a:bodyPr/>
        <a:lstStyle/>
        <a:p>
          <a:endParaRPr lang="en-US"/>
        </a:p>
      </dgm:t>
    </dgm:pt>
    <dgm:pt modelId="{568F4A33-5F08-6E4B-B138-82C399E641CD}" type="pres">
      <dgm:prSet presAssocID="{8C5C9EEC-4661-0C4C-8DD4-DA554DF3BF9C}" presName="sibTrans" presStyleCnt="0"/>
      <dgm:spPr/>
      <dgm:t>
        <a:bodyPr/>
        <a:lstStyle/>
        <a:p>
          <a:endParaRPr lang="en-US"/>
        </a:p>
      </dgm:t>
    </dgm:pt>
    <dgm:pt modelId="{206A38FD-B9BD-404D-8F24-2F0D550EFB3A}" type="pres">
      <dgm:prSet presAssocID="{98FD7575-67F6-A442-9BAB-8D04B96099EA}" presName="node" presStyleLbl="node1" presStyleIdx="5" presStyleCnt="11" custScaleX="67149" custLinFactX="-4567" custLinFactNeighborX="-100000" custLinFactNeighborY="-11438">
        <dgm:presLayoutVars>
          <dgm:bulletEnabled val="1"/>
        </dgm:presLayoutVars>
      </dgm:prSet>
      <dgm:spPr/>
      <dgm:t>
        <a:bodyPr/>
        <a:lstStyle/>
        <a:p>
          <a:endParaRPr lang="en-US"/>
        </a:p>
      </dgm:t>
    </dgm:pt>
    <dgm:pt modelId="{8C2B89FE-16C9-414C-AEAA-19BB518BA361}" type="pres">
      <dgm:prSet presAssocID="{0064973A-5C1A-E342-A403-978F36806E79}" presName="sibTrans" presStyleCnt="0"/>
      <dgm:spPr/>
      <dgm:t>
        <a:bodyPr/>
        <a:lstStyle/>
        <a:p>
          <a:endParaRPr lang="en-US"/>
        </a:p>
      </dgm:t>
    </dgm:pt>
    <dgm:pt modelId="{DCA33402-5CC2-B449-8445-E99B375BE8CE}" type="pres">
      <dgm:prSet presAssocID="{D75BF91F-7906-634D-8372-2306A0311EF1}" presName="node" presStyleLbl="node1" presStyleIdx="6" presStyleCnt="11" custScaleX="96670" custScaleY="120311" custLinFactX="-13417" custLinFactNeighborX="-100000" custLinFactNeighborY="-5488">
        <dgm:presLayoutVars>
          <dgm:bulletEnabled val="1"/>
        </dgm:presLayoutVars>
      </dgm:prSet>
      <dgm:spPr/>
      <dgm:t>
        <a:bodyPr/>
        <a:lstStyle/>
        <a:p>
          <a:endParaRPr lang="en-US"/>
        </a:p>
      </dgm:t>
    </dgm:pt>
    <dgm:pt modelId="{2F923C46-4EEC-BB45-B681-3C301BAFA7F6}" type="pres">
      <dgm:prSet presAssocID="{51BD6E22-06CA-5047-A81E-5FDCA8F5D37D}" presName="sibTrans" presStyleCnt="0"/>
      <dgm:spPr/>
      <dgm:t>
        <a:bodyPr/>
        <a:lstStyle/>
        <a:p>
          <a:endParaRPr lang="en-US"/>
        </a:p>
      </dgm:t>
    </dgm:pt>
    <dgm:pt modelId="{A39A6BA1-70A1-C64D-A061-C4AA5A371706}" type="pres">
      <dgm:prSet presAssocID="{C8BBB1C0-CB62-0741-BED7-ACB2C0A624D2}" presName="node" presStyleLbl="node1" presStyleIdx="7" presStyleCnt="11" custScaleX="75601" custScaleY="104196" custLinFactNeighborX="-93006" custLinFactNeighborY="3058">
        <dgm:presLayoutVars>
          <dgm:bulletEnabled val="1"/>
        </dgm:presLayoutVars>
      </dgm:prSet>
      <dgm:spPr/>
      <dgm:t>
        <a:bodyPr/>
        <a:lstStyle/>
        <a:p>
          <a:endParaRPr lang="en-US"/>
        </a:p>
      </dgm:t>
    </dgm:pt>
    <dgm:pt modelId="{1A8B2939-6F4F-0B45-96B4-33D77B582892}" type="pres">
      <dgm:prSet presAssocID="{95A1D13C-7A29-8240-B7E6-99259E462C4A}" presName="sibTrans" presStyleCnt="0"/>
      <dgm:spPr/>
      <dgm:t>
        <a:bodyPr/>
        <a:lstStyle/>
        <a:p>
          <a:endParaRPr lang="en-US"/>
        </a:p>
      </dgm:t>
    </dgm:pt>
    <dgm:pt modelId="{971FC7CB-0888-3848-8790-FD24ADEDB26C}" type="pres">
      <dgm:prSet presAssocID="{2ABC2D18-745B-2742-BBF9-C2C597D94A0F}" presName="node" presStyleLbl="node1" presStyleIdx="8" presStyleCnt="11" custLinFactX="100000" custLinFactY="-28033" custLinFactNeighborX="161663" custLinFactNeighborY="-100000">
        <dgm:presLayoutVars>
          <dgm:bulletEnabled val="1"/>
        </dgm:presLayoutVars>
      </dgm:prSet>
      <dgm:spPr/>
      <dgm:t>
        <a:bodyPr/>
        <a:lstStyle/>
        <a:p>
          <a:endParaRPr lang="en-US"/>
        </a:p>
      </dgm:t>
    </dgm:pt>
    <dgm:pt modelId="{CC95E439-5F57-EE4F-A2D6-DA3C9727EBD0}" type="pres">
      <dgm:prSet presAssocID="{F94FC9DD-BCF4-7E4D-97E3-C3AEC1C3E449}" presName="sibTrans" presStyleCnt="0"/>
      <dgm:spPr/>
      <dgm:t>
        <a:bodyPr/>
        <a:lstStyle/>
        <a:p>
          <a:endParaRPr lang="en-US"/>
        </a:p>
      </dgm:t>
    </dgm:pt>
    <dgm:pt modelId="{CF98CACE-2048-164A-9AC9-7AE1CFE7D37B}" type="pres">
      <dgm:prSet presAssocID="{CFA34232-AFAE-C14A-86CE-BA1015178FF3}" presName="node" presStyleLbl="node1" presStyleIdx="9" presStyleCnt="11" custLinFactX="-36059" custLinFactNeighborX="-100000" custLinFactNeighborY="11990">
        <dgm:presLayoutVars>
          <dgm:bulletEnabled val="1"/>
        </dgm:presLayoutVars>
      </dgm:prSet>
      <dgm:spPr/>
      <dgm:t>
        <a:bodyPr/>
        <a:lstStyle/>
        <a:p>
          <a:endParaRPr lang="en-US"/>
        </a:p>
      </dgm:t>
    </dgm:pt>
    <dgm:pt modelId="{9F0622D6-962E-4288-8967-F152037A9508}" type="pres">
      <dgm:prSet presAssocID="{C4A8F31B-2E02-9E41-8B85-1EA39AE18B01}" presName="sibTrans" presStyleCnt="0"/>
      <dgm:spPr/>
    </dgm:pt>
    <dgm:pt modelId="{2DAF6322-D16A-4C4E-8AD4-C6E5A795FDAE}" type="pres">
      <dgm:prSet presAssocID="{8DFB0FAE-8158-4496-A077-4EB1D8977D2F}" presName="node" presStyleLbl="node1" presStyleIdx="10" presStyleCnt="11" custLinFactX="-5472" custLinFactNeighborX="-100000" custLinFactNeighborY="11990">
        <dgm:presLayoutVars>
          <dgm:bulletEnabled val="1"/>
        </dgm:presLayoutVars>
      </dgm:prSet>
      <dgm:spPr/>
      <dgm:t>
        <a:bodyPr/>
        <a:lstStyle/>
        <a:p>
          <a:endParaRPr lang="en-US"/>
        </a:p>
      </dgm:t>
    </dgm:pt>
  </dgm:ptLst>
  <dgm:cxnLst>
    <dgm:cxn modelId="{CDB06B5D-8562-45BF-8F30-C00EE0EBDB9E}" type="presOf" srcId="{5C76EE22-2D48-2D4F-BD5A-F86AC99FBF01}" destId="{4F4FF2BF-8A7C-804D-8A20-AB700E2B9416}" srcOrd="0" destOrd="0" presId="urn:microsoft.com/office/officeart/2005/8/layout/default#1"/>
    <dgm:cxn modelId="{A202625A-0A96-4798-97F7-F0866A6CEC63}" type="presOf" srcId="{2ABC2D18-745B-2742-BBF9-C2C597D94A0F}" destId="{971FC7CB-0888-3848-8790-FD24ADEDB26C}" srcOrd="0" destOrd="0" presId="urn:microsoft.com/office/officeart/2005/8/layout/default#1"/>
    <dgm:cxn modelId="{E6278F87-4469-4B02-A4E0-DE458D3C8C55}" type="presOf" srcId="{2765DA2D-FE3C-2E47-ABF8-0EFAD41664B4}" destId="{C3002466-1E65-9E48-A531-D5F957471352}" srcOrd="0" destOrd="0" presId="urn:microsoft.com/office/officeart/2005/8/layout/default#1"/>
    <dgm:cxn modelId="{CA8CD742-3CE0-4FFA-9A24-22D80F8C496E}" type="presOf" srcId="{C8BBB1C0-CB62-0741-BED7-ACB2C0A624D2}" destId="{A39A6BA1-70A1-C64D-A061-C4AA5A371706}" srcOrd="0" destOrd="0" presId="urn:microsoft.com/office/officeart/2005/8/layout/default#1"/>
    <dgm:cxn modelId="{3E99B329-0F6C-4A17-9844-3E0F9C7C0075}" type="presOf" srcId="{CFA34232-AFAE-C14A-86CE-BA1015178FF3}" destId="{CF98CACE-2048-164A-9AC9-7AE1CFE7D37B}" srcOrd="0" destOrd="0" presId="urn:microsoft.com/office/officeart/2005/8/layout/default#1"/>
    <dgm:cxn modelId="{B2356A5F-19DD-4022-926D-C9C8D8BBBAC9}" type="presOf" srcId="{69AC860E-2222-CA4C-8F62-198747C73703}" destId="{DBDE4EB0-6119-0E48-86F5-1F8940575559}" srcOrd="0" destOrd="0" presId="urn:microsoft.com/office/officeart/2005/8/layout/default#1"/>
    <dgm:cxn modelId="{F1504B33-D628-DC4B-9435-2B6F2F1E43B7}" srcId="{2765DA2D-FE3C-2E47-ABF8-0EFAD41664B4}" destId="{CFA34232-AFAE-C14A-86CE-BA1015178FF3}" srcOrd="9" destOrd="0" parTransId="{9875FCF4-107B-5F45-9B1D-A48F0E35E418}" sibTransId="{C4A8F31B-2E02-9E41-8B85-1EA39AE18B01}"/>
    <dgm:cxn modelId="{6488A0DC-42B4-7446-999E-6E4246D0D820}" srcId="{2765DA2D-FE3C-2E47-ABF8-0EFAD41664B4}" destId="{2839456E-318C-9C49-BD3E-6FF66E6E394E}" srcOrd="0" destOrd="0" parTransId="{8929BB06-86B8-6B4E-A3E0-4F5DF1CED742}" sibTransId="{2A2DD7C1-1B68-8948-8D0D-02BCF694A241}"/>
    <dgm:cxn modelId="{92BBFF84-740E-7047-BB99-FADD7FA45D84}" srcId="{2765DA2D-FE3C-2E47-ABF8-0EFAD41664B4}" destId="{C5F1579E-D34E-5640-A6F3-57AB18976100}" srcOrd="2" destOrd="0" parTransId="{6C91CDB2-8E41-2D40-9ADC-8E0E8C832DD3}" sibTransId="{4F85830D-925D-3042-8DF0-55156FA4B4D5}"/>
    <dgm:cxn modelId="{C92EC7C9-9395-4B26-BBFE-DE17F0C5F834}" srcId="{2765DA2D-FE3C-2E47-ABF8-0EFAD41664B4}" destId="{8DFB0FAE-8158-4496-A077-4EB1D8977D2F}" srcOrd="10" destOrd="0" parTransId="{7A2055DA-BAFB-41E1-B320-0FC4D1F8195D}" sibTransId="{1114FAAB-B2FF-4948-8534-A3AD2B91101E}"/>
    <dgm:cxn modelId="{ED27AC93-A309-8B42-A3D8-DA714502570E}" srcId="{2765DA2D-FE3C-2E47-ABF8-0EFAD41664B4}" destId="{C8BBB1C0-CB62-0741-BED7-ACB2C0A624D2}" srcOrd="7" destOrd="0" parTransId="{1C266876-A812-5F48-B770-EBA4C0F39346}" sibTransId="{95A1D13C-7A29-8240-B7E6-99259E462C4A}"/>
    <dgm:cxn modelId="{D71EC323-26AF-9244-AC6F-FB4D66E956F1}" srcId="{2765DA2D-FE3C-2E47-ABF8-0EFAD41664B4}" destId="{749AECBA-93E9-374B-9499-3F7CF180D458}" srcOrd="4" destOrd="0" parTransId="{204D952E-FCE2-4547-8B4C-9494C72124ED}" sibTransId="{8C5C9EEC-4661-0C4C-8DD4-DA554DF3BF9C}"/>
    <dgm:cxn modelId="{D38B5274-237F-7347-9DEE-460C7D069E90}" srcId="{2765DA2D-FE3C-2E47-ABF8-0EFAD41664B4}" destId="{69AC860E-2222-CA4C-8F62-198747C73703}" srcOrd="1" destOrd="0" parTransId="{E3D3A545-A557-A043-9E1A-1D325A929872}" sibTransId="{F7EED5E5-DFDD-744A-8CBA-CC958074AB3A}"/>
    <dgm:cxn modelId="{8ECD6D47-A047-4E39-9F8E-D96EDBC4DA9F}" type="presOf" srcId="{8DFB0FAE-8158-4496-A077-4EB1D8977D2F}" destId="{2DAF6322-D16A-4C4E-8AD4-C6E5A795FDAE}" srcOrd="0" destOrd="0" presId="urn:microsoft.com/office/officeart/2005/8/layout/default#1"/>
    <dgm:cxn modelId="{75550E91-7A13-684C-9274-D3F0E4B6D90C}" srcId="{2765DA2D-FE3C-2E47-ABF8-0EFAD41664B4}" destId="{5C76EE22-2D48-2D4F-BD5A-F86AC99FBF01}" srcOrd="3" destOrd="0" parTransId="{E9221FF9-C99D-DC44-B126-28CA79A9B2BB}" sibTransId="{5DE6DBD6-73D7-8E49-AD6A-642CC0C54B3B}"/>
    <dgm:cxn modelId="{E884F24E-5F09-4E14-B710-4FD960307AA3}" type="presOf" srcId="{749AECBA-93E9-374B-9499-3F7CF180D458}" destId="{BF839CF8-A261-2F4D-8CDC-D99FA5C11781}" srcOrd="0" destOrd="0" presId="urn:microsoft.com/office/officeart/2005/8/layout/default#1"/>
    <dgm:cxn modelId="{B7CC5A53-1647-4659-8303-E18D98D64E58}" type="presOf" srcId="{D75BF91F-7906-634D-8372-2306A0311EF1}" destId="{DCA33402-5CC2-B449-8445-E99B375BE8CE}" srcOrd="0" destOrd="0" presId="urn:microsoft.com/office/officeart/2005/8/layout/default#1"/>
    <dgm:cxn modelId="{603EB0E1-C259-4FE1-A0F7-EA4D321D914E}" type="presOf" srcId="{C5F1579E-D34E-5640-A6F3-57AB18976100}" destId="{8A22497D-D905-0148-A0AA-DF796CC57828}" srcOrd="0" destOrd="0" presId="urn:microsoft.com/office/officeart/2005/8/layout/default#1"/>
    <dgm:cxn modelId="{40023F14-D623-5442-B60F-980E23F3FF0C}" srcId="{2765DA2D-FE3C-2E47-ABF8-0EFAD41664B4}" destId="{98FD7575-67F6-A442-9BAB-8D04B96099EA}" srcOrd="5" destOrd="0" parTransId="{28711A6F-C597-1C46-937C-0CE530D5264E}" sibTransId="{0064973A-5C1A-E342-A403-978F36806E79}"/>
    <dgm:cxn modelId="{99939139-81E7-4E7F-8AB6-6E2BDE789853}" type="presOf" srcId="{2839456E-318C-9C49-BD3E-6FF66E6E394E}" destId="{671F9B2C-A20F-904C-BB2F-07BA253DF0F1}" srcOrd="0" destOrd="0" presId="urn:microsoft.com/office/officeart/2005/8/layout/default#1"/>
    <dgm:cxn modelId="{08255487-DBE0-6343-BAD9-4F1C9E34E3D9}" srcId="{2765DA2D-FE3C-2E47-ABF8-0EFAD41664B4}" destId="{2ABC2D18-745B-2742-BBF9-C2C597D94A0F}" srcOrd="8" destOrd="0" parTransId="{71232290-302F-E64F-BDDB-0371FD345E35}" sibTransId="{F94FC9DD-BCF4-7E4D-97E3-C3AEC1C3E449}"/>
    <dgm:cxn modelId="{1A998AB9-F349-E442-B553-043534489F1E}" srcId="{2765DA2D-FE3C-2E47-ABF8-0EFAD41664B4}" destId="{D75BF91F-7906-634D-8372-2306A0311EF1}" srcOrd="6" destOrd="0" parTransId="{890A0B04-1E73-6749-8D54-10775793DD1D}" sibTransId="{51BD6E22-06CA-5047-A81E-5FDCA8F5D37D}"/>
    <dgm:cxn modelId="{0874D2A8-9367-45F6-BB8B-3E36B713F67D}" type="presOf" srcId="{98FD7575-67F6-A442-9BAB-8D04B96099EA}" destId="{206A38FD-B9BD-404D-8F24-2F0D550EFB3A}" srcOrd="0" destOrd="0" presId="urn:microsoft.com/office/officeart/2005/8/layout/default#1"/>
    <dgm:cxn modelId="{384F07A7-9DB1-4EB0-88B4-ECB58345BAA1}" type="presParOf" srcId="{C3002466-1E65-9E48-A531-D5F957471352}" destId="{671F9B2C-A20F-904C-BB2F-07BA253DF0F1}" srcOrd="0" destOrd="0" presId="urn:microsoft.com/office/officeart/2005/8/layout/default#1"/>
    <dgm:cxn modelId="{D1BD57BB-3BA4-4D9C-8F02-F919F883E430}" type="presParOf" srcId="{C3002466-1E65-9E48-A531-D5F957471352}" destId="{A63B4877-C77F-8C45-BBF1-506AF306D5A0}" srcOrd="1" destOrd="0" presId="urn:microsoft.com/office/officeart/2005/8/layout/default#1"/>
    <dgm:cxn modelId="{A2F92EE4-087F-47C7-82B6-A06449830E3F}" type="presParOf" srcId="{C3002466-1E65-9E48-A531-D5F957471352}" destId="{DBDE4EB0-6119-0E48-86F5-1F8940575559}" srcOrd="2" destOrd="0" presId="urn:microsoft.com/office/officeart/2005/8/layout/default#1"/>
    <dgm:cxn modelId="{58424980-1BB6-4E3D-B13D-EE6EECBB0DC8}" type="presParOf" srcId="{C3002466-1E65-9E48-A531-D5F957471352}" destId="{A05C5C46-2213-5441-89F7-D4421CD47372}" srcOrd="3" destOrd="0" presId="urn:microsoft.com/office/officeart/2005/8/layout/default#1"/>
    <dgm:cxn modelId="{4BD4BF45-8BFA-43BA-8649-684C6FE16F8D}" type="presParOf" srcId="{C3002466-1E65-9E48-A531-D5F957471352}" destId="{8A22497D-D905-0148-A0AA-DF796CC57828}" srcOrd="4" destOrd="0" presId="urn:microsoft.com/office/officeart/2005/8/layout/default#1"/>
    <dgm:cxn modelId="{03492096-4AC4-4BF5-A086-4B72C0079D35}" type="presParOf" srcId="{C3002466-1E65-9E48-A531-D5F957471352}" destId="{8CA49F04-B0FA-6C47-A761-B7F6791120A1}" srcOrd="5" destOrd="0" presId="urn:microsoft.com/office/officeart/2005/8/layout/default#1"/>
    <dgm:cxn modelId="{EEF434C7-21F9-4608-A0FC-E4021FBF2BBD}" type="presParOf" srcId="{C3002466-1E65-9E48-A531-D5F957471352}" destId="{4F4FF2BF-8A7C-804D-8A20-AB700E2B9416}" srcOrd="6" destOrd="0" presId="urn:microsoft.com/office/officeart/2005/8/layout/default#1"/>
    <dgm:cxn modelId="{49438F38-B4B9-42BA-97BB-FCD825AC541C}" type="presParOf" srcId="{C3002466-1E65-9E48-A531-D5F957471352}" destId="{295EC94C-0579-DA43-B013-C823880260DF}" srcOrd="7" destOrd="0" presId="urn:microsoft.com/office/officeart/2005/8/layout/default#1"/>
    <dgm:cxn modelId="{8D6F2E82-67C4-4633-8112-004A328B2706}" type="presParOf" srcId="{C3002466-1E65-9E48-A531-D5F957471352}" destId="{BF839CF8-A261-2F4D-8CDC-D99FA5C11781}" srcOrd="8" destOrd="0" presId="urn:microsoft.com/office/officeart/2005/8/layout/default#1"/>
    <dgm:cxn modelId="{F49F761D-B891-468E-A688-E0498F62E1E9}" type="presParOf" srcId="{C3002466-1E65-9E48-A531-D5F957471352}" destId="{568F4A33-5F08-6E4B-B138-82C399E641CD}" srcOrd="9" destOrd="0" presId="urn:microsoft.com/office/officeart/2005/8/layout/default#1"/>
    <dgm:cxn modelId="{D679EF37-37E7-40AA-937C-83F8FD96192C}" type="presParOf" srcId="{C3002466-1E65-9E48-A531-D5F957471352}" destId="{206A38FD-B9BD-404D-8F24-2F0D550EFB3A}" srcOrd="10" destOrd="0" presId="urn:microsoft.com/office/officeart/2005/8/layout/default#1"/>
    <dgm:cxn modelId="{5A093983-6A8C-43DC-9AB5-7EF9437BD0D7}" type="presParOf" srcId="{C3002466-1E65-9E48-A531-D5F957471352}" destId="{8C2B89FE-16C9-414C-AEAA-19BB518BA361}" srcOrd="11" destOrd="0" presId="urn:microsoft.com/office/officeart/2005/8/layout/default#1"/>
    <dgm:cxn modelId="{DD3DA4B5-05AF-41EA-93E1-083D2FCA5B73}" type="presParOf" srcId="{C3002466-1E65-9E48-A531-D5F957471352}" destId="{DCA33402-5CC2-B449-8445-E99B375BE8CE}" srcOrd="12" destOrd="0" presId="urn:microsoft.com/office/officeart/2005/8/layout/default#1"/>
    <dgm:cxn modelId="{49DA4BFB-565A-415F-8D8C-C7015967CD53}" type="presParOf" srcId="{C3002466-1E65-9E48-A531-D5F957471352}" destId="{2F923C46-4EEC-BB45-B681-3C301BAFA7F6}" srcOrd="13" destOrd="0" presId="urn:microsoft.com/office/officeart/2005/8/layout/default#1"/>
    <dgm:cxn modelId="{D1414997-C426-402E-B0D6-91C12E4A6338}" type="presParOf" srcId="{C3002466-1E65-9E48-A531-D5F957471352}" destId="{A39A6BA1-70A1-C64D-A061-C4AA5A371706}" srcOrd="14" destOrd="0" presId="urn:microsoft.com/office/officeart/2005/8/layout/default#1"/>
    <dgm:cxn modelId="{61F6CAD5-D749-43C1-803E-29F270D6335F}" type="presParOf" srcId="{C3002466-1E65-9E48-A531-D5F957471352}" destId="{1A8B2939-6F4F-0B45-96B4-33D77B582892}" srcOrd="15" destOrd="0" presId="urn:microsoft.com/office/officeart/2005/8/layout/default#1"/>
    <dgm:cxn modelId="{477A64DA-2645-4E90-A072-68BE46AD8552}" type="presParOf" srcId="{C3002466-1E65-9E48-A531-D5F957471352}" destId="{971FC7CB-0888-3848-8790-FD24ADEDB26C}" srcOrd="16" destOrd="0" presId="urn:microsoft.com/office/officeart/2005/8/layout/default#1"/>
    <dgm:cxn modelId="{B60889DB-EC4D-4C50-9FF1-0A195C9322EE}" type="presParOf" srcId="{C3002466-1E65-9E48-A531-D5F957471352}" destId="{CC95E439-5F57-EE4F-A2D6-DA3C9727EBD0}" srcOrd="17" destOrd="0" presId="urn:microsoft.com/office/officeart/2005/8/layout/default#1"/>
    <dgm:cxn modelId="{35A57620-4019-450C-B686-E4D7EB3997B2}" type="presParOf" srcId="{C3002466-1E65-9E48-A531-D5F957471352}" destId="{CF98CACE-2048-164A-9AC9-7AE1CFE7D37B}" srcOrd="18" destOrd="0" presId="urn:microsoft.com/office/officeart/2005/8/layout/default#1"/>
    <dgm:cxn modelId="{943D30B2-385C-4BF0-B4B4-DAEEA16F0123}" type="presParOf" srcId="{C3002466-1E65-9E48-A531-D5F957471352}" destId="{9F0622D6-962E-4288-8967-F152037A9508}" srcOrd="19" destOrd="0" presId="urn:microsoft.com/office/officeart/2005/8/layout/default#1"/>
    <dgm:cxn modelId="{58A68417-E7A5-48D9-AB04-D0BB8B3BA69E}" type="presParOf" srcId="{C3002466-1E65-9E48-A531-D5F957471352}" destId="{2DAF6322-D16A-4C4E-8AD4-C6E5A795FDAE}" srcOrd="2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8206A35C-2B02-0642-B35D-0153BEFC6815}" type="doc">
      <dgm:prSet loTypeId="urn:microsoft.com/office/officeart/2008/layout/HorizontalMultiLevelHierarchy" loCatId="" qsTypeId="urn:microsoft.com/office/officeart/2005/8/quickstyle/simple2" qsCatId="simple" csTypeId="urn:microsoft.com/office/officeart/2005/8/colors/accent3_2" csCatId="accent3" phldr="1"/>
      <dgm:spPr/>
      <dgm:t>
        <a:bodyPr/>
        <a:lstStyle/>
        <a:p>
          <a:endParaRPr lang="en-US"/>
        </a:p>
      </dgm:t>
    </dgm:pt>
    <dgm:pt modelId="{C6F5B174-43FF-9343-A5A5-163341BF1DC8}">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b="1" dirty="0" smtClean="0">
              <a:solidFill>
                <a:srgbClr val="000000"/>
              </a:solidFill>
              <a:latin typeface="Cambria"/>
              <a:cs typeface="Cambria"/>
            </a:rPr>
            <a:t>Announcement of following is prohibited</a:t>
          </a:r>
          <a:endParaRPr lang="en-US" sz="2300" b="1" dirty="0">
            <a:solidFill>
              <a:srgbClr val="000000"/>
            </a:solidFill>
            <a:latin typeface="Cambria"/>
            <a:cs typeface="Cambria"/>
          </a:endParaRPr>
        </a:p>
      </dgm:t>
    </dgm:pt>
    <dgm:pt modelId="{FEAC40FE-B363-6E4B-894B-29E9CCD58726}" type="parTrans" cxnId="{1682E78E-F1A7-E543-BAEB-6FE948747032}">
      <dgm:prSet/>
      <dgm:spPr/>
      <dgm:t>
        <a:bodyPr/>
        <a:lstStyle/>
        <a:p>
          <a:endParaRPr lang="en-US" sz="2300" b="1">
            <a:solidFill>
              <a:srgbClr val="000000"/>
            </a:solidFill>
            <a:latin typeface="Cambria"/>
            <a:cs typeface="Cambria"/>
          </a:endParaRPr>
        </a:p>
      </dgm:t>
    </dgm:pt>
    <dgm:pt modelId="{3057EB91-3C5E-3145-97C2-32DC916022C8}" type="sibTrans" cxnId="{1682E78E-F1A7-E543-BAEB-6FE948747032}">
      <dgm:prSet/>
      <dgm:spPr/>
      <dgm:t>
        <a:bodyPr/>
        <a:lstStyle/>
        <a:p>
          <a:endParaRPr lang="en-US" sz="2300" b="1">
            <a:solidFill>
              <a:srgbClr val="000000"/>
            </a:solidFill>
            <a:latin typeface="Cambria"/>
            <a:cs typeface="Cambria"/>
          </a:endParaRPr>
        </a:p>
      </dgm:t>
    </dgm:pt>
    <dgm:pt modelId="{18EFC954-C78A-D64F-8785-4EBB71FCC20C}">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b="1" smtClean="0">
              <a:solidFill>
                <a:srgbClr val="000000"/>
              </a:solidFill>
              <a:latin typeface="Cambria"/>
              <a:cs typeface="Cambria"/>
            </a:rPr>
            <a:t>New projects </a:t>
          </a:r>
          <a:endParaRPr lang="en-US" sz="2300" b="1">
            <a:solidFill>
              <a:srgbClr val="000000"/>
            </a:solidFill>
            <a:latin typeface="Cambria"/>
            <a:cs typeface="Cambria"/>
          </a:endParaRPr>
        </a:p>
      </dgm:t>
    </dgm:pt>
    <dgm:pt modelId="{FBED03EA-499A-844C-BF52-7BA6737DE51A}" type="parTrans" cxnId="{EAF19AEF-70EF-C843-8A69-AAA54D106BE3}">
      <dgm:prSet custT="1"/>
      <dgm:spPr/>
      <dgm:t>
        <a:bodyPr/>
        <a:lstStyle/>
        <a:p>
          <a:endParaRPr lang="en-US" sz="2300" b="1">
            <a:solidFill>
              <a:srgbClr val="000000"/>
            </a:solidFill>
            <a:latin typeface="Cambria"/>
            <a:cs typeface="Cambria"/>
          </a:endParaRPr>
        </a:p>
      </dgm:t>
    </dgm:pt>
    <dgm:pt modelId="{45896FB9-1278-CA48-8B8F-E693DC6C57F9}" type="sibTrans" cxnId="{EAF19AEF-70EF-C843-8A69-AAA54D106BE3}">
      <dgm:prSet/>
      <dgm:spPr/>
      <dgm:t>
        <a:bodyPr/>
        <a:lstStyle/>
        <a:p>
          <a:endParaRPr lang="en-US" sz="2300" b="1">
            <a:solidFill>
              <a:srgbClr val="000000"/>
            </a:solidFill>
            <a:latin typeface="Cambria"/>
            <a:cs typeface="Cambria"/>
          </a:endParaRPr>
        </a:p>
      </dgm:t>
    </dgm:pt>
    <dgm:pt modelId="{25F4E248-CA8A-8D49-9D83-CADAF6FFC252}">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da-DK" sz="2300" b="1" smtClean="0">
              <a:solidFill>
                <a:srgbClr val="000000"/>
              </a:solidFill>
              <a:latin typeface="Cambria"/>
              <a:cs typeface="Cambria"/>
            </a:rPr>
            <a:t>Programme </a:t>
          </a:r>
          <a:endParaRPr lang="da-DK" sz="2300" b="1">
            <a:solidFill>
              <a:srgbClr val="000000"/>
            </a:solidFill>
            <a:latin typeface="Cambria"/>
            <a:cs typeface="Cambria"/>
          </a:endParaRPr>
        </a:p>
      </dgm:t>
    </dgm:pt>
    <dgm:pt modelId="{8937E019-1D88-F047-857D-B6329E00741D}" type="parTrans" cxnId="{0509D624-9704-034B-9132-72958B15518D}">
      <dgm:prSet custT="1"/>
      <dgm:spPr/>
      <dgm:t>
        <a:bodyPr/>
        <a:lstStyle/>
        <a:p>
          <a:endParaRPr lang="en-US" sz="2300" b="1">
            <a:solidFill>
              <a:srgbClr val="000000"/>
            </a:solidFill>
            <a:latin typeface="Cambria"/>
            <a:cs typeface="Cambria"/>
          </a:endParaRPr>
        </a:p>
      </dgm:t>
    </dgm:pt>
    <dgm:pt modelId="{33860494-CB5E-0D44-BD13-79ACCDB48B48}" type="sibTrans" cxnId="{0509D624-9704-034B-9132-72958B15518D}">
      <dgm:prSet/>
      <dgm:spPr/>
      <dgm:t>
        <a:bodyPr/>
        <a:lstStyle/>
        <a:p>
          <a:endParaRPr lang="en-US" sz="2300" b="1">
            <a:solidFill>
              <a:srgbClr val="000000"/>
            </a:solidFill>
            <a:latin typeface="Cambria"/>
            <a:cs typeface="Cambria"/>
          </a:endParaRPr>
        </a:p>
      </dgm:t>
    </dgm:pt>
    <dgm:pt modelId="{866632AA-8F29-444C-94F6-F9A570D0BC0B}">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b="1" dirty="0" smtClean="0">
              <a:solidFill>
                <a:srgbClr val="000000"/>
              </a:solidFill>
              <a:latin typeface="Cambria"/>
              <a:cs typeface="Cambria"/>
            </a:rPr>
            <a:t>Concessions </a:t>
          </a:r>
          <a:endParaRPr lang="en-US" sz="2300" b="1" dirty="0">
            <a:solidFill>
              <a:srgbClr val="000000"/>
            </a:solidFill>
            <a:latin typeface="Cambria"/>
            <a:cs typeface="Cambria"/>
          </a:endParaRPr>
        </a:p>
      </dgm:t>
    </dgm:pt>
    <dgm:pt modelId="{A39E9F48-2DF9-7343-9B09-AF5DA32B5B71}" type="parTrans" cxnId="{7404368B-536A-6941-950C-AB70F95ACBEE}">
      <dgm:prSet custT="1"/>
      <dgm:spPr/>
      <dgm:t>
        <a:bodyPr/>
        <a:lstStyle/>
        <a:p>
          <a:endParaRPr lang="en-US" sz="2300" b="1">
            <a:solidFill>
              <a:srgbClr val="000000"/>
            </a:solidFill>
            <a:latin typeface="Cambria"/>
            <a:cs typeface="Cambria"/>
          </a:endParaRPr>
        </a:p>
      </dgm:t>
    </dgm:pt>
    <dgm:pt modelId="{6D1D25AC-CF5D-CE42-9D00-785418ABB7EF}" type="sibTrans" cxnId="{7404368B-536A-6941-950C-AB70F95ACBEE}">
      <dgm:prSet/>
      <dgm:spPr/>
      <dgm:t>
        <a:bodyPr/>
        <a:lstStyle/>
        <a:p>
          <a:endParaRPr lang="en-US" sz="2300" b="1">
            <a:solidFill>
              <a:srgbClr val="000000"/>
            </a:solidFill>
            <a:latin typeface="Cambria"/>
            <a:cs typeface="Cambria"/>
          </a:endParaRPr>
        </a:p>
      </dgm:t>
    </dgm:pt>
    <dgm:pt modelId="{9D56F683-F96C-3C4B-96F9-ABE6756F8A9F}">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b="1" dirty="0" smtClean="0">
              <a:solidFill>
                <a:srgbClr val="000000"/>
              </a:solidFill>
              <a:latin typeface="Cambria"/>
              <a:cs typeface="Cambria"/>
            </a:rPr>
            <a:t>Financial grants in any form</a:t>
          </a:r>
          <a:endParaRPr lang="en-US" sz="2300" b="1" dirty="0">
            <a:solidFill>
              <a:srgbClr val="000000"/>
            </a:solidFill>
            <a:latin typeface="Cambria"/>
            <a:cs typeface="Cambria"/>
          </a:endParaRPr>
        </a:p>
      </dgm:t>
    </dgm:pt>
    <dgm:pt modelId="{68116137-89A8-7746-89E2-D8B41095D8F7}" type="parTrans" cxnId="{ED0B55BC-FADF-1447-A134-6FABD1A37E3C}">
      <dgm:prSet custT="1"/>
      <dgm:spPr/>
      <dgm:t>
        <a:bodyPr/>
        <a:lstStyle/>
        <a:p>
          <a:endParaRPr lang="en-US" sz="2300" b="1">
            <a:solidFill>
              <a:srgbClr val="000000"/>
            </a:solidFill>
            <a:latin typeface="Cambria"/>
            <a:cs typeface="Cambria"/>
          </a:endParaRPr>
        </a:p>
      </dgm:t>
    </dgm:pt>
    <dgm:pt modelId="{1491C99F-BB84-EA4D-9AF7-B181F5FF6252}" type="sibTrans" cxnId="{ED0B55BC-FADF-1447-A134-6FABD1A37E3C}">
      <dgm:prSet/>
      <dgm:spPr/>
      <dgm:t>
        <a:bodyPr/>
        <a:lstStyle/>
        <a:p>
          <a:endParaRPr lang="en-US" sz="2300" b="1">
            <a:solidFill>
              <a:srgbClr val="000000"/>
            </a:solidFill>
            <a:latin typeface="Cambria"/>
            <a:cs typeface="Cambria"/>
          </a:endParaRPr>
        </a:p>
      </dgm:t>
    </dgm:pt>
    <dgm:pt modelId="{25EFC596-D2A8-CB46-A192-2EF05260C291}">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b="1" dirty="0" smtClean="0">
              <a:solidFill>
                <a:srgbClr val="000000"/>
              </a:solidFill>
              <a:latin typeface="Cambria"/>
              <a:cs typeface="Cambria"/>
            </a:rPr>
            <a:t>Promises which have the effect of influencing the voters </a:t>
          </a:r>
          <a:endParaRPr lang="en-US" sz="2300" b="1" dirty="0">
            <a:solidFill>
              <a:srgbClr val="000000"/>
            </a:solidFill>
            <a:latin typeface="Cambria"/>
            <a:cs typeface="Cambria"/>
          </a:endParaRPr>
        </a:p>
      </dgm:t>
    </dgm:pt>
    <dgm:pt modelId="{01F5DBEF-FFEC-6D45-8EF0-DA4D98320AE6}" type="parTrans" cxnId="{710DD8BA-1A6D-A94E-BDB1-4905E02AC52F}">
      <dgm:prSet custT="1"/>
      <dgm:spPr/>
      <dgm:t>
        <a:bodyPr/>
        <a:lstStyle/>
        <a:p>
          <a:endParaRPr lang="en-US" sz="2300" b="1">
            <a:solidFill>
              <a:srgbClr val="000000"/>
            </a:solidFill>
            <a:latin typeface="Cambria"/>
            <a:cs typeface="Cambria"/>
          </a:endParaRPr>
        </a:p>
      </dgm:t>
    </dgm:pt>
    <dgm:pt modelId="{59F03856-BE9C-4E41-97B7-95A2AA835DA1}" type="sibTrans" cxnId="{710DD8BA-1A6D-A94E-BDB1-4905E02AC52F}">
      <dgm:prSet/>
      <dgm:spPr/>
      <dgm:t>
        <a:bodyPr/>
        <a:lstStyle/>
        <a:p>
          <a:endParaRPr lang="en-US" sz="2300" b="1">
            <a:solidFill>
              <a:srgbClr val="000000"/>
            </a:solidFill>
            <a:latin typeface="Cambria"/>
            <a:cs typeface="Cambria"/>
          </a:endParaRPr>
        </a:p>
      </dgm:t>
    </dgm:pt>
    <dgm:pt modelId="{91CFAD4E-5D91-F84A-94FE-411C5D949965}" type="pres">
      <dgm:prSet presAssocID="{8206A35C-2B02-0642-B35D-0153BEFC6815}" presName="Name0" presStyleCnt="0">
        <dgm:presLayoutVars>
          <dgm:chPref val="1"/>
          <dgm:dir/>
          <dgm:animOne val="branch"/>
          <dgm:animLvl val="lvl"/>
          <dgm:resizeHandles val="exact"/>
        </dgm:presLayoutVars>
      </dgm:prSet>
      <dgm:spPr/>
      <dgm:t>
        <a:bodyPr/>
        <a:lstStyle/>
        <a:p>
          <a:endParaRPr lang="en-US"/>
        </a:p>
      </dgm:t>
    </dgm:pt>
    <dgm:pt modelId="{C2A95F67-9030-F546-A697-9130CE660067}" type="pres">
      <dgm:prSet presAssocID="{C6F5B174-43FF-9343-A5A5-163341BF1DC8}" presName="root1" presStyleCnt="0"/>
      <dgm:spPr/>
      <dgm:t>
        <a:bodyPr/>
        <a:lstStyle/>
        <a:p>
          <a:endParaRPr lang="en-US"/>
        </a:p>
      </dgm:t>
    </dgm:pt>
    <dgm:pt modelId="{36A671D0-6864-024B-B76D-AFA3D8CF79CB}" type="pres">
      <dgm:prSet presAssocID="{C6F5B174-43FF-9343-A5A5-163341BF1DC8}" presName="LevelOneTextNode" presStyleLbl="node0" presStyleIdx="0" presStyleCnt="1" custLinFactX="-100000" custLinFactNeighborX="-160400" custLinFactNeighborY="-2962">
        <dgm:presLayoutVars>
          <dgm:chPref val="3"/>
        </dgm:presLayoutVars>
      </dgm:prSet>
      <dgm:spPr/>
      <dgm:t>
        <a:bodyPr/>
        <a:lstStyle/>
        <a:p>
          <a:endParaRPr lang="en-US"/>
        </a:p>
      </dgm:t>
    </dgm:pt>
    <dgm:pt modelId="{E1D5BE9B-9F91-D344-988A-584FD05EF9DC}" type="pres">
      <dgm:prSet presAssocID="{C6F5B174-43FF-9343-A5A5-163341BF1DC8}" presName="level2hierChild" presStyleCnt="0"/>
      <dgm:spPr/>
      <dgm:t>
        <a:bodyPr/>
        <a:lstStyle/>
        <a:p>
          <a:endParaRPr lang="en-US"/>
        </a:p>
      </dgm:t>
    </dgm:pt>
    <dgm:pt modelId="{43C0D289-DB84-1044-AE7A-D2F2D24A0094}" type="pres">
      <dgm:prSet presAssocID="{FBED03EA-499A-844C-BF52-7BA6737DE51A}" presName="conn2-1" presStyleLbl="parChTrans1D2" presStyleIdx="0" presStyleCnt="5"/>
      <dgm:spPr/>
      <dgm:t>
        <a:bodyPr/>
        <a:lstStyle/>
        <a:p>
          <a:endParaRPr lang="en-US"/>
        </a:p>
      </dgm:t>
    </dgm:pt>
    <dgm:pt modelId="{53DC3544-2BC6-7043-9BFF-D55EC4D022A8}" type="pres">
      <dgm:prSet presAssocID="{FBED03EA-499A-844C-BF52-7BA6737DE51A}" presName="connTx" presStyleLbl="parChTrans1D2" presStyleIdx="0" presStyleCnt="5"/>
      <dgm:spPr/>
      <dgm:t>
        <a:bodyPr/>
        <a:lstStyle/>
        <a:p>
          <a:endParaRPr lang="en-US"/>
        </a:p>
      </dgm:t>
    </dgm:pt>
    <dgm:pt modelId="{BFEA7D88-BA94-0C49-81D4-F20B9FD87BD5}" type="pres">
      <dgm:prSet presAssocID="{18EFC954-C78A-D64F-8785-4EBB71FCC20C}" presName="root2" presStyleCnt="0"/>
      <dgm:spPr/>
      <dgm:t>
        <a:bodyPr/>
        <a:lstStyle/>
        <a:p>
          <a:endParaRPr lang="en-US"/>
        </a:p>
      </dgm:t>
    </dgm:pt>
    <dgm:pt modelId="{D6F6D103-1D3E-D44B-9AE5-D01A71F636C0}" type="pres">
      <dgm:prSet presAssocID="{18EFC954-C78A-D64F-8785-4EBB71FCC20C}" presName="LevelTwoTextNode" presStyleLbl="node2" presStyleIdx="0" presStyleCnt="5" custScaleX="180005">
        <dgm:presLayoutVars>
          <dgm:chPref val="3"/>
        </dgm:presLayoutVars>
      </dgm:prSet>
      <dgm:spPr/>
      <dgm:t>
        <a:bodyPr/>
        <a:lstStyle/>
        <a:p>
          <a:endParaRPr lang="en-US"/>
        </a:p>
      </dgm:t>
    </dgm:pt>
    <dgm:pt modelId="{D1569A97-C84B-BA4E-813B-861CAC33EEBF}" type="pres">
      <dgm:prSet presAssocID="{18EFC954-C78A-D64F-8785-4EBB71FCC20C}" presName="level3hierChild" presStyleCnt="0"/>
      <dgm:spPr/>
      <dgm:t>
        <a:bodyPr/>
        <a:lstStyle/>
        <a:p>
          <a:endParaRPr lang="en-US"/>
        </a:p>
      </dgm:t>
    </dgm:pt>
    <dgm:pt modelId="{720F7DA4-FBFF-7E48-A0D3-8830C9DB0CA8}" type="pres">
      <dgm:prSet presAssocID="{8937E019-1D88-F047-857D-B6329E00741D}" presName="conn2-1" presStyleLbl="parChTrans1D2" presStyleIdx="1" presStyleCnt="5"/>
      <dgm:spPr/>
      <dgm:t>
        <a:bodyPr/>
        <a:lstStyle/>
        <a:p>
          <a:endParaRPr lang="en-US"/>
        </a:p>
      </dgm:t>
    </dgm:pt>
    <dgm:pt modelId="{0F885E93-0CB6-8740-8C7A-60B476BD80F6}" type="pres">
      <dgm:prSet presAssocID="{8937E019-1D88-F047-857D-B6329E00741D}" presName="connTx" presStyleLbl="parChTrans1D2" presStyleIdx="1" presStyleCnt="5"/>
      <dgm:spPr/>
      <dgm:t>
        <a:bodyPr/>
        <a:lstStyle/>
        <a:p>
          <a:endParaRPr lang="en-US"/>
        </a:p>
      </dgm:t>
    </dgm:pt>
    <dgm:pt modelId="{E8571045-7C27-B54E-9325-F5F5F4658538}" type="pres">
      <dgm:prSet presAssocID="{25F4E248-CA8A-8D49-9D83-CADAF6FFC252}" presName="root2" presStyleCnt="0"/>
      <dgm:spPr/>
      <dgm:t>
        <a:bodyPr/>
        <a:lstStyle/>
        <a:p>
          <a:endParaRPr lang="en-US"/>
        </a:p>
      </dgm:t>
    </dgm:pt>
    <dgm:pt modelId="{6559D0F3-9890-EB42-8BB8-87E04AB5F4C6}" type="pres">
      <dgm:prSet presAssocID="{25F4E248-CA8A-8D49-9D83-CADAF6FFC252}" presName="LevelTwoTextNode" presStyleLbl="node2" presStyleIdx="1" presStyleCnt="5" custScaleX="180005">
        <dgm:presLayoutVars>
          <dgm:chPref val="3"/>
        </dgm:presLayoutVars>
      </dgm:prSet>
      <dgm:spPr/>
      <dgm:t>
        <a:bodyPr/>
        <a:lstStyle/>
        <a:p>
          <a:endParaRPr lang="en-US"/>
        </a:p>
      </dgm:t>
    </dgm:pt>
    <dgm:pt modelId="{A266F564-4CCA-4648-B528-DA8A50DB56A1}" type="pres">
      <dgm:prSet presAssocID="{25F4E248-CA8A-8D49-9D83-CADAF6FFC252}" presName="level3hierChild" presStyleCnt="0"/>
      <dgm:spPr/>
      <dgm:t>
        <a:bodyPr/>
        <a:lstStyle/>
        <a:p>
          <a:endParaRPr lang="en-US"/>
        </a:p>
      </dgm:t>
    </dgm:pt>
    <dgm:pt modelId="{EC69DB8A-2C4E-4A46-815E-5CDFD8682499}" type="pres">
      <dgm:prSet presAssocID="{A39E9F48-2DF9-7343-9B09-AF5DA32B5B71}" presName="conn2-1" presStyleLbl="parChTrans1D2" presStyleIdx="2" presStyleCnt="5"/>
      <dgm:spPr/>
      <dgm:t>
        <a:bodyPr/>
        <a:lstStyle/>
        <a:p>
          <a:endParaRPr lang="en-US"/>
        </a:p>
      </dgm:t>
    </dgm:pt>
    <dgm:pt modelId="{1731C97E-8C82-3E4A-AC25-B3BC2A37ED19}" type="pres">
      <dgm:prSet presAssocID="{A39E9F48-2DF9-7343-9B09-AF5DA32B5B71}" presName="connTx" presStyleLbl="parChTrans1D2" presStyleIdx="2" presStyleCnt="5"/>
      <dgm:spPr/>
      <dgm:t>
        <a:bodyPr/>
        <a:lstStyle/>
        <a:p>
          <a:endParaRPr lang="en-US"/>
        </a:p>
      </dgm:t>
    </dgm:pt>
    <dgm:pt modelId="{C14C133B-BFE8-4D46-904D-29D899734E8D}" type="pres">
      <dgm:prSet presAssocID="{866632AA-8F29-444C-94F6-F9A570D0BC0B}" presName="root2" presStyleCnt="0"/>
      <dgm:spPr/>
      <dgm:t>
        <a:bodyPr/>
        <a:lstStyle/>
        <a:p>
          <a:endParaRPr lang="en-US"/>
        </a:p>
      </dgm:t>
    </dgm:pt>
    <dgm:pt modelId="{A77536FB-5D58-164D-97AB-DFC977C9E609}" type="pres">
      <dgm:prSet presAssocID="{866632AA-8F29-444C-94F6-F9A570D0BC0B}" presName="LevelTwoTextNode" presStyleLbl="node2" presStyleIdx="2" presStyleCnt="5" custScaleX="180005">
        <dgm:presLayoutVars>
          <dgm:chPref val="3"/>
        </dgm:presLayoutVars>
      </dgm:prSet>
      <dgm:spPr/>
      <dgm:t>
        <a:bodyPr/>
        <a:lstStyle/>
        <a:p>
          <a:endParaRPr lang="en-US"/>
        </a:p>
      </dgm:t>
    </dgm:pt>
    <dgm:pt modelId="{7019179C-2734-BB4B-8EB8-0B98F34BCA4F}" type="pres">
      <dgm:prSet presAssocID="{866632AA-8F29-444C-94F6-F9A570D0BC0B}" presName="level3hierChild" presStyleCnt="0"/>
      <dgm:spPr/>
      <dgm:t>
        <a:bodyPr/>
        <a:lstStyle/>
        <a:p>
          <a:endParaRPr lang="en-US"/>
        </a:p>
      </dgm:t>
    </dgm:pt>
    <dgm:pt modelId="{71DAADFE-FB09-524D-A4E2-82885D26E78A}" type="pres">
      <dgm:prSet presAssocID="{68116137-89A8-7746-89E2-D8B41095D8F7}" presName="conn2-1" presStyleLbl="parChTrans1D2" presStyleIdx="3" presStyleCnt="5"/>
      <dgm:spPr/>
      <dgm:t>
        <a:bodyPr/>
        <a:lstStyle/>
        <a:p>
          <a:endParaRPr lang="en-US"/>
        </a:p>
      </dgm:t>
    </dgm:pt>
    <dgm:pt modelId="{5C30723F-5EA4-1A46-8D77-35600ED45DC5}" type="pres">
      <dgm:prSet presAssocID="{68116137-89A8-7746-89E2-D8B41095D8F7}" presName="connTx" presStyleLbl="parChTrans1D2" presStyleIdx="3" presStyleCnt="5"/>
      <dgm:spPr/>
      <dgm:t>
        <a:bodyPr/>
        <a:lstStyle/>
        <a:p>
          <a:endParaRPr lang="en-US"/>
        </a:p>
      </dgm:t>
    </dgm:pt>
    <dgm:pt modelId="{3DECDEF5-00B4-1544-A65F-F2B6573ADC3E}" type="pres">
      <dgm:prSet presAssocID="{9D56F683-F96C-3C4B-96F9-ABE6756F8A9F}" presName="root2" presStyleCnt="0"/>
      <dgm:spPr/>
      <dgm:t>
        <a:bodyPr/>
        <a:lstStyle/>
        <a:p>
          <a:endParaRPr lang="en-US"/>
        </a:p>
      </dgm:t>
    </dgm:pt>
    <dgm:pt modelId="{124E8D77-4190-0049-B94A-D7B8CEA019DE}" type="pres">
      <dgm:prSet presAssocID="{9D56F683-F96C-3C4B-96F9-ABE6756F8A9F}" presName="LevelTwoTextNode" presStyleLbl="node2" presStyleIdx="3" presStyleCnt="5" custScaleX="180005">
        <dgm:presLayoutVars>
          <dgm:chPref val="3"/>
        </dgm:presLayoutVars>
      </dgm:prSet>
      <dgm:spPr/>
      <dgm:t>
        <a:bodyPr/>
        <a:lstStyle/>
        <a:p>
          <a:endParaRPr lang="en-US"/>
        </a:p>
      </dgm:t>
    </dgm:pt>
    <dgm:pt modelId="{4093EE91-C6FD-4D4B-9B45-8E19C266AADF}" type="pres">
      <dgm:prSet presAssocID="{9D56F683-F96C-3C4B-96F9-ABE6756F8A9F}" presName="level3hierChild" presStyleCnt="0"/>
      <dgm:spPr/>
      <dgm:t>
        <a:bodyPr/>
        <a:lstStyle/>
        <a:p>
          <a:endParaRPr lang="en-US"/>
        </a:p>
      </dgm:t>
    </dgm:pt>
    <dgm:pt modelId="{D72DB2B6-55FD-0446-9233-0DD82CA251A6}" type="pres">
      <dgm:prSet presAssocID="{01F5DBEF-FFEC-6D45-8EF0-DA4D98320AE6}" presName="conn2-1" presStyleLbl="parChTrans1D2" presStyleIdx="4" presStyleCnt="5"/>
      <dgm:spPr/>
      <dgm:t>
        <a:bodyPr/>
        <a:lstStyle/>
        <a:p>
          <a:endParaRPr lang="en-US"/>
        </a:p>
      </dgm:t>
    </dgm:pt>
    <dgm:pt modelId="{F9F0D567-D20A-2E44-A029-FF442A010B55}" type="pres">
      <dgm:prSet presAssocID="{01F5DBEF-FFEC-6D45-8EF0-DA4D98320AE6}" presName="connTx" presStyleLbl="parChTrans1D2" presStyleIdx="4" presStyleCnt="5"/>
      <dgm:spPr/>
      <dgm:t>
        <a:bodyPr/>
        <a:lstStyle/>
        <a:p>
          <a:endParaRPr lang="en-US"/>
        </a:p>
      </dgm:t>
    </dgm:pt>
    <dgm:pt modelId="{CE8C2239-D540-DA42-92D7-FC9347301A72}" type="pres">
      <dgm:prSet presAssocID="{25EFC596-D2A8-CB46-A192-2EF05260C291}" presName="root2" presStyleCnt="0"/>
      <dgm:spPr/>
      <dgm:t>
        <a:bodyPr/>
        <a:lstStyle/>
        <a:p>
          <a:endParaRPr lang="en-US"/>
        </a:p>
      </dgm:t>
    </dgm:pt>
    <dgm:pt modelId="{EB46C134-31EC-1142-B099-09C6B46AC332}" type="pres">
      <dgm:prSet presAssocID="{25EFC596-D2A8-CB46-A192-2EF05260C291}" presName="LevelTwoTextNode" presStyleLbl="node2" presStyleIdx="4" presStyleCnt="5" custScaleX="180005">
        <dgm:presLayoutVars>
          <dgm:chPref val="3"/>
        </dgm:presLayoutVars>
      </dgm:prSet>
      <dgm:spPr/>
      <dgm:t>
        <a:bodyPr/>
        <a:lstStyle/>
        <a:p>
          <a:endParaRPr lang="en-US"/>
        </a:p>
      </dgm:t>
    </dgm:pt>
    <dgm:pt modelId="{F723F0E9-F2F6-2E4D-8CA7-B62B9557374E}" type="pres">
      <dgm:prSet presAssocID="{25EFC596-D2A8-CB46-A192-2EF05260C291}" presName="level3hierChild" presStyleCnt="0"/>
      <dgm:spPr/>
      <dgm:t>
        <a:bodyPr/>
        <a:lstStyle/>
        <a:p>
          <a:endParaRPr lang="en-US"/>
        </a:p>
      </dgm:t>
    </dgm:pt>
  </dgm:ptLst>
  <dgm:cxnLst>
    <dgm:cxn modelId="{ED0B55BC-FADF-1447-A134-6FABD1A37E3C}" srcId="{C6F5B174-43FF-9343-A5A5-163341BF1DC8}" destId="{9D56F683-F96C-3C4B-96F9-ABE6756F8A9F}" srcOrd="3" destOrd="0" parTransId="{68116137-89A8-7746-89E2-D8B41095D8F7}" sibTransId="{1491C99F-BB84-EA4D-9AF7-B181F5FF6252}"/>
    <dgm:cxn modelId="{328A47B4-19FF-8849-912F-AAAB7684CCBA}" type="presOf" srcId="{01F5DBEF-FFEC-6D45-8EF0-DA4D98320AE6}" destId="{D72DB2B6-55FD-0446-9233-0DD82CA251A6}" srcOrd="0" destOrd="0" presId="urn:microsoft.com/office/officeart/2008/layout/HorizontalMultiLevelHierarchy"/>
    <dgm:cxn modelId="{F208A4EF-F414-5D48-968E-304EFA72F356}" type="presOf" srcId="{8937E019-1D88-F047-857D-B6329E00741D}" destId="{720F7DA4-FBFF-7E48-A0D3-8830C9DB0CA8}" srcOrd="0" destOrd="0" presId="urn:microsoft.com/office/officeart/2008/layout/HorizontalMultiLevelHierarchy"/>
    <dgm:cxn modelId="{0509D624-9704-034B-9132-72958B15518D}" srcId="{C6F5B174-43FF-9343-A5A5-163341BF1DC8}" destId="{25F4E248-CA8A-8D49-9D83-CADAF6FFC252}" srcOrd="1" destOrd="0" parTransId="{8937E019-1D88-F047-857D-B6329E00741D}" sibTransId="{33860494-CB5E-0D44-BD13-79ACCDB48B48}"/>
    <dgm:cxn modelId="{60E4E6EE-67D5-E74E-9164-8674FEC8F846}" type="presOf" srcId="{25F4E248-CA8A-8D49-9D83-CADAF6FFC252}" destId="{6559D0F3-9890-EB42-8BB8-87E04AB5F4C6}" srcOrd="0" destOrd="0" presId="urn:microsoft.com/office/officeart/2008/layout/HorizontalMultiLevelHierarchy"/>
    <dgm:cxn modelId="{CC5E88F8-2D27-6E40-9D6D-C612E4203CB8}" type="presOf" srcId="{8937E019-1D88-F047-857D-B6329E00741D}" destId="{0F885E93-0CB6-8740-8C7A-60B476BD80F6}" srcOrd="1" destOrd="0" presId="urn:microsoft.com/office/officeart/2008/layout/HorizontalMultiLevelHierarchy"/>
    <dgm:cxn modelId="{D278F512-25D7-D14B-9DF5-B9F0FFB0058C}" type="presOf" srcId="{C6F5B174-43FF-9343-A5A5-163341BF1DC8}" destId="{36A671D0-6864-024B-B76D-AFA3D8CF79CB}" srcOrd="0" destOrd="0" presId="urn:microsoft.com/office/officeart/2008/layout/HorizontalMultiLevelHierarchy"/>
    <dgm:cxn modelId="{0F3E7583-A07F-AF4D-9667-BDB57B3FBB92}" type="presOf" srcId="{FBED03EA-499A-844C-BF52-7BA6737DE51A}" destId="{53DC3544-2BC6-7043-9BFF-D55EC4D022A8}" srcOrd="1" destOrd="0" presId="urn:microsoft.com/office/officeart/2008/layout/HorizontalMultiLevelHierarchy"/>
    <dgm:cxn modelId="{00FD3758-3E54-CF47-9565-BC108490E5A7}" type="presOf" srcId="{01F5DBEF-FFEC-6D45-8EF0-DA4D98320AE6}" destId="{F9F0D567-D20A-2E44-A029-FF442A010B55}" srcOrd="1" destOrd="0" presId="urn:microsoft.com/office/officeart/2008/layout/HorizontalMultiLevelHierarchy"/>
    <dgm:cxn modelId="{D27CA745-8489-544E-A7A0-39E8639E1CEC}" type="presOf" srcId="{FBED03EA-499A-844C-BF52-7BA6737DE51A}" destId="{43C0D289-DB84-1044-AE7A-D2F2D24A0094}" srcOrd="0" destOrd="0" presId="urn:microsoft.com/office/officeart/2008/layout/HorizontalMultiLevelHierarchy"/>
    <dgm:cxn modelId="{7404368B-536A-6941-950C-AB70F95ACBEE}" srcId="{C6F5B174-43FF-9343-A5A5-163341BF1DC8}" destId="{866632AA-8F29-444C-94F6-F9A570D0BC0B}" srcOrd="2" destOrd="0" parTransId="{A39E9F48-2DF9-7343-9B09-AF5DA32B5B71}" sibTransId="{6D1D25AC-CF5D-CE42-9D00-785418ABB7EF}"/>
    <dgm:cxn modelId="{58C270CF-DBFC-A845-AE74-AD45D3399AA7}" type="presOf" srcId="{68116137-89A8-7746-89E2-D8B41095D8F7}" destId="{71DAADFE-FB09-524D-A4E2-82885D26E78A}" srcOrd="0" destOrd="0" presId="urn:microsoft.com/office/officeart/2008/layout/HorizontalMultiLevelHierarchy"/>
    <dgm:cxn modelId="{E1076468-2EE4-0843-92C1-290D0984E5D7}" type="presOf" srcId="{68116137-89A8-7746-89E2-D8B41095D8F7}" destId="{5C30723F-5EA4-1A46-8D77-35600ED45DC5}" srcOrd="1" destOrd="0" presId="urn:microsoft.com/office/officeart/2008/layout/HorizontalMultiLevelHierarchy"/>
    <dgm:cxn modelId="{1682E78E-F1A7-E543-BAEB-6FE948747032}" srcId="{8206A35C-2B02-0642-B35D-0153BEFC6815}" destId="{C6F5B174-43FF-9343-A5A5-163341BF1DC8}" srcOrd="0" destOrd="0" parTransId="{FEAC40FE-B363-6E4B-894B-29E9CCD58726}" sibTransId="{3057EB91-3C5E-3145-97C2-32DC916022C8}"/>
    <dgm:cxn modelId="{12C8959B-6595-5B4E-BD38-C1015915654A}" type="presOf" srcId="{18EFC954-C78A-D64F-8785-4EBB71FCC20C}" destId="{D6F6D103-1D3E-D44B-9AE5-D01A71F636C0}" srcOrd="0" destOrd="0" presId="urn:microsoft.com/office/officeart/2008/layout/HorizontalMultiLevelHierarchy"/>
    <dgm:cxn modelId="{A0700410-6C2B-0346-AB86-86ACADF70856}" type="presOf" srcId="{25EFC596-D2A8-CB46-A192-2EF05260C291}" destId="{EB46C134-31EC-1142-B099-09C6B46AC332}" srcOrd="0" destOrd="0" presId="urn:microsoft.com/office/officeart/2008/layout/HorizontalMultiLevelHierarchy"/>
    <dgm:cxn modelId="{710DD8BA-1A6D-A94E-BDB1-4905E02AC52F}" srcId="{C6F5B174-43FF-9343-A5A5-163341BF1DC8}" destId="{25EFC596-D2A8-CB46-A192-2EF05260C291}" srcOrd="4" destOrd="0" parTransId="{01F5DBEF-FFEC-6D45-8EF0-DA4D98320AE6}" sibTransId="{59F03856-BE9C-4E41-97B7-95A2AA835DA1}"/>
    <dgm:cxn modelId="{45F85CC8-EDA4-134F-BE44-26954E570411}" type="presOf" srcId="{9D56F683-F96C-3C4B-96F9-ABE6756F8A9F}" destId="{124E8D77-4190-0049-B94A-D7B8CEA019DE}" srcOrd="0" destOrd="0" presId="urn:microsoft.com/office/officeart/2008/layout/HorizontalMultiLevelHierarchy"/>
    <dgm:cxn modelId="{7C89385E-C9C2-6C46-852F-B8F75EDC2E52}" type="presOf" srcId="{8206A35C-2B02-0642-B35D-0153BEFC6815}" destId="{91CFAD4E-5D91-F84A-94FE-411C5D949965}" srcOrd="0" destOrd="0" presId="urn:microsoft.com/office/officeart/2008/layout/HorizontalMultiLevelHierarchy"/>
    <dgm:cxn modelId="{334D084F-90FE-E341-835C-FC75F576B0E5}" type="presOf" srcId="{866632AA-8F29-444C-94F6-F9A570D0BC0B}" destId="{A77536FB-5D58-164D-97AB-DFC977C9E609}" srcOrd="0" destOrd="0" presId="urn:microsoft.com/office/officeart/2008/layout/HorizontalMultiLevelHierarchy"/>
    <dgm:cxn modelId="{37C48141-E7BD-B740-A96F-8815840810A0}" type="presOf" srcId="{A39E9F48-2DF9-7343-9B09-AF5DA32B5B71}" destId="{1731C97E-8C82-3E4A-AC25-B3BC2A37ED19}" srcOrd="1" destOrd="0" presId="urn:microsoft.com/office/officeart/2008/layout/HorizontalMultiLevelHierarchy"/>
    <dgm:cxn modelId="{EAF19AEF-70EF-C843-8A69-AAA54D106BE3}" srcId="{C6F5B174-43FF-9343-A5A5-163341BF1DC8}" destId="{18EFC954-C78A-D64F-8785-4EBB71FCC20C}" srcOrd="0" destOrd="0" parTransId="{FBED03EA-499A-844C-BF52-7BA6737DE51A}" sibTransId="{45896FB9-1278-CA48-8B8F-E693DC6C57F9}"/>
    <dgm:cxn modelId="{7D4B006C-2903-D449-A7CE-3983E4A1408D}" type="presOf" srcId="{A39E9F48-2DF9-7343-9B09-AF5DA32B5B71}" destId="{EC69DB8A-2C4E-4A46-815E-5CDFD8682499}" srcOrd="0" destOrd="0" presId="urn:microsoft.com/office/officeart/2008/layout/HorizontalMultiLevelHierarchy"/>
    <dgm:cxn modelId="{7877E1C5-D5EC-DA48-A958-929BDF3045D0}" type="presParOf" srcId="{91CFAD4E-5D91-F84A-94FE-411C5D949965}" destId="{C2A95F67-9030-F546-A697-9130CE660067}" srcOrd="0" destOrd="0" presId="urn:microsoft.com/office/officeart/2008/layout/HorizontalMultiLevelHierarchy"/>
    <dgm:cxn modelId="{09102C1B-B788-A447-873B-967BAE31BF3B}" type="presParOf" srcId="{C2A95F67-9030-F546-A697-9130CE660067}" destId="{36A671D0-6864-024B-B76D-AFA3D8CF79CB}" srcOrd="0" destOrd="0" presId="urn:microsoft.com/office/officeart/2008/layout/HorizontalMultiLevelHierarchy"/>
    <dgm:cxn modelId="{76519E1B-A393-9849-A380-9F3A29BE4232}" type="presParOf" srcId="{C2A95F67-9030-F546-A697-9130CE660067}" destId="{E1D5BE9B-9F91-D344-988A-584FD05EF9DC}" srcOrd="1" destOrd="0" presId="urn:microsoft.com/office/officeart/2008/layout/HorizontalMultiLevelHierarchy"/>
    <dgm:cxn modelId="{7BF95387-AB2F-F241-B9CC-3A2E4C0E63A9}" type="presParOf" srcId="{E1D5BE9B-9F91-D344-988A-584FD05EF9DC}" destId="{43C0D289-DB84-1044-AE7A-D2F2D24A0094}" srcOrd="0" destOrd="0" presId="urn:microsoft.com/office/officeart/2008/layout/HorizontalMultiLevelHierarchy"/>
    <dgm:cxn modelId="{0C2FC81D-3D98-9646-AA14-55F24D6067ED}" type="presParOf" srcId="{43C0D289-DB84-1044-AE7A-D2F2D24A0094}" destId="{53DC3544-2BC6-7043-9BFF-D55EC4D022A8}" srcOrd="0" destOrd="0" presId="urn:microsoft.com/office/officeart/2008/layout/HorizontalMultiLevelHierarchy"/>
    <dgm:cxn modelId="{F43EFA7C-931F-C74D-A90B-E1BD961A9CA0}" type="presParOf" srcId="{E1D5BE9B-9F91-D344-988A-584FD05EF9DC}" destId="{BFEA7D88-BA94-0C49-81D4-F20B9FD87BD5}" srcOrd="1" destOrd="0" presId="urn:microsoft.com/office/officeart/2008/layout/HorizontalMultiLevelHierarchy"/>
    <dgm:cxn modelId="{45718965-FBDD-674A-930A-5FE1C512D46C}" type="presParOf" srcId="{BFEA7D88-BA94-0C49-81D4-F20B9FD87BD5}" destId="{D6F6D103-1D3E-D44B-9AE5-D01A71F636C0}" srcOrd="0" destOrd="0" presId="urn:microsoft.com/office/officeart/2008/layout/HorizontalMultiLevelHierarchy"/>
    <dgm:cxn modelId="{E6965ADB-4A51-0B4E-8CB1-3D843126ED68}" type="presParOf" srcId="{BFEA7D88-BA94-0C49-81D4-F20B9FD87BD5}" destId="{D1569A97-C84B-BA4E-813B-861CAC33EEBF}" srcOrd="1" destOrd="0" presId="urn:microsoft.com/office/officeart/2008/layout/HorizontalMultiLevelHierarchy"/>
    <dgm:cxn modelId="{AF957F58-0F65-5E42-A4CC-B4B3411DA928}" type="presParOf" srcId="{E1D5BE9B-9F91-D344-988A-584FD05EF9DC}" destId="{720F7DA4-FBFF-7E48-A0D3-8830C9DB0CA8}" srcOrd="2" destOrd="0" presId="urn:microsoft.com/office/officeart/2008/layout/HorizontalMultiLevelHierarchy"/>
    <dgm:cxn modelId="{2096B97F-7449-5142-97EC-9DDFA2A8640C}" type="presParOf" srcId="{720F7DA4-FBFF-7E48-A0D3-8830C9DB0CA8}" destId="{0F885E93-0CB6-8740-8C7A-60B476BD80F6}" srcOrd="0" destOrd="0" presId="urn:microsoft.com/office/officeart/2008/layout/HorizontalMultiLevelHierarchy"/>
    <dgm:cxn modelId="{BFEEF997-14BE-C843-8846-E196BDB2B48C}" type="presParOf" srcId="{E1D5BE9B-9F91-D344-988A-584FD05EF9DC}" destId="{E8571045-7C27-B54E-9325-F5F5F4658538}" srcOrd="3" destOrd="0" presId="urn:microsoft.com/office/officeart/2008/layout/HorizontalMultiLevelHierarchy"/>
    <dgm:cxn modelId="{6E4AB531-3537-6D41-949C-4857D9CB4D7C}" type="presParOf" srcId="{E8571045-7C27-B54E-9325-F5F5F4658538}" destId="{6559D0F3-9890-EB42-8BB8-87E04AB5F4C6}" srcOrd="0" destOrd="0" presId="urn:microsoft.com/office/officeart/2008/layout/HorizontalMultiLevelHierarchy"/>
    <dgm:cxn modelId="{A3687A0A-D7D8-E541-ABA5-8C777AE8AF7B}" type="presParOf" srcId="{E8571045-7C27-B54E-9325-F5F5F4658538}" destId="{A266F564-4CCA-4648-B528-DA8A50DB56A1}" srcOrd="1" destOrd="0" presId="urn:microsoft.com/office/officeart/2008/layout/HorizontalMultiLevelHierarchy"/>
    <dgm:cxn modelId="{2825C734-36D7-894A-B348-A9B72C363DF3}" type="presParOf" srcId="{E1D5BE9B-9F91-D344-988A-584FD05EF9DC}" destId="{EC69DB8A-2C4E-4A46-815E-5CDFD8682499}" srcOrd="4" destOrd="0" presId="urn:microsoft.com/office/officeart/2008/layout/HorizontalMultiLevelHierarchy"/>
    <dgm:cxn modelId="{FE250238-368F-F24B-BFA3-A26D130E016E}" type="presParOf" srcId="{EC69DB8A-2C4E-4A46-815E-5CDFD8682499}" destId="{1731C97E-8C82-3E4A-AC25-B3BC2A37ED19}" srcOrd="0" destOrd="0" presId="urn:microsoft.com/office/officeart/2008/layout/HorizontalMultiLevelHierarchy"/>
    <dgm:cxn modelId="{2B911657-8BEE-3A4F-A16D-E1E9286907CE}" type="presParOf" srcId="{E1D5BE9B-9F91-D344-988A-584FD05EF9DC}" destId="{C14C133B-BFE8-4D46-904D-29D899734E8D}" srcOrd="5" destOrd="0" presId="urn:microsoft.com/office/officeart/2008/layout/HorizontalMultiLevelHierarchy"/>
    <dgm:cxn modelId="{952A4854-7B56-0345-BA0A-3E41A0A7C88C}" type="presParOf" srcId="{C14C133B-BFE8-4D46-904D-29D899734E8D}" destId="{A77536FB-5D58-164D-97AB-DFC977C9E609}" srcOrd="0" destOrd="0" presId="urn:microsoft.com/office/officeart/2008/layout/HorizontalMultiLevelHierarchy"/>
    <dgm:cxn modelId="{B98C8E86-4776-E642-9BD8-F0247FE4377C}" type="presParOf" srcId="{C14C133B-BFE8-4D46-904D-29D899734E8D}" destId="{7019179C-2734-BB4B-8EB8-0B98F34BCA4F}" srcOrd="1" destOrd="0" presId="urn:microsoft.com/office/officeart/2008/layout/HorizontalMultiLevelHierarchy"/>
    <dgm:cxn modelId="{D91E4367-D433-7B4B-9617-DD8988B8BAC1}" type="presParOf" srcId="{E1D5BE9B-9F91-D344-988A-584FD05EF9DC}" destId="{71DAADFE-FB09-524D-A4E2-82885D26E78A}" srcOrd="6" destOrd="0" presId="urn:microsoft.com/office/officeart/2008/layout/HorizontalMultiLevelHierarchy"/>
    <dgm:cxn modelId="{81F1A144-1E8F-CC4E-B41C-9A4052E532A3}" type="presParOf" srcId="{71DAADFE-FB09-524D-A4E2-82885D26E78A}" destId="{5C30723F-5EA4-1A46-8D77-35600ED45DC5}" srcOrd="0" destOrd="0" presId="urn:microsoft.com/office/officeart/2008/layout/HorizontalMultiLevelHierarchy"/>
    <dgm:cxn modelId="{A1756579-E97A-7148-83CC-5A51914082A9}" type="presParOf" srcId="{E1D5BE9B-9F91-D344-988A-584FD05EF9DC}" destId="{3DECDEF5-00B4-1544-A65F-F2B6573ADC3E}" srcOrd="7" destOrd="0" presId="urn:microsoft.com/office/officeart/2008/layout/HorizontalMultiLevelHierarchy"/>
    <dgm:cxn modelId="{5AF3AC89-1F8C-9849-8D98-EC6BEFABCB3A}" type="presParOf" srcId="{3DECDEF5-00B4-1544-A65F-F2B6573ADC3E}" destId="{124E8D77-4190-0049-B94A-D7B8CEA019DE}" srcOrd="0" destOrd="0" presId="urn:microsoft.com/office/officeart/2008/layout/HorizontalMultiLevelHierarchy"/>
    <dgm:cxn modelId="{F3623CB7-89D0-6147-9B48-2E00D1597C91}" type="presParOf" srcId="{3DECDEF5-00B4-1544-A65F-F2B6573ADC3E}" destId="{4093EE91-C6FD-4D4B-9B45-8E19C266AADF}" srcOrd="1" destOrd="0" presId="urn:microsoft.com/office/officeart/2008/layout/HorizontalMultiLevelHierarchy"/>
    <dgm:cxn modelId="{5A4B23DF-998D-3E41-8CB6-FCDB228777FC}" type="presParOf" srcId="{E1D5BE9B-9F91-D344-988A-584FD05EF9DC}" destId="{D72DB2B6-55FD-0446-9233-0DD82CA251A6}" srcOrd="8" destOrd="0" presId="urn:microsoft.com/office/officeart/2008/layout/HorizontalMultiLevelHierarchy"/>
    <dgm:cxn modelId="{3DDB575B-3883-A846-8416-7D190ADCEBEF}" type="presParOf" srcId="{D72DB2B6-55FD-0446-9233-0DD82CA251A6}" destId="{F9F0D567-D20A-2E44-A029-FF442A010B55}" srcOrd="0" destOrd="0" presId="urn:microsoft.com/office/officeart/2008/layout/HorizontalMultiLevelHierarchy"/>
    <dgm:cxn modelId="{2E550525-F928-BA48-81A9-C7AF2B1A3D15}" type="presParOf" srcId="{E1D5BE9B-9F91-D344-988A-584FD05EF9DC}" destId="{CE8C2239-D540-DA42-92D7-FC9347301A72}" srcOrd="9" destOrd="0" presId="urn:microsoft.com/office/officeart/2008/layout/HorizontalMultiLevelHierarchy"/>
    <dgm:cxn modelId="{0157054F-C90B-9E48-A335-A370E9EC5E02}" type="presParOf" srcId="{CE8C2239-D540-DA42-92D7-FC9347301A72}" destId="{EB46C134-31EC-1142-B099-09C6B46AC332}" srcOrd="0" destOrd="0" presId="urn:microsoft.com/office/officeart/2008/layout/HorizontalMultiLevelHierarchy"/>
    <dgm:cxn modelId="{87767E5E-B3DA-804D-8E56-86EE99000A3D}" type="presParOf" srcId="{CE8C2239-D540-DA42-92D7-FC9347301A72}" destId="{F723F0E9-F2F6-2E4D-8CA7-B62B9557374E}"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8FB1B120-ACE2-A94F-B8F4-9C921B308A3C}" type="doc">
      <dgm:prSet loTypeId="urn:microsoft.com/office/officeart/2005/8/layout/target3" loCatId="" qsTypeId="urn:microsoft.com/office/officeart/2005/8/quickstyle/simple2" qsCatId="simple" csTypeId="urn:microsoft.com/office/officeart/2005/8/colors/accent3_2" csCatId="accent3" phldr="1"/>
      <dgm:spPr/>
      <dgm:t>
        <a:bodyPr/>
        <a:lstStyle/>
        <a:p>
          <a:endParaRPr lang="en-US"/>
        </a:p>
      </dgm:t>
    </dgm:pt>
    <dgm:pt modelId="{E5D0F9DE-168E-9648-A9EA-80C4D62957F2}">
      <dgm:prSet custT="1"/>
      <dgm:spPr/>
      <dgm:t>
        <a:bodyPr/>
        <a:lstStyle/>
        <a:p>
          <a:pPr rtl="0"/>
          <a:r>
            <a:rPr lang="en-US" sz="2300" b="1" smtClean="0">
              <a:solidFill>
                <a:srgbClr val="000000"/>
              </a:solidFill>
              <a:latin typeface="Cambria"/>
              <a:cs typeface="Cambria"/>
            </a:rPr>
            <a:t>RBI may continue to take decisions unhindered on monetary policy issues</a:t>
          </a:r>
          <a:endParaRPr lang="en-US" sz="2300" b="1">
            <a:solidFill>
              <a:srgbClr val="000000"/>
            </a:solidFill>
            <a:latin typeface="Cambria"/>
            <a:cs typeface="Cambria"/>
          </a:endParaRPr>
        </a:p>
      </dgm:t>
    </dgm:pt>
    <dgm:pt modelId="{5210D53C-BC29-2540-8BB9-D76EEEB8AD97}" type="parTrans" cxnId="{A4A5F9B7-BDCD-7E42-B2CD-660CD4456F82}">
      <dgm:prSet/>
      <dgm:spPr/>
      <dgm:t>
        <a:bodyPr/>
        <a:lstStyle/>
        <a:p>
          <a:endParaRPr lang="en-US" sz="2300" b="1">
            <a:solidFill>
              <a:srgbClr val="000000"/>
            </a:solidFill>
            <a:latin typeface="Cambria"/>
            <a:cs typeface="Cambria"/>
          </a:endParaRPr>
        </a:p>
      </dgm:t>
    </dgm:pt>
    <dgm:pt modelId="{4CBF48A7-9DE7-3144-AB6D-04BA21F280F9}" type="sibTrans" cxnId="{A4A5F9B7-BDCD-7E42-B2CD-660CD4456F82}">
      <dgm:prSet/>
      <dgm:spPr/>
      <dgm:t>
        <a:bodyPr/>
        <a:lstStyle/>
        <a:p>
          <a:endParaRPr lang="en-US" sz="2300" b="1">
            <a:solidFill>
              <a:srgbClr val="000000"/>
            </a:solidFill>
            <a:latin typeface="Cambria"/>
            <a:cs typeface="Cambria"/>
          </a:endParaRPr>
        </a:p>
      </dgm:t>
    </dgm:pt>
    <dgm:pt modelId="{B331B81A-5CBF-4E4B-944C-8CFB697AE123}">
      <dgm:prSet custT="1"/>
      <dgm:spPr/>
      <dgm:t>
        <a:bodyPr/>
        <a:lstStyle/>
        <a:p>
          <a:pPr rtl="0"/>
          <a:r>
            <a:rPr lang="en-US" sz="2300" b="1" smtClean="0">
              <a:solidFill>
                <a:srgbClr val="000000"/>
              </a:solidFill>
              <a:latin typeface="Cambria"/>
              <a:cs typeface="Cambria"/>
            </a:rPr>
            <a:t>Restrictions apply equally to new schemes and also ongoing schemes. </a:t>
          </a:r>
          <a:endParaRPr lang="en-US" sz="2300" b="1">
            <a:solidFill>
              <a:srgbClr val="000000"/>
            </a:solidFill>
            <a:latin typeface="Cambria"/>
            <a:cs typeface="Cambria"/>
          </a:endParaRPr>
        </a:p>
      </dgm:t>
    </dgm:pt>
    <dgm:pt modelId="{A1F8355C-6901-7C4F-A7E6-5C1CEC2718B5}" type="sibTrans" cxnId="{BB4A777B-92F1-E44C-8C07-A7FFB3C22164}">
      <dgm:prSet/>
      <dgm:spPr/>
      <dgm:t>
        <a:bodyPr/>
        <a:lstStyle/>
        <a:p>
          <a:endParaRPr lang="en-US" sz="2300" b="1">
            <a:solidFill>
              <a:srgbClr val="000000"/>
            </a:solidFill>
            <a:latin typeface="Cambria"/>
            <a:cs typeface="Cambria"/>
          </a:endParaRPr>
        </a:p>
      </dgm:t>
    </dgm:pt>
    <dgm:pt modelId="{8631C3BA-532D-BF40-A37D-236BE481CD76}" type="parTrans" cxnId="{BB4A777B-92F1-E44C-8C07-A7FFB3C22164}">
      <dgm:prSet/>
      <dgm:spPr/>
      <dgm:t>
        <a:bodyPr/>
        <a:lstStyle/>
        <a:p>
          <a:endParaRPr lang="en-US" sz="2300" b="1">
            <a:solidFill>
              <a:srgbClr val="000000"/>
            </a:solidFill>
            <a:latin typeface="Cambria"/>
            <a:cs typeface="Cambria"/>
          </a:endParaRPr>
        </a:p>
      </dgm:t>
    </dgm:pt>
    <dgm:pt modelId="{9F4D18D6-C88F-3D46-95BA-3041F5370E77}">
      <dgm:prSet custT="1"/>
      <dgm:spPr/>
      <dgm:t>
        <a:bodyPr/>
        <a:lstStyle/>
        <a:p>
          <a:pPr rtl="0"/>
          <a:r>
            <a:rPr lang="en-US" sz="2300" b="1" dirty="0" smtClean="0">
              <a:solidFill>
                <a:srgbClr val="000000"/>
              </a:solidFill>
              <a:latin typeface="Cambria"/>
              <a:cs typeface="Cambria"/>
            </a:rPr>
            <a:t>Prior approval of the Commission is needed for announcement of relief/benefits under any policy, fiscal measures, taxation related issues etc.</a:t>
          </a:r>
          <a:endParaRPr lang="en-US" sz="2300" b="1" dirty="0">
            <a:solidFill>
              <a:srgbClr val="000000"/>
            </a:solidFill>
            <a:latin typeface="Cambria"/>
            <a:cs typeface="Cambria"/>
          </a:endParaRPr>
        </a:p>
      </dgm:t>
    </dgm:pt>
    <dgm:pt modelId="{D5107DDF-3939-C94C-A39B-54197DCB89D1}" type="sibTrans" cxnId="{4EF9DEB0-617F-5547-9CF9-85AF7B182D5D}">
      <dgm:prSet/>
      <dgm:spPr/>
      <dgm:t>
        <a:bodyPr/>
        <a:lstStyle/>
        <a:p>
          <a:endParaRPr lang="en-US" sz="2300" b="1">
            <a:solidFill>
              <a:srgbClr val="000000"/>
            </a:solidFill>
            <a:latin typeface="Cambria"/>
            <a:cs typeface="Cambria"/>
          </a:endParaRPr>
        </a:p>
      </dgm:t>
    </dgm:pt>
    <dgm:pt modelId="{2262203B-FB2F-2740-8BB6-77CE719ABEA5}" type="parTrans" cxnId="{4EF9DEB0-617F-5547-9CF9-85AF7B182D5D}">
      <dgm:prSet/>
      <dgm:spPr/>
      <dgm:t>
        <a:bodyPr/>
        <a:lstStyle/>
        <a:p>
          <a:endParaRPr lang="en-US" sz="2300" b="1">
            <a:solidFill>
              <a:srgbClr val="000000"/>
            </a:solidFill>
            <a:latin typeface="Cambria"/>
            <a:cs typeface="Cambria"/>
          </a:endParaRPr>
        </a:p>
      </dgm:t>
    </dgm:pt>
    <dgm:pt modelId="{84CEB740-E6B9-C54E-ACA3-BC2D20424F18}" type="pres">
      <dgm:prSet presAssocID="{8FB1B120-ACE2-A94F-B8F4-9C921B308A3C}" presName="Name0" presStyleCnt="0">
        <dgm:presLayoutVars>
          <dgm:chMax val="7"/>
          <dgm:dir/>
          <dgm:animLvl val="lvl"/>
          <dgm:resizeHandles val="exact"/>
        </dgm:presLayoutVars>
      </dgm:prSet>
      <dgm:spPr/>
      <dgm:t>
        <a:bodyPr/>
        <a:lstStyle/>
        <a:p>
          <a:endParaRPr lang="en-US"/>
        </a:p>
      </dgm:t>
    </dgm:pt>
    <dgm:pt modelId="{1121CAF9-6A69-AC4A-9662-B693550B47BD}" type="pres">
      <dgm:prSet presAssocID="{9F4D18D6-C88F-3D46-95BA-3041F5370E77}" presName="circle1" presStyleLbl="node1" presStyleIdx="0" presStyleCnt="3"/>
      <dgm:spPr/>
      <dgm:t>
        <a:bodyPr/>
        <a:lstStyle/>
        <a:p>
          <a:endParaRPr lang="en-US"/>
        </a:p>
      </dgm:t>
    </dgm:pt>
    <dgm:pt modelId="{54FCF987-7979-2442-AFFC-9A1C3EEC5BBF}" type="pres">
      <dgm:prSet presAssocID="{9F4D18D6-C88F-3D46-95BA-3041F5370E77}" presName="space" presStyleCnt="0"/>
      <dgm:spPr/>
      <dgm:t>
        <a:bodyPr/>
        <a:lstStyle/>
        <a:p>
          <a:endParaRPr lang="en-US"/>
        </a:p>
      </dgm:t>
    </dgm:pt>
    <dgm:pt modelId="{8E7F943B-D5D2-8A42-A43E-87F319DBC57E}" type="pres">
      <dgm:prSet presAssocID="{9F4D18D6-C88F-3D46-95BA-3041F5370E77}" presName="rect1" presStyleLbl="alignAcc1" presStyleIdx="0" presStyleCnt="3"/>
      <dgm:spPr/>
      <dgm:t>
        <a:bodyPr/>
        <a:lstStyle/>
        <a:p>
          <a:endParaRPr lang="en-US"/>
        </a:p>
      </dgm:t>
    </dgm:pt>
    <dgm:pt modelId="{717C4109-8233-9A4A-AB7F-155F67E94BEC}" type="pres">
      <dgm:prSet presAssocID="{B331B81A-5CBF-4E4B-944C-8CFB697AE123}" presName="vertSpace2" presStyleLbl="node1" presStyleIdx="0" presStyleCnt="3"/>
      <dgm:spPr/>
      <dgm:t>
        <a:bodyPr/>
        <a:lstStyle/>
        <a:p>
          <a:endParaRPr lang="en-US"/>
        </a:p>
      </dgm:t>
    </dgm:pt>
    <dgm:pt modelId="{80928FD0-81C6-A34B-8D6D-2AEFD47D3CF6}" type="pres">
      <dgm:prSet presAssocID="{B331B81A-5CBF-4E4B-944C-8CFB697AE123}" presName="circle2" presStyleLbl="node1" presStyleIdx="1" presStyleCnt="3"/>
      <dgm:spPr/>
      <dgm:t>
        <a:bodyPr/>
        <a:lstStyle/>
        <a:p>
          <a:endParaRPr lang="en-US"/>
        </a:p>
      </dgm:t>
    </dgm:pt>
    <dgm:pt modelId="{820A63A2-3760-CA46-B820-5EDC68DD836C}" type="pres">
      <dgm:prSet presAssocID="{B331B81A-5CBF-4E4B-944C-8CFB697AE123}" presName="rect2" presStyleLbl="alignAcc1" presStyleIdx="1" presStyleCnt="3"/>
      <dgm:spPr/>
      <dgm:t>
        <a:bodyPr/>
        <a:lstStyle/>
        <a:p>
          <a:endParaRPr lang="en-US"/>
        </a:p>
      </dgm:t>
    </dgm:pt>
    <dgm:pt modelId="{C6E02E03-862C-9F4E-851A-34A6694E16B6}" type="pres">
      <dgm:prSet presAssocID="{E5D0F9DE-168E-9648-A9EA-80C4D62957F2}" presName="vertSpace3" presStyleLbl="node1" presStyleIdx="1" presStyleCnt="3"/>
      <dgm:spPr/>
      <dgm:t>
        <a:bodyPr/>
        <a:lstStyle/>
        <a:p>
          <a:endParaRPr lang="en-US"/>
        </a:p>
      </dgm:t>
    </dgm:pt>
    <dgm:pt modelId="{E80D066A-C531-2F4D-A426-5BC8FA7679D4}" type="pres">
      <dgm:prSet presAssocID="{E5D0F9DE-168E-9648-A9EA-80C4D62957F2}" presName="circle3" presStyleLbl="node1" presStyleIdx="2" presStyleCnt="3"/>
      <dgm:spPr/>
      <dgm:t>
        <a:bodyPr/>
        <a:lstStyle/>
        <a:p>
          <a:endParaRPr lang="en-US"/>
        </a:p>
      </dgm:t>
    </dgm:pt>
    <dgm:pt modelId="{8B2481F5-A497-DB4A-A8AC-5DA4C161B913}" type="pres">
      <dgm:prSet presAssocID="{E5D0F9DE-168E-9648-A9EA-80C4D62957F2}" presName="rect3" presStyleLbl="alignAcc1" presStyleIdx="2" presStyleCnt="3"/>
      <dgm:spPr/>
      <dgm:t>
        <a:bodyPr/>
        <a:lstStyle/>
        <a:p>
          <a:endParaRPr lang="en-US"/>
        </a:p>
      </dgm:t>
    </dgm:pt>
    <dgm:pt modelId="{E2FAFB6C-214C-AE4D-8CCB-D6176BC7D22C}" type="pres">
      <dgm:prSet presAssocID="{9F4D18D6-C88F-3D46-95BA-3041F5370E77}" presName="rect1ParTxNoCh" presStyleLbl="alignAcc1" presStyleIdx="2" presStyleCnt="3">
        <dgm:presLayoutVars>
          <dgm:chMax val="1"/>
          <dgm:bulletEnabled val="1"/>
        </dgm:presLayoutVars>
      </dgm:prSet>
      <dgm:spPr/>
      <dgm:t>
        <a:bodyPr/>
        <a:lstStyle/>
        <a:p>
          <a:endParaRPr lang="en-US"/>
        </a:p>
      </dgm:t>
    </dgm:pt>
    <dgm:pt modelId="{8B3CADA9-C696-5447-AF97-F66BE43D996B}" type="pres">
      <dgm:prSet presAssocID="{B331B81A-5CBF-4E4B-944C-8CFB697AE123}" presName="rect2ParTxNoCh" presStyleLbl="alignAcc1" presStyleIdx="2" presStyleCnt="3">
        <dgm:presLayoutVars>
          <dgm:chMax val="1"/>
          <dgm:bulletEnabled val="1"/>
        </dgm:presLayoutVars>
      </dgm:prSet>
      <dgm:spPr/>
      <dgm:t>
        <a:bodyPr/>
        <a:lstStyle/>
        <a:p>
          <a:endParaRPr lang="en-US"/>
        </a:p>
      </dgm:t>
    </dgm:pt>
    <dgm:pt modelId="{E86FBAED-99EE-9549-BA2E-2B043140DFBA}" type="pres">
      <dgm:prSet presAssocID="{E5D0F9DE-168E-9648-A9EA-80C4D62957F2}" presName="rect3ParTxNoCh" presStyleLbl="alignAcc1" presStyleIdx="2" presStyleCnt="3">
        <dgm:presLayoutVars>
          <dgm:chMax val="1"/>
          <dgm:bulletEnabled val="1"/>
        </dgm:presLayoutVars>
      </dgm:prSet>
      <dgm:spPr/>
      <dgm:t>
        <a:bodyPr/>
        <a:lstStyle/>
        <a:p>
          <a:endParaRPr lang="en-US"/>
        </a:p>
      </dgm:t>
    </dgm:pt>
  </dgm:ptLst>
  <dgm:cxnLst>
    <dgm:cxn modelId="{4EF9DEB0-617F-5547-9CF9-85AF7B182D5D}" srcId="{8FB1B120-ACE2-A94F-B8F4-9C921B308A3C}" destId="{9F4D18D6-C88F-3D46-95BA-3041F5370E77}" srcOrd="0" destOrd="0" parTransId="{2262203B-FB2F-2740-8BB6-77CE719ABEA5}" sibTransId="{D5107DDF-3939-C94C-A39B-54197DCB89D1}"/>
    <dgm:cxn modelId="{BB4A777B-92F1-E44C-8C07-A7FFB3C22164}" srcId="{8FB1B120-ACE2-A94F-B8F4-9C921B308A3C}" destId="{B331B81A-5CBF-4E4B-944C-8CFB697AE123}" srcOrd="1" destOrd="0" parTransId="{8631C3BA-532D-BF40-A37D-236BE481CD76}" sibTransId="{A1F8355C-6901-7C4F-A7E6-5C1CEC2718B5}"/>
    <dgm:cxn modelId="{A4A5F9B7-BDCD-7E42-B2CD-660CD4456F82}" srcId="{8FB1B120-ACE2-A94F-B8F4-9C921B308A3C}" destId="{E5D0F9DE-168E-9648-A9EA-80C4D62957F2}" srcOrd="2" destOrd="0" parTransId="{5210D53C-BC29-2540-8BB9-D76EEEB8AD97}" sibTransId="{4CBF48A7-9DE7-3144-AB6D-04BA21F280F9}"/>
    <dgm:cxn modelId="{578CE40F-CC62-5D42-B858-867B47471C55}" type="presOf" srcId="{E5D0F9DE-168E-9648-A9EA-80C4D62957F2}" destId="{E86FBAED-99EE-9549-BA2E-2B043140DFBA}" srcOrd="1" destOrd="0" presId="urn:microsoft.com/office/officeart/2005/8/layout/target3"/>
    <dgm:cxn modelId="{41971B53-1850-2342-BDF3-E7080CC000F5}" type="presOf" srcId="{9F4D18D6-C88F-3D46-95BA-3041F5370E77}" destId="{8E7F943B-D5D2-8A42-A43E-87F319DBC57E}" srcOrd="0" destOrd="0" presId="urn:microsoft.com/office/officeart/2005/8/layout/target3"/>
    <dgm:cxn modelId="{599881B6-51F8-4649-9D6F-0437F4AC86CB}" type="presOf" srcId="{B331B81A-5CBF-4E4B-944C-8CFB697AE123}" destId="{820A63A2-3760-CA46-B820-5EDC68DD836C}" srcOrd="0" destOrd="0" presId="urn:microsoft.com/office/officeart/2005/8/layout/target3"/>
    <dgm:cxn modelId="{34A23FBC-434C-3549-9A9A-B511550B9492}" type="presOf" srcId="{E5D0F9DE-168E-9648-A9EA-80C4D62957F2}" destId="{8B2481F5-A497-DB4A-A8AC-5DA4C161B913}" srcOrd="0" destOrd="0" presId="urn:microsoft.com/office/officeart/2005/8/layout/target3"/>
    <dgm:cxn modelId="{BD6C5F10-8600-2845-A853-C4CCB9E6A054}" type="presOf" srcId="{9F4D18D6-C88F-3D46-95BA-3041F5370E77}" destId="{E2FAFB6C-214C-AE4D-8CCB-D6176BC7D22C}" srcOrd="1" destOrd="0" presId="urn:microsoft.com/office/officeart/2005/8/layout/target3"/>
    <dgm:cxn modelId="{8E375EEE-BDD6-B64B-AFFB-E93C2E1C6012}" type="presOf" srcId="{8FB1B120-ACE2-A94F-B8F4-9C921B308A3C}" destId="{84CEB740-E6B9-C54E-ACA3-BC2D20424F18}" srcOrd="0" destOrd="0" presId="urn:microsoft.com/office/officeart/2005/8/layout/target3"/>
    <dgm:cxn modelId="{4C85E8BF-FFDA-5E4E-A67D-AB9068F40DBC}" type="presOf" srcId="{B331B81A-5CBF-4E4B-944C-8CFB697AE123}" destId="{8B3CADA9-C696-5447-AF97-F66BE43D996B}" srcOrd="1" destOrd="0" presId="urn:microsoft.com/office/officeart/2005/8/layout/target3"/>
    <dgm:cxn modelId="{AC8A2FE9-CB08-514C-B64E-C697303E15A9}" type="presParOf" srcId="{84CEB740-E6B9-C54E-ACA3-BC2D20424F18}" destId="{1121CAF9-6A69-AC4A-9662-B693550B47BD}" srcOrd="0" destOrd="0" presId="urn:microsoft.com/office/officeart/2005/8/layout/target3"/>
    <dgm:cxn modelId="{9FEFF4D6-F078-FC40-B872-F96A3294124A}" type="presParOf" srcId="{84CEB740-E6B9-C54E-ACA3-BC2D20424F18}" destId="{54FCF987-7979-2442-AFFC-9A1C3EEC5BBF}" srcOrd="1" destOrd="0" presId="urn:microsoft.com/office/officeart/2005/8/layout/target3"/>
    <dgm:cxn modelId="{3693CD2A-5D29-DC4E-B0A1-253E4836087D}" type="presParOf" srcId="{84CEB740-E6B9-C54E-ACA3-BC2D20424F18}" destId="{8E7F943B-D5D2-8A42-A43E-87F319DBC57E}" srcOrd="2" destOrd="0" presId="urn:microsoft.com/office/officeart/2005/8/layout/target3"/>
    <dgm:cxn modelId="{FBA7D487-6317-A64D-A63C-853D82EEEBE4}" type="presParOf" srcId="{84CEB740-E6B9-C54E-ACA3-BC2D20424F18}" destId="{717C4109-8233-9A4A-AB7F-155F67E94BEC}" srcOrd="3" destOrd="0" presId="urn:microsoft.com/office/officeart/2005/8/layout/target3"/>
    <dgm:cxn modelId="{8AD64EC2-4024-8E4D-AB13-D57895E6C9A4}" type="presParOf" srcId="{84CEB740-E6B9-C54E-ACA3-BC2D20424F18}" destId="{80928FD0-81C6-A34B-8D6D-2AEFD47D3CF6}" srcOrd="4" destOrd="0" presId="urn:microsoft.com/office/officeart/2005/8/layout/target3"/>
    <dgm:cxn modelId="{04878377-88D9-9D41-9B26-CEB0122B64E7}" type="presParOf" srcId="{84CEB740-E6B9-C54E-ACA3-BC2D20424F18}" destId="{820A63A2-3760-CA46-B820-5EDC68DD836C}" srcOrd="5" destOrd="0" presId="urn:microsoft.com/office/officeart/2005/8/layout/target3"/>
    <dgm:cxn modelId="{E7884598-71DD-8948-B007-716ADABDE709}" type="presParOf" srcId="{84CEB740-E6B9-C54E-ACA3-BC2D20424F18}" destId="{C6E02E03-862C-9F4E-851A-34A6694E16B6}" srcOrd="6" destOrd="0" presId="urn:microsoft.com/office/officeart/2005/8/layout/target3"/>
    <dgm:cxn modelId="{8E7AB290-6DCC-2040-8AEB-86F6779B945C}" type="presParOf" srcId="{84CEB740-E6B9-C54E-ACA3-BC2D20424F18}" destId="{E80D066A-C531-2F4D-A426-5BC8FA7679D4}" srcOrd="7" destOrd="0" presId="urn:microsoft.com/office/officeart/2005/8/layout/target3"/>
    <dgm:cxn modelId="{AF150095-BA2F-1644-A723-B57DAA5E30B4}" type="presParOf" srcId="{84CEB740-E6B9-C54E-ACA3-BC2D20424F18}" destId="{8B2481F5-A497-DB4A-A8AC-5DA4C161B913}" srcOrd="8" destOrd="0" presId="urn:microsoft.com/office/officeart/2005/8/layout/target3"/>
    <dgm:cxn modelId="{28C36D42-59C3-4D4D-BC5A-9F4B50C6C23D}" type="presParOf" srcId="{84CEB740-E6B9-C54E-ACA3-BC2D20424F18}" destId="{E2FAFB6C-214C-AE4D-8CCB-D6176BC7D22C}" srcOrd="9" destOrd="0" presId="urn:microsoft.com/office/officeart/2005/8/layout/target3"/>
    <dgm:cxn modelId="{A71BB0E7-520C-D44F-B227-6BE5ED807F89}" type="presParOf" srcId="{84CEB740-E6B9-C54E-ACA3-BC2D20424F18}" destId="{8B3CADA9-C696-5447-AF97-F66BE43D996B}" srcOrd="10" destOrd="0" presId="urn:microsoft.com/office/officeart/2005/8/layout/target3"/>
    <dgm:cxn modelId="{2DE1051B-306A-BC40-98BB-86F4FF7808CE}" type="presParOf" srcId="{84CEB740-E6B9-C54E-ACA3-BC2D20424F18}" destId="{E86FBAED-99EE-9549-BA2E-2B043140DFBA}"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032CE475-0859-7A40-8D93-AF4CA8C9DFF8}" type="doc">
      <dgm:prSet loTypeId="urn:microsoft.com/office/officeart/2005/8/layout/hList7#1" loCatId="" qsTypeId="urn:microsoft.com/office/officeart/2005/8/quickstyle/simple2" qsCatId="simple" csTypeId="urn:microsoft.com/office/officeart/2005/8/colors/accent3_2" csCatId="accent3" phldr="1"/>
      <dgm:spPr/>
      <dgm:t>
        <a:bodyPr/>
        <a:lstStyle/>
        <a:p>
          <a:endParaRPr lang="en-US"/>
        </a:p>
      </dgm:t>
    </dgm:pt>
    <dgm:pt modelId="{4CD8CBC2-82AA-4C41-99FE-2C8E4A631AA5}">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0" dirty="0" smtClean="0">
              <a:solidFill>
                <a:srgbClr val="000000"/>
              </a:solidFill>
              <a:latin typeface="Cambria"/>
              <a:cs typeface="Cambria"/>
            </a:rPr>
            <a:t>Actually started project on the ground after necessary sanctions</a:t>
          </a:r>
          <a:endParaRPr lang="en-US" sz="2000" b="0" dirty="0">
            <a:solidFill>
              <a:srgbClr val="000000"/>
            </a:solidFill>
            <a:latin typeface="Cambria"/>
            <a:cs typeface="Cambria"/>
          </a:endParaRPr>
        </a:p>
      </dgm:t>
    </dgm:pt>
    <dgm:pt modelId="{6E90494E-0B80-004B-9BA0-906F3182FC31}" type="parTrans" cxnId="{D7868581-7AA0-4E4B-8444-49D2CB041E83}">
      <dgm:prSet/>
      <dgm:spPr/>
      <dgm:t>
        <a:bodyPr/>
        <a:lstStyle/>
        <a:p>
          <a:endParaRPr lang="en-US" sz="2000" b="0">
            <a:solidFill>
              <a:srgbClr val="000000"/>
            </a:solidFill>
            <a:latin typeface="Cambria"/>
            <a:cs typeface="Cambria"/>
          </a:endParaRPr>
        </a:p>
      </dgm:t>
    </dgm:pt>
    <dgm:pt modelId="{8FA023E7-4288-7444-AC34-B4399044765F}" type="sibTrans" cxnId="{D7868581-7AA0-4E4B-8444-49D2CB041E83}">
      <dgm:prSet/>
      <dgm:spPr/>
      <dgm:t>
        <a:bodyPr/>
        <a:lstStyle/>
        <a:p>
          <a:endParaRPr lang="en-US" sz="2000" b="0">
            <a:solidFill>
              <a:srgbClr val="000000"/>
            </a:solidFill>
            <a:latin typeface="Cambria"/>
            <a:cs typeface="Cambria"/>
          </a:endParaRPr>
        </a:p>
      </dgm:t>
    </dgm:pt>
    <dgm:pt modelId="{67CEB453-4F03-9F40-BCED-EDA35DE79FC1}">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0" smtClean="0">
              <a:solidFill>
                <a:srgbClr val="000000"/>
              </a:solidFill>
              <a:latin typeface="Cambria"/>
              <a:cs typeface="Cambria"/>
            </a:rPr>
            <a:t>Registered beneficiaries of NREGA may be covered under existing project</a:t>
          </a:r>
          <a:endParaRPr lang="en-US" sz="2000" b="0">
            <a:solidFill>
              <a:srgbClr val="000000"/>
            </a:solidFill>
            <a:latin typeface="Cambria"/>
            <a:cs typeface="Cambria"/>
          </a:endParaRPr>
        </a:p>
      </dgm:t>
    </dgm:pt>
    <dgm:pt modelId="{700694D9-0177-A843-A1D6-E1EF5B45750D}" type="parTrans" cxnId="{F9EE300A-FD8F-4248-A639-5D0FDD0FB90A}">
      <dgm:prSet/>
      <dgm:spPr/>
      <dgm:t>
        <a:bodyPr/>
        <a:lstStyle/>
        <a:p>
          <a:endParaRPr lang="en-US" sz="2000" b="0">
            <a:solidFill>
              <a:srgbClr val="000000"/>
            </a:solidFill>
            <a:latin typeface="Cambria"/>
            <a:cs typeface="Cambria"/>
          </a:endParaRPr>
        </a:p>
      </dgm:t>
    </dgm:pt>
    <dgm:pt modelId="{524C81C9-6930-E242-897E-4414443DED15}" type="sibTrans" cxnId="{F9EE300A-FD8F-4248-A639-5D0FDD0FB90A}">
      <dgm:prSet/>
      <dgm:spPr/>
      <dgm:t>
        <a:bodyPr/>
        <a:lstStyle/>
        <a:p>
          <a:endParaRPr lang="en-US" sz="2000" b="0">
            <a:solidFill>
              <a:srgbClr val="000000"/>
            </a:solidFill>
            <a:latin typeface="Cambria"/>
            <a:cs typeface="Cambria"/>
          </a:endParaRPr>
        </a:p>
      </dgm:t>
    </dgm:pt>
    <dgm:pt modelId="{AE738C48-6937-9D4E-A810-915EE4615BE8}">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0" smtClean="0">
              <a:solidFill>
                <a:srgbClr val="000000"/>
              </a:solidFill>
              <a:latin typeface="Cambria"/>
              <a:cs typeface="Cambria"/>
            </a:rPr>
            <a:t>No bar on release of fund for the completed work/portion of work</a:t>
          </a:r>
          <a:endParaRPr lang="en-US" sz="2000" b="0">
            <a:solidFill>
              <a:srgbClr val="000000"/>
            </a:solidFill>
            <a:latin typeface="Cambria"/>
            <a:cs typeface="Cambria"/>
          </a:endParaRPr>
        </a:p>
      </dgm:t>
    </dgm:pt>
    <dgm:pt modelId="{C368F1E1-4BC4-4D4A-98B0-937F3195AF43}" type="parTrans" cxnId="{411A7353-72B8-AD42-99A1-6FF136B0AD9B}">
      <dgm:prSet/>
      <dgm:spPr/>
      <dgm:t>
        <a:bodyPr/>
        <a:lstStyle/>
        <a:p>
          <a:endParaRPr lang="en-US" sz="2000" b="0">
            <a:solidFill>
              <a:srgbClr val="000000"/>
            </a:solidFill>
            <a:latin typeface="Cambria"/>
            <a:cs typeface="Cambria"/>
          </a:endParaRPr>
        </a:p>
      </dgm:t>
    </dgm:pt>
    <dgm:pt modelId="{374394B3-F9BF-FA4B-86EA-70080BE9A2E1}" type="sibTrans" cxnId="{411A7353-72B8-AD42-99A1-6FF136B0AD9B}">
      <dgm:prSet/>
      <dgm:spPr/>
      <dgm:t>
        <a:bodyPr/>
        <a:lstStyle/>
        <a:p>
          <a:endParaRPr lang="en-US" sz="2000" b="0">
            <a:solidFill>
              <a:srgbClr val="000000"/>
            </a:solidFill>
            <a:latin typeface="Cambria"/>
            <a:cs typeface="Cambria"/>
          </a:endParaRPr>
        </a:p>
      </dgm:t>
    </dgm:pt>
    <dgm:pt modelId="{2ADDBDA9-1B20-8047-A4BB-A1EBFCD631AE}" type="pres">
      <dgm:prSet presAssocID="{032CE475-0859-7A40-8D93-AF4CA8C9DFF8}" presName="Name0" presStyleCnt="0">
        <dgm:presLayoutVars>
          <dgm:dir/>
          <dgm:resizeHandles val="exact"/>
        </dgm:presLayoutVars>
      </dgm:prSet>
      <dgm:spPr/>
      <dgm:t>
        <a:bodyPr/>
        <a:lstStyle/>
        <a:p>
          <a:endParaRPr lang="en-US"/>
        </a:p>
      </dgm:t>
    </dgm:pt>
    <dgm:pt modelId="{B34F18FE-1EC2-2A43-892E-7E72C1CD0D5D}" type="pres">
      <dgm:prSet presAssocID="{032CE475-0859-7A40-8D93-AF4CA8C9DFF8}" presName="fgShape" presStyleLbl="fgShp" presStyleIdx="0" presStyleCnt="1" custLinFactY="-200000" custLinFactNeighborX="311" custLinFactNeighborY="-212209"/>
      <dgm:spPr/>
      <dgm:t>
        <a:bodyPr/>
        <a:lstStyle/>
        <a:p>
          <a:endParaRPr lang="en-US"/>
        </a:p>
      </dgm:t>
    </dgm:pt>
    <dgm:pt modelId="{3733B06F-E2E7-5A45-A7C3-0CA30410161A}" type="pres">
      <dgm:prSet presAssocID="{032CE475-0859-7A40-8D93-AF4CA8C9DFF8}" presName="linComp" presStyleCnt="0"/>
      <dgm:spPr/>
      <dgm:t>
        <a:bodyPr/>
        <a:lstStyle/>
        <a:p>
          <a:endParaRPr lang="en-US"/>
        </a:p>
      </dgm:t>
    </dgm:pt>
    <dgm:pt modelId="{D3C9B0F7-7394-D34D-B850-F183698BDC2E}" type="pres">
      <dgm:prSet presAssocID="{4CD8CBC2-82AA-4C41-99FE-2C8E4A631AA5}" presName="compNode" presStyleCnt="0"/>
      <dgm:spPr/>
      <dgm:t>
        <a:bodyPr/>
        <a:lstStyle/>
        <a:p>
          <a:endParaRPr lang="en-US"/>
        </a:p>
      </dgm:t>
    </dgm:pt>
    <dgm:pt modelId="{834F9F92-0824-6742-9074-A854235B38D2}" type="pres">
      <dgm:prSet presAssocID="{4CD8CBC2-82AA-4C41-99FE-2C8E4A631AA5}" presName="bkgdShape" presStyleLbl="node1" presStyleIdx="0" presStyleCnt="3"/>
      <dgm:spPr/>
      <dgm:t>
        <a:bodyPr/>
        <a:lstStyle/>
        <a:p>
          <a:endParaRPr lang="en-US"/>
        </a:p>
      </dgm:t>
    </dgm:pt>
    <dgm:pt modelId="{07CE2379-F3C9-D94B-8077-B732E7C9FC80}" type="pres">
      <dgm:prSet presAssocID="{4CD8CBC2-82AA-4C41-99FE-2C8E4A631AA5}" presName="nodeTx" presStyleLbl="node1" presStyleIdx="0" presStyleCnt="3">
        <dgm:presLayoutVars>
          <dgm:bulletEnabled val="1"/>
        </dgm:presLayoutVars>
      </dgm:prSet>
      <dgm:spPr/>
      <dgm:t>
        <a:bodyPr/>
        <a:lstStyle/>
        <a:p>
          <a:endParaRPr lang="en-US"/>
        </a:p>
      </dgm:t>
    </dgm:pt>
    <dgm:pt modelId="{2FA2CEE5-ADB3-F841-A817-88927B1CF3A9}" type="pres">
      <dgm:prSet presAssocID="{4CD8CBC2-82AA-4C41-99FE-2C8E4A631AA5}" presName="invisiNode" presStyleLbl="node1" presStyleIdx="0" presStyleCnt="3"/>
      <dgm:spPr/>
      <dgm:t>
        <a:bodyPr/>
        <a:lstStyle/>
        <a:p>
          <a:endParaRPr lang="en-US"/>
        </a:p>
      </dgm:t>
    </dgm:pt>
    <dgm:pt modelId="{D2E2B21D-977F-0444-BA58-E0AAE955C8A9}" type="pres">
      <dgm:prSet presAssocID="{4CD8CBC2-82AA-4C41-99FE-2C8E4A631AA5}" presName="imagNode" presStyleLbl="fgImgPlace1" presStyleIdx="0" presStyleCnt="3" custScaleX="48275" custScaleY="49501" custLinFactNeighborY="-34320"/>
      <dgm:spPr/>
      <dgm:t>
        <a:bodyPr/>
        <a:lstStyle/>
        <a:p>
          <a:endParaRPr lang="en-US"/>
        </a:p>
      </dgm:t>
    </dgm:pt>
    <dgm:pt modelId="{46C33B8E-15F3-6A49-BBAD-BB7C82FE90E7}" type="pres">
      <dgm:prSet presAssocID="{8FA023E7-4288-7444-AC34-B4399044765F}" presName="sibTrans" presStyleLbl="sibTrans2D1" presStyleIdx="0" presStyleCnt="0"/>
      <dgm:spPr/>
      <dgm:t>
        <a:bodyPr/>
        <a:lstStyle/>
        <a:p>
          <a:endParaRPr lang="en-US"/>
        </a:p>
      </dgm:t>
    </dgm:pt>
    <dgm:pt modelId="{D64EE271-50F7-794A-9E73-BE4C8B534A34}" type="pres">
      <dgm:prSet presAssocID="{67CEB453-4F03-9F40-BCED-EDA35DE79FC1}" presName="compNode" presStyleCnt="0"/>
      <dgm:spPr/>
      <dgm:t>
        <a:bodyPr/>
        <a:lstStyle/>
        <a:p>
          <a:endParaRPr lang="en-US"/>
        </a:p>
      </dgm:t>
    </dgm:pt>
    <dgm:pt modelId="{2AD8FC5B-4B02-9543-BD75-A1D85C7265C5}" type="pres">
      <dgm:prSet presAssocID="{67CEB453-4F03-9F40-BCED-EDA35DE79FC1}" presName="bkgdShape" presStyleLbl="node1" presStyleIdx="1" presStyleCnt="3"/>
      <dgm:spPr/>
      <dgm:t>
        <a:bodyPr/>
        <a:lstStyle/>
        <a:p>
          <a:endParaRPr lang="en-US"/>
        </a:p>
      </dgm:t>
    </dgm:pt>
    <dgm:pt modelId="{2DD79C42-A4E6-044F-BBC6-CC4F37AE0A9D}" type="pres">
      <dgm:prSet presAssocID="{67CEB453-4F03-9F40-BCED-EDA35DE79FC1}" presName="nodeTx" presStyleLbl="node1" presStyleIdx="1" presStyleCnt="3">
        <dgm:presLayoutVars>
          <dgm:bulletEnabled val="1"/>
        </dgm:presLayoutVars>
      </dgm:prSet>
      <dgm:spPr/>
      <dgm:t>
        <a:bodyPr/>
        <a:lstStyle/>
        <a:p>
          <a:endParaRPr lang="en-US"/>
        </a:p>
      </dgm:t>
    </dgm:pt>
    <dgm:pt modelId="{E19803B6-A8A5-0940-8AEA-53E601F2F4A9}" type="pres">
      <dgm:prSet presAssocID="{67CEB453-4F03-9F40-BCED-EDA35DE79FC1}" presName="invisiNode" presStyleLbl="node1" presStyleIdx="1" presStyleCnt="3"/>
      <dgm:spPr/>
      <dgm:t>
        <a:bodyPr/>
        <a:lstStyle/>
        <a:p>
          <a:endParaRPr lang="en-US"/>
        </a:p>
      </dgm:t>
    </dgm:pt>
    <dgm:pt modelId="{3DC5EB3E-58D4-6A4C-BE0E-F9AE614D772F}" type="pres">
      <dgm:prSet presAssocID="{67CEB453-4F03-9F40-BCED-EDA35DE79FC1}" presName="imagNode" presStyleLbl="fgImgPlace1" presStyleIdx="1" presStyleCnt="3" custScaleX="48275" custScaleY="49501" custLinFactNeighborY="-34320"/>
      <dgm:spPr/>
      <dgm:t>
        <a:bodyPr/>
        <a:lstStyle/>
        <a:p>
          <a:endParaRPr lang="en-US"/>
        </a:p>
      </dgm:t>
    </dgm:pt>
    <dgm:pt modelId="{AFB80B6B-8738-DB42-A287-76C5B47D610A}" type="pres">
      <dgm:prSet presAssocID="{524C81C9-6930-E242-897E-4414443DED15}" presName="sibTrans" presStyleLbl="sibTrans2D1" presStyleIdx="0" presStyleCnt="0"/>
      <dgm:spPr/>
      <dgm:t>
        <a:bodyPr/>
        <a:lstStyle/>
        <a:p>
          <a:endParaRPr lang="en-US"/>
        </a:p>
      </dgm:t>
    </dgm:pt>
    <dgm:pt modelId="{06FF6A5C-C2B4-284A-9E7E-E18EE611169A}" type="pres">
      <dgm:prSet presAssocID="{AE738C48-6937-9D4E-A810-915EE4615BE8}" presName="compNode" presStyleCnt="0"/>
      <dgm:spPr/>
      <dgm:t>
        <a:bodyPr/>
        <a:lstStyle/>
        <a:p>
          <a:endParaRPr lang="en-US"/>
        </a:p>
      </dgm:t>
    </dgm:pt>
    <dgm:pt modelId="{3D1BD4B0-F8A8-934A-9082-7C7D27B7C6E3}" type="pres">
      <dgm:prSet presAssocID="{AE738C48-6937-9D4E-A810-915EE4615BE8}" presName="bkgdShape" presStyleLbl="node1" presStyleIdx="2" presStyleCnt="3"/>
      <dgm:spPr/>
      <dgm:t>
        <a:bodyPr/>
        <a:lstStyle/>
        <a:p>
          <a:endParaRPr lang="en-US"/>
        </a:p>
      </dgm:t>
    </dgm:pt>
    <dgm:pt modelId="{92E071E3-C7A2-7948-BA77-FF3B3CD1F63C}" type="pres">
      <dgm:prSet presAssocID="{AE738C48-6937-9D4E-A810-915EE4615BE8}" presName="nodeTx" presStyleLbl="node1" presStyleIdx="2" presStyleCnt="3">
        <dgm:presLayoutVars>
          <dgm:bulletEnabled val="1"/>
        </dgm:presLayoutVars>
      </dgm:prSet>
      <dgm:spPr/>
      <dgm:t>
        <a:bodyPr/>
        <a:lstStyle/>
        <a:p>
          <a:endParaRPr lang="en-US"/>
        </a:p>
      </dgm:t>
    </dgm:pt>
    <dgm:pt modelId="{42C56D0C-7E5A-6F4E-B7C1-0ACB4001B4B4}" type="pres">
      <dgm:prSet presAssocID="{AE738C48-6937-9D4E-A810-915EE4615BE8}" presName="invisiNode" presStyleLbl="node1" presStyleIdx="2" presStyleCnt="3"/>
      <dgm:spPr/>
      <dgm:t>
        <a:bodyPr/>
        <a:lstStyle/>
        <a:p>
          <a:endParaRPr lang="en-US"/>
        </a:p>
      </dgm:t>
    </dgm:pt>
    <dgm:pt modelId="{62E7BBE4-2B8F-B94B-A7E9-26B353C71A72}" type="pres">
      <dgm:prSet presAssocID="{AE738C48-6937-9D4E-A810-915EE4615BE8}" presName="imagNode" presStyleLbl="fgImgPlace1" presStyleIdx="2" presStyleCnt="3" custScaleX="48275" custScaleY="49501" custLinFactNeighborY="-34320"/>
      <dgm:spPr/>
      <dgm:t>
        <a:bodyPr/>
        <a:lstStyle/>
        <a:p>
          <a:endParaRPr lang="en-US"/>
        </a:p>
      </dgm:t>
    </dgm:pt>
  </dgm:ptLst>
  <dgm:cxnLst>
    <dgm:cxn modelId="{91F75804-8266-CC41-95D2-897ACBD5166D}" type="presOf" srcId="{67CEB453-4F03-9F40-BCED-EDA35DE79FC1}" destId="{2AD8FC5B-4B02-9543-BD75-A1D85C7265C5}" srcOrd="0" destOrd="0" presId="urn:microsoft.com/office/officeart/2005/8/layout/hList7#1"/>
    <dgm:cxn modelId="{6AB8B792-8576-F040-818D-A42218D6757A}" type="presOf" srcId="{AE738C48-6937-9D4E-A810-915EE4615BE8}" destId="{92E071E3-C7A2-7948-BA77-FF3B3CD1F63C}" srcOrd="1" destOrd="0" presId="urn:microsoft.com/office/officeart/2005/8/layout/hList7#1"/>
    <dgm:cxn modelId="{8EC3BF69-5AD7-8B47-8D8B-F029A218B3B5}" type="presOf" srcId="{AE738C48-6937-9D4E-A810-915EE4615BE8}" destId="{3D1BD4B0-F8A8-934A-9082-7C7D27B7C6E3}" srcOrd="0" destOrd="0" presId="urn:microsoft.com/office/officeart/2005/8/layout/hList7#1"/>
    <dgm:cxn modelId="{D7868581-7AA0-4E4B-8444-49D2CB041E83}" srcId="{032CE475-0859-7A40-8D93-AF4CA8C9DFF8}" destId="{4CD8CBC2-82AA-4C41-99FE-2C8E4A631AA5}" srcOrd="0" destOrd="0" parTransId="{6E90494E-0B80-004B-9BA0-906F3182FC31}" sibTransId="{8FA023E7-4288-7444-AC34-B4399044765F}"/>
    <dgm:cxn modelId="{64D703DA-F7C1-AA42-8DB1-919ED8C15581}" type="presOf" srcId="{67CEB453-4F03-9F40-BCED-EDA35DE79FC1}" destId="{2DD79C42-A4E6-044F-BBC6-CC4F37AE0A9D}" srcOrd="1" destOrd="0" presId="urn:microsoft.com/office/officeart/2005/8/layout/hList7#1"/>
    <dgm:cxn modelId="{E4144939-5A73-3C4D-BE3A-C004AF775F2E}" type="presOf" srcId="{524C81C9-6930-E242-897E-4414443DED15}" destId="{AFB80B6B-8738-DB42-A287-76C5B47D610A}" srcOrd="0" destOrd="0" presId="urn:microsoft.com/office/officeart/2005/8/layout/hList7#1"/>
    <dgm:cxn modelId="{08B10B01-CF12-3449-9083-CCDA1576E635}" type="presOf" srcId="{032CE475-0859-7A40-8D93-AF4CA8C9DFF8}" destId="{2ADDBDA9-1B20-8047-A4BB-A1EBFCD631AE}" srcOrd="0" destOrd="0" presId="urn:microsoft.com/office/officeart/2005/8/layout/hList7#1"/>
    <dgm:cxn modelId="{1DFEDFF4-AB56-9B4E-B325-5EC248DE9661}" type="presOf" srcId="{4CD8CBC2-82AA-4C41-99FE-2C8E4A631AA5}" destId="{07CE2379-F3C9-D94B-8077-B732E7C9FC80}" srcOrd="1" destOrd="0" presId="urn:microsoft.com/office/officeart/2005/8/layout/hList7#1"/>
    <dgm:cxn modelId="{55B10794-C710-C349-AEC4-41E1CA756903}" type="presOf" srcId="{4CD8CBC2-82AA-4C41-99FE-2C8E4A631AA5}" destId="{834F9F92-0824-6742-9074-A854235B38D2}" srcOrd="0" destOrd="0" presId="urn:microsoft.com/office/officeart/2005/8/layout/hList7#1"/>
    <dgm:cxn modelId="{F9EE300A-FD8F-4248-A639-5D0FDD0FB90A}" srcId="{032CE475-0859-7A40-8D93-AF4CA8C9DFF8}" destId="{67CEB453-4F03-9F40-BCED-EDA35DE79FC1}" srcOrd="1" destOrd="0" parTransId="{700694D9-0177-A843-A1D6-E1EF5B45750D}" sibTransId="{524C81C9-6930-E242-897E-4414443DED15}"/>
    <dgm:cxn modelId="{49B8214F-C58D-4F4D-8E0B-B2414AC6BAD9}" type="presOf" srcId="{8FA023E7-4288-7444-AC34-B4399044765F}" destId="{46C33B8E-15F3-6A49-BBAD-BB7C82FE90E7}" srcOrd="0" destOrd="0" presId="urn:microsoft.com/office/officeart/2005/8/layout/hList7#1"/>
    <dgm:cxn modelId="{411A7353-72B8-AD42-99A1-6FF136B0AD9B}" srcId="{032CE475-0859-7A40-8D93-AF4CA8C9DFF8}" destId="{AE738C48-6937-9D4E-A810-915EE4615BE8}" srcOrd="2" destOrd="0" parTransId="{C368F1E1-4BC4-4D4A-98B0-937F3195AF43}" sibTransId="{374394B3-F9BF-FA4B-86EA-70080BE9A2E1}"/>
    <dgm:cxn modelId="{9D1F26B4-7D72-7C46-B289-93D30399C7C4}" type="presParOf" srcId="{2ADDBDA9-1B20-8047-A4BB-A1EBFCD631AE}" destId="{B34F18FE-1EC2-2A43-892E-7E72C1CD0D5D}" srcOrd="0" destOrd="0" presId="urn:microsoft.com/office/officeart/2005/8/layout/hList7#1"/>
    <dgm:cxn modelId="{8B1609AC-B35C-374A-9E47-678E364A5369}" type="presParOf" srcId="{2ADDBDA9-1B20-8047-A4BB-A1EBFCD631AE}" destId="{3733B06F-E2E7-5A45-A7C3-0CA30410161A}" srcOrd="1" destOrd="0" presId="urn:microsoft.com/office/officeart/2005/8/layout/hList7#1"/>
    <dgm:cxn modelId="{34A190EC-C5F4-D540-8D62-E657E4EFFC01}" type="presParOf" srcId="{3733B06F-E2E7-5A45-A7C3-0CA30410161A}" destId="{D3C9B0F7-7394-D34D-B850-F183698BDC2E}" srcOrd="0" destOrd="0" presId="urn:microsoft.com/office/officeart/2005/8/layout/hList7#1"/>
    <dgm:cxn modelId="{5F25C466-7512-AD4D-A3A2-2FB5AB421B4C}" type="presParOf" srcId="{D3C9B0F7-7394-D34D-B850-F183698BDC2E}" destId="{834F9F92-0824-6742-9074-A854235B38D2}" srcOrd="0" destOrd="0" presId="urn:microsoft.com/office/officeart/2005/8/layout/hList7#1"/>
    <dgm:cxn modelId="{E063C6ED-80B2-2B44-B399-376A196F6D8F}" type="presParOf" srcId="{D3C9B0F7-7394-D34D-B850-F183698BDC2E}" destId="{07CE2379-F3C9-D94B-8077-B732E7C9FC80}" srcOrd="1" destOrd="0" presId="urn:microsoft.com/office/officeart/2005/8/layout/hList7#1"/>
    <dgm:cxn modelId="{536F9046-F0BB-4045-834F-2DBCA479483B}" type="presParOf" srcId="{D3C9B0F7-7394-D34D-B850-F183698BDC2E}" destId="{2FA2CEE5-ADB3-F841-A817-88927B1CF3A9}" srcOrd="2" destOrd="0" presId="urn:microsoft.com/office/officeart/2005/8/layout/hList7#1"/>
    <dgm:cxn modelId="{64828728-A846-A243-9138-042413A8751D}" type="presParOf" srcId="{D3C9B0F7-7394-D34D-B850-F183698BDC2E}" destId="{D2E2B21D-977F-0444-BA58-E0AAE955C8A9}" srcOrd="3" destOrd="0" presId="urn:microsoft.com/office/officeart/2005/8/layout/hList7#1"/>
    <dgm:cxn modelId="{50441AC9-CA22-CF4E-A66A-09AF53B14FDF}" type="presParOf" srcId="{3733B06F-E2E7-5A45-A7C3-0CA30410161A}" destId="{46C33B8E-15F3-6A49-BBAD-BB7C82FE90E7}" srcOrd="1" destOrd="0" presId="urn:microsoft.com/office/officeart/2005/8/layout/hList7#1"/>
    <dgm:cxn modelId="{EBDD7EB7-C137-774F-8BF9-E55164ECCBBC}" type="presParOf" srcId="{3733B06F-E2E7-5A45-A7C3-0CA30410161A}" destId="{D64EE271-50F7-794A-9E73-BE4C8B534A34}" srcOrd="2" destOrd="0" presId="urn:microsoft.com/office/officeart/2005/8/layout/hList7#1"/>
    <dgm:cxn modelId="{0C3D6511-8E4D-0E4B-9DCF-3300A6DE5403}" type="presParOf" srcId="{D64EE271-50F7-794A-9E73-BE4C8B534A34}" destId="{2AD8FC5B-4B02-9543-BD75-A1D85C7265C5}" srcOrd="0" destOrd="0" presId="urn:microsoft.com/office/officeart/2005/8/layout/hList7#1"/>
    <dgm:cxn modelId="{AAFF22E6-0C7F-E24C-AF32-5BB4CF2D4D63}" type="presParOf" srcId="{D64EE271-50F7-794A-9E73-BE4C8B534A34}" destId="{2DD79C42-A4E6-044F-BBC6-CC4F37AE0A9D}" srcOrd="1" destOrd="0" presId="urn:microsoft.com/office/officeart/2005/8/layout/hList7#1"/>
    <dgm:cxn modelId="{B2404F72-CC29-2B4E-9FF3-8FF42F03B9BC}" type="presParOf" srcId="{D64EE271-50F7-794A-9E73-BE4C8B534A34}" destId="{E19803B6-A8A5-0940-8AEA-53E601F2F4A9}" srcOrd="2" destOrd="0" presId="urn:microsoft.com/office/officeart/2005/8/layout/hList7#1"/>
    <dgm:cxn modelId="{CAF19F73-8422-FB4F-AA2F-445AD5EC6005}" type="presParOf" srcId="{D64EE271-50F7-794A-9E73-BE4C8B534A34}" destId="{3DC5EB3E-58D4-6A4C-BE0E-F9AE614D772F}" srcOrd="3" destOrd="0" presId="urn:microsoft.com/office/officeart/2005/8/layout/hList7#1"/>
    <dgm:cxn modelId="{D296E015-AFE9-7142-B149-812660A8EE1B}" type="presParOf" srcId="{3733B06F-E2E7-5A45-A7C3-0CA30410161A}" destId="{AFB80B6B-8738-DB42-A287-76C5B47D610A}" srcOrd="3" destOrd="0" presId="urn:microsoft.com/office/officeart/2005/8/layout/hList7#1"/>
    <dgm:cxn modelId="{16563E42-01FB-9943-B5F1-64B36A7528D2}" type="presParOf" srcId="{3733B06F-E2E7-5A45-A7C3-0CA30410161A}" destId="{06FF6A5C-C2B4-284A-9E7E-E18EE611169A}" srcOrd="4" destOrd="0" presId="urn:microsoft.com/office/officeart/2005/8/layout/hList7#1"/>
    <dgm:cxn modelId="{4F604976-892B-6544-8817-DA6E0A012D15}" type="presParOf" srcId="{06FF6A5C-C2B4-284A-9E7E-E18EE611169A}" destId="{3D1BD4B0-F8A8-934A-9082-7C7D27B7C6E3}" srcOrd="0" destOrd="0" presId="urn:microsoft.com/office/officeart/2005/8/layout/hList7#1"/>
    <dgm:cxn modelId="{143EE31C-AE52-D246-94E8-8F58726B6939}" type="presParOf" srcId="{06FF6A5C-C2B4-284A-9E7E-E18EE611169A}" destId="{92E071E3-C7A2-7948-BA77-FF3B3CD1F63C}" srcOrd="1" destOrd="0" presId="urn:microsoft.com/office/officeart/2005/8/layout/hList7#1"/>
    <dgm:cxn modelId="{42DA5092-DEDC-2C48-8DC3-7AE33717B8DD}" type="presParOf" srcId="{06FF6A5C-C2B4-284A-9E7E-E18EE611169A}" destId="{42C56D0C-7E5A-6F4E-B7C1-0ACB4001B4B4}" srcOrd="2" destOrd="0" presId="urn:microsoft.com/office/officeart/2005/8/layout/hList7#1"/>
    <dgm:cxn modelId="{9C11C632-113F-C04A-9F8F-2749780FAB8E}" type="presParOf" srcId="{06FF6A5C-C2B4-284A-9E7E-E18EE611169A}" destId="{62E7BBE4-2B8F-B94B-A7E9-26B353C71A72}"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C0FA4F4C-C62F-3748-BBAB-93A75712B584}"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9A598C4D-5A99-8C4C-92CF-DC4F3418161B}">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mbria"/>
              <a:cs typeface="Cambria"/>
            </a:rPr>
            <a:t>Ex-gratia payments and gratuitous relief in the aftermath of a disaster can be given directly to the person affected</a:t>
          </a:r>
          <a:endParaRPr lang="en-US" sz="2000" b="1" dirty="0">
            <a:solidFill>
              <a:srgbClr val="000000"/>
            </a:solidFill>
            <a:latin typeface="Cambria"/>
            <a:cs typeface="Cambria"/>
          </a:endParaRPr>
        </a:p>
      </dgm:t>
    </dgm:pt>
    <dgm:pt modelId="{8C4B6CEE-7731-2343-AE55-4B21AC389917}" type="parTrans" cxnId="{B573DBEE-E27C-8F4F-BFB8-B8F32C127A82}">
      <dgm:prSet/>
      <dgm:spPr/>
      <dgm:t>
        <a:bodyPr/>
        <a:lstStyle/>
        <a:p>
          <a:endParaRPr lang="en-US" sz="2000" b="1">
            <a:solidFill>
              <a:srgbClr val="000000"/>
            </a:solidFill>
            <a:latin typeface="Cambria"/>
            <a:cs typeface="Cambria"/>
          </a:endParaRPr>
        </a:p>
      </dgm:t>
    </dgm:pt>
    <dgm:pt modelId="{5DF5E4B5-6681-3B4B-90E5-96A950572537}" type="sibTrans" cxnId="{B573DBEE-E27C-8F4F-BFB8-B8F32C127A82}">
      <dgm:prSet/>
      <dgm:spPr/>
      <dgm:t>
        <a:bodyPr/>
        <a:lstStyle/>
        <a:p>
          <a:endParaRPr lang="en-US" sz="2000" b="1">
            <a:solidFill>
              <a:srgbClr val="000000"/>
            </a:solidFill>
            <a:latin typeface="Cambria"/>
            <a:cs typeface="Cambria"/>
          </a:endParaRPr>
        </a:p>
      </dgm:t>
    </dgm:pt>
    <dgm:pt modelId="{2558BDF2-A49F-6A48-9004-279BCDD9796D}">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mbria"/>
              <a:cs typeface="Cambria"/>
            </a:rPr>
            <a:t>Payment directly to hospital from CM/PM relief fund will be permissible</a:t>
          </a:r>
          <a:endParaRPr lang="en-US" sz="2000" b="1" dirty="0">
            <a:solidFill>
              <a:srgbClr val="000000"/>
            </a:solidFill>
            <a:latin typeface="Cambria"/>
            <a:cs typeface="Cambria"/>
          </a:endParaRPr>
        </a:p>
      </dgm:t>
    </dgm:pt>
    <dgm:pt modelId="{7C0FC684-C9EA-AA4B-83FE-92DE8290B7D5}" type="parTrans" cxnId="{F984D8F1-20DF-6F4E-B472-EBFB2EFBF1A5}">
      <dgm:prSet/>
      <dgm:spPr/>
      <dgm:t>
        <a:bodyPr/>
        <a:lstStyle/>
        <a:p>
          <a:endParaRPr lang="en-US" sz="2000" b="1">
            <a:solidFill>
              <a:srgbClr val="000000"/>
            </a:solidFill>
            <a:latin typeface="Cambria"/>
            <a:cs typeface="Cambria"/>
          </a:endParaRPr>
        </a:p>
      </dgm:t>
    </dgm:pt>
    <dgm:pt modelId="{C2702960-DA5B-9644-B1E2-EAF8F015565B}" type="sibTrans" cxnId="{F984D8F1-20DF-6F4E-B472-EBFB2EFBF1A5}">
      <dgm:prSet/>
      <dgm:spPr/>
      <dgm:t>
        <a:bodyPr/>
        <a:lstStyle/>
        <a:p>
          <a:endParaRPr lang="en-US" sz="2000" b="1">
            <a:solidFill>
              <a:srgbClr val="000000"/>
            </a:solidFill>
            <a:latin typeface="Cambria"/>
            <a:cs typeface="Cambria"/>
          </a:endParaRPr>
        </a:p>
      </dgm:t>
    </dgm:pt>
    <dgm:pt modelId="{4D5450A5-D47D-CA40-BE04-853B410DCD82}">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mbria"/>
              <a:cs typeface="Cambria"/>
            </a:rPr>
            <a:t>Emergency relief work can be taken up with intimation to the commission.</a:t>
          </a:r>
          <a:endParaRPr lang="en-US" sz="2000" b="1" dirty="0">
            <a:solidFill>
              <a:srgbClr val="000000"/>
            </a:solidFill>
            <a:latin typeface="Cambria"/>
            <a:cs typeface="Cambria"/>
          </a:endParaRPr>
        </a:p>
      </dgm:t>
    </dgm:pt>
    <dgm:pt modelId="{A505603C-C689-934E-8F73-79441369DA56}" type="parTrans" cxnId="{E3F0BD59-1B35-D041-ADF7-A3656B13F907}">
      <dgm:prSet/>
      <dgm:spPr/>
      <dgm:t>
        <a:bodyPr/>
        <a:lstStyle/>
        <a:p>
          <a:endParaRPr lang="en-US" sz="2000" b="1">
            <a:solidFill>
              <a:srgbClr val="000000"/>
            </a:solidFill>
            <a:latin typeface="Cambria"/>
            <a:cs typeface="Cambria"/>
          </a:endParaRPr>
        </a:p>
      </dgm:t>
    </dgm:pt>
    <dgm:pt modelId="{032774D4-B7CC-FC4F-A0C3-8D01F50449D9}" type="sibTrans" cxnId="{E3F0BD59-1B35-D041-ADF7-A3656B13F907}">
      <dgm:prSet/>
      <dgm:spPr/>
      <dgm:t>
        <a:bodyPr/>
        <a:lstStyle/>
        <a:p>
          <a:endParaRPr lang="en-US" sz="2000" b="1">
            <a:solidFill>
              <a:srgbClr val="000000"/>
            </a:solidFill>
            <a:latin typeface="Cambria"/>
            <a:cs typeface="Cambria"/>
          </a:endParaRPr>
        </a:p>
      </dgm:t>
    </dgm:pt>
    <dgm:pt modelId="{0BBA9227-4B23-CF4D-84F2-BE435A9603DF}">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mbria"/>
              <a:cs typeface="Cambria"/>
            </a:rPr>
            <a:t>New work related to preventive measures to mitigate effect of natural disaster can be taken up by only prior permission of commission</a:t>
          </a:r>
          <a:endParaRPr lang="en-US" sz="2000" b="1" dirty="0">
            <a:solidFill>
              <a:srgbClr val="000000"/>
            </a:solidFill>
            <a:latin typeface="Cambria"/>
            <a:cs typeface="Cambria"/>
          </a:endParaRPr>
        </a:p>
      </dgm:t>
    </dgm:pt>
    <dgm:pt modelId="{1FBA94B4-355E-6146-ABC0-70029AE981AB}" type="parTrans" cxnId="{C3653569-3A28-5246-A583-F11FCE6D33B4}">
      <dgm:prSet/>
      <dgm:spPr/>
      <dgm:t>
        <a:bodyPr/>
        <a:lstStyle/>
        <a:p>
          <a:endParaRPr lang="en-US" sz="2000" b="1">
            <a:solidFill>
              <a:srgbClr val="000000"/>
            </a:solidFill>
            <a:latin typeface="Cambria"/>
            <a:cs typeface="Cambria"/>
          </a:endParaRPr>
        </a:p>
      </dgm:t>
    </dgm:pt>
    <dgm:pt modelId="{663F0F44-B209-F143-899E-FFE9A45B3590}" type="sibTrans" cxnId="{C3653569-3A28-5246-A583-F11FCE6D33B4}">
      <dgm:prSet/>
      <dgm:spPr/>
      <dgm:t>
        <a:bodyPr/>
        <a:lstStyle/>
        <a:p>
          <a:endParaRPr lang="en-US" sz="2000" b="1">
            <a:solidFill>
              <a:srgbClr val="000000"/>
            </a:solidFill>
            <a:latin typeface="Cambria"/>
            <a:cs typeface="Cambria"/>
          </a:endParaRPr>
        </a:p>
      </dgm:t>
    </dgm:pt>
    <dgm:pt modelId="{BEA4BF45-BBF6-114D-8641-836219F9AB4A}">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mbria"/>
              <a:cs typeface="Cambria"/>
            </a:rPr>
            <a:t>Any selective assistance to a group of persons from the PM’s or CM relief fund require prior permission of the commission</a:t>
          </a:r>
          <a:endParaRPr lang="en-US" sz="2000" b="1" dirty="0">
            <a:solidFill>
              <a:srgbClr val="000000"/>
            </a:solidFill>
            <a:latin typeface="Cambria"/>
            <a:cs typeface="Cambria"/>
          </a:endParaRPr>
        </a:p>
      </dgm:t>
    </dgm:pt>
    <dgm:pt modelId="{51D9B918-C4B7-E442-B6E4-67476995C21E}" type="parTrans" cxnId="{5C70785B-AAC8-F34A-84B7-F258BFD1418E}">
      <dgm:prSet/>
      <dgm:spPr/>
      <dgm:t>
        <a:bodyPr/>
        <a:lstStyle/>
        <a:p>
          <a:endParaRPr lang="en-US" b="1">
            <a:solidFill>
              <a:srgbClr val="000000"/>
            </a:solidFill>
            <a:latin typeface="Cambria"/>
            <a:cs typeface="Cambria"/>
          </a:endParaRPr>
        </a:p>
      </dgm:t>
    </dgm:pt>
    <dgm:pt modelId="{816BEF33-5D3E-F147-8FB4-38FDF8C9093B}" type="sibTrans" cxnId="{5C70785B-AAC8-F34A-84B7-F258BFD1418E}">
      <dgm:prSet/>
      <dgm:spPr/>
      <dgm:t>
        <a:bodyPr/>
        <a:lstStyle/>
        <a:p>
          <a:endParaRPr lang="en-US" b="1">
            <a:solidFill>
              <a:srgbClr val="000000"/>
            </a:solidFill>
            <a:latin typeface="Cambria"/>
            <a:cs typeface="Cambria"/>
          </a:endParaRPr>
        </a:p>
      </dgm:t>
    </dgm:pt>
    <dgm:pt modelId="{6A7CDE65-DA82-8247-A069-9013E834B539}" type="pres">
      <dgm:prSet presAssocID="{C0FA4F4C-C62F-3748-BBAB-93A75712B584}" presName="linear" presStyleCnt="0">
        <dgm:presLayoutVars>
          <dgm:animLvl val="lvl"/>
          <dgm:resizeHandles val="exact"/>
        </dgm:presLayoutVars>
      </dgm:prSet>
      <dgm:spPr/>
      <dgm:t>
        <a:bodyPr/>
        <a:lstStyle/>
        <a:p>
          <a:endParaRPr lang="en-US"/>
        </a:p>
      </dgm:t>
    </dgm:pt>
    <dgm:pt modelId="{721B8EC2-9D6E-F44C-A02D-BFE46D619B6B}" type="pres">
      <dgm:prSet presAssocID="{9A598C4D-5A99-8C4C-92CF-DC4F3418161B}" presName="parentText" presStyleLbl="node1" presStyleIdx="0" presStyleCnt="5">
        <dgm:presLayoutVars>
          <dgm:chMax val="0"/>
          <dgm:bulletEnabled val="1"/>
        </dgm:presLayoutVars>
      </dgm:prSet>
      <dgm:spPr/>
      <dgm:t>
        <a:bodyPr/>
        <a:lstStyle/>
        <a:p>
          <a:endParaRPr lang="en-US"/>
        </a:p>
      </dgm:t>
    </dgm:pt>
    <dgm:pt modelId="{497D0DB7-AA5A-E246-905C-10165A498609}" type="pres">
      <dgm:prSet presAssocID="{5DF5E4B5-6681-3B4B-90E5-96A950572537}" presName="spacer" presStyleCnt="0"/>
      <dgm:spPr/>
      <dgm:t>
        <a:bodyPr/>
        <a:lstStyle/>
        <a:p>
          <a:endParaRPr lang="en-US"/>
        </a:p>
      </dgm:t>
    </dgm:pt>
    <dgm:pt modelId="{9152983A-E3A8-EC4B-9372-E0379F8CBB73}" type="pres">
      <dgm:prSet presAssocID="{2558BDF2-A49F-6A48-9004-279BCDD9796D}" presName="parentText" presStyleLbl="node1" presStyleIdx="1" presStyleCnt="5">
        <dgm:presLayoutVars>
          <dgm:chMax val="0"/>
          <dgm:bulletEnabled val="1"/>
        </dgm:presLayoutVars>
      </dgm:prSet>
      <dgm:spPr/>
      <dgm:t>
        <a:bodyPr/>
        <a:lstStyle/>
        <a:p>
          <a:endParaRPr lang="en-US"/>
        </a:p>
      </dgm:t>
    </dgm:pt>
    <dgm:pt modelId="{6E859B10-0EA1-FA46-9AE0-50CAF0EF5D32}" type="pres">
      <dgm:prSet presAssocID="{C2702960-DA5B-9644-B1E2-EAF8F015565B}" presName="spacer" presStyleCnt="0"/>
      <dgm:spPr/>
      <dgm:t>
        <a:bodyPr/>
        <a:lstStyle/>
        <a:p>
          <a:endParaRPr lang="en-US"/>
        </a:p>
      </dgm:t>
    </dgm:pt>
    <dgm:pt modelId="{0FCBD16E-54D2-904F-B8FA-7843732EFB55}" type="pres">
      <dgm:prSet presAssocID="{4D5450A5-D47D-CA40-BE04-853B410DCD82}" presName="parentText" presStyleLbl="node1" presStyleIdx="2" presStyleCnt="5">
        <dgm:presLayoutVars>
          <dgm:chMax val="0"/>
          <dgm:bulletEnabled val="1"/>
        </dgm:presLayoutVars>
      </dgm:prSet>
      <dgm:spPr/>
      <dgm:t>
        <a:bodyPr/>
        <a:lstStyle/>
        <a:p>
          <a:endParaRPr lang="en-US"/>
        </a:p>
      </dgm:t>
    </dgm:pt>
    <dgm:pt modelId="{2E762FB5-D7F4-D047-B65C-3A13BB6908CF}" type="pres">
      <dgm:prSet presAssocID="{032774D4-B7CC-FC4F-A0C3-8D01F50449D9}" presName="spacer" presStyleCnt="0"/>
      <dgm:spPr/>
      <dgm:t>
        <a:bodyPr/>
        <a:lstStyle/>
        <a:p>
          <a:endParaRPr lang="en-US"/>
        </a:p>
      </dgm:t>
    </dgm:pt>
    <dgm:pt modelId="{DE81ECBA-2A92-264D-B375-373DD5F630C1}" type="pres">
      <dgm:prSet presAssocID="{0BBA9227-4B23-CF4D-84F2-BE435A9603DF}" presName="parentText" presStyleLbl="node1" presStyleIdx="3" presStyleCnt="5">
        <dgm:presLayoutVars>
          <dgm:chMax val="0"/>
          <dgm:bulletEnabled val="1"/>
        </dgm:presLayoutVars>
      </dgm:prSet>
      <dgm:spPr/>
      <dgm:t>
        <a:bodyPr/>
        <a:lstStyle/>
        <a:p>
          <a:endParaRPr lang="en-US"/>
        </a:p>
      </dgm:t>
    </dgm:pt>
    <dgm:pt modelId="{732A8FD9-A3DD-F848-B855-7D225FF1854B}" type="pres">
      <dgm:prSet presAssocID="{663F0F44-B209-F143-899E-FFE9A45B3590}" presName="spacer" presStyleCnt="0"/>
      <dgm:spPr/>
      <dgm:t>
        <a:bodyPr/>
        <a:lstStyle/>
        <a:p>
          <a:endParaRPr lang="en-US"/>
        </a:p>
      </dgm:t>
    </dgm:pt>
    <dgm:pt modelId="{355CDC46-3374-8D46-BA95-F661C119FF7C}" type="pres">
      <dgm:prSet presAssocID="{BEA4BF45-BBF6-114D-8641-836219F9AB4A}" presName="parentText" presStyleLbl="node1" presStyleIdx="4" presStyleCnt="5">
        <dgm:presLayoutVars>
          <dgm:chMax val="0"/>
          <dgm:bulletEnabled val="1"/>
        </dgm:presLayoutVars>
      </dgm:prSet>
      <dgm:spPr/>
      <dgm:t>
        <a:bodyPr/>
        <a:lstStyle/>
        <a:p>
          <a:endParaRPr lang="en-US"/>
        </a:p>
      </dgm:t>
    </dgm:pt>
  </dgm:ptLst>
  <dgm:cxnLst>
    <dgm:cxn modelId="{E3F0BD59-1B35-D041-ADF7-A3656B13F907}" srcId="{C0FA4F4C-C62F-3748-BBAB-93A75712B584}" destId="{4D5450A5-D47D-CA40-BE04-853B410DCD82}" srcOrd="2" destOrd="0" parTransId="{A505603C-C689-934E-8F73-79441369DA56}" sibTransId="{032774D4-B7CC-FC4F-A0C3-8D01F50449D9}"/>
    <dgm:cxn modelId="{5C70785B-AAC8-F34A-84B7-F258BFD1418E}" srcId="{C0FA4F4C-C62F-3748-BBAB-93A75712B584}" destId="{BEA4BF45-BBF6-114D-8641-836219F9AB4A}" srcOrd="4" destOrd="0" parTransId="{51D9B918-C4B7-E442-B6E4-67476995C21E}" sibTransId="{816BEF33-5D3E-F147-8FB4-38FDF8C9093B}"/>
    <dgm:cxn modelId="{26E38A12-8C49-7B42-B8C2-BC306618BCE0}" type="presOf" srcId="{0BBA9227-4B23-CF4D-84F2-BE435A9603DF}" destId="{DE81ECBA-2A92-264D-B375-373DD5F630C1}" srcOrd="0" destOrd="0" presId="urn:microsoft.com/office/officeart/2005/8/layout/vList2"/>
    <dgm:cxn modelId="{C3653569-3A28-5246-A583-F11FCE6D33B4}" srcId="{C0FA4F4C-C62F-3748-BBAB-93A75712B584}" destId="{0BBA9227-4B23-CF4D-84F2-BE435A9603DF}" srcOrd="3" destOrd="0" parTransId="{1FBA94B4-355E-6146-ABC0-70029AE981AB}" sibTransId="{663F0F44-B209-F143-899E-FFE9A45B3590}"/>
    <dgm:cxn modelId="{18315596-AC3F-7244-A085-ADA682261D58}" type="presOf" srcId="{9A598C4D-5A99-8C4C-92CF-DC4F3418161B}" destId="{721B8EC2-9D6E-F44C-A02D-BFE46D619B6B}" srcOrd="0" destOrd="0" presId="urn:microsoft.com/office/officeart/2005/8/layout/vList2"/>
    <dgm:cxn modelId="{D9B96B87-F5BF-D241-830B-707719606FF9}" type="presOf" srcId="{4D5450A5-D47D-CA40-BE04-853B410DCD82}" destId="{0FCBD16E-54D2-904F-B8FA-7843732EFB55}" srcOrd="0" destOrd="0" presId="urn:microsoft.com/office/officeart/2005/8/layout/vList2"/>
    <dgm:cxn modelId="{B573DBEE-E27C-8F4F-BFB8-B8F32C127A82}" srcId="{C0FA4F4C-C62F-3748-BBAB-93A75712B584}" destId="{9A598C4D-5A99-8C4C-92CF-DC4F3418161B}" srcOrd="0" destOrd="0" parTransId="{8C4B6CEE-7731-2343-AE55-4B21AC389917}" sibTransId="{5DF5E4B5-6681-3B4B-90E5-96A950572537}"/>
    <dgm:cxn modelId="{A23E6E94-928D-6143-A3F1-CC7696A43A7A}" type="presOf" srcId="{C0FA4F4C-C62F-3748-BBAB-93A75712B584}" destId="{6A7CDE65-DA82-8247-A069-9013E834B539}" srcOrd="0" destOrd="0" presId="urn:microsoft.com/office/officeart/2005/8/layout/vList2"/>
    <dgm:cxn modelId="{F984D8F1-20DF-6F4E-B472-EBFB2EFBF1A5}" srcId="{C0FA4F4C-C62F-3748-BBAB-93A75712B584}" destId="{2558BDF2-A49F-6A48-9004-279BCDD9796D}" srcOrd="1" destOrd="0" parTransId="{7C0FC684-C9EA-AA4B-83FE-92DE8290B7D5}" sibTransId="{C2702960-DA5B-9644-B1E2-EAF8F015565B}"/>
    <dgm:cxn modelId="{9620FBF9-6867-3747-B385-5F359422AF10}" type="presOf" srcId="{2558BDF2-A49F-6A48-9004-279BCDD9796D}" destId="{9152983A-E3A8-EC4B-9372-E0379F8CBB73}" srcOrd="0" destOrd="0" presId="urn:microsoft.com/office/officeart/2005/8/layout/vList2"/>
    <dgm:cxn modelId="{05F13D92-137E-4147-838E-57686553FA98}" type="presOf" srcId="{BEA4BF45-BBF6-114D-8641-836219F9AB4A}" destId="{355CDC46-3374-8D46-BA95-F661C119FF7C}" srcOrd="0" destOrd="0" presId="urn:microsoft.com/office/officeart/2005/8/layout/vList2"/>
    <dgm:cxn modelId="{401BFFEE-F4CD-624E-9717-DC933C83A3D4}" type="presParOf" srcId="{6A7CDE65-DA82-8247-A069-9013E834B539}" destId="{721B8EC2-9D6E-F44C-A02D-BFE46D619B6B}" srcOrd="0" destOrd="0" presId="urn:microsoft.com/office/officeart/2005/8/layout/vList2"/>
    <dgm:cxn modelId="{4C943D7B-DBA7-474D-B3DE-A325ADC05FCF}" type="presParOf" srcId="{6A7CDE65-DA82-8247-A069-9013E834B539}" destId="{497D0DB7-AA5A-E246-905C-10165A498609}" srcOrd="1" destOrd="0" presId="urn:microsoft.com/office/officeart/2005/8/layout/vList2"/>
    <dgm:cxn modelId="{200E3115-E9B8-A042-93BC-29B36A36F5F7}" type="presParOf" srcId="{6A7CDE65-DA82-8247-A069-9013E834B539}" destId="{9152983A-E3A8-EC4B-9372-E0379F8CBB73}" srcOrd="2" destOrd="0" presId="urn:microsoft.com/office/officeart/2005/8/layout/vList2"/>
    <dgm:cxn modelId="{FDED65AA-2B41-8E48-8741-94EDEA8E6922}" type="presParOf" srcId="{6A7CDE65-DA82-8247-A069-9013E834B539}" destId="{6E859B10-0EA1-FA46-9AE0-50CAF0EF5D32}" srcOrd="3" destOrd="0" presId="urn:microsoft.com/office/officeart/2005/8/layout/vList2"/>
    <dgm:cxn modelId="{21BBA177-FF54-F745-BA21-32ADD9C7A51B}" type="presParOf" srcId="{6A7CDE65-DA82-8247-A069-9013E834B539}" destId="{0FCBD16E-54D2-904F-B8FA-7843732EFB55}" srcOrd="4" destOrd="0" presId="urn:microsoft.com/office/officeart/2005/8/layout/vList2"/>
    <dgm:cxn modelId="{A49A1333-4382-AD45-9074-47C6D2C1AF42}" type="presParOf" srcId="{6A7CDE65-DA82-8247-A069-9013E834B539}" destId="{2E762FB5-D7F4-D047-B65C-3A13BB6908CF}" srcOrd="5" destOrd="0" presId="urn:microsoft.com/office/officeart/2005/8/layout/vList2"/>
    <dgm:cxn modelId="{5D3F7B32-6742-2A4A-BEE2-A71154385F88}" type="presParOf" srcId="{6A7CDE65-DA82-8247-A069-9013E834B539}" destId="{DE81ECBA-2A92-264D-B375-373DD5F630C1}" srcOrd="6" destOrd="0" presId="urn:microsoft.com/office/officeart/2005/8/layout/vList2"/>
    <dgm:cxn modelId="{0FF69FAF-FD85-BF43-BDF6-59A49BB7B483}" type="presParOf" srcId="{6A7CDE65-DA82-8247-A069-9013E834B539}" destId="{732A8FD9-A3DD-F848-B855-7D225FF1854B}" srcOrd="7" destOrd="0" presId="urn:microsoft.com/office/officeart/2005/8/layout/vList2"/>
    <dgm:cxn modelId="{53A15381-4E41-6043-923B-99F8CFFE7857}" type="presParOf" srcId="{6A7CDE65-DA82-8247-A069-9013E834B539}" destId="{355CDC46-3374-8D46-BA95-F661C119FF7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1BD6460B-27AF-6E44-93D7-7D3AFD9299FA}" type="doc">
      <dgm:prSet loTypeId="urn:microsoft.com/office/officeart/2005/8/layout/vList5" loCatId="" qsTypeId="urn:microsoft.com/office/officeart/2005/8/quickstyle/simple2" qsCatId="simple" csTypeId="urn:microsoft.com/office/officeart/2005/8/colors/accent3_2" csCatId="accent3" phldr="1"/>
      <dgm:spPr/>
      <dgm:t>
        <a:bodyPr/>
        <a:lstStyle/>
        <a:p>
          <a:endParaRPr lang="en-US"/>
        </a:p>
      </dgm:t>
    </dgm:pt>
    <dgm:pt modelId="{F2ED77AE-B611-EB48-92B7-45994C18F1CB}">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solidFill>
                <a:srgbClr val="000000"/>
              </a:solidFill>
              <a:latin typeface="Cambria"/>
              <a:cs typeface="Cambria"/>
            </a:rPr>
            <a:t>New work from discretionary fund</a:t>
          </a:r>
          <a:endParaRPr lang="en-US" sz="2000" dirty="0">
            <a:solidFill>
              <a:srgbClr val="000000"/>
            </a:solidFill>
            <a:latin typeface="Cambria"/>
            <a:cs typeface="Cambria"/>
          </a:endParaRPr>
        </a:p>
      </dgm:t>
    </dgm:pt>
    <dgm:pt modelId="{D4F112C8-C97E-FC4E-A2CD-79F00B547B61}" type="parTrans" cxnId="{EAEAEE7C-1902-504A-893B-2BB4651CC91B}">
      <dgm:prSet/>
      <dgm:spPr/>
      <dgm:t>
        <a:bodyPr/>
        <a:lstStyle/>
        <a:p>
          <a:endParaRPr lang="en-US" sz="2000">
            <a:solidFill>
              <a:srgbClr val="000000"/>
            </a:solidFill>
            <a:latin typeface="Cambria"/>
            <a:cs typeface="Cambria"/>
          </a:endParaRPr>
        </a:p>
      </dgm:t>
    </dgm:pt>
    <dgm:pt modelId="{5A535355-7921-5542-B134-B50029C462B6}" type="sibTrans" cxnId="{EAEAEE7C-1902-504A-893B-2BB4651CC91B}">
      <dgm:prSet/>
      <dgm:spPr/>
      <dgm:t>
        <a:bodyPr/>
        <a:lstStyle/>
        <a:p>
          <a:endParaRPr lang="en-US" sz="2000">
            <a:solidFill>
              <a:srgbClr val="000000"/>
            </a:solidFill>
            <a:latin typeface="Cambria"/>
            <a:cs typeface="Cambria"/>
          </a:endParaRPr>
        </a:p>
      </dgm:t>
    </dgm:pt>
    <dgm:pt modelId="{6D7E14F5-5962-274B-88C3-B01FB2A26D66}">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solidFill>
                <a:srgbClr val="000000"/>
              </a:solidFill>
              <a:latin typeface="Cambria"/>
              <a:cs typeface="Cambria"/>
            </a:rPr>
            <a:t>Proposal for revival of PSUs</a:t>
          </a:r>
          <a:endParaRPr lang="en-US" sz="2000" dirty="0">
            <a:solidFill>
              <a:srgbClr val="000000"/>
            </a:solidFill>
            <a:latin typeface="Cambria"/>
            <a:cs typeface="Cambria"/>
          </a:endParaRPr>
        </a:p>
      </dgm:t>
    </dgm:pt>
    <dgm:pt modelId="{17D03798-D7C3-E949-97E7-780657DEBA67}" type="parTrans" cxnId="{4051E8B4-34CC-E642-8932-2ADF4965E77B}">
      <dgm:prSet/>
      <dgm:spPr/>
      <dgm:t>
        <a:bodyPr/>
        <a:lstStyle/>
        <a:p>
          <a:endParaRPr lang="en-US" sz="2000">
            <a:solidFill>
              <a:srgbClr val="000000"/>
            </a:solidFill>
            <a:latin typeface="Cambria"/>
            <a:cs typeface="Cambria"/>
          </a:endParaRPr>
        </a:p>
      </dgm:t>
    </dgm:pt>
    <dgm:pt modelId="{4E6D28E6-5F47-6245-A8AC-21FD051B2F36}" type="sibTrans" cxnId="{4051E8B4-34CC-E642-8932-2ADF4965E77B}">
      <dgm:prSet/>
      <dgm:spPr/>
      <dgm:t>
        <a:bodyPr/>
        <a:lstStyle/>
        <a:p>
          <a:endParaRPr lang="en-US" sz="2000">
            <a:solidFill>
              <a:srgbClr val="000000"/>
            </a:solidFill>
            <a:latin typeface="Cambria"/>
            <a:cs typeface="Cambria"/>
          </a:endParaRPr>
        </a:p>
      </dgm:t>
    </dgm:pt>
    <dgm:pt modelId="{C2B9B48D-3385-B745-BA54-9396F98F5CD8}">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solidFill>
                <a:srgbClr val="000000"/>
              </a:solidFill>
              <a:latin typeface="Cambria"/>
              <a:cs typeface="Cambria"/>
            </a:rPr>
            <a:t>Extension in area of work of any existing project/scheme/</a:t>
          </a:r>
          <a:r>
            <a:rPr lang="en-US" sz="2000" dirty="0" err="1" smtClean="0">
              <a:solidFill>
                <a:srgbClr val="000000"/>
              </a:solidFill>
              <a:latin typeface="Cambria"/>
              <a:cs typeface="Cambria"/>
            </a:rPr>
            <a:t>programme</a:t>
          </a:r>
          <a:endParaRPr lang="en-US" sz="2000" dirty="0">
            <a:solidFill>
              <a:srgbClr val="000000"/>
            </a:solidFill>
            <a:latin typeface="Cambria"/>
            <a:cs typeface="Cambria"/>
          </a:endParaRPr>
        </a:p>
      </dgm:t>
    </dgm:pt>
    <dgm:pt modelId="{2F6207CF-6E9E-6E48-ACEC-F43534B40DEF}" type="parTrans" cxnId="{B8E2963C-AEF7-EF42-9C21-90DEF67F6DEA}">
      <dgm:prSet/>
      <dgm:spPr/>
      <dgm:t>
        <a:bodyPr/>
        <a:lstStyle/>
        <a:p>
          <a:endParaRPr lang="en-US" sz="2000">
            <a:solidFill>
              <a:srgbClr val="000000"/>
            </a:solidFill>
            <a:latin typeface="Cambria"/>
            <a:cs typeface="Cambria"/>
          </a:endParaRPr>
        </a:p>
      </dgm:t>
    </dgm:pt>
    <dgm:pt modelId="{07F5121C-0755-9948-9239-883713E8072D}" type="sibTrans" cxnId="{B8E2963C-AEF7-EF42-9C21-90DEF67F6DEA}">
      <dgm:prSet/>
      <dgm:spPr/>
      <dgm:t>
        <a:bodyPr/>
        <a:lstStyle/>
        <a:p>
          <a:endParaRPr lang="en-US" sz="2000">
            <a:solidFill>
              <a:srgbClr val="000000"/>
            </a:solidFill>
            <a:latin typeface="Cambria"/>
            <a:cs typeface="Cambria"/>
          </a:endParaRPr>
        </a:p>
      </dgm:t>
    </dgm:pt>
    <dgm:pt modelId="{E623ADD4-DE5A-DD40-9B5B-2AE4D0654893}">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solidFill>
                <a:srgbClr val="000000"/>
              </a:solidFill>
              <a:latin typeface="Cambria"/>
              <a:cs typeface="Cambria"/>
            </a:rPr>
            <a:t>Signing of </a:t>
          </a:r>
          <a:r>
            <a:rPr lang="en-US" sz="2000" dirty="0" err="1" smtClean="0">
              <a:solidFill>
                <a:srgbClr val="000000"/>
              </a:solidFill>
              <a:latin typeface="Cambria"/>
              <a:cs typeface="Cambria"/>
            </a:rPr>
            <a:t>MoU</a:t>
          </a:r>
          <a:endParaRPr lang="en-US" sz="2000" dirty="0">
            <a:solidFill>
              <a:srgbClr val="000000"/>
            </a:solidFill>
            <a:latin typeface="Cambria"/>
            <a:cs typeface="Cambria"/>
          </a:endParaRPr>
        </a:p>
      </dgm:t>
    </dgm:pt>
    <dgm:pt modelId="{CD171008-397C-CD43-B685-9D83E44E4F99}" type="parTrans" cxnId="{A1FCAE01-495F-0F4F-BE70-6CE2EF0E1C7D}">
      <dgm:prSet/>
      <dgm:spPr/>
      <dgm:t>
        <a:bodyPr/>
        <a:lstStyle/>
        <a:p>
          <a:endParaRPr lang="en-US" sz="2000">
            <a:solidFill>
              <a:srgbClr val="000000"/>
            </a:solidFill>
            <a:latin typeface="Cambria"/>
            <a:cs typeface="Cambria"/>
          </a:endParaRPr>
        </a:p>
      </dgm:t>
    </dgm:pt>
    <dgm:pt modelId="{F72E21D5-3C7B-2C48-BEF2-2FD68B7E67F5}" type="sibTrans" cxnId="{A1FCAE01-495F-0F4F-BE70-6CE2EF0E1C7D}">
      <dgm:prSet/>
      <dgm:spPr/>
      <dgm:t>
        <a:bodyPr/>
        <a:lstStyle/>
        <a:p>
          <a:endParaRPr lang="en-US" sz="2000">
            <a:solidFill>
              <a:srgbClr val="000000"/>
            </a:solidFill>
            <a:latin typeface="Cambria"/>
            <a:cs typeface="Cambria"/>
          </a:endParaRPr>
        </a:p>
      </dgm:t>
    </dgm:pt>
    <dgm:pt modelId="{3DF09EAD-2FA3-4882-948D-14EC317907E3}">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latin typeface="Cambria"/>
              <a:cs typeface="Cambria"/>
            </a:rPr>
            <a:t>Land allocation to individual or organization</a:t>
          </a:r>
          <a:endParaRPr lang="en-US" dirty="0">
            <a:solidFill>
              <a:srgbClr val="000000"/>
            </a:solidFill>
            <a:latin typeface="Cambria"/>
            <a:cs typeface="Cambria"/>
          </a:endParaRPr>
        </a:p>
      </dgm:t>
    </dgm:pt>
    <dgm:pt modelId="{F3F6403F-658C-4E1A-9B51-A0452D1E2B9C}" type="parTrans" cxnId="{1297F5D1-5A02-406F-BFD0-9B9D66750AA4}">
      <dgm:prSet/>
      <dgm:spPr/>
      <dgm:t>
        <a:bodyPr/>
        <a:lstStyle/>
        <a:p>
          <a:endParaRPr lang="en-IN"/>
        </a:p>
      </dgm:t>
    </dgm:pt>
    <dgm:pt modelId="{8A674608-41FC-4A00-ABB5-11B6461EB339}" type="sibTrans" cxnId="{1297F5D1-5A02-406F-BFD0-9B9D66750AA4}">
      <dgm:prSet/>
      <dgm:spPr/>
      <dgm:t>
        <a:bodyPr/>
        <a:lstStyle/>
        <a:p>
          <a:endParaRPr lang="en-IN"/>
        </a:p>
      </dgm:t>
    </dgm:pt>
    <dgm:pt modelId="{D4E530AD-5DB4-9749-9AF3-B6D4A795199E}" type="pres">
      <dgm:prSet presAssocID="{1BD6460B-27AF-6E44-93D7-7D3AFD9299FA}" presName="Name0" presStyleCnt="0">
        <dgm:presLayoutVars>
          <dgm:dir/>
          <dgm:animLvl val="lvl"/>
          <dgm:resizeHandles val="exact"/>
        </dgm:presLayoutVars>
      </dgm:prSet>
      <dgm:spPr/>
      <dgm:t>
        <a:bodyPr/>
        <a:lstStyle/>
        <a:p>
          <a:endParaRPr lang="en-US"/>
        </a:p>
      </dgm:t>
    </dgm:pt>
    <dgm:pt modelId="{CA1C2D01-2743-6D49-87AE-7CE9CCD42D89}" type="pres">
      <dgm:prSet presAssocID="{F2ED77AE-B611-EB48-92B7-45994C18F1CB}" presName="linNode" presStyleCnt="0"/>
      <dgm:spPr/>
      <dgm:t>
        <a:bodyPr/>
        <a:lstStyle/>
        <a:p>
          <a:endParaRPr lang="en-US"/>
        </a:p>
      </dgm:t>
    </dgm:pt>
    <dgm:pt modelId="{64CCD319-C2CF-6C47-A8A4-2AA4F114547B}" type="pres">
      <dgm:prSet presAssocID="{F2ED77AE-B611-EB48-92B7-45994C18F1CB}" presName="parentText" presStyleLbl="node1" presStyleIdx="0" presStyleCnt="5" custScaleX="195425" custLinFactNeighborX="30840" custLinFactNeighborY="63">
        <dgm:presLayoutVars>
          <dgm:chMax val="1"/>
          <dgm:bulletEnabled val="1"/>
        </dgm:presLayoutVars>
      </dgm:prSet>
      <dgm:spPr/>
      <dgm:t>
        <a:bodyPr/>
        <a:lstStyle/>
        <a:p>
          <a:endParaRPr lang="en-US"/>
        </a:p>
      </dgm:t>
    </dgm:pt>
    <dgm:pt modelId="{5454E952-75C2-1746-B066-3A3C3F3A6A3A}" type="pres">
      <dgm:prSet presAssocID="{5A535355-7921-5542-B134-B50029C462B6}" presName="sp" presStyleCnt="0"/>
      <dgm:spPr/>
      <dgm:t>
        <a:bodyPr/>
        <a:lstStyle/>
        <a:p>
          <a:endParaRPr lang="en-US"/>
        </a:p>
      </dgm:t>
    </dgm:pt>
    <dgm:pt modelId="{BE43EF6E-8343-4045-8D73-7D727280E9C0}" type="pres">
      <dgm:prSet presAssocID="{6D7E14F5-5962-274B-88C3-B01FB2A26D66}" presName="linNode" presStyleCnt="0"/>
      <dgm:spPr/>
      <dgm:t>
        <a:bodyPr/>
        <a:lstStyle/>
        <a:p>
          <a:endParaRPr lang="en-US"/>
        </a:p>
      </dgm:t>
    </dgm:pt>
    <dgm:pt modelId="{C4C1EC59-9F90-3549-A982-FC51D08B1B0A}" type="pres">
      <dgm:prSet presAssocID="{6D7E14F5-5962-274B-88C3-B01FB2A26D66}" presName="parentText" presStyleLbl="node1" presStyleIdx="1" presStyleCnt="5" custScaleX="195425" custLinFactNeighborX="30840" custLinFactNeighborY="63">
        <dgm:presLayoutVars>
          <dgm:chMax val="1"/>
          <dgm:bulletEnabled val="1"/>
        </dgm:presLayoutVars>
      </dgm:prSet>
      <dgm:spPr/>
      <dgm:t>
        <a:bodyPr/>
        <a:lstStyle/>
        <a:p>
          <a:endParaRPr lang="en-US"/>
        </a:p>
      </dgm:t>
    </dgm:pt>
    <dgm:pt modelId="{2CB727BF-5F7C-7E48-A0DC-49B818D3EAFD}" type="pres">
      <dgm:prSet presAssocID="{4E6D28E6-5F47-6245-A8AC-21FD051B2F36}" presName="sp" presStyleCnt="0"/>
      <dgm:spPr/>
      <dgm:t>
        <a:bodyPr/>
        <a:lstStyle/>
        <a:p>
          <a:endParaRPr lang="en-US"/>
        </a:p>
      </dgm:t>
    </dgm:pt>
    <dgm:pt modelId="{13C28F5F-E72E-004F-B814-22F4C7EA29F6}" type="pres">
      <dgm:prSet presAssocID="{C2B9B48D-3385-B745-BA54-9396F98F5CD8}" presName="linNode" presStyleCnt="0"/>
      <dgm:spPr/>
      <dgm:t>
        <a:bodyPr/>
        <a:lstStyle/>
        <a:p>
          <a:endParaRPr lang="en-US"/>
        </a:p>
      </dgm:t>
    </dgm:pt>
    <dgm:pt modelId="{658C5644-10A9-D74B-96C3-8A0BBCDD62EC}" type="pres">
      <dgm:prSet presAssocID="{C2B9B48D-3385-B745-BA54-9396F98F5CD8}" presName="parentText" presStyleLbl="node1" presStyleIdx="2" presStyleCnt="5" custScaleX="195425" custLinFactNeighborX="30840" custLinFactNeighborY="63">
        <dgm:presLayoutVars>
          <dgm:chMax val="1"/>
          <dgm:bulletEnabled val="1"/>
        </dgm:presLayoutVars>
      </dgm:prSet>
      <dgm:spPr/>
      <dgm:t>
        <a:bodyPr/>
        <a:lstStyle/>
        <a:p>
          <a:endParaRPr lang="en-US"/>
        </a:p>
      </dgm:t>
    </dgm:pt>
    <dgm:pt modelId="{1214B10A-32A5-0A4B-81C1-5C78C116FB19}" type="pres">
      <dgm:prSet presAssocID="{07F5121C-0755-9948-9239-883713E8072D}" presName="sp" presStyleCnt="0"/>
      <dgm:spPr/>
      <dgm:t>
        <a:bodyPr/>
        <a:lstStyle/>
        <a:p>
          <a:endParaRPr lang="en-US"/>
        </a:p>
      </dgm:t>
    </dgm:pt>
    <dgm:pt modelId="{6917452B-C439-4B3F-B0A2-3757E2285CBC}" type="pres">
      <dgm:prSet presAssocID="{3DF09EAD-2FA3-4882-948D-14EC317907E3}" presName="linNode" presStyleCnt="0"/>
      <dgm:spPr/>
    </dgm:pt>
    <dgm:pt modelId="{97381787-FD34-4132-9654-BC60E3EA6982}" type="pres">
      <dgm:prSet presAssocID="{3DF09EAD-2FA3-4882-948D-14EC317907E3}" presName="parentText" presStyleLbl="node1" presStyleIdx="3" presStyleCnt="5" custScaleX="195425" custLinFactNeighborX="30840" custLinFactNeighborY="63">
        <dgm:presLayoutVars>
          <dgm:chMax val="1"/>
          <dgm:bulletEnabled val="1"/>
        </dgm:presLayoutVars>
      </dgm:prSet>
      <dgm:spPr/>
      <dgm:t>
        <a:bodyPr/>
        <a:lstStyle/>
        <a:p>
          <a:endParaRPr lang="en-IN"/>
        </a:p>
      </dgm:t>
    </dgm:pt>
    <dgm:pt modelId="{E63647D0-26E1-479B-9A6E-47010085008E}" type="pres">
      <dgm:prSet presAssocID="{8A674608-41FC-4A00-ABB5-11B6461EB339}" presName="sp" presStyleCnt="0"/>
      <dgm:spPr/>
    </dgm:pt>
    <dgm:pt modelId="{F39A7559-B435-4B4F-8094-AA97A95C1B9E}" type="pres">
      <dgm:prSet presAssocID="{E623ADD4-DE5A-DD40-9B5B-2AE4D0654893}" presName="linNode" presStyleCnt="0"/>
      <dgm:spPr/>
      <dgm:t>
        <a:bodyPr/>
        <a:lstStyle/>
        <a:p>
          <a:endParaRPr lang="en-US"/>
        </a:p>
      </dgm:t>
    </dgm:pt>
    <dgm:pt modelId="{A089EAC0-CDB8-7040-9036-732169167E04}" type="pres">
      <dgm:prSet presAssocID="{E623ADD4-DE5A-DD40-9B5B-2AE4D0654893}" presName="parentText" presStyleLbl="node1" presStyleIdx="4" presStyleCnt="5" custScaleX="195425" custLinFactNeighborX="30840" custLinFactNeighborY="63">
        <dgm:presLayoutVars>
          <dgm:chMax val="1"/>
          <dgm:bulletEnabled val="1"/>
        </dgm:presLayoutVars>
      </dgm:prSet>
      <dgm:spPr/>
      <dgm:t>
        <a:bodyPr/>
        <a:lstStyle/>
        <a:p>
          <a:endParaRPr lang="en-US"/>
        </a:p>
      </dgm:t>
    </dgm:pt>
  </dgm:ptLst>
  <dgm:cxnLst>
    <dgm:cxn modelId="{04E19FAA-3579-0541-B16C-74B92D216336}" type="presOf" srcId="{E623ADD4-DE5A-DD40-9B5B-2AE4D0654893}" destId="{A089EAC0-CDB8-7040-9036-732169167E04}" srcOrd="0" destOrd="0" presId="urn:microsoft.com/office/officeart/2005/8/layout/vList5"/>
    <dgm:cxn modelId="{A1FCAE01-495F-0F4F-BE70-6CE2EF0E1C7D}" srcId="{1BD6460B-27AF-6E44-93D7-7D3AFD9299FA}" destId="{E623ADD4-DE5A-DD40-9B5B-2AE4D0654893}" srcOrd="4" destOrd="0" parTransId="{CD171008-397C-CD43-B685-9D83E44E4F99}" sibTransId="{F72E21D5-3C7B-2C48-BEF2-2FD68B7E67F5}"/>
    <dgm:cxn modelId="{B8E2963C-AEF7-EF42-9C21-90DEF67F6DEA}" srcId="{1BD6460B-27AF-6E44-93D7-7D3AFD9299FA}" destId="{C2B9B48D-3385-B745-BA54-9396F98F5CD8}" srcOrd="2" destOrd="0" parTransId="{2F6207CF-6E9E-6E48-ACEC-F43534B40DEF}" sibTransId="{07F5121C-0755-9948-9239-883713E8072D}"/>
    <dgm:cxn modelId="{2450ABA9-1580-1645-836F-05BAD51730E6}" type="presOf" srcId="{C2B9B48D-3385-B745-BA54-9396F98F5CD8}" destId="{658C5644-10A9-D74B-96C3-8A0BBCDD62EC}" srcOrd="0" destOrd="0" presId="urn:microsoft.com/office/officeart/2005/8/layout/vList5"/>
    <dgm:cxn modelId="{44E6D01D-16DA-DD4D-AFCD-3CE1E101FFA6}" type="presOf" srcId="{6D7E14F5-5962-274B-88C3-B01FB2A26D66}" destId="{C4C1EC59-9F90-3549-A982-FC51D08B1B0A}" srcOrd="0" destOrd="0" presId="urn:microsoft.com/office/officeart/2005/8/layout/vList5"/>
    <dgm:cxn modelId="{4051E8B4-34CC-E642-8932-2ADF4965E77B}" srcId="{1BD6460B-27AF-6E44-93D7-7D3AFD9299FA}" destId="{6D7E14F5-5962-274B-88C3-B01FB2A26D66}" srcOrd="1" destOrd="0" parTransId="{17D03798-D7C3-E949-97E7-780657DEBA67}" sibTransId="{4E6D28E6-5F47-6245-A8AC-21FD051B2F36}"/>
    <dgm:cxn modelId="{1297F5D1-5A02-406F-BFD0-9B9D66750AA4}" srcId="{1BD6460B-27AF-6E44-93D7-7D3AFD9299FA}" destId="{3DF09EAD-2FA3-4882-948D-14EC317907E3}" srcOrd="3" destOrd="0" parTransId="{F3F6403F-658C-4E1A-9B51-A0452D1E2B9C}" sibTransId="{8A674608-41FC-4A00-ABB5-11B6461EB339}"/>
    <dgm:cxn modelId="{23ABC189-089B-4FC1-9EE5-B3FD66F2E70D}" type="presOf" srcId="{3DF09EAD-2FA3-4882-948D-14EC317907E3}" destId="{97381787-FD34-4132-9654-BC60E3EA6982}" srcOrd="0" destOrd="0" presId="urn:microsoft.com/office/officeart/2005/8/layout/vList5"/>
    <dgm:cxn modelId="{AE3632D5-9954-8940-B226-A2947B2D17B4}" type="presOf" srcId="{1BD6460B-27AF-6E44-93D7-7D3AFD9299FA}" destId="{D4E530AD-5DB4-9749-9AF3-B6D4A795199E}" srcOrd="0" destOrd="0" presId="urn:microsoft.com/office/officeart/2005/8/layout/vList5"/>
    <dgm:cxn modelId="{EAEAEE7C-1902-504A-893B-2BB4651CC91B}" srcId="{1BD6460B-27AF-6E44-93D7-7D3AFD9299FA}" destId="{F2ED77AE-B611-EB48-92B7-45994C18F1CB}" srcOrd="0" destOrd="0" parTransId="{D4F112C8-C97E-FC4E-A2CD-79F00B547B61}" sibTransId="{5A535355-7921-5542-B134-B50029C462B6}"/>
    <dgm:cxn modelId="{BFE141AD-3A9F-494A-98B4-92F06290DEC6}" type="presOf" srcId="{F2ED77AE-B611-EB48-92B7-45994C18F1CB}" destId="{64CCD319-C2CF-6C47-A8A4-2AA4F114547B}" srcOrd="0" destOrd="0" presId="urn:microsoft.com/office/officeart/2005/8/layout/vList5"/>
    <dgm:cxn modelId="{A7D686AE-616B-A342-9F06-29DA6F46DDC9}" type="presParOf" srcId="{D4E530AD-5DB4-9749-9AF3-B6D4A795199E}" destId="{CA1C2D01-2743-6D49-87AE-7CE9CCD42D89}" srcOrd="0" destOrd="0" presId="urn:microsoft.com/office/officeart/2005/8/layout/vList5"/>
    <dgm:cxn modelId="{AAB2E6A2-3646-C44F-AFBD-71FD696B84A5}" type="presParOf" srcId="{CA1C2D01-2743-6D49-87AE-7CE9CCD42D89}" destId="{64CCD319-C2CF-6C47-A8A4-2AA4F114547B}" srcOrd="0" destOrd="0" presId="urn:microsoft.com/office/officeart/2005/8/layout/vList5"/>
    <dgm:cxn modelId="{18556301-F6F6-B445-B8DD-9D043E7443CE}" type="presParOf" srcId="{D4E530AD-5DB4-9749-9AF3-B6D4A795199E}" destId="{5454E952-75C2-1746-B066-3A3C3F3A6A3A}" srcOrd="1" destOrd="0" presId="urn:microsoft.com/office/officeart/2005/8/layout/vList5"/>
    <dgm:cxn modelId="{EC354446-B81F-4B40-B729-77FA45878B5D}" type="presParOf" srcId="{D4E530AD-5DB4-9749-9AF3-B6D4A795199E}" destId="{BE43EF6E-8343-4045-8D73-7D727280E9C0}" srcOrd="2" destOrd="0" presId="urn:microsoft.com/office/officeart/2005/8/layout/vList5"/>
    <dgm:cxn modelId="{58430622-B9A1-724E-AE6D-429EFA725D18}" type="presParOf" srcId="{BE43EF6E-8343-4045-8D73-7D727280E9C0}" destId="{C4C1EC59-9F90-3549-A982-FC51D08B1B0A}" srcOrd="0" destOrd="0" presId="urn:microsoft.com/office/officeart/2005/8/layout/vList5"/>
    <dgm:cxn modelId="{1CC72D6B-0D97-3046-AEB7-C380C9AB1C05}" type="presParOf" srcId="{D4E530AD-5DB4-9749-9AF3-B6D4A795199E}" destId="{2CB727BF-5F7C-7E48-A0DC-49B818D3EAFD}" srcOrd="3" destOrd="0" presId="urn:microsoft.com/office/officeart/2005/8/layout/vList5"/>
    <dgm:cxn modelId="{094B369F-DD48-C94A-AB95-5D4CFAC4EBD7}" type="presParOf" srcId="{D4E530AD-5DB4-9749-9AF3-B6D4A795199E}" destId="{13C28F5F-E72E-004F-B814-22F4C7EA29F6}" srcOrd="4" destOrd="0" presId="urn:microsoft.com/office/officeart/2005/8/layout/vList5"/>
    <dgm:cxn modelId="{54B48396-BBBB-F747-8C5D-FA5AC65CB7CA}" type="presParOf" srcId="{13C28F5F-E72E-004F-B814-22F4C7EA29F6}" destId="{658C5644-10A9-D74B-96C3-8A0BBCDD62EC}" srcOrd="0" destOrd="0" presId="urn:microsoft.com/office/officeart/2005/8/layout/vList5"/>
    <dgm:cxn modelId="{2556AD43-9D3C-234D-A274-EF94D3471709}" type="presParOf" srcId="{D4E530AD-5DB4-9749-9AF3-B6D4A795199E}" destId="{1214B10A-32A5-0A4B-81C1-5C78C116FB19}" srcOrd="5" destOrd="0" presId="urn:microsoft.com/office/officeart/2005/8/layout/vList5"/>
    <dgm:cxn modelId="{B9D56637-BCA3-48A8-AA0B-E4986DBD4525}" type="presParOf" srcId="{D4E530AD-5DB4-9749-9AF3-B6D4A795199E}" destId="{6917452B-C439-4B3F-B0A2-3757E2285CBC}" srcOrd="6" destOrd="0" presId="urn:microsoft.com/office/officeart/2005/8/layout/vList5"/>
    <dgm:cxn modelId="{A486310E-9308-48DF-AED1-AFEF177BB315}" type="presParOf" srcId="{6917452B-C439-4B3F-B0A2-3757E2285CBC}" destId="{97381787-FD34-4132-9654-BC60E3EA6982}" srcOrd="0" destOrd="0" presId="urn:microsoft.com/office/officeart/2005/8/layout/vList5"/>
    <dgm:cxn modelId="{BB9CB477-D7CB-43D8-ABED-6839750E02EB}" type="presParOf" srcId="{D4E530AD-5DB4-9749-9AF3-B6D4A795199E}" destId="{E63647D0-26E1-479B-9A6E-47010085008E}" srcOrd="7" destOrd="0" presId="urn:microsoft.com/office/officeart/2005/8/layout/vList5"/>
    <dgm:cxn modelId="{9E1D5A4A-84F8-EC4F-9A50-B65D44FA5E70}" type="presParOf" srcId="{D4E530AD-5DB4-9749-9AF3-B6D4A795199E}" destId="{F39A7559-B435-4B4F-8094-AA97A95C1B9E}" srcOrd="8" destOrd="0" presId="urn:microsoft.com/office/officeart/2005/8/layout/vList5"/>
    <dgm:cxn modelId="{3EDA927F-5102-7A4B-9392-9E2B1DE1A865}" type="presParOf" srcId="{F39A7559-B435-4B4F-8094-AA97A95C1B9E}" destId="{A089EAC0-CDB8-7040-9036-732169167E0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81417C37-5ADC-5849-878F-01C056D00394}" type="doc">
      <dgm:prSet loTypeId="urn:microsoft.com/office/officeart/2005/8/layout/pyramid2" loCatId="" qsTypeId="urn:microsoft.com/office/officeart/2005/8/quickstyle/simple1" qsCatId="simple" csTypeId="urn:microsoft.com/office/officeart/2005/8/colors/accent3_2" csCatId="accent3" phldr="1"/>
      <dgm:spPr/>
      <dgm:t>
        <a:bodyPr/>
        <a:lstStyle/>
        <a:p>
          <a:endParaRPr lang="en-US"/>
        </a:p>
      </dgm:t>
    </dgm:pt>
    <dgm:pt modelId="{29C0E86E-F179-F043-AC72-2C1AF6A0576F}">
      <dgm:prSet custT="1"/>
      <dgm:spPr/>
      <dgm:t>
        <a:bodyPr/>
        <a:lstStyle/>
        <a:p>
          <a:pPr rtl="0"/>
          <a:r>
            <a:rPr lang="en-US" sz="2000" dirty="0" smtClean="0">
              <a:latin typeface="Cambria"/>
              <a:cs typeface="Cambria"/>
            </a:rPr>
            <a:t>Regular recruitment/appointment or promotion through UPSC, SPSC or Staff Selections or other statutory authority can continue</a:t>
          </a:r>
          <a:endParaRPr lang="en-US" sz="2000" dirty="0">
            <a:latin typeface="Cambria"/>
            <a:cs typeface="Cambria"/>
          </a:endParaRPr>
        </a:p>
      </dgm:t>
    </dgm:pt>
    <dgm:pt modelId="{02A91EC9-7D9E-024A-9E37-023EBEC884BE}" type="parTrans" cxnId="{A83D1649-F47D-8546-AC31-FF5263B502D7}">
      <dgm:prSet/>
      <dgm:spPr/>
      <dgm:t>
        <a:bodyPr/>
        <a:lstStyle/>
        <a:p>
          <a:endParaRPr lang="en-US" sz="2000">
            <a:latin typeface="Cambria"/>
            <a:cs typeface="Cambria"/>
          </a:endParaRPr>
        </a:p>
      </dgm:t>
    </dgm:pt>
    <dgm:pt modelId="{85D18DB0-F35A-4C47-8F08-8A90CC6F9C6A}" type="sibTrans" cxnId="{A83D1649-F47D-8546-AC31-FF5263B502D7}">
      <dgm:prSet/>
      <dgm:spPr/>
      <dgm:t>
        <a:bodyPr/>
        <a:lstStyle/>
        <a:p>
          <a:endParaRPr lang="en-US" sz="2000">
            <a:latin typeface="Cambria"/>
            <a:cs typeface="Cambria"/>
          </a:endParaRPr>
        </a:p>
      </dgm:t>
    </dgm:pt>
    <dgm:pt modelId="{62BE218C-B225-A346-A1E5-87E227C05B90}">
      <dgm:prSet custT="1"/>
      <dgm:spPr/>
      <dgm:t>
        <a:bodyPr/>
        <a:lstStyle/>
        <a:p>
          <a:pPr rtl="0"/>
          <a:r>
            <a:rPr lang="en-US" sz="2000" smtClean="0">
              <a:latin typeface="Cambria"/>
              <a:cs typeface="Cambria"/>
            </a:rPr>
            <a:t>No formal function shall be held involving political functionaries  while starting any work (Including relief work)</a:t>
          </a:r>
          <a:endParaRPr lang="en-US" sz="2000">
            <a:latin typeface="Cambria"/>
            <a:cs typeface="Cambria"/>
          </a:endParaRPr>
        </a:p>
      </dgm:t>
    </dgm:pt>
    <dgm:pt modelId="{875C4945-63BE-6F45-AEDD-F1E8C97914D8}" type="parTrans" cxnId="{BF5681FC-3773-8848-9C39-32C24C1D75D6}">
      <dgm:prSet/>
      <dgm:spPr/>
      <dgm:t>
        <a:bodyPr/>
        <a:lstStyle/>
        <a:p>
          <a:endParaRPr lang="en-US" sz="2000">
            <a:latin typeface="Cambria"/>
            <a:cs typeface="Cambria"/>
          </a:endParaRPr>
        </a:p>
      </dgm:t>
    </dgm:pt>
    <dgm:pt modelId="{2A42CD48-B295-D940-AF38-A041FBB22D02}" type="sibTrans" cxnId="{BF5681FC-3773-8848-9C39-32C24C1D75D6}">
      <dgm:prSet/>
      <dgm:spPr/>
      <dgm:t>
        <a:bodyPr/>
        <a:lstStyle/>
        <a:p>
          <a:endParaRPr lang="en-US" sz="2000">
            <a:latin typeface="Cambria"/>
            <a:cs typeface="Cambria"/>
          </a:endParaRPr>
        </a:p>
      </dgm:t>
    </dgm:pt>
    <dgm:pt modelId="{6E3048A5-BED1-3845-851D-2FA2331D3626}">
      <dgm:prSet custT="1"/>
      <dgm:spPr/>
      <dgm:t>
        <a:bodyPr/>
        <a:lstStyle/>
        <a:p>
          <a:pPr rtl="0"/>
          <a:r>
            <a:rPr lang="en-US" sz="2000" dirty="0" smtClean="0">
              <a:latin typeface="Cambria"/>
              <a:cs typeface="Cambria"/>
            </a:rPr>
            <a:t>(Instruction Sl. No. 96, </a:t>
          </a:r>
          <a:r>
            <a:rPr lang="en-US" sz="2000" dirty="0" err="1" smtClean="0">
              <a:latin typeface="Cambria"/>
              <a:cs typeface="Cambria"/>
            </a:rPr>
            <a:t>CoI</a:t>
          </a:r>
          <a:r>
            <a:rPr lang="en-US" sz="2000" dirty="0" smtClean="0">
              <a:latin typeface="Cambria"/>
              <a:cs typeface="Cambria"/>
            </a:rPr>
            <a:t>-2011, EC Letter No. 437/6/2009/-</a:t>
          </a:r>
          <a:r>
            <a:rPr lang="en-US" sz="2000" dirty="0" err="1" smtClean="0">
              <a:latin typeface="Cambria"/>
              <a:cs typeface="Cambria"/>
            </a:rPr>
            <a:t>CC&amp;BE</a:t>
          </a:r>
          <a:r>
            <a:rPr lang="en-US" sz="2000" dirty="0" smtClean="0">
              <a:latin typeface="Cambria"/>
              <a:cs typeface="Cambria"/>
            </a:rPr>
            <a:t>, dated 5/03/2009)</a:t>
          </a:r>
          <a:endParaRPr lang="en-US" sz="2000" dirty="0">
            <a:latin typeface="Cambria"/>
            <a:cs typeface="Cambria"/>
          </a:endParaRPr>
        </a:p>
      </dgm:t>
    </dgm:pt>
    <dgm:pt modelId="{F35E1D8D-39B7-D94D-879F-181F685C93AE}" type="parTrans" cxnId="{3ECA414E-39B2-2A43-ABEA-EE9DBFC2A17B}">
      <dgm:prSet/>
      <dgm:spPr/>
      <dgm:t>
        <a:bodyPr/>
        <a:lstStyle/>
        <a:p>
          <a:endParaRPr lang="en-US" sz="2000">
            <a:latin typeface="Cambria"/>
            <a:cs typeface="Cambria"/>
          </a:endParaRPr>
        </a:p>
      </dgm:t>
    </dgm:pt>
    <dgm:pt modelId="{224C1D4E-F24F-B249-B973-8CC5E4DEF1EE}" type="sibTrans" cxnId="{3ECA414E-39B2-2A43-ABEA-EE9DBFC2A17B}">
      <dgm:prSet/>
      <dgm:spPr/>
      <dgm:t>
        <a:bodyPr/>
        <a:lstStyle/>
        <a:p>
          <a:endParaRPr lang="en-US" sz="2000">
            <a:latin typeface="Cambria"/>
            <a:cs typeface="Cambria"/>
          </a:endParaRPr>
        </a:p>
      </dgm:t>
    </dgm:pt>
    <dgm:pt modelId="{78D9130C-B71A-1747-90D6-302CA5DB916B}" type="pres">
      <dgm:prSet presAssocID="{81417C37-5ADC-5849-878F-01C056D00394}" presName="compositeShape" presStyleCnt="0">
        <dgm:presLayoutVars>
          <dgm:dir/>
          <dgm:resizeHandles/>
        </dgm:presLayoutVars>
      </dgm:prSet>
      <dgm:spPr/>
      <dgm:t>
        <a:bodyPr/>
        <a:lstStyle/>
        <a:p>
          <a:endParaRPr lang="en-US"/>
        </a:p>
      </dgm:t>
    </dgm:pt>
    <dgm:pt modelId="{E6CD2AC7-8570-FA43-BE0B-5EA9DFB9F77D}" type="pres">
      <dgm:prSet presAssocID="{81417C37-5ADC-5849-878F-01C056D00394}" presName="pyramid" presStyleLbl="node1" presStyleIdx="0" presStyleCnt="1" custLinFactNeighborX="-36274"/>
      <dgm:spPr/>
      <dgm:t>
        <a:bodyPr/>
        <a:lstStyle/>
        <a:p>
          <a:endParaRPr lang="en-US"/>
        </a:p>
      </dgm:t>
    </dgm:pt>
    <dgm:pt modelId="{D3147172-2418-F64D-A0FB-70FE2AA032EB}" type="pres">
      <dgm:prSet presAssocID="{81417C37-5ADC-5849-878F-01C056D00394}" presName="theList" presStyleCnt="0"/>
      <dgm:spPr/>
      <dgm:t>
        <a:bodyPr/>
        <a:lstStyle/>
        <a:p>
          <a:endParaRPr lang="en-US"/>
        </a:p>
      </dgm:t>
    </dgm:pt>
    <dgm:pt modelId="{5DB8F3A1-3214-814B-B11E-7F584151E7D6}" type="pres">
      <dgm:prSet presAssocID="{29C0E86E-F179-F043-AC72-2C1AF6A0576F}" presName="aNode" presStyleLbl="fgAcc1" presStyleIdx="0" presStyleCnt="3" custScaleX="204969" custScaleY="190817" custLinFactNeighborX="25166">
        <dgm:presLayoutVars>
          <dgm:bulletEnabled val="1"/>
        </dgm:presLayoutVars>
      </dgm:prSet>
      <dgm:spPr/>
      <dgm:t>
        <a:bodyPr/>
        <a:lstStyle/>
        <a:p>
          <a:endParaRPr lang="en-US"/>
        </a:p>
      </dgm:t>
    </dgm:pt>
    <dgm:pt modelId="{44AC3CC9-AC9B-C542-B9AB-B08260C20CF0}" type="pres">
      <dgm:prSet presAssocID="{29C0E86E-F179-F043-AC72-2C1AF6A0576F}" presName="aSpace" presStyleCnt="0"/>
      <dgm:spPr/>
      <dgm:t>
        <a:bodyPr/>
        <a:lstStyle/>
        <a:p>
          <a:endParaRPr lang="en-US"/>
        </a:p>
      </dgm:t>
    </dgm:pt>
    <dgm:pt modelId="{ED0E3B65-8EC0-4642-A458-756074E68CF7}" type="pres">
      <dgm:prSet presAssocID="{62BE218C-B225-A346-A1E5-87E227C05B90}" presName="aNode" presStyleLbl="fgAcc1" presStyleIdx="1" presStyleCnt="3" custScaleX="204969" custScaleY="190817" custLinFactNeighborX="25166">
        <dgm:presLayoutVars>
          <dgm:bulletEnabled val="1"/>
        </dgm:presLayoutVars>
      </dgm:prSet>
      <dgm:spPr/>
      <dgm:t>
        <a:bodyPr/>
        <a:lstStyle/>
        <a:p>
          <a:endParaRPr lang="en-US"/>
        </a:p>
      </dgm:t>
    </dgm:pt>
    <dgm:pt modelId="{7D1931FA-3B21-8C48-93EC-6F84C50F1F5C}" type="pres">
      <dgm:prSet presAssocID="{62BE218C-B225-A346-A1E5-87E227C05B90}" presName="aSpace" presStyleCnt="0"/>
      <dgm:spPr/>
      <dgm:t>
        <a:bodyPr/>
        <a:lstStyle/>
        <a:p>
          <a:endParaRPr lang="en-US"/>
        </a:p>
      </dgm:t>
    </dgm:pt>
    <dgm:pt modelId="{D2AA4DC0-0E13-F940-8827-0EE163B97A3B}" type="pres">
      <dgm:prSet presAssocID="{6E3048A5-BED1-3845-851D-2FA2331D3626}" presName="aNode" presStyleLbl="fgAcc1" presStyleIdx="2" presStyleCnt="3" custScaleX="204969" custScaleY="190817" custLinFactNeighborX="25166">
        <dgm:presLayoutVars>
          <dgm:bulletEnabled val="1"/>
        </dgm:presLayoutVars>
      </dgm:prSet>
      <dgm:spPr/>
      <dgm:t>
        <a:bodyPr/>
        <a:lstStyle/>
        <a:p>
          <a:endParaRPr lang="en-US"/>
        </a:p>
      </dgm:t>
    </dgm:pt>
    <dgm:pt modelId="{A6AE8D74-0E86-DC4C-A718-65B63CA4477F}" type="pres">
      <dgm:prSet presAssocID="{6E3048A5-BED1-3845-851D-2FA2331D3626}" presName="aSpace" presStyleCnt="0"/>
      <dgm:spPr/>
      <dgm:t>
        <a:bodyPr/>
        <a:lstStyle/>
        <a:p>
          <a:endParaRPr lang="en-US"/>
        </a:p>
      </dgm:t>
    </dgm:pt>
  </dgm:ptLst>
  <dgm:cxnLst>
    <dgm:cxn modelId="{01C88F84-3633-BD4C-8270-B56CC6BD7BAA}" type="presOf" srcId="{29C0E86E-F179-F043-AC72-2C1AF6A0576F}" destId="{5DB8F3A1-3214-814B-B11E-7F584151E7D6}" srcOrd="0" destOrd="0" presId="urn:microsoft.com/office/officeart/2005/8/layout/pyramid2"/>
    <dgm:cxn modelId="{4ABB53B0-423D-1C46-A36C-F6F6E61B643D}" type="presOf" srcId="{81417C37-5ADC-5849-878F-01C056D00394}" destId="{78D9130C-B71A-1747-90D6-302CA5DB916B}" srcOrd="0" destOrd="0" presId="urn:microsoft.com/office/officeart/2005/8/layout/pyramid2"/>
    <dgm:cxn modelId="{7F20EE92-66C3-2D49-A1B2-687A2B1C65DA}" type="presOf" srcId="{6E3048A5-BED1-3845-851D-2FA2331D3626}" destId="{D2AA4DC0-0E13-F940-8827-0EE163B97A3B}" srcOrd="0" destOrd="0" presId="urn:microsoft.com/office/officeart/2005/8/layout/pyramid2"/>
    <dgm:cxn modelId="{A83D1649-F47D-8546-AC31-FF5263B502D7}" srcId="{81417C37-5ADC-5849-878F-01C056D00394}" destId="{29C0E86E-F179-F043-AC72-2C1AF6A0576F}" srcOrd="0" destOrd="0" parTransId="{02A91EC9-7D9E-024A-9E37-023EBEC884BE}" sibTransId="{85D18DB0-F35A-4C47-8F08-8A90CC6F9C6A}"/>
    <dgm:cxn modelId="{BF5681FC-3773-8848-9C39-32C24C1D75D6}" srcId="{81417C37-5ADC-5849-878F-01C056D00394}" destId="{62BE218C-B225-A346-A1E5-87E227C05B90}" srcOrd="1" destOrd="0" parTransId="{875C4945-63BE-6F45-AEDD-F1E8C97914D8}" sibTransId="{2A42CD48-B295-D940-AF38-A041FBB22D02}"/>
    <dgm:cxn modelId="{3ECA414E-39B2-2A43-ABEA-EE9DBFC2A17B}" srcId="{81417C37-5ADC-5849-878F-01C056D00394}" destId="{6E3048A5-BED1-3845-851D-2FA2331D3626}" srcOrd="2" destOrd="0" parTransId="{F35E1D8D-39B7-D94D-879F-181F685C93AE}" sibTransId="{224C1D4E-F24F-B249-B973-8CC5E4DEF1EE}"/>
    <dgm:cxn modelId="{3583C761-7C6E-9243-ABED-E4F5E56E6CCE}" type="presOf" srcId="{62BE218C-B225-A346-A1E5-87E227C05B90}" destId="{ED0E3B65-8EC0-4642-A458-756074E68CF7}" srcOrd="0" destOrd="0" presId="urn:microsoft.com/office/officeart/2005/8/layout/pyramid2"/>
    <dgm:cxn modelId="{573B3288-B1E8-284A-B010-A9C14C031F03}" type="presParOf" srcId="{78D9130C-B71A-1747-90D6-302CA5DB916B}" destId="{E6CD2AC7-8570-FA43-BE0B-5EA9DFB9F77D}" srcOrd="0" destOrd="0" presId="urn:microsoft.com/office/officeart/2005/8/layout/pyramid2"/>
    <dgm:cxn modelId="{89FC7133-C893-DD47-B9E1-8F086652EDEF}" type="presParOf" srcId="{78D9130C-B71A-1747-90D6-302CA5DB916B}" destId="{D3147172-2418-F64D-A0FB-70FE2AA032EB}" srcOrd="1" destOrd="0" presId="urn:microsoft.com/office/officeart/2005/8/layout/pyramid2"/>
    <dgm:cxn modelId="{42DC2B6D-180E-654C-AAAA-48B48B834103}" type="presParOf" srcId="{D3147172-2418-F64D-A0FB-70FE2AA032EB}" destId="{5DB8F3A1-3214-814B-B11E-7F584151E7D6}" srcOrd="0" destOrd="0" presId="urn:microsoft.com/office/officeart/2005/8/layout/pyramid2"/>
    <dgm:cxn modelId="{237701C7-5FCB-C545-9B89-761824E0FD40}" type="presParOf" srcId="{D3147172-2418-F64D-A0FB-70FE2AA032EB}" destId="{44AC3CC9-AC9B-C542-B9AB-B08260C20CF0}" srcOrd="1" destOrd="0" presId="urn:microsoft.com/office/officeart/2005/8/layout/pyramid2"/>
    <dgm:cxn modelId="{AE5C21FB-9079-6743-9FE5-3C9A2C33ADF8}" type="presParOf" srcId="{D3147172-2418-F64D-A0FB-70FE2AA032EB}" destId="{ED0E3B65-8EC0-4642-A458-756074E68CF7}" srcOrd="2" destOrd="0" presId="urn:microsoft.com/office/officeart/2005/8/layout/pyramid2"/>
    <dgm:cxn modelId="{4A9A69ED-C21A-9C46-A615-B644BF67F6AD}" type="presParOf" srcId="{D3147172-2418-F64D-A0FB-70FE2AA032EB}" destId="{7D1931FA-3B21-8C48-93EC-6F84C50F1F5C}" srcOrd="3" destOrd="0" presId="urn:microsoft.com/office/officeart/2005/8/layout/pyramid2"/>
    <dgm:cxn modelId="{427FC0AF-C3D0-A940-8D91-79C4CE6C4838}" type="presParOf" srcId="{D3147172-2418-F64D-A0FB-70FE2AA032EB}" destId="{D2AA4DC0-0E13-F940-8827-0EE163B97A3B}" srcOrd="4" destOrd="0" presId="urn:microsoft.com/office/officeart/2005/8/layout/pyramid2"/>
    <dgm:cxn modelId="{87120CAE-B4E3-3949-B327-26C11709B465}" type="presParOf" srcId="{D3147172-2418-F64D-A0FB-70FE2AA032EB}" destId="{A6AE8D74-0E86-DC4C-A718-65B63CA4477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F90D9026-588B-374F-996F-C3123CFD237D}"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4B2EC466-19F4-744E-B8BC-31334770B8F7}">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solidFill>
                <a:srgbClr val="000000"/>
              </a:solidFill>
              <a:latin typeface="Cambria"/>
              <a:cs typeface="Cambria"/>
            </a:rPr>
            <a:t>In the case of national, regional and State utility schemes, which have already been brought up to the stage of completion, their utilization or functioning in public interest should not be stopped or delayed. </a:t>
          </a:r>
          <a:endParaRPr lang="en-US" sz="2000" dirty="0">
            <a:solidFill>
              <a:srgbClr val="000000"/>
            </a:solidFill>
            <a:latin typeface="Cambria"/>
            <a:cs typeface="Cambria"/>
          </a:endParaRPr>
        </a:p>
      </dgm:t>
    </dgm:pt>
    <dgm:pt modelId="{9E2853F8-FB1B-3D42-AB2A-E40BFF9771B3}" type="parTrans" cxnId="{54AFD9C3-A41F-0B43-9FC4-343BAD9B2AFA}">
      <dgm:prSet/>
      <dgm:spPr/>
      <dgm:t>
        <a:bodyPr/>
        <a:lstStyle/>
        <a:p>
          <a:endParaRPr lang="en-US" sz="2000">
            <a:solidFill>
              <a:srgbClr val="000000"/>
            </a:solidFill>
            <a:latin typeface="Cambria"/>
            <a:cs typeface="Cambria"/>
          </a:endParaRPr>
        </a:p>
      </dgm:t>
    </dgm:pt>
    <dgm:pt modelId="{F60B952B-2C62-DF4A-BF7C-85099767FA48}" type="sibTrans" cxnId="{54AFD9C3-A41F-0B43-9FC4-343BAD9B2AFA}">
      <dgm:prSet/>
      <dgm:spPr/>
      <dgm:t>
        <a:bodyPr/>
        <a:lstStyle/>
        <a:p>
          <a:endParaRPr lang="en-US" sz="2000">
            <a:solidFill>
              <a:srgbClr val="000000"/>
            </a:solidFill>
            <a:latin typeface="Cambria"/>
            <a:cs typeface="Cambria"/>
          </a:endParaRPr>
        </a:p>
      </dgm:t>
    </dgm:pt>
    <dgm:pt modelId="{DF45BF04-68A4-1847-8867-7332F23A68CC}">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smtClean="0">
              <a:solidFill>
                <a:srgbClr val="000000"/>
              </a:solidFill>
              <a:latin typeface="Cambria"/>
              <a:cs typeface="Cambria"/>
            </a:rPr>
            <a:t>Commissioning of such schemes is done by civil authority and without associating political functionaries and without any fanfare or ceremonies. </a:t>
          </a:r>
          <a:endParaRPr lang="en-US" sz="2000">
            <a:solidFill>
              <a:srgbClr val="000000"/>
            </a:solidFill>
            <a:latin typeface="Cambria"/>
            <a:cs typeface="Cambria"/>
          </a:endParaRPr>
        </a:p>
      </dgm:t>
    </dgm:pt>
    <dgm:pt modelId="{9D884CD1-F95F-1E48-98AB-9D99A4665C23}" type="parTrans" cxnId="{1A3962FE-80B3-3749-89BA-3640BCE58371}">
      <dgm:prSet/>
      <dgm:spPr/>
      <dgm:t>
        <a:bodyPr/>
        <a:lstStyle/>
        <a:p>
          <a:endParaRPr lang="en-US" sz="2000">
            <a:solidFill>
              <a:srgbClr val="000000"/>
            </a:solidFill>
            <a:latin typeface="Cambria"/>
            <a:cs typeface="Cambria"/>
          </a:endParaRPr>
        </a:p>
      </dgm:t>
    </dgm:pt>
    <dgm:pt modelId="{EC7165F9-316C-034B-AEC9-F5F58FD368C9}" type="sibTrans" cxnId="{1A3962FE-80B3-3749-89BA-3640BCE58371}">
      <dgm:prSet/>
      <dgm:spPr/>
      <dgm:t>
        <a:bodyPr/>
        <a:lstStyle/>
        <a:p>
          <a:endParaRPr lang="en-US" sz="2000">
            <a:solidFill>
              <a:srgbClr val="000000"/>
            </a:solidFill>
            <a:latin typeface="Cambria"/>
            <a:cs typeface="Cambria"/>
          </a:endParaRPr>
        </a:p>
      </dgm:t>
    </dgm:pt>
    <dgm:pt modelId="{C30D0384-7662-904E-916A-07631D81F403}" type="pres">
      <dgm:prSet presAssocID="{F90D9026-588B-374F-996F-C3123CFD237D}" presName="linear" presStyleCnt="0">
        <dgm:presLayoutVars>
          <dgm:animLvl val="lvl"/>
          <dgm:resizeHandles val="exact"/>
        </dgm:presLayoutVars>
      </dgm:prSet>
      <dgm:spPr/>
      <dgm:t>
        <a:bodyPr/>
        <a:lstStyle/>
        <a:p>
          <a:endParaRPr lang="en-US"/>
        </a:p>
      </dgm:t>
    </dgm:pt>
    <dgm:pt modelId="{53D15D3B-7EB8-B744-B136-2DC04C918A6C}" type="pres">
      <dgm:prSet presAssocID="{4B2EC466-19F4-744E-B8BC-31334770B8F7}" presName="parentText" presStyleLbl="node1" presStyleIdx="0" presStyleCnt="2">
        <dgm:presLayoutVars>
          <dgm:chMax val="0"/>
          <dgm:bulletEnabled val="1"/>
        </dgm:presLayoutVars>
      </dgm:prSet>
      <dgm:spPr/>
      <dgm:t>
        <a:bodyPr/>
        <a:lstStyle/>
        <a:p>
          <a:endParaRPr lang="en-US"/>
        </a:p>
      </dgm:t>
    </dgm:pt>
    <dgm:pt modelId="{05FA62D3-8EB7-C54F-86A0-6285A2ECDFCB}" type="pres">
      <dgm:prSet presAssocID="{F60B952B-2C62-DF4A-BF7C-85099767FA48}" presName="spacer" presStyleCnt="0"/>
      <dgm:spPr/>
      <dgm:t>
        <a:bodyPr/>
        <a:lstStyle/>
        <a:p>
          <a:endParaRPr lang="en-US"/>
        </a:p>
      </dgm:t>
    </dgm:pt>
    <dgm:pt modelId="{9479A777-F052-384A-B63A-A52DE18C926E}" type="pres">
      <dgm:prSet presAssocID="{DF45BF04-68A4-1847-8867-7332F23A68CC}" presName="parentText" presStyleLbl="node1" presStyleIdx="1" presStyleCnt="2">
        <dgm:presLayoutVars>
          <dgm:chMax val="0"/>
          <dgm:bulletEnabled val="1"/>
        </dgm:presLayoutVars>
      </dgm:prSet>
      <dgm:spPr/>
      <dgm:t>
        <a:bodyPr/>
        <a:lstStyle/>
        <a:p>
          <a:endParaRPr lang="en-US"/>
        </a:p>
      </dgm:t>
    </dgm:pt>
  </dgm:ptLst>
  <dgm:cxnLst>
    <dgm:cxn modelId="{E6088D95-6556-C247-9BAC-E6830F067EA8}" type="presOf" srcId="{F90D9026-588B-374F-996F-C3123CFD237D}" destId="{C30D0384-7662-904E-916A-07631D81F403}" srcOrd="0" destOrd="0" presId="urn:microsoft.com/office/officeart/2005/8/layout/vList2"/>
    <dgm:cxn modelId="{1A3962FE-80B3-3749-89BA-3640BCE58371}" srcId="{F90D9026-588B-374F-996F-C3123CFD237D}" destId="{DF45BF04-68A4-1847-8867-7332F23A68CC}" srcOrd="1" destOrd="0" parTransId="{9D884CD1-F95F-1E48-98AB-9D99A4665C23}" sibTransId="{EC7165F9-316C-034B-AEC9-F5F58FD368C9}"/>
    <dgm:cxn modelId="{AE9F8DD0-AE11-9D45-9B3E-87B2D72AA987}" type="presOf" srcId="{4B2EC466-19F4-744E-B8BC-31334770B8F7}" destId="{53D15D3B-7EB8-B744-B136-2DC04C918A6C}" srcOrd="0" destOrd="0" presId="urn:microsoft.com/office/officeart/2005/8/layout/vList2"/>
    <dgm:cxn modelId="{54AFD9C3-A41F-0B43-9FC4-343BAD9B2AFA}" srcId="{F90D9026-588B-374F-996F-C3123CFD237D}" destId="{4B2EC466-19F4-744E-B8BC-31334770B8F7}" srcOrd="0" destOrd="0" parTransId="{9E2853F8-FB1B-3D42-AB2A-E40BFF9771B3}" sibTransId="{F60B952B-2C62-DF4A-BF7C-85099767FA48}"/>
    <dgm:cxn modelId="{9E183547-3F69-434E-B914-F1AFA3F993E6}" type="presOf" srcId="{DF45BF04-68A4-1847-8867-7332F23A68CC}" destId="{9479A777-F052-384A-B63A-A52DE18C926E}" srcOrd="0" destOrd="0" presId="urn:microsoft.com/office/officeart/2005/8/layout/vList2"/>
    <dgm:cxn modelId="{7A4D6170-0341-CB49-BDDE-87007C667E76}" type="presParOf" srcId="{C30D0384-7662-904E-916A-07631D81F403}" destId="{53D15D3B-7EB8-B744-B136-2DC04C918A6C}" srcOrd="0" destOrd="0" presId="urn:microsoft.com/office/officeart/2005/8/layout/vList2"/>
    <dgm:cxn modelId="{F40AFE03-B49C-6140-84A2-FA7ABF163136}" type="presParOf" srcId="{C30D0384-7662-904E-916A-07631D81F403}" destId="{05FA62D3-8EB7-C54F-86A0-6285A2ECDFCB}" srcOrd="1" destOrd="0" presId="urn:microsoft.com/office/officeart/2005/8/layout/vList2"/>
    <dgm:cxn modelId="{A3F739AF-EE4F-5243-95F0-9206A935FCEA}" type="presParOf" srcId="{C30D0384-7662-904E-916A-07631D81F403}" destId="{9479A777-F052-384A-B63A-A52DE18C926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83F5AB21-52AC-5E4F-AE81-6CD584E87418}" type="doc">
      <dgm:prSet loTypeId="urn:microsoft.com/office/officeart/2005/8/layout/target3" loCatId="" qsTypeId="urn:microsoft.com/office/officeart/2005/8/quickstyle/simple2" qsCatId="simple" csTypeId="urn:microsoft.com/office/officeart/2005/8/colors/accent3_2" csCatId="accent3" phldr="1"/>
      <dgm:spPr/>
      <dgm:t>
        <a:bodyPr/>
        <a:lstStyle/>
        <a:p>
          <a:endParaRPr lang="en-US"/>
        </a:p>
      </dgm:t>
    </dgm:pt>
    <dgm:pt modelId="{3F7007B5-7A26-C449-B988-82B39BD1EAD5}">
      <dgm:prSet custT="1"/>
      <dgm:spPr/>
      <dgm:t>
        <a:bodyPr/>
        <a:lstStyle/>
        <a:p>
          <a:pPr rtl="0"/>
          <a:r>
            <a:rPr lang="en-US" sz="2300" b="1" dirty="0" smtClean="0">
              <a:latin typeface="Cambria"/>
              <a:cs typeface="Cambria"/>
            </a:rPr>
            <a:t>No fresh sanctions of Government schemes</a:t>
          </a:r>
          <a:endParaRPr lang="en-US" sz="2300" b="1" dirty="0">
            <a:latin typeface="Cambria"/>
            <a:cs typeface="Cambria"/>
          </a:endParaRPr>
        </a:p>
      </dgm:t>
    </dgm:pt>
    <dgm:pt modelId="{36BCB8F4-21A1-8E47-A87B-DF04CED92557}" type="parTrans" cxnId="{630FDD34-7FEA-8148-AD3C-790710581A01}">
      <dgm:prSet/>
      <dgm:spPr/>
      <dgm:t>
        <a:bodyPr/>
        <a:lstStyle/>
        <a:p>
          <a:endParaRPr lang="en-US" sz="2300" b="1">
            <a:latin typeface="Cambria"/>
            <a:cs typeface="Cambria"/>
          </a:endParaRPr>
        </a:p>
      </dgm:t>
    </dgm:pt>
    <dgm:pt modelId="{0A335E00-6B67-B74B-8B77-7743BE9D41A2}" type="sibTrans" cxnId="{630FDD34-7FEA-8148-AD3C-790710581A01}">
      <dgm:prSet/>
      <dgm:spPr/>
      <dgm:t>
        <a:bodyPr/>
        <a:lstStyle/>
        <a:p>
          <a:endParaRPr lang="en-US" sz="2300" b="1">
            <a:latin typeface="Cambria"/>
            <a:cs typeface="Cambria"/>
          </a:endParaRPr>
        </a:p>
      </dgm:t>
    </dgm:pt>
    <dgm:pt modelId="{139975AF-81C0-224C-B5B2-99C31A39DF9D}">
      <dgm:prSet custT="1"/>
      <dgm:spPr/>
      <dgm:t>
        <a:bodyPr/>
        <a:lstStyle/>
        <a:p>
          <a:pPr rtl="0"/>
          <a:r>
            <a:rPr lang="en-US" sz="2300" b="1" smtClean="0">
              <a:latin typeface="Cambria"/>
              <a:cs typeface="Cambria"/>
            </a:rPr>
            <a:t>No review of schemes by political executive (Ministers etc.) </a:t>
          </a:r>
          <a:endParaRPr lang="en-US" sz="2300" b="1">
            <a:latin typeface="Cambria"/>
            <a:cs typeface="Cambria"/>
          </a:endParaRPr>
        </a:p>
      </dgm:t>
    </dgm:pt>
    <dgm:pt modelId="{1B6BC9A0-71EA-0342-BE85-3D7FDA9CFD7A}" type="parTrans" cxnId="{BB4CB609-4CC1-374F-8E49-00BB1697C893}">
      <dgm:prSet/>
      <dgm:spPr/>
      <dgm:t>
        <a:bodyPr/>
        <a:lstStyle/>
        <a:p>
          <a:endParaRPr lang="en-US" sz="2300" b="1">
            <a:latin typeface="Cambria"/>
            <a:cs typeface="Cambria"/>
          </a:endParaRPr>
        </a:p>
      </dgm:t>
    </dgm:pt>
    <dgm:pt modelId="{8AB156F8-23DC-0D4B-8DFA-9455197B3C8E}" type="sibTrans" cxnId="{BB4CB609-4CC1-374F-8E49-00BB1697C893}">
      <dgm:prSet/>
      <dgm:spPr/>
      <dgm:t>
        <a:bodyPr/>
        <a:lstStyle/>
        <a:p>
          <a:endParaRPr lang="en-US" sz="2300" b="1">
            <a:latin typeface="Cambria"/>
            <a:cs typeface="Cambria"/>
          </a:endParaRPr>
        </a:p>
      </dgm:t>
    </dgm:pt>
    <dgm:pt modelId="{535CFE7C-921C-1141-A29C-22E54FD47AF9}">
      <dgm:prSet custT="1"/>
      <dgm:spPr/>
      <dgm:t>
        <a:bodyPr/>
        <a:lstStyle/>
        <a:p>
          <a:pPr rtl="0"/>
          <a:r>
            <a:rPr lang="en-US" sz="2300" b="1" dirty="0" smtClean="0">
              <a:latin typeface="Cambria"/>
              <a:cs typeface="Cambria"/>
            </a:rPr>
            <a:t>No fresh release of funds on welfare schemes </a:t>
          </a:r>
          <a:endParaRPr lang="en-US" sz="2300" b="1" dirty="0">
            <a:latin typeface="Cambria"/>
            <a:cs typeface="Cambria"/>
          </a:endParaRPr>
        </a:p>
      </dgm:t>
    </dgm:pt>
    <dgm:pt modelId="{48AA2814-C682-CD4B-8D7F-AFAB158C4C56}" type="parTrans" cxnId="{911BE7B7-599E-0A4D-8079-56A94B72FEBB}">
      <dgm:prSet/>
      <dgm:spPr/>
      <dgm:t>
        <a:bodyPr/>
        <a:lstStyle/>
        <a:p>
          <a:endParaRPr lang="en-US" sz="2300" b="1">
            <a:latin typeface="Cambria"/>
            <a:cs typeface="Cambria"/>
          </a:endParaRPr>
        </a:p>
      </dgm:t>
    </dgm:pt>
    <dgm:pt modelId="{3173BC11-55E7-494C-AB10-178514D3DAE7}" type="sibTrans" cxnId="{911BE7B7-599E-0A4D-8079-56A94B72FEBB}">
      <dgm:prSet/>
      <dgm:spPr/>
      <dgm:t>
        <a:bodyPr/>
        <a:lstStyle/>
        <a:p>
          <a:endParaRPr lang="en-US" sz="2300" b="1">
            <a:latin typeface="Cambria"/>
            <a:cs typeface="Cambria"/>
          </a:endParaRPr>
        </a:p>
      </dgm:t>
    </dgm:pt>
    <dgm:pt modelId="{3B5A24E2-910C-1648-88A6-39303261D66D}">
      <dgm:prSet custT="1"/>
      <dgm:spPr/>
      <dgm:t>
        <a:bodyPr/>
        <a:lstStyle/>
        <a:p>
          <a:pPr rtl="0"/>
          <a:r>
            <a:rPr lang="en-US" sz="2300" b="1" dirty="0" smtClean="0">
              <a:latin typeface="Cambria"/>
              <a:cs typeface="Cambria"/>
            </a:rPr>
            <a:t>No contract for works</a:t>
          </a:r>
          <a:endParaRPr lang="en-US" sz="2300" b="1" dirty="0">
            <a:latin typeface="Cambria"/>
            <a:cs typeface="Cambria"/>
          </a:endParaRPr>
        </a:p>
      </dgm:t>
    </dgm:pt>
    <dgm:pt modelId="{A021A539-422F-BA4F-BBCC-5DC7E21F12D4}" type="parTrans" cxnId="{2EF57C61-74CF-9243-8E4E-E3512A8C9F6F}">
      <dgm:prSet/>
      <dgm:spPr/>
      <dgm:t>
        <a:bodyPr/>
        <a:lstStyle/>
        <a:p>
          <a:endParaRPr lang="en-US" sz="2300" b="1">
            <a:latin typeface="Cambria"/>
            <a:cs typeface="Cambria"/>
          </a:endParaRPr>
        </a:p>
      </dgm:t>
    </dgm:pt>
    <dgm:pt modelId="{94349B03-20F9-4E44-A1DA-0C6EFFCA889A}" type="sibTrans" cxnId="{2EF57C61-74CF-9243-8E4E-E3512A8C9F6F}">
      <dgm:prSet/>
      <dgm:spPr/>
      <dgm:t>
        <a:bodyPr/>
        <a:lstStyle/>
        <a:p>
          <a:endParaRPr lang="en-US" sz="2300" b="1">
            <a:latin typeface="Cambria"/>
            <a:cs typeface="Cambria"/>
          </a:endParaRPr>
        </a:p>
      </dgm:t>
    </dgm:pt>
    <dgm:pt modelId="{64C2A114-9F54-D54C-8EEC-08C99C9C8059}" type="pres">
      <dgm:prSet presAssocID="{83F5AB21-52AC-5E4F-AE81-6CD584E87418}" presName="Name0" presStyleCnt="0">
        <dgm:presLayoutVars>
          <dgm:chMax val="7"/>
          <dgm:dir/>
          <dgm:animLvl val="lvl"/>
          <dgm:resizeHandles val="exact"/>
        </dgm:presLayoutVars>
      </dgm:prSet>
      <dgm:spPr/>
      <dgm:t>
        <a:bodyPr/>
        <a:lstStyle/>
        <a:p>
          <a:endParaRPr lang="en-US"/>
        </a:p>
      </dgm:t>
    </dgm:pt>
    <dgm:pt modelId="{0DB5418C-8D09-4D4A-88FF-2783D4BE209E}" type="pres">
      <dgm:prSet presAssocID="{3F7007B5-7A26-C449-B988-82B39BD1EAD5}" presName="circle1" presStyleLbl="node1" presStyleIdx="0" presStyleCnt="4"/>
      <dgm:spPr/>
      <dgm:t>
        <a:bodyPr/>
        <a:lstStyle/>
        <a:p>
          <a:endParaRPr lang="en-US"/>
        </a:p>
      </dgm:t>
    </dgm:pt>
    <dgm:pt modelId="{306921CE-6E6E-F04C-81C3-6DE844BD9062}" type="pres">
      <dgm:prSet presAssocID="{3F7007B5-7A26-C449-B988-82B39BD1EAD5}" presName="space" presStyleCnt="0"/>
      <dgm:spPr/>
      <dgm:t>
        <a:bodyPr/>
        <a:lstStyle/>
        <a:p>
          <a:endParaRPr lang="en-US"/>
        </a:p>
      </dgm:t>
    </dgm:pt>
    <dgm:pt modelId="{EC2A68C1-344B-C845-B91D-5E4F3F59848E}" type="pres">
      <dgm:prSet presAssocID="{3F7007B5-7A26-C449-B988-82B39BD1EAD5}" presName="rect1" presStyleLbl="alignAcc1" presStyleIdx="0" presStyleCnt="4"/>
      <dgm:spPr/>
      <dgm:t>
        <a:bodyPr/>
        <a:lstStyle/>
        <a:p>
          <a:endParaRPr lang="en-US"/>
        </a:p>
      </dgm:t>
    </dgm:pt>
    <dgm:pt modelId="{87F1BAE1-4CA9-A243-847C-330A59F06E7A}" type="pres">
      <dgm:prSet presAssocID="{139975AF-81C0-224C-B5B2-99C31A39DF9D}" presName="vertSpace2" presStyleLbl="node1" presStyleIdx="0" presStyleCnt="4"/>
      <dgm:spPr/>
      <dgm:t>
        <a:bodyPr/>
        <a:lstStyle/>
        <a:p>
          <a:endParaRPr lang="en-US"/>
        </a:p>
      </dgm:t>
    </dgm:pt>
    <dgm:pt modelId="{DF0FF1D7-4383-994D-B85F-1194D9BEEE4F}" type="pres">
      <dgm:prSet presAssocID="{139975AF-81C0-224C-B5B2-99C31A39DF9D}" presName="circle2" presStyleLbl="node1" presStyleIdx="1" presStyleCnt="4"/>
      <dgm:spPr/>
      <dgm:t>
        <a:bodyPr/>
        <a:lstStyle/>
        <a:p>
          <a:endParaRPr lang="en-US"/>
        </a:p>
      </dgm:t>
    </dgm:pt>
    <dgm:pt modelId="{907A476C-5952-ED41-9707-447941076495}" type="pres">
      <dgm:prSet presAssocID="{139975AF-81C0-224C-B5B2-99C31A39DF9D}" presName="rect2" presStyleLbl="alignAcc1" presStyleIdx="1" presStyleCnt="4"/>
      <dgm:spPr/>
      <dgm:t>
        <a:bodyPr/>
        <a:lstStyle/>
        <a:p>
          <a:endParaRPr lang="en-US"/>
        </a:p>
      </dgm:t>
    </dgm:pt>
    <dgm:pt modelId="{9E572674-0E1A-EC41-A496-3CB16D584BEB}" type="pres">
      <dgm:prSet presAssocID="{535CFE7C-921C-1141-A29C-22E54FD47AF9}" presName="vertSpace3" presStyleLbl="node1" presStyleIdx="1" presStyleCnt="4"/>
      <dgm:spPr/>
      <dgm:t>
        <a:bodyPr/>
        <a:lstStyle/>
        <a:p>
          <a:endParaRPr lang="en-US"/>
        </a:p>
      </dgm:t>
    </dgm:pt>
    <dgm:pt modelId="{DB52BD60-B1FF-3542-8F39-395343086219}" type="pres">
      <dgm:prSet presAssocID="{535CFE7C-921C-1141-A29C-22E54FD47AF9}" presName="circle3" presStyleLbl="node1" presStyleIdx="2" presStyleCnt="4"/>
      <dgm:spPr/>
      <dgm:t>
        <a:bodyPr/>
        <a:lstStyle/>
        <a:p>
          <a:endParaRPr lang="en-US"/>
        </a:p>
      </dgm:t>
    </dgm:pt>
    <dgm:pt modelId="{692D107F-63A5-0841-B2A3-3BD23973420C}" type="pres">
      <dgm:prSet presAssocID="{535CFE7C-921C-1141-A29C-22E54FD47AF9}" presName="rect3" presStyleLbl="alignAcc1" presStyleIdx="2" presStyleCnt="4"/>
      <dgm:spPr/>
      <dgm:t>
        <a:bodyPr/>
        <a:lstStyle/>
        <a:p>
          <a:endParaRPr lang="en-US"/>
        </a:p>
      </dgm:t>
    </dgm:pt>
    <dgm:pt modelId="{A76BBB8A-8F72-584D-8E1B-8DCF73E1E56D}" type="pres">
      <dgm:prSet presAssocID="{3B5A24E2-910C-1648-88A6-39303261D66D}" presName="vertSpace4" presStyleLbl="node1" presStyleIdx="2" presStyleCnt="4"/>
      <dgm:spPr/>
      <dgm:t>
        <a:bodyPr/>
        <a:lstStyle/>
        <a:p>
          <a:endParaRPr lang="en-US"/>
        </a:p>
      </dgm:t>
    </dgm:pt>
    <dgm:pt modelId="{FADBFEF1-28D7-3B45-A1F5-F79BEBA3CE33}" type="pres">
      <dgm:prSet presAssocID="{3B5A24E2-910C-1648-88A6-39303261D66D}" presName="circle4" presStyleLbl="node1" presStyleIdx="3" presStyleCnt="4"/>
      <dgm:spPr/>
      <dgm:t>
        <a:bodyPr/>
        <a:lstStyle/>
        <a:p>
          <a:endParaRPr lang="en-US"/>
        </a:p>
      </dgm:t>
    </dgm:pt>
    <dgm:pt modelId="{010FC707-71E9-7F4A-8608-252B1ED8BCC9}" type="pres">
      <dgm:prSet presAssocID="{3B5A24E2-910C-1648-88A6-39303261D66D}" presName="rect4" presStyleLbl="alignAcc1" presStyleIdx="3" presStyleCnt="4"/>
      <dgm:spPr/>
      <dgm:t>
        <a:bodyPr/>
        <a:lstStyle/>
        <a:p>
          <a:endParaRPr lang="en-US"/>
        </a:p>
      </dgm:t>
    </dgm:pt>
    <dgm:pt modelId="{A043A54C-F480-3C47-9D4F-B5E9D8617B1D}" type="pres">
      <dgm:prSet presAssocID="{3F7007B5-7A26-C449-B988-82B39BD1EAD5}" presName="rect1ParTxNoCh" presStyleLbl="alignAcc1" presStyleIdx="3" presStyleCnt="4">
        <dgm:presLayoutVars>
          <dgm:chMax val="1"/>
          <dgm:bulletEnabled val="1"/>
        </dgm:presLayoutVars>
      </dgm:prSet>
      <dgm:spPr/>
      <dgm:t>
        <a:bodyPr/>
        <a:lstStyle/>
        <a:p>
          <a:endParaRPr lang="en-US"/>
        </a:p>
      </dgm:t>
    </dgm:pt>
    <dgm:pt modelId="{DA3D2E21-FEE2-F245-BABF-1BB205FA61BD}" type="pres">
      <dgm:prSet presAssocID="{139975AF-81C0-224C-B5B2-99C31A39DF9D}" presName="rect2ParTxNoCh" presStyleLbl="alignAcc1" presStyleIdx="3" presStyleCnt="4">
        <dgm:presLayoutVars>
          <dgm:chMax val="1"/>
          <dgm:bulletEnabled val="1"/>
        </dgm:presLayoutVars>
      </dgm:prSet>
      <dgm:spPr/>
      <dgm:t>
        <a:bodyPr/>
        <a:lstStyle/>
        <a:p>
          <a:endParaRPr lang="en-US"/>
        </a:p>
      </dgm:t>
    </dgm:pt>
    <dgm:pt modelId="{68542ED3-A323-5E4B-B260-7E2E82C73E18}" type="pres">
      <dgm:prSet presAssocID="{535CFE7C-921C-1141-A29C-22E54FD47AF9}" presName="rect3ParTxNoCh" presStyleLbl="alignAcc1" presStyleIdx="3" presStyleCnt="4">
        <dgm:presLayoutVars>
          <dgm:chMax val="1"/>
          <dgm:bulletEnabled val="1"/>
        </dgm:presLayoutVars>
      </dgm:prSet>
      <dgm:spPr/>
      <dgm:t>
        <a:bodyPr/>
        <a:lstStyle/>
        <a:p>
          <a:endParaRPr lang="en-US"/>
        </a:p>
      </dgm:t>
    </dgm:pt>
    <dgm:pt modelId="{E2E59B79-2329-254E-BF93-3183C28BAE20}" type="pres">
      <dgm:prSet presAssocID="{3B5A24E2-910C-1648-88A6-39303261D66D}" presName="rect4ParTxNoCh" presStyleLbl="alignAcc1" presStyleIdx="3" presStyleCnt="4">
        <dgm:presLayoutVars>
          <dgm:chMax val="1"/>
          <dgm:bulletEnabled val="1"/>
        </dgm:presLayoutVars>
      </dgm:prSet>
      <dgm:spPr/>
      <dgm:t>
        <a:bodyPr/>
        <a:lstStyle/>
        <a:p>
          <a:endParaRPr lang="en-US"/>
        </a:p>
      </dgm:t>
    </dgm:pt>
  </dgm:ptLst>
  <dgm:cxnLst>
    <dgm:cxn modelId="{911BE7B7-599E-0A4D-8079-56A94B72FEBB}" srcId="{83F5AB21-52AC-5E4F-AE81-6CD584E87418}" destId="{535CFE7C-921C-1141-A29C-22E54FD47AF9}" srcOrd="2" destOrd="0" parTransId="{48AA2814-C682-CD4B-8D7F-AFAB158C4C56}" sibTransId="{3173BC11-55E7-494C-AB10-178514D3DAE7}"/>
    <dgm:cxn modelId="{BB4CB609-4CC1-374F-8E49-00BB1697C893}" srcId="{83F5AB21-52AC-5E4F-AE81-6CD584E87418}" destId="{139975AF-81C0-224C-B5B2-99C31A39DF9D}" srcOrd="1" destOrd="0" parTransId="{1B6BC9A0-71EA-0342-BE85-3D7FDA9CFD7A}" sibTransId="{8AB156F8-23DC-0D4B-8DFA-9455197B3C8E}"/>
    <dgm:cxn modelId="{389ED2C9-22A7-1946-8E55-C969769790BC}" type="presOf" srcId="{3B5A24E2-910C-1648-88A6-39303261D66D}" destId="{010FC707-71E9-7F4A-8608-252B1ED8BCC9}" srcOrd="0" destOrd="0" presId="urn:microsoft.com/office/officeart/2005/8/layout/target3"/>
    <dgm:cxn modelId="{1B7B2F63-BF7B-7D49-AE2E-523A2F08FF18}" type="presOf" srcId="{83F5AB21-52AC-5E4F-AE81-6CD584E87418}" destId="{64C2A114-9F54-D54C-8EEC-08C99C9C8059}" srcOrd="0" destOrd="0" presId="urn:microsoft.com/office/officeart/2005/8/layout/target3"/>
    <dgm:cxn modelId="{2EF57C61-74CF-9243-8E4E-E3512A8C9F6F}" srcId="{83F5AB21-52AC-5E4F-AE81-6CD584E87418}" destId="{3B5A24E2-910C-1648-88A6-39303261D66D}" srcOrd="3" destOrd="0" parTransId="{A021A539-422F-BA4F-BBCC-5DC7E21F12D4}" sibTransId="{94349B03-20F9-4E44-A1DA-0C6EFFCA889A}"/>
    <dgm:cxn modelId="{9A86B3B5-0DBF-E042-A3EF-B4EEBEB2F6F8}" type="presOf" srcId="{3B5A24E2-910C-1648-88A6-39303261D66D}" destId="{E2E59B79-2329-254E-BF93-3183C28BAE20}" srcOrd="1" destOrd="0" presId="urn:microsoft.com/office/officeart/2005/8/layout/target3"/>
    <dgm:cxn modelId="{630FDD34-7FEA-8148-AD3C-790710581A01}" srcId="{83F5AB21-52AC-5E4F-AE81-6CD584E87418}" destId="{3F7007B5-7A26-C449-B988-82B39BD1EAD5}" srcOrd="0" destOrd="0" parTransId="{36BCB8F4-21A1-8E47-A87B-DF04CED92557}" sibTransId="{0A335E00-6B67-B74B-8B77-7743BE9D41A2}"/>
    <dgm:cxn modelId="{9123DFB9-7EEE-F448-AB47-9A2AA48ACE10}" type="presOf" srcId="{535CFE7C-921C-1141-A29C-22E54FD47AF9}" destId="{692D107F-63A5-0841-B2A3-3BD23973420C}" srcOrd="0" destOrd="0" presId="urn:microsoft.com/office/officeart/2005/8/layout/target3"/>
    <dgm:cxn modelId="{27856853-F142-D742-9384-E2D086CAAAC7}" type="presOf" srcId="{3F7007B5-7A26-C449-B988-82B39BD1EAD5}" destId="{EC2A68C1-344B-C845-B91D-5E4F3F59848E}" srcOrd="0" destOrd="0" presId="urn:microsoft.com/office/officeart/2005/8/layout/target3"/>
    <dgm:cxn modelId="{A4C76198-7C74-BE42-9A8D-6BE2815EA79B}" type="presOf" srcId="{3F7007B5-7A26-C449-B988-82B39BD1EAD5}" destId="{A043A54C-F480-3C47-9D4F-B5E9D8617B1D}" srcOrd="1" destOrd="0" presId="urn:microsoft.com/office/officeart/2005/8/layout/target3"/>
    <dgm:cxn modelId="{3E7A3362-9529-9D4D-B7FA-7DE934F1D86F}" type="presOf" srcId="{139975AF-81C0-224C-B5B2-99C31A39DF9D}" destId="{907A476C-5952-ED41-9707-447941076495}" srcOrd="0" destOrd="0" presId="urn:microsoft.com/office/officeart/2005/8/layout/target3"/>
    <dgm:cxn modelId="{6C0DC38E-924B-D548-95C4-201810CC6EE8}" type="presOf" srcId="{139975AF-81C0-224C-B5B2-99C31A39DF9D}" destId="{DA3D2E21-FEE2-F245-BABF-1BB205FA61BD}" srcOrd="1" destOrd="0" presId="urn:microsoft.com/office/officeart/2005/8/layout/target3"/>
    <dgm:cxn modelId="{9908D3A0-A784-2741-B831-F5F571CCEB77}" type="presOf" srcId="{535CFE7C-921C-1141-A29C-22E54FD47AF9}" destId="{68542ED3-A323-5E4B-B260-7E2E82C73E18}" srcOrd="1" destOrd="0" presId="urn:microsoft.com/office/officeart/2005/8/layout/target3"/>
    <dgm:cxn modelId="{AAF5888D-A885-CE46-9310-468E3D5485E8}" type="presParOf" srcId="{64C2A114-9F54-D54C-8EEC-08C99C9C8059}" destId="{0DB5418C-8D09-4D4A-88FF-2783D4BE209E}" srcOrd="0" destOrd="0" presId="urn:microsoft.com/office/officeart/2005/8/layout/target3"/>
    <dgm:cxn modelId="{36B55A8E-6B15-B146-B302-0838643466A2}" type="presParOf" srcId="{64C2A114-9F54-D54C-8EEC-08C99C9C8059}" destId="{306921CE-6E6E-F04C-81C3-6DE844BD9062}" srcOrd="1" destOrd="0" presId="urn:microsoft.com/office/officeart/2005/8/layout/target3"/>
    <dgm:cxn modelId="{EB4194A6-545F-8C4B-89A1-84044C8FC2D1}" type="presParOf" srcId="{64C2A114-9F54-D54C-8EEC-08C99C9C8059}" destId="{EC2A68C1-344B-C845-B91D-5E4F3F59848E}" srcOrd="2" destOrd="0" presId="urn:microsoft.com/office/officeart/2005/8/layout/target3"/>
    <dgm:cxn modelId="{73222A48-9374-4047-8578-BA32E2AB60BB}" type="presParOf" srcId="{64C2A114-9F54-D54C-8EEC-08C99C9C8059}" destId="{87F1BAE1-4CA9-A243-847C-330A59F06E7A}" srcOrd="3" destOrd="0" presId="urn:microsoft.com/office/officeart/2005/8/layout/target3"/>
    <dgm:cxn modelId="{D6B27E72-CDFD-2246-8172-1B16ACB9564E}" type="presParOf" srcId="{64C2A114-9F54-D54C-8EEC-08C99C9C8059}" destId="{DF0FF1D7-4383-994D-B85F-1194D9BEEE4F}" srcOrd="4" destOrd="0" presId="urn:microsoft.com/office/officeart/2005/8/layout/target3"/>
    <dgm:cxn modelId="{F9F08013-2CF5-DD41-913C-0B15C90F3E36}" type="presParOf" srcId="{64C2A114-9F54-D54C-8EEC-08C99C9C8059}" destId="{907A476C-5952-ED41-9707-447941076495}" srcOrd="5" destOrd="0" presId="urn:microsoft.com/office/officeart/2005/8/layout/target3"/>
    <dgm:cxn modelId="{4CF28730-2AB8-8347-BE49-A3205561525C}" type="presParOf" srcId="{64C2A114-9F54-D54C-8EEC-08C99C9C8059}" destId="{9E572674-0E1A-EC41-A496-3CB16D584BEB}" srcOrd="6" destOrd="0" presId="urn:microsoft.com/office/officeart/2005/8/layout/target3"/>
    <dgm:cxn modelId="{B7D34C1E-3C93-434B-8798-8042F61390B8}" type="presParOf" srcId="{64C2A114-9F54-D54C-8EEC-08C99C9C8059}" destId="{DB52BD60-B1FF-3542-8F39-395343086219}" srcOrd="7" destOrd="0" presId="urn:microsoft.com/office/officeart/2005/8/layout/target3"/>
    <dgm:cxn modelId="{C14DE163-4E4B-A444-B928-C6023F869DC1}" type="presParOf" srcId="{64C2A114-9F54-D54C-8EEC-08C99C9C8059}" destId="{692D107F-63A5-0841-B2A3-3BD23973420C}" srcOrd="8" destOrd="0" presId="urn:microsoft.com/office/officeart/2005/8/layout/target3"/>
    <dgm:cxn modelId="{EE1B2FB5-BA40-E54A-9BE2-7E13279B9AD8}" type="presParOf" srcId="{64C2A114-9F54-D54C-8EEC-08C99C9C8059}" destId="{A76BBB8A-8F72-584D-8E1B-8DCF73E1E56D}" srcOrd="9" destOrd="0" presId="urn:microsoft.com/office/officeart/2005/8/layout/target3"/>
    <dgm:cxn modelId="{5CC05438-C565-CC46-80DD-840D6BBDBCA4}" type="presParOf" srcId="{64C2A114-9F54-D54C-8EEC-08C99C9C8059}" destId="{FADBFEF1-28D7-3B45-A1F5-F79BEBA3CE33}" srcOrd="10" destOrd="0" presId="urn:microsoft.com/office/officeart/2005/8/layout/target3"/>
    <dgm:cxn modelId="{1F1084FE-7D02-5D4F-9ACA-E1C00C6B78E9}" type="presParOf" srcId="{64C2A114-9F54-D54C-8EEC-08C99C9C8059}" destId="{010FC707-71E9-7F4A-8608-252B1ED8BCC9}" srcOrd="11" destOrd="0" presId="urn:microsoft.com/office/officeart/2005/8/layout/target3"/>
    <dgm:cxn modelId="{691F06EE-8A71-E543-8265-2CA7FA553804}" type="presParOf" srcId="{64C2A114-9F54-D54C-8EEC-08C99C9C8059}" destId="{A043A54C-F480-3C47-9D4F-B5E9D8617B1D}" srcOrd="12" destOrd="0" presId="urn:microsoft.com/office/officeart/2005/8/layout/target3"/>
    <dgm:cxn modelId="{24A95F0A-F92B-DF44-ACFF-EF17283F0B9C}" type="presParOf" srcId="{64C2A114-9F54-D54C-8EEC-08C99C9C8059}" destId="{DA3D2E21-FEE2-F245-BABF-1BB205FA61BD}" srcOrd="13" destOrd="0" presId="urn:microsoft.com/office/officeart/2005/8/layout/target3"/>
    <dgm:cxn modelId="{8701A210-0A8D-8C42-ABFD-42A547B4550A}" type="presParOf" srcId="{64C2A114-9F54-D54C-8EEC-08C99C9C8059}" destId="{68542ED3-A323-5E4B-B260-7E2E82C73E18}" srcOrd="14" destOrd="0" presId="urn:microsoft.com/office/officeart/2005/8/layout/target3"/>
    <dgm:cxn modelId="{095B6A3C-6986-A047-A3B6-650AAB68EC89}" type="presParOf" srcId="{64C2A114-9F54-D54C-8EEC-08C99C9C8059}" destId="{E2E59B79-2329-254E-BF93-3183C28BAE20}"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082B5D-DA7D-8841-8DF3-5728910886BE}" type="doc">
      <dgm:prSet loTypeId="urn:microsoft.com/office/officeart/2005/8/layout/vList2" loCatId="" qsTypeId="urn:microsoft.com/office/officeart/2005/8/quickstyle/simple1" qsCatId="simple" csTypeId="urn:microsoft.com/office/officeart/2005/8/colors/accent3_2" csCatId="accent3" phldr="1"/>
      <dgm:spPr/>
      <dgm:t>
        <a:bodyPr/>
        <a:lstStyle/>
        <a:p>
          <a:endParaRPr lang="en-US"/>
        </a:p>
      </dgm:t>
    </dgm:pt>
    <dgm:pt modelId="{E8CC7AB9-CCC7-FB4B-BFA5-586E57256F4B}">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In those cases where transfer of an officer is considered necessary on account of administrative exigencies, the State Government may, with full justification, approach the Commission for prior clearance. </a:t>
          </a:r>
          <a:endParaRPr lang="en-US" dirty="0">
            <a:solidFill>
              <a:srgbClr val="000000"/>
            </a:solidFill>
          </a:endParaRPr>
        </a:p>
      </dgm:t>
    </dgm:pt>
    <dgm:pt modelId="{20787AC5-5C28-3B46-A428-E59BC49B502D}" type="parTrans" cxnId="{7F4FA90F-AE44-3D41-AE4F-F16A74AE5971}">
      <dgm:prSet/>
      <dgm:spPr/>
      <dgm:t>
        <a:bodyPr/>
        <a:lstStyle/>
        <a:p>
          <a:endParaRPr lang="en-US">
            <a:solidFill>
              <a:srgbClr val="000000"/>
            </a:solidFill>
          </a:endParaRPr>
        </a:p>
      </dgm:t>
    </dgm:pt>
    <dgm:pt modelId="{BD4277C2-5995-F843-96A3-C66DC3A92F8C}" type="sibTrans" cxnId="{7F4FA90F-AE44-3D41-AE4F-F16A74AE5971}">
      <dgm:prSet/>
      <dgm:spPr/>
      <dgm:t>
        <a:bodyPr/>
        <a:lstStyle/>
        <a:p>
          <a:endParaRPr lang="en-US">
            <a:solidFill>
              <a:srgbClr val="000000"/>
            </a:solidFill>
          </a:endParaRPr>
        </a:p>
      </dgm:t>
    </dgm:pt>
    <dgm:pt modelId="{9171ED91-853F-5D4F-BD92-7C9229B212AE}">
      <dgm:prSet>
        <dgm:style>
          <a:lnRef idx="1">
            <a:schemeClr val="accent3"/>
          </a:lnRef>
          <a:fillRef idx="2">
            <a:schemeClr val="accent3"/>
          </a:fillRef>
          <a:effectRef idx="1">
            <a:schemeClr val="accent3"/>
          </a:effectRef>
          <a:fontRef idx="minor">
            <a:schemeClr val="dk1"/>
          </a:fontRef>
        </dgm:style>
      </dgm:prSet>
      <dgm:spPr/>
      <dgm:t>
        <a:bodyPr/>
        <a:lstStyle/>
        <a:p>
          <a:pPr rtl="0"/>
          <a:r>
            <a:rPr lang="en-US" smtClean="0">
              <a:solidFill>
                <a:srgbClr val="000000"/>
              </a:solidFill>
            </a:rPr>
            <a:t>No appointments or promotions in Government / Public Undertakings shall be made during this period, without prior clearance of the Commission. </a:t>
          </a:r>
          <a:endParaRPr lang="en-US">
            <a:solidFill>
              <a:srgbClr val="000000"/>
            </a:solidFill>
          </a:endParaRPr>
        </a:p>
      </dgm:t>
    </dgm:pt>
    <dgm:pt modelId="{E3D34B47-1A59-1740-AB2B-1D2BEF038E9D}" type="parTrans" cxnId="{8FEB34CC-B165-AD48-8B71-865BB76D0DFE}">
      <dgm:prSet/>
      <dgm:spPr/>
      <dgm:t>
        <a:bodyPr/>
        <a:lstStyle/>
        <a:p>
          <a:endParaRPr lang="en-US">
            <a:solidFill>
              <a:srgbClr val="000000"/>
            </a:solidFill>
          </a:endParaRPr>
        </a:p>
      </dgm:t>
    </dgm:pt>
    <dgm:pt modelId="{B713204E-BF07-5D4F-A4ED-9E22C7247A3B}" type="sibTrans" cxnId="{8FEB34CC-B165-AD48-8B71-865BB76D0DFE}">
      <dgm:prSet/>
      <dgm:spPr/>
      <dgm:t>
        <a:bodyPr/>
        <a:lstStyle/>
        <a:p>
          <a:endParaRPr lang="en-US">
            <a:solidFill>
              <a:srgbClr val="000000"/>
            </a:solidFill>
          </a:endParaRPr>
        </a:p>
      </dgm:t>
    </dgm:pt>
    <dgm:pt modelId="{30458F4F-6968-FA4F-A651-EF2D3C5D48FD}" type="pres">
      <dgm:prSet presAssocID="{6B082B5D-DA7D-8841-8DF3-5728910886BE}" presName="linear" presStyleCnt="0">
        <dgm:presLayoutVars>
          <dgm:animLvl val="lvl"/>
          <dgm:resizeHandles val="exact"/>
        </dgm:presLayoutVars>
      </dgm:prSet>
      <dgm:spPr/>
      <dgm:t>
        <a:bodyPr/>
        <a:lstStyle/>
        <a:p>
          <a:endParaRPr lang="en-US"/>
        </a:p>
      </dgm:t>
    </dgm:pt>
    <dgm:pt modelId="{454D4C92-AFC7-5747-87F7-74E25B123BF5}" type="pres">
      <dgm:prSet presAssocID="{E8CC7AB9-CCC7-FB4B-BFA5-586E57256F4B}" presName="parentText" presStyleLbl="node1" presStyleIdx="0" presStyleCnt="2">
        <dgm:presLayoutVars>
          <dgm:chMax val="0"/>
          <dgm:bulletEnabled val="1"/>
        </dgm:presLayoutVars>
      </dgm:prSet>
      <dgm:spPr/>
      <dgm:t>
        <a:bodyPr/>
        <a:lstStyle/>
        <a:p>
          <a:endParaRPr lang="en-US"/>
        </a:p>
      </dgm:t>
    </dgm:pt>
    <dgm:pt modelId="{C2AE57EB-11F8-1D4A-A1C9-6B064DEC3C60}" type="pres">
      <dgm:prSet presAssocID="{BD4277C2-5995-F843-96A3-C66DC3A92F8C}" presName="spacer" presStyleCnt="0"/>
      <dgm:spPr/>
    </dgm:pt>
    <dgm:pt modelId="{85AA1C1F-7615-B049-8592-8CBB3B7E426D}" type="pres">
      <dgm:prSet presAssocID="{9171ED91-853F-5D4F-BD92-7C9229B212AE}" presName="parentText" presStyleLbl="node1" presStyleIdx="1" presStyleCnt="2">
        <dgm:presLayoutVars>
          <dgm:chMax val="0"/>
          <dgm:bulletEnabled val="1"/>
        </dgm:presLayoutVars>
      </dgm:prSet>
      <dgm:spPr/>
      <dgm:t>
        <a:bodyPr/>
        <a:lstStyle/>
        <a:p>
          <a:endParaRPr lang="en-US"/>
        </a:p>
      </dgm:t>
    </dgm:pt>
  </dgm:ptLst>
  <dgm:cxnLst>
    <dgm:cxn modelId="{329F1567-655F-45C4-97C7-C7D14F8E4917}" type="presOf" srcId="{E8CC7AB9-CCC7-FB4B-BFA5-586E57256F4B}" destId="{454D4C92-AFC7-5747-87F7-74E25B123BF5}" srcOrd="0" destOrd="0" presId="urn:microsoft.com/office/officeart/2005/8/layout/vList2"/>
    <dgm:cxn modelId="{10CFD9ED-4E55-41B7-A616-DCA8CAC7B653}" type="presOf" srcId="{9171ED91-853F-5D4F-BD92-7C9229B212AE}" destId="{85AA1C1F-7615-B049-8592-8CBB3B7E426D}" srcOrd="0" destOrd="0" presId="urn:microsoft.com/office/officeart/2005/8/layout/vList2"/>
    <dgm:cxn modelId="{7F4FA90F-AE44-3D41-AE4F-F16A74AE5971}" srcId="{6B082B5D-DA7D-8841-8DF3-5728910886BE}" destId="{E8CC7AB9-CCC7-FB4B-BFA5-586E57256F4B}" srcOrd="0" destOrd="0" parTransId="{20787AC5-5C28-3B46-A428-E59BC49B502D}" sibTransId="{BD4277C2-5995-F843-96A3-C66DC3A92F8C}"/>
    <dgm:cxn modelId="{8FEB34CC-B165-AD48-8B71-865BB76D0DFE}" srcId="{6B082B5D-DA7D-8841-8DF3-5728910886BE}" destId="{9171ED91-853F-5D4F-BD92-7C9229B212AE}" srcOrd="1" destOrd="0" parTransId="{E3D34B47-1A59-1740-AB2B-1D2BEF038E9D}" sibTransId="{B713204E-BF07-5D4F-A4ED-9E22C7247A3B}"/>
    <dgm:cxn modelId="{59A31684-8BE6-4A53-9F2F-AE85B9EB3F3D}" type="presOf" srcId="{6B082B5D-DA7D-8841-8DF3-5728910886BE}" destId="{30458F4F-6968-FA4F-A651-EF2D3C5D48FD}" srcOrd="0" destOrd="0" presId="urn:microsoft.com/office/officeart/2005/8/layout/vList2"/>
    <dgm:cxn modelId="{0C6BEA2D-7ACE-425E-8E44-E7AAA61F3C94}" type="presParOf" srcId="{30458F4F-6968-FA4F-A651-EF2D3C5D48FD}" destId="{454D4C92-AFC7-5747-87F7-74E25B123BF5}" srcOrd="0" destOrd="0" presId="urn:microsoft.com/office/officeart/2005/8/layout/vList2"/>
    <dgm:cxn modelId="{6ED52DB6-2F4B-4FD9-9B89-A87A704AFB7F}" type="presParOf" srcId="{30458F4F-6968-FA4F-A651-EF2D3C5D48FD}" destId="{C2AE57EB-11F8-1D4A-A1C9-6B064DEC3C60}" srcOrd="1" destOrd="0" presId="urn:microsoft.com/office/officeart/2005/8/layout/vList2"/>
    <dgm:cxn modelId="{0E7FFF61-21AC-48B8-AF98-2E606F911B1C}" type="presParOf" srcId="{30458F4F-6968-FA4F-A651-EF2D3C5D48FD}" destId="{85AA1C1F-7615-B049-8592-8CBB3B7E426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BD2ACB6C-E84E-8D47-9194-2587FBFECBA4}" type="doc">
      <dgm:prSet loTypeId="urn:microsoft.com/office/officeart/2008/layout/LinedList" loCatId="" qsTypeId="urn:microsoft.com/office/officeart/2005/8/quickstyle/simple2" qsCatId="simple" csTypeId="urn:microsoft.com/office/officeart/2005/8/colors/accent3_2" csCatId="accent3" phldr="1"/>
      <dgm:spPr/>
      <dgm:t>
        <a:bodyPr/>
        <a:lstStyle/>
        <a:p>
          <a:endParaRPr lang="en-US"/>
        </a:p>
      </dgm:t>
    </dgm:pt>
    <dgm:pt modelId="{2EFA86AE-FE12-C341-9375-BA6BAAA98F79}">
      <dgm:prSet custT="1"/>
      <dgm:spPr/>
      <dgm:t>
        <a:bodyPr/>
        <a:lstStyle/>
        <a:p>
          <a:pPr rtl="0"/>
          <a:r>
            <a:rPr lang="en-US" sz="2300" dirty="0" smtClean="0">
              <a:latin typeface="Cambria"/>
              <a:cs typeface="Cambria"/>
            </a:rPr>
            <a:t>No work shall start in respect of which even if work orders have been issued before the model code came into effect, if the work has actually not started in the field. These works can start only after the completion of election process. However, if a work has actually started, that can continue. </a:t>
          </a:r>
          <a:endParaRPr lang="en-US" sz="2300" dirty="0">
            <a:latin typeface="Cambria"/>
            <a:cs typeface="Cambria"/>
          </a:endParaRPr>
        </a:p>
      </dgm:t>
    </dgm:pt>
    <dgm:pt modelId="{A1646E34-5086-024B-AE6A-E21F93D7859F}" type="parTrans" cxnId="{20010A50-9F46-EC46-A86A-5E79AB19FEF3}">
      <dgm:prSet/>
      <dgm:spPr/>
      <dgm:t>
        <a:bodyPr/>
        <a:lstStyle/>
        <a:p>
          <a:endParaRPr lang="en-US" sz="2300">
            <a:latin typeface="Cambria"/>
            <a:cs typeface="Cambria"/>
          </a:endParaRPr>
        </a:p>
      </dgm:t>
    </dgm:pt>
    <dgm:pt modelId="{85632F6B-735F-5740-A74C-9C9E69F2913B}" type="sibTrans" cxnId="{20010A50-9F46-EC46-A86A-5E79AB19FEF3}">
      <dgm:prSet/>
      <dgm:spPr/>
      <dgm:t>
        <a:bodyPr/>
        <a:lstStyle/>
        <a:p>
          <a:endParaRPr lang="en-US" sz="2300">
            <a:latin typeface="Cambria"/>
            <a:cs typeface="Cambria"/>
          </a:endParaRPr>
        </a:p>
      </dgm:t>
    </dgm:pt>
    <dgm:pt modelId="{4247D656-B0ED-F94E-8847-742E95EBE7CF}">
      <dgm:prSet custT="1"/>
      <dgm:spPr/>
      <dgm:t>
        <a:bodyPr/>
        <a:lstStyle/>
        <a:p>
          <a:pPr rtl="0"/>
          <a:r>
            <a:rPr lang="en-US" sz="2300" dirty="0" smtClean="0">
              <a:latin typeface="Cambria"/>
              <a:cs typeface="Cambria"/>
            </a:rPr>
            <a:t>There shall be no bar to the release of payments for completed work(s) subject to the full satisfaction of the concerned officials.</a:t>
          </a:r>
        </a:p>
        <a:p>
          <a:pPr rtl="0"/>
          <a:r>
            <a:rPr lang="en-US" sz="2300" dirty="0" smtClean="0">
              <a:latin typeface="Cambria"/>
              <a:cs typeface="Cambria"/>
            </a:rPr>
            <a:t>(Instruction Sl. No. 96, CoI-2011, EC Letter No. 437/6/2009/-CC&amp;BE, dated 5/03/2009) </a:t>
          </a:r>
          <a:endParaRPr lang="en-US" sz="2300" dirty="0">
            <a:latin typeface="Cambria"/>
            <a:cs typeface="Cambria"/>
          </a:endParaRPr>
        </a:p>
      </dgm:t>
    </dgm:pt>
    <dgm:pt modelId="{A329EC98-89B6-4A46-8F5D-2FD1D78AD2FD}" type="parTrans" cxnId="{E1B586CF-437E-E748-8DE2-FF3957D20AEB}">
      <dgm:prSet/>
      <dgm:spPr/>
      <dgm:t>
        <a:bodyPr/>
        <a:lstStyle/>
        <a:p>
          <a:endParaRPr lang="en-US" sz="2300">
            <a:latin typeface="Cambria"/>
            <a:cs typeface="Cambria"/>
          </a:endParaRPr>
        </a:p>
      </dgm:t>
    </dgm:pt>
    <dgm:pt modelId="{0B91177D-71F3-094C-BE85-6B84ACAC3DE0}" type="sibTrans" cxnId="{E1B586CF-437E-E748-8DE2-FF3957D20AEB}">
      <dgm:prSet/>
      <dgm:spPr/>
      <dgm:t>
        <a:bodyPr/>
        <a:lstStyle/>
        <a:p>
          <a:endParaRPr lang="en-US" sz="2300">
            <a:latin typeface="Cambria"/>
            <a:cs typeface="Cambria"/>
          </a:endParaRPr>
        </a:p>
      </dgm:t>
    </dgm:pt>
    <dgm:pt modelId="{591B58A2-BA83-D34D-92BD-436BF96DFDC8}" type="pres">
      <dgm:prSet presAssocID="{BD2ACB6C-E84E-8D47-9194-2587FBFECBA4}" presName="vert0" presStyleCnt="0">
        <dgm:presLayoutVars>
          <dgm:dir/>
          <dgm:animOne val="branch"/>
          <dgm:animLvl val="lvl"/>
        </dgm:presLayoutVars>
      </dgm:prSet>
      <dgm:spPr/>
      <dgm:t>
        <a:bodyPr/>
        <a:lstStyle/>
        <a:p>
          <a:endParaRPr lang="en-US"/>
        </a:p>
      </dgm:t>
    </dgm:pt>
    <dgm:pt modelId="{8EF94CEC-BF91-4A4B-AF51-4E4C409CBDD0}" type="pres">
      <dgm:prSet presAssocID="{2EFA86AE-FE12-C341-9375-BA6BAAA98F79}" presName="thickLine" presStyleLbl="alignNode1" presStyleIdx="0" presStyleCnt="2"/>
      <dgm:spPr/>
      <dgm:t>
        <a:bodyPr/>
        <a:lstStyle/>
        <a:p>
          <a:endParaRPr lang="en-US"/>
        </a:p>
      </dgm:t>
    </dgm:pt>
    <dgm:pt modelId="{08AF9A0E-90A3-F34E-8A03-E26BD0F76310}" type="pres">
      <dgm:prSet presAssocID="{2EFA86AE-FE12-C341-9375-BA6BAAA98F79}" presName="horz1" presStyleCnt="0"/>
      <dgm:spPr/>
      <dgm:t>
        <a:bodyPr/>
        <a:lstStyle/>
        <a:p>
          <a:endParaRPr lang="en-US"/>
        </a:p>
      </dgm:t>
    </dgm:pt>
    <dgm:pt modelId="{D0F9E6B3-5B51-604E-8A34-A3976775170C}" type="pres">
      <dgm:prSet presAssocID="{2EFA86AE-FE12-C341-9375-BA6BAAA98F79}" presName="tx1" presStyleLbl="revTx" presStyleIdx="0" presStyleCnt="2"/>
      <dgm:spPr/>
      <dgm:t>
        <a:bodyPr/>
        <a:lstStyle/>
        <a:p>
          <a:endParaRPr lang="en-US"/>
        </a:p>
      </dgm:t>
    </dgm:pt>
    <dgm:pt modelId="{835A1277-6A9E-4444-8052-FAD79EB7B264}" type="pres">
      <dgm:prSet presAssocID="{2EFA86AE-FE12-C341-9375-BA6BAAA98F79}" presName="vert1" presStyleCnt="0"/>
      <dgm:spPr/>
      <dgm:t>
        <a:bodyPr/>
        <a:lstStyle/>
        <a:p>
          <a:endParaRPr lang="en-US"/>
        </a:p>
      </dgm:t>
    </dgm:pt>
    <dgm:pt modelId="{014FB425-1989-C84A-BD0B-70488A97ED51}" type="pres">
      <dgm:prSet presAssocID="{4247D656-B0ED-F94E-8847-742E95EBE7CF}" presName="thickLine" presStyleLbl="alignNode1" presStyleIdx="1" presStyleCnt="2"/>
      <dgm:spPr/>
      <dgm:t>
        <a:bodyPr/>
        <a:lstStyle/>
        <a:p>
          <a:endParaRPr lang="en-US"/>
        </a:p>
      </dgm:t>
    </dgm:pt>
    <dgm:pt modelId="{6B4A8C5A-4650-CF42-BBDE-48D370D4C884}" type="pres">
      <dgm:prSet presAssocID="{4247D656-B0ED-F94E-8847-742E95EBE7CF}" presName="horz1" presStyleCnt="0"/>
      <dgm:spPr/>
      <dgm:t>
        <a:bodyPr/>
        <a:lstStyle/>
        <a:p>
          <a:endParaRPr lang="en-US"/>
        </a:p>
      </dgm:t>
    </dgm:pt>
    <dgm:pt modelId="{38A2F09B-2BF7-FB4A-AC9D-E2D71E6B7A2B}" type="pres">
      <dgm:prSet presAssocID="{4247D656-B0ED-F94E-8847-742E95EBE7CF}" presName="tx1" presStyleLbl="revTx" presStyleIdx="1" presStyleCnt="2"/>
      <dgm:spPr/>
      <dgm:t>
        <a:bodyPr/>
        <a:lstStyle/>
        <a:p>
          <a:endParaRPr lang="en-US"/>
        </a:p>
      </dgm:t>
    </dgm:pt>
    <dgm:pt modelId="{E4E23F10-A629-4C46-BAA6-EFAAC1DFD4A5}" type="pres">
      <dgm:prSet presAssocID="{4247D656-B0ED-F94E-8847-742E95EBE7CF}" presName="vert1" presStyleCnt="0"/>
      <dgm:spPr/>
      <dgm:t>
        <a:bodyPr/>
        <a:lstStyle/>
        <a:p>
          <a:endParaRPr lang="en-US"/>
        </a:p>
      </dgm:t>
    </dgm:pt>
  </dgm:ptLst>
  <dgm:cxnLst>
    <dgm:cxn modelId="{E2063316-38A7-A346-A174-CE7AD1B38008}" type="presOf" srcId="{4247D656-B0ED-F94E-8847-742E95EBE7CF}" destId="{38A2F09B-2BF7-FB4A-AC9D-E2D71E6B7A2B}" srcOrd="0" destOrd="0" presId="urn:microsoft.com/office/officeart/2008/layout/LinedList"/>
    <dgm:cxn modelId="{D3E718DC-B8E1-AB4A-B962-3FD11E06732B}" type="presOf" srcId="{BD2ACB6C-E84E-8D47-9194-2587FBFECBA4}" destId="{591B58A2-BA83-D34D-92BD-436BF96DFDC8}" srcOrd="0" destOrd="0" presId="urn:microsoft.com/office/officeart/2008/layout/LinedList"/>
    <dgm:cxn modelId="{E1B586CF-437E-E748-8DE2-FF3957D20AEB}" srcId="{BD2ACB6C-E84E-8D47-9194-2587FBFECBA4}" destId="{4247D656-B0ED-F94E-8847-742E95EBE7CF}" srcOrd="1" destOrd="0" parTransId="{A329EC98-89B6-4A46-8F5D-2FD1D78AD2FD}" sibTransId="{0B91177D-71F3-094C-BE85-6B84ACAC3DE0}"/>
    <dgm:cxn modelId="{5EAEE5C0-8F81-A44F-8D8D-D154DD309186}" type="presOf" srcId="{2EFA86AE-FE12-C341-9375-BA6BAAA98F79}" destId="{D0F9E6B3-5B51-604E-8A34-A3976775170C}" srcOrd="0" destOrd="0" presId="urn:microsoft.com/office/officeart/2008/layout/LinedList"/>
    <dgm:cxn modelId="{20010A50-9F46-EC46-A86A-5E79AB19FEF3}" srcId="{BD2ACB6C-E84E-8D47-9194-2587FBFECBA4}" destId="{2EFA86AE-FE12-C341-9375-BA6BAAA98F79}" srcOrd="0" destOrd="0" parTransId="{A1646E34-5086-024B-AE6A-E21F93D7859F}" sibTransId="{85632F6B-735F-5740-A74C-9C9E69F2913B}"/>
    <dgm:cxn modelId="{02411AF5-0F79-0441-9023-F0520F8A1D3E}" type="presParOf" srcId="{591B58A2-BA83-D34D-92BD-436BF96DFDC8}" destId="{8EF94CEC-BF91-4A4B-AF51-4E4C409CBDD0}" srcOrd="0" destOrd="0" presId="urn:microsoft.com/office/officeart/2008/layout/LinedList"/>
    <dgm:cxn modelId="{3F83D260-4B2B-1446-BDA8-ADBD5C8E3C9B}" type="presParOf" srcId="{591B58A2-BA83-D34D-92BD-436BF96DFDC8}" destId="{08AF9A0E-90A3-F34E-8A03-E26BD0F76310}" srcOrd="1" destOrd="0" presId="urn:microsoft.com/office/officeart/2008/layout/LinedList"/>
    <dgm:cxn modelId="{E846AB94-39EE-F24A-8CE8-4D69466285BB}" type="presParOf" srcId="{08AF9A0E-90A3-F34E-8A03-E26BD0F76310}" destId="{D0F9E6B3-5B51-604E-8A34-A3976775170C}" srcOrd="0" destOrd="0" presId="urn:microsoft.com/office/officeart/2008/layout/LinedList"/>
    <dgm:cxn modelId="{D2FCC0F4-FD51-AA46-BA92-A562BEC9D5F6}" type="presParOf" srcId="{08AF9A0E-90A3-F34E-8A03-E26BD0F76310}" destId="{835A1277-6A9E-4444-8052-FAD79EB7B264}" srcOrd="1" destOrd="0" presId="urn:microsoft.com/office/officeart/2008/layout/LinedList"/>
    <dgm:cxn modelId="{026378D8-98F8-BE4E-B620-4AB90680BD92}" type="presParOf" srcId="{591B58A2-BA83-D34D-92BD-436BF96DFDC8}" destId="{014FB425-1989-C84A-BD0B-70488A97ED51}" srcOrd="2" destOrd="0" presId="urn:microsoft.com/office/officeart/2008/layout/LinedList"/>
    <dgm:cxn modelId="{D030F61B-D397-0C41-A045-CAEA5E63FD88}" type="presParOf" srcId="{591B58A2-BA83-D34D-92BD-436BF96DFDC8}" destId="{6B4A8C5A-4650-CF42-BBDE-48D370D4C884}" srcOrd="3" destOrd="0" presId="urn:microsoft.com/office/officeart/2008/layout/LinedList"/>
    <dgm:cxn modelId="{A54CB3C7-B90D-3C44-9F63-79343656CA11}" type="presParOf" srcId="{6B4A8C5A-4650-CF42-BBDE-48D370D4C884}" destId="{38A2F09B-2BF7-FB4A-AC9D-E2D71E6B7A2B}" srcOrd="0" destOrd="0" presId="urn:microsoft.com/office/officeart/2008/layout/LinedList"/>
    <dgm:cxn modelId="{868CB341-BD0C-2343-875A-66C8843D98F4}" type="presParOf" srcId="{6B4A8C5A-4650-CF42-BBDE-48D370D4C884}" destId="{E4E23F10-A629-4C46-BAA6-EFAAC1DFD4A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45E43F81-3944-0B48-8A32-8C64B0A5F8BC}"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BBE68C91-3D12-FB49-98B4-909B677E4D6A}">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smtClean="0">
              <a:solidFill>
                <a:srgbClr val="000000"/>
              </a:solidFill>
            </a:rPr>
            <a:t>Minister and other authority can not sanction grants/payments out of discretionary funds on eve of election (Instruction No. 52, Election Commissioner’s Letter No. 576/17/84 dated 9/11/1984)</a:t>
          </a:r>
          <a:endParaRPr lang="en-US" sz="2300">
            <a:solidFill>
              <a:srgbClr val="000000"/>
            </a:solidFill>
          </a:endParaRPr>
        </a:p>
      </dgm:t>
    </dgm:pt>
    <dgm:pt modelId="{A20E0AE0-EEAD-AF49-9FB0-733D68F154BD}" type="parTrans" cxnId="{48E51AB6-6924-B94F-8BED-862BBF80569D}">
      <dgm:prSet/>
      <dgm:spPr/>
      <dgm:t>
        <a:bodyPr/>
        <a:lstStyle/>
        <a:p>
          <a:endParaRPr lang="en-US" sz="2300">
            <a:solidFill>
              <a:srgbClr val="000000"/>
            </a:solidFill>
          </a:endParaRPr>
        </a:p>
      </dgm:t>
    </dgm:pt>
    <dgm:pt modelId="{0408E0A0-2030-D640-A8E8-BEF4940B98E4}" type="sibTrans" cxnId="{48E51AB6-6924-B94F-8BED-862BBF80569D}">
      <dgm:prSet/>
      <dgm:spPr/>
      <dgm:t>
        <a:bodyPr/>
        <a:lstStyle/>
        <a:p>
          <a:endParaRPr lang="en-US" sz="2300">
            <a:solidFill>
              <a:srgbClr val="000000"/>
            </a:solidFill>
          </a:endParaRPr>
        </a:p>
      </dgm:t>
    </dgm:pt>
    <dgm:pt modelId="{52514633-313E-C243-ACEE-77CB14199063}" type="pres">
      <dgm:prSet presAssocID="{45E43F81-3944-0B48-8A32-8C64B0A5F8BC}" presName="linear" presStyleCnt="0">
        <dgm:presLayoutVars>
          <dgm:animLvl val="lvl"/>
          <dgm:resizeHandles val="exact"/>
        </dgm:presLayoutVars>
      </dgm:prSet>
      <dgm:spPr/>
      <dgm:t>
        <a:bodyPr/>
        <a:lstStyle/>
        <a:p>
          <a:endParaRPr lang="en-US"/>
        </a:p>
      </dgm:t>
    </dgm:pt>
    <dgm:pt modelId="{E69D28F0-ACA2-8E46-AAF7-88A419F6B9BB}" type="pres">
      <dgm:prSet presAssocID="{BBE68C91-3D12-FB49-98B4-909B677E4D6A}" presName="parentText" presStyleLbl="node1" presStyleIdx="0" presStyleCnt="1">
        <dgm:presLayoutVars>
          <dgm:chMax val="0"/>
          <dgm:bulletEnabled val="1"/>
        </dgm:presLayoutVars>
      </dgm:prSet>
      <dgm:spPr/>
      <dgm:t>
        <a:bodyPr/>
        <a:lstStyle/>
        <a:p>
          <a:endParaRPr lang="en-US"/>
        </a:p>
      </dgm:t>
    </dgm:pt>
  </dgm:ptLst>
  <dgm:cxnLst>
    <dgm:cxn modelId="{BC59462B-486A-6346-9A6B-B72B10E68B19}" type="presOf" srcId="{BBE68C91-3D12-FB49-98B4-909B677E4D6A}" destId="{E69D28F0-ACA2-8E46-AAF7-88A419F6B9BB}" srcOrd="0" destOrd="0" presId="urn:microsoft.com/office/officeart/2005/8/layout/vList2"/>
    <dgm:cxn modelId="{48E51AB6-6924-B94F-8BED-862BBF80569D}" srcId="{45E43F81-3944-0B48-8A32-8C64B0A5F8BC}" destId="{BBE68C91-3D12-FB49-98B4-909B677E4D6A}" srcOrd="0" destOrd="0" parTransId="{A20E0AE0-EEAD-AF49-9FB0-733D68F154BD}" sibTransId="{0408E0A0-2030-D640-A8E8-BEF4940B98E4}"/>
    <dgm:cxn modelId="{3F0BE218-A66E-5042-9958-CE34721C2D9E}" type="presOf" srcId="{45E43F81-3944-0B48-8A32-8C64B0A5F8BC}" destId="{52514633-313E-C243-ACEE-77CB14199063}" srcOrd="0" destOrd="0" presId="urn:microsoft.com/office/officeart/2005/8/layout/vList2"/>
    <dgm:cxn modelId="{01FDD06A-2941-C444-A90C-C5FAD314A92D}" type="presParOf" srcId="{52514633-313E-C243-ACEE-77CB14199063}" destId="{E69D28F0-ACA2-8E46-AAF7-88A419F6B9B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C12A518D-E927-BE41-BDAF-868CD3562550}" type="doc">
      <dgm:prSet loTypeId="urn:microsoft.com/office/officeart/2005/8/layout/vList2" loCatId="" qsTypeId="urn:microsoft.com/office/officeart/2005/8/quickstyle/simple1" qsCatId="simple" csTypeId="urn:microsoft.com/office/officeart/2005/8/colors/accent3_2" csCatId="accent3" phldr="1"/>
      <dgm:spPr/>
      <dgm:t>
        <a:bodyPr/>
        <a:lstStyle/>
        <a:p>
          <a:endParaRPr lang="en-US"/>
        </a:p>
      </dgm:t>
    </dgm:pt>
    <dgm:pt modelId="{E7436604-B5DA-D748-973F-C0A013DE1095}">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solidFill>
                <a:srgbClr val="000000"/>
              </a:solidFill>
            </a:rPr>
            <a:t>Financial institutions funded, partially or wholly by the State Government should not take recourse in writing off loans, enhance financial limits by indiscriminate issuing of loans when MCC is in force. (Instruction Sl. No.12 of compendium Vol.-3.  ECI letter No.437/6/2002-PLN-III dated 25.01.2002)</a:t>
          </a:r>
          <a:endParaRPr lang="en-US" sz="2000" dirty="0">
            <a:solidFill>
              <a:srgbClr val="000000"/>
            </a:solidFill>
          </a:endParaRPr>
        </a:p>
      </dgm:t>
    </dgm:pt>
    <dgm:pt modelId="{6B9D4537-E30C-5246-AD89-40B91F37B15C}" type="parTrans" cxnId="{72F352F2-825F-764D-AFAB-5C43246BAB94}">
      <dgm:prSet/>
      <dgm:spPr/>
      <dgm:t>
        <a:bodyPr/>
        <a:lstStyle/>
        <a:p>
          <a:endParaRPr lang="en-US" sz="2000">
            <a:solidFill>
              <a:srgbClr val="000000"/>
            </a:solidFill>
          </a:endParaRPr>
        </a:p>
      </dgm:t>
    </dgm:pt>
    <dgm:pt modelId="{A74D373B-0509-4C47-B30B-23C0CA337358}" type="sibTrans" cxnId="{72F352F2-825F-764D-AFAB-5C43246BAB94}">
      <dgm:prSet/>
      <dgm:spPr/>
      <dgm:t>
        <a:bodyPr/>
        <a:lstStyle/>
        <a:p>
          <a:endParaRPr lang="en-US" sz="2000">
            <a:solidFill>
              <a:srgbClr val="000000"/>
            </a:solidFill>
          </a:endParaRPr>
        </a:p>
      </dgm:t>
    </dgm:pt>
    <dgm:pt modelId="{E5DE914E-4A19-A748-8A37-785F452568FF}">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solidFill>
                <a:srgbClr val="000000"/>
              </a:solidFill>
            </a:rPr>
            <a:t>No demolition / eviction drive can be carried out by any Government / civic agencies during the poll process. (Instruction Sl. No.13 of compendium Vol.-3.  ECI letter No.437/6/3/2004-	PLN-III dated 19.02.2004)</a:t>
          </a:r>
          <a:endParaRPr lang="en-US" sz="2000" dirty="0">
            <a:solidFill>
              <a:srgbClr val="000000"/>
            </a:solidFill>
          </a:endParaRPr>
        </a:p>
      </dgm:t>
    </dgm:pt>
    <dgm:pt modelId="{92C80322-5F12-AF47-B208-F2B12742E87C}" type="parTrans" cxnId="{C2CE23EC-9C7F-3B47-9774-8EDB6F09DD7D}">
      <dgm:prSet/>
      <dgm:spPr/>
      <dgm:t>
        <a:bodyPr/>
        <a:lstStyle/>
        <a:p>
          <a:endParaRPr lang="en-US" sz="2000">
            <a:solidFill>
              <a:srgbClr val="000000"/>
            </a:solidFill>
          </a:endParaRPr>
        </a:p>
      </dgm:t>
    </dgm:pt>
    <dgm:pt modelId="{F26B9ECC-FDFA-B949-B609-1753C290F234}" type="sibTrans" cxnId="{C2CE23EC-9C7F-3B47-9774-8EDB6F09DD7D}">
      <dgm:prSet/>
      <dgm:spPr/>
      <dgm:t>
        <a:bodyPr/>
        <a:lstStyle/>
        <a:p>
          <a:endParaRPr lang="en-US" sz="2000">
            <a:solidFill>
              <a:srgbClr val="000000"/>
            </a:solidFill>
          </a:endParaRPr>
        </a:p>
      </dgm:t>
    </dgm:pt>
    <dgm:pt modelId="{C6D0A4E4-E51A-5147-A2BE-BC9FC5CC9E6B}">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solidFill>
                <a:srgbClr val="000000"/>
              </a:solidFill>
            </a:rPr>
            <a:t>In case such demolition is to be carried out as per order of the court of law the matter should be brought to the notice of commission first. (Instruction Sl. No.13 of compendium Vol.-3.  ECI letter No.437/6/3/2004-	PLN-III dated 19.02.2004)</a:t>
          </a:r>
          <a:endParaRPr lang="en-US" sz="2000" dirty="0">
            <a:solidFill>
              <a:srgbClr val="000000"/>
            </a:solidFill>
          </a:endParaRPr>
        </a:p>
      </dgm:t>
    </dgm:pt>
    <dgm:pt modelId="{EDF1852C-7E9A-4544-8917-0577A71B9DD3}" type="parTrans" cxnId="{B3BCB358-95D7-9A41-BF01-7FE339E86D41}">
      <dgm:prSet/>
      <dgm:spPr/>
      <dgm:t>
        <a:bodyPr/>
        <a:lstStyle/>
        <a:p>
          <a:endParaRPr lang="en-US" sz="2000">
            <a:solidFill>
              <a:srgbClr val="000000"/>
            </a:solidFill>
          </a:endParaRPr>
        </a:p>
      </dgm:t>
    </dgm:pt>
    <dgm:pt modelId="{F380AD79-520A-3E4D-9EB4-7D5C54263D07}" type="sibTrans" cxnId="{B3BCB358-95D7-9A41-BF01-7FE339E86D41}">
      <dgm:prSet/>
      <dgm:spPr/>
      <dgm:t>
        <a:bodyPr/>
        <a:lstStyle/>
        <a:p>
          <a:endParaRPr lang="en-US" sz="2000">
            <a:solidFill>
              <a:srgbClr val="000000"/>
            </a:solidFill>
          </a:endParaRPr>
        </a:p>
      </dgm:t>
    </dgm:pt>
    <dgm:pt modelId="{FC53CB68-D7F2-8444-AB5B-42CE96BBE678}" type="pres">
      <dgm:prSet presAssocID="{C12A518D-E927-BE41-BDAF-868CD3562550}" presName="linear" presStyleCnt="0">
        <dgm:presLayoutVars>
          <dgm:animLvl val="lvl"/>
          <dgm:resizeHandles val="exact"/>
        </dgm:presLayoutVars>
      </dgm:prSet>
      <dgm:spPr/>
      <dgm:t>
        <a:bodyPr/>
        <a:lstStyle/>
        <a:p>
          <a:endParaRPr lang="en-US"/>
        </a:p>
      </dgm:t>
    </dgm:pt>
    <dgm:pt modelId="{AD1ED15E-50F8-2948-99DE-F1AEF789DB08}" type="pres">
      <dgm:prSet presAssocID="{E7436604-B5DA-D748-973F-C0A013DE1095}" presName="parentText" presStyleLbl="node1" presStyleIdx="0" presStyleCnt="3">
        <dgm:presLayoutVars>
          <dgm:chMax val="0"/>
          <dgm:bulletEnabled val="1"/>
        </dgm:presLayoutVars>
      </dgm:prSet>
      <dgm:spPr/>
      <dgm:t>
        <a:bodyPr/>
        <a:lstStyle/>
        <a:p>
          <a:endParaRPr lang="en-US"/>
        </a:p>
      </dgm:t>
    </dgm:pt>
    <dgm:pt modelId="{07F045B4-42C6-5844-B605-9A571BC5DA57}" type="pres">
      <dgm:prSet presAssocID="{A74D373B-0509-4C47-B30B-23C0CA337358}" presName="spacer" presStyleCnt="0"/>
      <dgm:spPr/>
    </dgm:pt>
    <dgm:pt modelId="{08F7E39C-0DB6-A249-97FC-FF940444C724}" type="pres">
      <dgm:prSet presAssocID="{E5DE914E-4A19-A748-8A37-785F452568FF}" presName="parentText" presStyleLbl="node1" presStyleIdx="1" presStyleCnt="3">
        <dgm:presLayoutVars>
          <dgm:chMax val="0"/>
          <dgm:bulletEnabled val="1"/>
        </dgm:presLayoutVars>
      </dgm:prSet>
      <dgm:spPr/>
      <dgm:t>
        <a:bodyPr/>
        <a:lstStyle/>
        <a:p>
          <a:endParaRPr lang="en-US"/>
        </a:p>
      </dgm:t>
    </dgm:pt>
    <dgm:pt modelId="{4F6C1429-9E90-E347-B544-4A610AB09D08}" type="pres">
      <dgm:prSet presAssocID="{F26B9ECC-FDFA-B949-B609-1753C290F234}" presName="spacer" presStyleCnt="0"/>
      <dgm:spPr/>
    </dgm:pt>
    <dgm:pt modelId="{BE7FA43C-A928-094C-AC06-CD115E6CB2B0}" type="pres">
      <dgm:prSet presAssocID="{C6D0A4E4-E51A-5147-A2BE-BC9FC5CC9E6B}" presName="parentText" presStyleLbl="node1" presStyleIdx="2" presStyleCnt="3">
        <dgm:presLayoutVars>
          <dgm:chMax val="0"/>
          <dgm:bulletEnabled val="1"/>
        </dgm:presLayoutVars>
      </dgm:prSet>
      <dgm:spPr/>
      <dgm:t>
        <a:bodyPr/>
        <a:lstStyle/>
        <a:p>
          <a:endParaRPr lang="en-US"/>
        </a:p>
      </dgm:t>
    </dgm:pt>
  </dgm:ptLst>
  <dgm:cxnLst>
    <dgm:cxn modelId="{AAADB6BF-924A-7144-A9A8-C521FB056178}" type="presOf" srcId="{E7436604-B5DA-D748-973F-C0A013DE1095}" destId="{AD1ED15E-50F8-2948-99DE-F1AEF789DB08}" srcOrd="0" destOrd="0" presId="urn:microsoft.com/office/officeart/2005/8/layout/vList2"/>
    <dgm:cxn modelId="{72F352F2-825F-764D-AFAB-5C43246BAB94}" srcId="{C12A518D-E927-BE41-BDAF-868CD3562550}" destId="{E7436604-B5DA-D748-973F-C0A013DE1095}" srcOrd="0" destOrd="0" parTransId="{6B9D4537-E30C-5246-AD89-40B91F37B15C}" sibTransId="{A74D373B-0509-4C47-B30B-23C0CA337358}"/>
    <dgm:cxn modelId="{B3BCB358-95D7-9A41-BF01-7FE339E86D41}" srcId="{C12A518D-E927-BE41-BDAF-868CD3562550}" destId="{C6D0A4E4-E51A-5147-A2BE-BC9FC5CC9E6B}" srcOrd="2" destOrd="0" parTransId="{EDF1852C-7E9A-4544-8917-0577A71B9DD3}" sibTransId="{F380AD79-520A-3E4D-9EB4-7D5C54263D07}"/>
    <dgm:cxn modelId="{C2CE23EC-9C7F-3B47-9774-8EDB6F09DD7D}" srcId="{C12A518D-E927-BE41-BDAF-868CD3562550}" destId="{E5DE914E-4A19-A748-8A37-785F452568FF}" srcOrd="1" destOrd="0" parTransId="{92C80322-5F12-AF47-B208-F2B12742E87C}" sibTransId="{F26B9ECC-FDFA-B949-B609-1753C290F234}"/>
    <dgm:cxn modelId="{F535D217-3F0D-2144-B228-B41B731BEFF7}" type="presOf" srcId="{C6D0A4E4-E51A-5147-A2BE-BC9FC5CC9E6B}" destId="{BE7FA43C-A928-094C-AC06-CD115E6CB2B0}" srcOrd="0" destOrd="0" presId="urn:microsoft.com/office/officeart/2005/8/layout/vList2"/>
    <dgm:cxn modelId="{FF46C0C2-ADC7-C84F-90D6-E7815FF479C9}" type="presOf" srcId="{C12A518D-E927-BE41-BDAF-868CD3562550}" destId="{FC53CB68-D7F2-8444-AB5B-42CE96BBE678}" srcOrd="0" destOrd="0" presId="urn:microsoft.com/office/officeart/2005/8/layout/vList2"/>
    <dgm:cxn modelId="{E8299CF4-4C84-C24E-A220-E8FB11EC5DFE}" type="presOf" srcId="{E5DE914E-4A19-A748-8A37-785F452568FF}" destId="{08F7E39C-0DB6-A249-97FC-FF940444C724}" srcOrd="0" destOrd="0" presId="urn:microsoft.com/office/officeart/2005/8/layout/vList2"/>
    <dgm:cxn modelId="{EB56B466-F632-7749-8304-B5E9B6F62671}" type="presParOf" srcId="{FC53CB68-D7F2-8444-AB5B-42CE96BBE678}" destId="{AD1ED15E-50F8-2948-99DE-F1AEF789DB08}" srcOrd="0" destOrd="0" presId="urn:microsoft.com/office/officeart/2005/8/layout/vList2"/>
    <dgm:cxn modelId="{C4A967CF-3A09-B24A-A861-DD719D617662}" type="presParOf" srcId="{FC53CB68-D7F2-8444-AB5B-42CE96BBE678}" destId="{07F045B4-42C6-5844-B605-9A571BC5DA57}" srcOrd="1" destOrd="0" presId="urn:microsoft.com/office/officeart/2005/8/layout/vList2"/>
    <dgm:cxn modelId="{C6B2BA2B-A48F-4440-B8DE-599F9DDBDCDC}" type="presParOf" srcId="{FC53CB68-D7F2-8444-AB5B-42CE96BBE678}" destId="{08F7E39C-0DB6-A249-97FC-FF940444C724}" srcOrd="2" destOrd="0" presId="urn:microsoft.com/office/officeart/2005/8/layout/vList2"/>
    <dgm:cxn modelId="{9835D7AC-88EA-C541-8C49-D60745583C23}" type="presParOf" srcId="{FC53CB68-D7F2-8444-AB5B-42CE96BBE678}" destId="{4F6C1429-9E90-E347-B544-4A610AB09D08}" srcOrd="3" destOrd="0" presId="urn:microsoft.com/office/officeart/2005/8/layout/vList2"/>
    <dgm:cxn modelId="{9BD3172A-18C9-924F-A846-BF61055957F8}" type="presParOf" srcId="{FC53CB68-D7F2-8444-AB5B-42CE96BBE678}" destId="{BE7FA43C-A928-094C-AC06-CD115E6CB2B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50BA69D5-318E-B641-8459-06D57AAE1C85}" type="doc">
      <dgm:prSet loTypeId="urn:microsoft.com/office/officeart/2005/8/layout/vList2" loCatId="" qsTypeId="urn:microsoft.com/office/officeart/2005/8/quickstyle/simple1" qsCatId="simple" csTypeId="urn:microsoft.com/office/officeart/2005/8/colors/accent3_2" csCatId="accent3" phldr="1"/>
      <dgm:spPr/>
      <dgm:t>
        <a:bodyPr/>
        <a:lstStyle/>
        <a:p>
          <a:endParaRPr lang="en-US"/>
        </a:p>
      </dgm:t>
    </dgm:pt>
    <dgm:pt modelId="{0CA05F24-EB96-C444-88D5-D2FBF71782C6}">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No kind of passes be issued or allowed to be used for travel to and from the states/constituencies from announcement of election to declaration of result. (Instruction SL. No. 2 EC Letter No. 437/6/93/J.S. II, dated 31.12.1993)</a:t>
          </a:r>
          <a:endParaRPr lang="en-US" dirty="0">
            <a:solidFill>
              <a:srgbClr val="000000"/>
            </a:solidFill>
          </a:endParaRPr>
        </a:p>
      </dgm:t>
    </dgm:pt>
    <dgm:pt modelId="{22427170-8C82-6A43-A3E4-E33B41B27547}" type="parTrans" cxnId="{98C608AE-C678-D44F-96FC-B540BCA65015}">
      <dgm:prSet/>
      <dgm:spPr/>
      <dgm:t>
        <a:bodyPr/>
        <a:lstStyle/>
        <a:p>
          <a:endParaRPr lang="en-US">
            <a:solidFill>
              <a:srgbClr val="000000"/>
            </a:solidFill>
          </a:endParaRPr>
        </a:p>
      </dgm:t>
    </dgm:pt>
    <dgm:pt modelId="{B7E7AB1A-9273-2C4A-94DB-BFA1A8465D3F}" type="sibTrans" cxnId="{98C608AE-C678-D44F-96FC-B540BCA65015}">
      <dgm:prSet/>
      <dgm:spPr/>
      <dgm:t>
        <a:bodyPr/>
        <a:lstStyle/>
        <a:p>
          <a:endParaRPr lang="en-US">
            <a:solidFill>
              <a:srgbClr val="000000"/>
            </a:solidFill>
          </a:endParaRPr>
        </a:p>
      </dgm:t>
    </dgm:pt>
    <dgm:pt modelId="{F70B78D3-DEDF-7E40-98CE-3F17D7BE1736}">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Ban on conduct of major auction, tenders by Government agencies (</a:t>
          </a:r>
          <a:r>
            <a:rPr lang="en-US" dirty="0" err="1" smtClean="0">
              <a:solidFill>
                <a:srgbClr val="000000"/>
              </a:solidFill>
            </a:rPr>
            <a:t>tendu</a:t>
          </a:r>
          <a:r>
            <a:rPr lang="en-US" dirty="0" smtClean="0">
              <a:solidFill>
                <a:srgbClr val="000000"/>
              </a:solidFill>
            </a:rPr>
            <a:t> leaves etc.)(Instruction Sl. No.3, ECI letter No.434/6/PLN-III dated 22.03.1996 read with ECI letter no. 437/6/2009/ CC &amp;BE dated 24.03.2009)</a:t>
          </a:r>
          <a:endParaRPr lang="en-US" dirty="0">
            <a:solidFill>
              <a:schemeClr val="bg1"/>
            </a:solidFill>
          </a:endParaRPr>
        </a:p>
      </dgm:t>
    </dgm:pt>
    <dgm:pt modelId="{3EC01545-91ED-B44C-935D-1458F0F3FCC9}" type="parTrans" cxnId="{5B41A23C-3B40-784D-89D7-83BDB5DBC676}">
      <dgm:prSet/>
      <dgm:spPr/>
      <dgm:t>
        <a:bodyPr/>
        <a:lstStyle/>
        <a:p>
          <a:endParaRPr lang="en-US">
            <a:solidFill>
              <a:srgbClr val="000000"/>
            </a:solidFill>
          </a:endParaRPr>
        </a:p>
      </dgm:t>
    </dgm:pt>
    <dgm:pt modelId="{5C3CB80B-4641-D244-A035-53852EC5EC25}" type="sibTrans" cxnId="{5B41A23C-3B40-784D-89D7-83BDB5DBC676}">
      <dgm:prSet/>
      <dgm:spPr/>
      <dgm:t>
        <a:bodyPr/>
        <a:lstStyle/>
        <a:p>
          <a:endParaRPr lang="en-US">
            <a:solidFill>
              <a:srgbClr val="000000"/>
            </a:solidFill>
          </a:endParaRPr>
        </a:p>
      </dgm:t>
    </dgm:pt>
    <dgm:pt modelId="{CC33A7B3-197E-B54C-9FC5-B761B2D9084A}" type="pres">
      <dgm:prSet presAssocID="{50BA69D5-318E-B641-8459-06D57AAE1C85}" presName="linear" presStyleCnt="0">
        <dgm:presLayoutVars>
          <dgm:animLvl val="lvl"/>
          <dgm:resizeHandles val="exact"/>
        </dgm:presLayoutVars>
      </dgm:prSet>
      <dgm:spPr/>
      <dgm:t>
        <a:bodyPr/>
        <a:lstStyle/>
        <a:p>
          <a:endParaRPr lang="en-US"/>
        </a:p>
      </dgm:t>
    </dgm:pt>
    <dgm:pt modelId="{B2A4C4F2-499E-ED46-873B-FA6CA6600F38}" type="pres">
      <dgm:prSet presAssocID="{0CA05F24-EB96-C444-88D5-D2FBF71782C6}" presName="parentText" presStyleLbl="node1" presStyleIdx="0" presStyleCnt="2">
        <dgm:presLayoutVars>
          <dgm:chMax val="0"/>
          <dgm:bulletEnabled val="1"/>
        </dgm:presLayoutVars>
      </dgm:prSet>
      <dgm:spPr/>
      <dgm:t>
        <a:bodyPr/>
        <a:lstStyle/>
        <a:p>
          <a:endParaRPr lang="en-US"/>
        </a:p>
      </dgm:t>
    </dgm:pt>
    <dgm:pt modelId="{79DECF94-1465-C44A-A819-6709F9500449}" type="pres">
      <dgm:prSet presAssocID="{B7E7AB1A-9273-2C4A-94DB-BFA1A8465D3F}" presName="spacer" presStyleCnt="0"/>
      <dgm:spPr/>
    </dgm:pt>
    <dgm:pt modelId="{2BAD9960-D6A3-0D43-A715-DCF973F346D1}" type="pres">
      <dgm:prSet presAssocID="{F70B78D3-DEDF-7E40-98CE-3F17D7BE1736}" presName="parentText" presStyleLbl="node1" presStyleIdx="1" presStyleCnt="2">
        <dgm:presLayoutVars>
          <dgm:chMax val="0"/>
          <dgm:bulletEnabled val="1"/>
        </dgm:presLayoutVars>
      </dgm:prSet>
      <dgm:spPr/>
      <dgm:t>
        <a:bodyPr/>
        <a:lstStyle/>
        <a:p>
          <a:endParaRPr lang="en-US"/>
        </a:p>
      </dgm:t>
    </dgm:pt>
  </dgm:ptLst>
  <dgm:cxnLst>
    <dgm:cxn modelId="{86DA7CEE-9959-2D40-9557-B4839FCA28E7}" type="presOf" srcId="{F70B78D3-DEDF-7E40-98CE-3F17D7BE1736}" destId="{2BAD9960-D6A3-0D43-A715-DCF973F346D1}" srcOrd="0" destOrd="0" presId="urn:microsoft.com/office/officeart/2005/8/layout/vList2"/>
    <dgm:cxn modelId="{7F94CBEE-0AC8-F14E-A319-ED6150696F37}" type="presOf" srcId="{0CA05F24-EB96-C444-88D5-D2FBF71782C6}" destId="{B2A4C4F2-499E-ED46-873B-FA6CA6600F38}" srcOrd="0" destOrd="0" presId="urn:microsoft.com/office/officeart/2005/8/layout/vList2"/>
    <dgm:cxn modelId="{98C608AE-C678-D44F-96FC-B540BCA65015}" srcId="{50BA69D5-318E-B641-8459-06D57AAE1C85}" destId="{0CA05F24-EB96-C444-88D5-D2FBF71782C6}" srcOrd="0" destOrd="0" parTransId="{22427170-8C82-6A43-A3E4-E33B41B27547}" sibTransId="{B7E7AB1A-9273-2C4A-94DB-BFA1A8465D3F}"/>
    <dgm:cxn modelId="{5B41A23C-3B40-784D-89D7-83BDB5DBC676}" srcId="{50BA69D5-318E-B641-8459-06D57AAE1C85}" destId="{F70B78D3-DEDF-7E40-98CE-3F17D7BE1736}" srcOrd="1" destOrd="0" parTransId="{3EC01545-91ED-B44C-935D-1458F0F3FCC9}" sibTransId="{5C3CB80B-4641-D244-A035-53852EC5EC25}"/>
    <dgm:cxn modelId="{56244E27-D3A6-0F4E-AE27-1FBD201854E4}" type="presOf" srcId="{50BA69D5-318E-B641-8459-06D57AAE1C85}" destId="{CC33A7B3-197E-B54C-9FC5-B761B2D9084A}" srcOrd="0" destOrd="0" presId="urn:microsoft.com/office/officeart/2005/8/layout/vList2"/>
    <dgm:cxn modelId="{59471AE0-3DD2-EC4F-97F6-7B13B87EBBC5}" type="presParOf" srcId="{CC33A7B3-197E-B54C-9FC5-B761B2D9084A}" destId="{B2A4C4F2-499E-ED46-873B-FA6CA6600F38}" srcOrd="0" destOrd="0" presId="urn:microsoft.com/office/officeart/2005/8/layout/vList2"/>
    <dgm:cxn modelId="{12A6413E-8DFD-7D40-8562-097820E06727}" type="presParOf" srcId="{CC33A7B3-197E-B54C-9FC5-B761B2D9084A}" destId="{79DECF94-1465-C44A-A819-6709F9500449}" srcOrd="1" destOrd="0" presId="urn:microsoft.com/office/officeart/2005/8/layout/vList2"/>
    <dgm:cxn modelId="{3AF955A7-3DB3-9142-A1B1-63E2051B7AC9}" type="presParOf" srcId="{CC33A7B3-197E-B54C-9FC5-B761B2D9084A}" destId="{2BAD9960-D6A3-0D43-A715-DCF973F346D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6F6FB846-8E25-7D46-ABA0-6770957A050D}"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0BF3F380-68F1-9B4E-A8B4-86DCE92E1CC3}">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All hoardings, advertisements, etc. on display at the cost of Public exchequer shall be removed forthwith by the authorities</a:t>
          </a:r>
          <a:endParaRPr lang="en-US" dirty="0">
            <a:solidFill>
              <a:srgbClr val="000000"/>
            </a:solidFill>
          </a:endParaRPr>
        </a:p>
      </dgm:t>
    </dgm:pt>
    <dgm:pt modelId="{9ABFA29F-ED8D-4D45-A3DD-71441BB97E6A}" type="parTrans" cxnId="{4C5A8246-5ADE-B747-BDBD-993C8B5FC7CF}">
      <dgm:prSet/>
      <dgm:spPr/>
      <dgm:t>
        <a:bodyPr/>
        <a:lstStyle/>
        <a:p>
          <a:endParaRPr lang="en-US">
            <a:solidFill>
              <a:srgbClr val="000000"/>
            </a:solidFill>
          </a:endParaRPr>
        </a:p>
      </dgm:t>
    </dgm:pt>
    <dgm:pt modelId="{0DC4D2FD-F0E2-3841-B121-20088C07F451}" type="sibTrans" cxnId="{4C5A8246-5ADE-B747-BDBD-993C8B5FC7CF}">
      <dgm:prSet/>
      <dgm:spPr/>
      <dgm:t>
        <a:bodyPr/>
        <a:lstStyle/>
        <a:p>
          <a:endParaRPr lang="en-US">
            <a:solidFill>
              <a:srgbClr val="000000"/>
            </a:solidFill>
          </a:endParaRPr>
        </a:p>
      </dgm:t>
    </dgm:pt>
    <dgm:pt modelId="{767219F8-92BE-9F4E-AD78-643C6B84F23F}">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No advertisement should be issued in the newspaper and other media at the cost of public exchequer during the election period</a:t>
          </a:r>
          <a:endParaRPr lang="en-US" dirty="0">
            <a:solidFill>
              <a:srgbClr val="000000"/>
            </a:solidFill>
          </a:endParaRPr>
        </a:p>
      </dgm:t>
    </dgm:pt>
    <dgm:pt modelId="{4311605D-5774-AD4C-9CDA-D6FB239FC1E9}" type="parTrans" cxnId="{294E90AA-16D7-C34E-A7BF-8C15EB432C30}">
      <dgm:prSet/>
      <dgm:spPr/>
      <dgm:t>
        <a:bodyPr/>
        <a:lstStyle/>
        <a:p>
          <a:endParaRPr lang="en-US">
            <a:solidFill>
              <a:srgbClr val="000000"/>
            </a:solidFill>
          </a:endParaRPr>
        </a:p>
      </dgm:t>
    </dgm:pt>
    <dgm:pt modelId="{8120BF85-53F5-B14A-A37F-E79EA18858A8}" type="sibTrans" cxnId="{294E90AA-16D7-C34E-A7BF-8C15EB432C30}">
      <dgm:prSet/>
      <dgm:spPr/>
      <dgm:t>
        <a:bodyPr/>
        <a:lstStyle/>
        <a:p>
          <a:endParaRPr lang="en-US">
            <a:solidFill>
              <a:srgbClr val="000000"/>
            </a:solidFill>
          </a:endParaRPr>
        </a:p>
      </dgm:t>
    </dgm:pt>
    <dgm:pt modelId="{B55BC67E-1E1A-3045-BD3F-AFE34312D47D}">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(Instruction SL. No. 101, CoI-2011, EC Letter No 437/6/INST/2008-CC&amp;BE)</a:t>
          </a:r>
          <a:endParaRPr lang="en-US" dirty="0">
            <a:solidFill>
              <a:srgbClr val="000000"/>
            </a:solidFill>
          </a:endParaRPr>
        </a:p>
      </dgm:t>
    </dgm:pt>
    <dgm:pt modelId="{A3664BA7-F5C7-5E43-8AA8-C458C79F4B5E}" type="parTrans" cxnId="{A7BB62AB-594C-CC4F-AB57-1717B1759697}">
      <dgm:prSet/>
      <dgm:spPr/>
      <dgm:t>
        <a:bodyPr/>
        <a:lstStyle/>
        <a:p>
          <a:endParaRPr lang="en-US">
            <a:solidFill>
              <a:srgbClr val="000000"/>
            </a:solidFill>
          </a:endParaRPr>
        </a:p>
      </dgm:t>
    </dgm:pt>
    <dgm:pt modelId="{90DFDBF5-E9A1-0F4C-8469-311DD6018DCA}" type="sibTrans" cxnId="{A7BB62AB-594C-CC4F-AB57-1717B1759697}">
      <dgm:prSet/>
      <dgm:spPr/>
      <dgm:t>
        <a:bodyPr/>
        <a:lstStyle/>
        <a:p>
          <a:endParaRPr lang="en-US">
            <a:solidFill>
              <a:srgbClr val="000000"/>
            </a:solidFill>
          </a:endParaRPr>
        </a:p>
      </dgm:t>
    </dgm:pt>
    <dgm:pt modelId="{51C37D23-2B19-044F-98FA-17FA3A53DC2F}" type="pres">
      <dgm:prSet presAssocID="{6F6FB846-8E25-7D46-ABA0-6770957A050D}" presName="linear" presStyleCnt="0">
        <dgm:presLayoutVars>
          <dgm:animLvl val="lvl"/>
          <dgm:resizeHandles val="exact"/>
        </dgm:presLayoutVars>
      </dgm:prSet>
      <dgm:spPr/>
      <dgm:t>
        <a:bodyPr/>
        <a:lstStyle/>
        <a:p>
          <a:endParaRPr lang="en-US"/>
        </a:p>
      </dgm:t>
    </dgm:pt>
    <dgm:pt modelId="{D6AF58D5-9617-B345-BADE-A5DCFD9E9D7C}" type="pres">
      <dgm:prSet presAssocID="{0BF3F380-68F1-9B4E-A8B4-86DCE92E1CC3}" presName="parentText" presStyleLbl="node1" presStyleIdx="0" presStyleCnt="3">
        <dgm:presLayoutVars>
          <dgm:chMax val="0"/>
          <dgm:bulletEnabled val="1"/>
        </dgm:presLayoutVars>
      </dgm:prSet>
      <dgm:spPr/>
      <dgm:t>
        <a:bodyPr/>
        <a:lstStyle/>
        <a:p>
          <a:endParaRPr lang="en-US"/>
        </a:p>
      </dgm:t>
    </dgm:pt>
    <dgm:pt modelId="{2D4259F8-E4D2-204C-B47C-6D854D8C6404}" type="pres">
      <dgm:prSet presAssocID="{0DC4D2FD-F0E2-3841-B121-20088C07F451}" presName="spacer" presStyleCnt="0"/>
      <dgm:spPr/>
      <dgm:t>
        <a:bodyPr/>
        <a:lstStyle/>
        <a:p>
          <a:endParaRPr lang="en-US"/>
        </a:p>
      </dgm:t>
    </dgm:pt>
    <dgm:pt modelId="{B7F3424F-F66E-7A4E-B918-09BEFC9ABD2E}" type="pres">
      <dgm:prSet presAssocID="{767219F8-92BE-9F4E-AD78-643C6B84F23F}" presName="parentText" presStyleLbl="node1" presStyleIdx="1" presStyleCnt="3">
        <dgm:presLayoutVars>
          <dgm:chMax val="0"/>
          <dgm:bulletEnabled val="1"/>
        </dgm:presLayoutVars>
      </dgm:prSet>
      <dgm:spPr/>
      <dgm:t>
        <a:bodyPr/>
        <a:lstStyle/>
        <a:p>
          <a:endParaRPr lang="en-US"/>
        </a:p>
      </dgm:t>
    </dgm:pt>
    <dgm:pt modelId="{B76E8635-C52E-4843-A3DC-96672B46BEF8}" type="pres">
      <dgm:prSet presAssocID="{8120BF85-53F5-B14A-A37F-E79EA18858A8}" presName="spacer" presStyleCnt="0"/>
      <dgm:spPr/>
      <dgm:t>
        <a:bodyPr/>
        <a:lstStyle/>
        <a:p>
          <a:endParaRPr lang="en-US"/>
        </a:p>
      </dgm:t>
    </dgm:pt>
    <dgm:pt modelId="{3CE584B0-6EEC-EC45-84D9-25A25F45391C}" type="pres">
      <dgm:prSet presAssocID="{B55BC67E-1E1A-3045-BD3F-AFE34312D47D}" presName="parentText" presStyleLbl="node1" presStyleIdx="2" presStyleCnt="3">
        <dgm:presLayoutVars>
          <dgm:chMax val="0"/>
          <dgm:bulletEnabled val="1"/>
        </dgm:presLayoutVars>
      </dgm:prSet>
      <dgm:spPr/>
      <dgm:t>
        <a:bodyPr/>
        <a:lstStyle/>
        <a:p>
          <a:endParaRPr lang="en-US"/>
        </a:p>
      </dgm:t>
    </dgm:pt>
  </dgm:ptLst>
  <dgm:cxnLst>
    <dgm:cxn modelId="{4C5A8246-5ADE-B747-BDBD-993C8B5FC7CF}" srcId="{6F6FB846-8E25-7D46-ABA0-6770957A050D}" destId="{0BF3F380-68F1-9B4E-A8B4-86DCE92E1CC3}" srcOrd="0" destOrd="0" parTransId="{9ABFA29F-ED8D-4D45-A3DD-71441BB97E6A}" sibTransId="{0DC4D2FD-F0E2-3841-B121-20088C07F451}"/>
    <dgm:cxn modelId="{63A49E33-8C65-2A4A-9059-60816DB21AA2}" type="presOf" srcId="{767219F8-92BE-9F4E-AD78-643C6B84F23F}" destId="{B7F3424F-F66E-7A4E-B918-09BEFC9ABD2E}" srcOrd="0" destOrd="0" presId="urn:microsoft.com/office/officeart/2005/8/layout/vList2"/>
    <dgm:cxn modelId="{B7D96959-8C2A-A14D-9BBF-0DC6E1403F77}" type="presOf" srcId="{B55BC67E-1E1A-3045-BD3F-AFE34312D47D}" destId="{3CE584B0-6EEC-EC45-84D9-25A25F45391C}" srcOrd="0" destOrd="0" presId="urn:microsoft.com/office/officeart/2005/8/layout/vList2"/>
    <dgm:cxn modelId="{A7BB62AB-594C-CC4F-AB57-1717B1759697}" srcId="{6F6FB846-8E25-7D46-ABA0-6770957A050D}" destId="{B55BC67E-1E1A-3045-BD3F-AFE34312D47D}" srcOrd="2" destOrd="0" parTransId="{A3664BA7-F5C7-5E43-8AA8-C458C79F4B5E}" sibTransId="{90DFDBF5-E9A1-0F4C-8469-311DD6018DCA}"/>
    <dgm:cxn modelId="{E9F67B56-9204-1149-9C50-574FDD3003C8}" type="presOf" srcId="{0BF3F380-68F1-9B4E-A8B4-86DCE92E1CC3}" destId="{D6AF58D5-9617-B345-BADE-A5DCFD9E9D7C}" srcOrd="0" destOrd="0" presId="urn:microsoft.com/office/officeart/2005/8/layout/vList2"/>
    <dgm:cxn modelId="{294E90AA-16D7-C34E-A7BF-8C15EB432C30}" srcId="{6F6FB846-8E25-7D46-ABA0-6770957A050D}" destId="{767219F8-92BE-9F4E-AD78-643C6B84F23F}" srcOrd="1" destOrd="0" parTransId="{4311605D-5774-AD4C-9CDA-D6FB239FC1E9}" sibTransId="{8120BF85-53F5-B14A-A37F-E79EA18858A8}"/>
    <dgm:cxn modelId="{EF5EF764-7CB2-FE43-B37A-1F51FDBFC8BA}" type="presOf" srcId="{6F6FB846-8E25-7D46-ABA0-6770957A050D}" destId="{51C37D23-2B19-044F-98FA-17FA3A53DC2F}" srcOrd="0" destOrd="0" presId="urn:microsoft.com/office/officeart/2005/8/layout/vList2"/>
    <dgm:cxn modelId="{790DE0DE-3A3A-AF46-8CF9-30F169F5706C}" type="presParOf" srcId="{51C37D23-2B19-044F-98FA-17FA3A53DC2F}" destId="{D6AF58D5-9617-B345-BADE-A5DCFD9E9D7C}" srcOrd="0" destOrd="0" presId="urn:microsoft.com/office/officeart/2005/8/layout/vList2"/>
    <dgm:cxn modelId="{C727EC4D-A0D5-CC41-8F0E-F5E0203CAF2F}" type="presParOf" srcId="{51C37D23-2B19-044F-98FA-17FA3A53DC2F}" destId="{2D4259F8-E4D2-204C-B47C-6D854D8C6404}" srcOrd="1" destOrd="0" presId="urn:microsoft.com/office/officeart/2005/8/layout/vList2"/>
    <dgm:cxn modelId="{DAF82A18-8559-8F46-8B76-A15898AF99B6}" type="presParOf" srcId="{51C37D23-2B19-044F-98FA-17FA3A53DC2F}" destId="{B7F3424F-F66E-7A4E-B918-09BEFC9ABD2E}" srcOrd="2" destOrd="0" presId="urn:microsoft.com/office/officeart/2005/8/layout/vList2"/>
    <dgm:cxn modelId="{410D6C71-BF3C-B44E-8A2A-745C2E628198}" type="presParOf" srcId="{51C37D23-2B19-044F-98FA-17FA3A53DC2F}" destId="{B76E8635-C52E-4843-A3DC-96672B46BEF8}" srcOrd="3" destOrd="0" presId="urn:microsoft.com/office/officeart/2005/8/layout/vList2"/>
    <dgm:cxn modelId="{DF08AEF7-0F7E-4B43-914B-4B22941945DD}" type="presParOf" srcId="{51C37D23-2B19-044F-98FA-17FA3A53DC2F}" destId="{3CE584B0-6EEC-EC45-84D9-25A25F45391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2765DA2D-FE3C-2E47-ABF8-0EFAD41664B4}" type="doc">
      <dgm:prSet loTypeId="urn:microsoft.com/office/officeart/2005/8/layout/default#1" loCatId="" qsTypeId="urn:microsoft.com/office/officeart/2005/8/quickstyle/simple1" qsCatId="simple" csTypeId="urn:microsoft.com/office/officeart/2005/8/colors/colorful1#1" csCatId="colorful" phldr="1"/>
      <dgm:spPr/>
      <dgm:t>
        <a:bodyPr/>
        <a:lstStyle/>
        <a:p>
          <a:endParaRPr lang="en-US"/>
        </a:p>
      </dgm:t>
    </dgm:pt>
    <dgm:pt modelId="{2839456E-318C-9C49-BD3E-6FF66E6E394E}">
      <dgm:prSet phldrT="[Text]" custT="1"/>
      <dgm:spPr/>
      <dgm:t>
        <a:bodyPr/>
        <a:lstStyle/>
        <a:p>
          <a:endParaRPr lang="en-US" sz="1800" b="1" dirty="0">
            <a:latin typeface="Calibri"/>
            <a:cs typeface="Calibri"/>
          </a:endParaRPr>
        </a:p>
      </dgm:t>
    </dgm:pt>
    <dgm:pt modelId="{8929BB06-86B8-6B4E-A3E0-4F5DF1CED742}" type="parTrans" cxnId="{6488A0DC-42B4-7446-999E-6E4246D0D820}">
      <dgm:prSet/>
      <dgm:spPr/>
      <dgm:t>
        <a:bodyPr/>
        <a:lstStyle/>
        <a:p>
          <a:endParaRPr lang="en-US" sz="1800" b="1">
            <a:solidFill>
              <a:srgbClr val="000000"/>
            </a:solidFill>
            <a:latin typeface="Calibri"/>
            <a:cs typeface="Calibri"/>
          </a:endParaRPr>
        </a:p>
      </dgm:t>
    </dgm:pt>
    <dgm:pt modelId="{2A2DD7C1-1B68-8948-8D0D-02BCF694A241}" type="sibTrans" cxnId="{6488A0DC-42B4-7446-999E-6E4246D0D820}">
      <dgm:prSet/>
      <dgm:spPr/>
      <dgm:t>
        <a:bodyPr/>
        <a:lstStyle/>
        <a:p>
          <a:endParaRPr lang="en-US" sz="1800" b="1">
            <a:solidFill>
              <a:srgbClr val="000000"/>
            </a:solidFill>
            <a:latin typeface="Calibri"/>
            <a:cs typeface="Calibri"/>
          </a:endParaRPr>
        </a:p>
      </dgm:t>
    </dgm:pt>
    <dgm:pt modelId="{69AC860E-2222-CA4C-8F62-198747C73703}">
      <dgm:prSet phldrT="[Text]" custT="1"/>
      <dgm:spPr/>
      <dgm:t>
        <a:bodyPr/>
        <a:lstStyle/>
        <a:p>
          <a:endParaRPr lang="en-US" sz="1800" b="1" dirty="0">
            <a:latin typeface="Calibri"/>
            <a:cs typeface="Calibri"/>
          </a:endParaRPr>
        </a:p>
      </dgm:t>
    </dgm:pt>
    <dgm:pt modelId="{E3D3A545-A557-A043-9E1A-1D325A929872}" type="parTrans" cxnId="{D38B5274-237F-7347-9DEE-460C7D069E90}">
      <dgm:prSet/>
      <dgm:spPr/>
      <dgm:t>
        <a:bodyPr/>
        <a:lstStyle/>
        <a:p>
          <a:endParaRPr lang="en-US" sz="1800" b="1">
            <a:solidFill>
              <a:srgbClr val="000000"/>
            </a:solidFill>
            <a:latin typeface="Calibri"/>
            <a:cs typeface="Calibri"/>
          </a:endParaRPr>
        </a:p>
      </dgm:t>
    </dgm:pt>
    <dgm:pt modelId="{F7EED5E5-DFDD-744A-8CBA-CC958074AB3A}" type="sibTrans" cxnId="{D38B5274-237F-7347-9DEE-460C7D069E90}">
      <dgm:prSet/>
      <dgm:spPr/>
      <dgm:t>
        <a:bodyPr/>
        <a:lstStyle/>
        <a:p>
          <a:endParaRPr lang="en-US" sz="1800" b="1">
            <a:solidFill>
              <a:srgbClr val="000000"/>
            </a:solidFill>
            <a:latin typeface="Calibri"/>
            <a:cs typeface="Calibri"/>
          </a:endParaRPr>
        </a:p>
      </dgm:t>
    </dgm:pt>
    <dgm:pt modelId="{C5F1579E-D34E-5640-A6F3-57AB18976100}">
      <dgm:prSet phldrT="[Text]" custT="1"/>
      <dgm:spPr/>
      <dgm:t>
        <a:bodyPr/>
        <a:lstStyle/>
        <a:p>
          <a:endParaRPr lang="en-US" sz="1800" b="1" dirty="0">
            <a:latin typeface="Calibri"/>
            <a:cs typeface="Calibri"/>
          </a:endParaRPr>
        </a:p>
      </dgm:t>
    </dgm:pt>
    <dgm:pt modelId="{6C91CDB2-8E41-2D40-9ADC-8E0E8C832DD3}" type="parTrans" cxnId="{92BBFF84-740E-7047-BB99-FADD7FA45D84}">
      <dgm:prSet/>
      <dgm:spPr/>
      <dgm:t>
        <a:bodyPr/>
        <a:lstStyle/>
        <a:p>
          <a:endParaRPr lang="en-US" sz="1800" b="1">
            <a:solidFill>
              <a:srgbClr val="000000"/>
            </a:solidFill>
            <a:latin typeface="Calibri"/>
            <a:cs typeface="Calibri"/>
          </a:endParaRPr>
        </a:p>
      </dgm:t>
    </dgm:pt>
    <dgm:pt modelId="{4F85830D-925D-3042-8DF0-55156FA4B4D5}" type="sibTrans" cxnId="{92BBFF84-740E-7047-BB99-FADD7FA45D84}">
      <dgm:prSet/>
      <dgm:spPr/>
      <dgm:t>
        <a:bodyPr/>
        <a:lstStyle/>
        <a:p>
          <a:endParaRPr lang="en-US" sz="1800" b="1">
            <a:solidFill>
              <a:srgbClr val="000000"/>
            </a:solidFill>
            <a:latin typeface="Calibri"/>
            <a:cs typeface="Calibri"/>
          </a:endParaRPr>
        </a:p>
      </dgm:t>
    </dgm:pt>
    <dgm:pt modelId="{98FD7575-67F6-A442-9BAB-8D04B96099EA}">
      <dgm:prSet phldrT="[Text]" custT="1"/>
      <dgm:spPr/>
      <dgm:t>
        <a:bodyPr/>
        <a:lstStyle/>
        <a:p>
          <a:endParaRPr lang="en-US" sz="1800" b="1" dirty="0">
            <a:latin typeface="Calibri"/>
            <a:cs typeface="Calibri"/>
          </a:endParaRPr>
        </a:p>
      </dgm:t>
    </dgm:pt>
    <dgm:pt modelId="{28711A6F-C597-1C46-937C-0CE530D5264E}" type="parTrans" cxnId="{40023F14-D623-5442-B60F-980E23F3FF0C}">
      <dgm:prSet/>
      <dgm:spPr/>
      <dgm:t>
        <a:bodyPr/>
        <a:lstStyle/>
        <a:p>
          <a:endParaRPr lang="en-US" sz="1800" b="1">
            <a:solidFill>
              <a:srgbClr val="000000"/>
            </a:solidFill>
            <a:latin typeface="Calibri"/>
            <a:cs typeface="Calibri"/>
          </a:endParaRPr>
        </a:p>
      </dgm:t>
    </dgm:pt>
    <dgm:pt modelId="{0064973A-5C1A-E342-A403-978F36806E79}" type="sibTrans" cxnId="{40023F14-D623-5442-B60F-980E23F3FF0C}">
      <dgm:prSet/>
      <dgm:spPr/>
      <dgm:t>
        <a:bodyPr/>
        <a:lstStyle/>
        <a:p>
          <a:endParaRPr lang="en-US" sz="1800" b="1">
            <a:solidFill>
              <a:srgbClr val="000000"/>
            </a:solidFill>
            <a:latin typeface="Calibri"/>
            <a:cs typeface="Calibri"/>
          </a:endParaRPr>
        </a:p>
      </dgm:t>
    </dgm:pt>
    <dgm:pt modelId="{D75BF91F-7906-634D-8372-2306A0311EF1}">
      <dgm:prSet phldrT="[Text]" custT="1"/>
      <dgm:spPr/>
      <dgm:t>
        <a:bodyPr/>
        <a:lstStyle/>
        <a:p>
          <a:endParaRPr lang="en-US" sz="1800" b="1" dirty="0">
            <a:latin typeface="Calibri"/>
            <a:cs typeface="Calibri"/>
          </a:endParaRPr>
        </a:p>
      </dgm:t>
    </dgm:pt>
    <dgm:pt modelId="{890A0B04-1E73-6749-8D54-10775793DD1D}" type="parTrans" cxnId="{1A998AB9-F349-E442-B553-043534489F1E}">
      <dgm:prSet/>
      <dgm:spPr/>
      <dgm:t>
        <a:bodyPr/>
        <a:lstStyle/>
        <a:p>
          <a:endParaRPr lang="en-US" sz="1800" b="1">
            <a:solidFill>
              <a:srgbClr val="000000"/>
            </a:solidFill>
            <a:latin typeface="Calibri"/>
            <a:cs typeface="Calibri"/>
          </a:endParaRPr>
        </a:p>
      </dgm:t>
    </dgm:pt>
    <dgm:pt modelId="{51BD6E22-06CA-5047-A81E-5FDCA8F5D37D}" type="sibTrans" cxnId="{1A998AB9-F349-E442-B553-043534489F1E}">
      <dgm:prSet/>
      <dgm:spPr/>
      <dgm:t>
        <a:bodyPr/>
        <a:lstStyle/>
        <a:p>
          <a:endParaRPr lang="en-US" sz="1800" b="1">
            <a:solidFill>
              <a:srgbClr val="000000"/>
            </a:solidFill>
            <a:latin typeface="Calibri"/>
            <a:cs typeface="Calibri"/>
          </a:endParaRPr>
        </a:p>
      </dgm:t>
    </dgm:pt>
    <dgm:pt modelId="{C8BBB1C0-CB62-0741-BED7-ACB2C0A624D2}">
      <dgm:prSet phldrT="[Text]" custT="1"/>
      <dgm:spPr/>
      <dgm:t>
        <a:bodyPr/>
        <a:lstStyle/>
        <a:p>
          <a:endParaRPr lang="en-US" sz="1800" b="1" dirty="0">
            <a:latin typeface="Calibri"/>
            <a:cs typeface="Calibri"/>
          </a:endParaRPr>
        </a:p>
      </dgm:t>
    </dgm:pt>
    <dgm:pt modelId="{1C266876-A812-5F48-B770-EBA4C0F39346}" type="parTrans" cxnId="{ED27AC93-A309-8B42-A3D8-DA714502570E}">
      <dgm:prSet/>
      <dgm:spPr/>
      <dgm:t>
        <a:bodyPr/>
        <a:lstStyle/>
        <a:p>
          <a:endParaRPr lang="en-US" sz="1800" b="1">
            <a:solidFill>
              <a:srgbClr val="000000"/>
            </a:solidFill>
            <a:latin typeface="Calibri"/>
            <a:cs typeface="Calibri"/>
          </a:endParaRPr>
        </a:p>
      </dgm:t>
    </dgm:pt>
    <dgm:pt modelId="{95A1D13C-7A29-8240-B7E6-99259E462C4A}" type="sibTrans" cxnId="{ED27AC93-A309-8B42-A3D8-DA714502570E}">
      <dgm:prSet/>
      <dgm:spPr/>
      <dgm:t>
        <a:bodyPr/>
        <a:lstStyle/>
        <a:p>
          <a:endParaRPr lang="en-US" sz="1800" b="1">
            <a:solidFill>
              <a:srgbClr val="000000"/>
            </a:solidFill>
            <a:latin typeface="Calibri"/>
            <a:cs typeface="Calibri"/>
          </a:endParaRPr>
        </a:p>
      </dgm:t>
    </dgm:pt>
    <dgm:pt modelId="{2ABC2D18-745B-2742-BBF9-C2C597D94A0F}">
      <dgm:prSet phldrT="[Text]" custT="1"/>
      <dgm:spPr/>
      <dgm:t>
        <a:bodyPr/>
        <a:lstStyle/>
        <a:p>
          <a:endParaRPr lang="en-US" sz="1800" b="1" dirty="0">
            <a:latin typeface="Calibri"/>
            <a:cs typeface="Calibri"/>
          </a:endParaRPr>
        </a:p>
      </dgm:t>
    </dgm:pt>
    <dgm:pt modelId="{71232290-302F-E64F-BDDB-0371FD345E35}" type="parTrans" cxnId="{08255487-DBE0-6343-BAD9-4F1C9E34E3D9}">
      <dgm:prSet/>
      <dgm:spPr/>
      <dgm:t>
        <a:bodyPr/>
        <a:lstStyle/>
        <a:p>
          <a:endParaRPr lang="en-US" sz="1800" b="1">
            <a:solidFill>
              <a:srgbClr val="000000"/>
            </a:solidFill>
            <a:latin typeface="Calibri"/>
            <a:cs typeface="Calibri"/>
          </a:endParaRPr>
        </a:p>
      </dgm:t>
    </dgm:pt>
    <dgm:pt modelId="{F94FC9DD-BCF4-7E4D-97E3-C3AEC1C3E449}" type="sibTrans" cxnId="{08255487-DBE0-6343-BAD9-4F1C9E34E3D9}">
      <dgm:prSet/>
      <dgm:spPr/>
      <dgm:t>
        <a:bodyPr/>
        <a:lstStyle/>
        <a:p>
          <a:endParaRPr lang="en-US" sz="1800" b="1">
            <a:solidFill>
              <a:srgbClr val="000000"/>
            </a:solidFill>
            <a:latin typeface="Calibri"/>
            <a:cs typeface="Calibri"/>
          </a:endParaRPr>
        </a:p>
      </dgm:t>
    </dgm:pt>
    <dgm:pt modelId="{5C76EE22-2D48-2D4F-BD5A-F86AC99FBF01}">
      <dgm:prSet phldrT="[Text]" custT="1"/>
      <dgm:spPr/>
      <dgm:t>
        <a:bodyPr/>
        <a:lstStyle/>
        <a:p>
          <a:endParaRPr lang="en-US" sz="1800" b="1" dirty="0">
            <a:latin typeface="Calibri"/>
            <a:cs typeface="Calibri"/>
          </a:endParaRPr>
        </a:p>
      </dgm:t>
    </dgm:pt>
    <dgm:pt modelId="{E9221FF9-C99D-DC44-B126-28CA79A9B2BB}" type="parTrans" cxnId="{75550E91-7A13-684C-9274-D3F0E4B6D90C}">
      <dgm:prSet/>
      <dgm:spPr/>
      <dgm:t>
        <a:bodyPr/>
        <a:lstStyle/>
        <a:p>
          <a:endParaRPr lang="en-US"/>
        </a:p>
      </dgm:t>
    </dgm:pt>
    <dgm:pt modelId="{5DE6DBD6-73D7-8E49-AD6A-642CC0C54B3B}" type="sibTrans" cxnId="{75550E91-7A13-684C-9274-D3F0E4B6D90C}">
      <dgm:prSet/>
      <dgm:spPr/>
      <dgm:t>
        <a:bodyPr/>
        <a:lstStyle/>
        <a:p>
          <a:endParaRPr lang="en-US"/>
        </a:p>
      </dgm:t>
    </dgm:pt>
    <dgm:pt modelId="{749AECBA-93E9-374B-9499-3F7CF180D458}">
      <dgm:prSet phldrT="[Text]" custT="1"/>
      <dgm:spPr/>
      <dgm:t>
        <a:bodyPr/>
        <a:lstStyle/>
        <a:p>
          <a:r>
            <a:rPr lang="en-US" sz="1800" b="1" smtClean="0">
              <a:latin typeface="Calibri"/>
              <a:cs typeface="Calibri"/>
            </a:rPr>
            <a:t>11</a:t>
          </a:r>
        </a:p>
        <a:p>
          <a:r>
            <a:rPr lang="en-US" sz="1800" b="1" smtClean="0">
              <a:latin typeface="Calibri"/>
              <a:cs typeface="Calibri"/>
            </a:rPr>
            <a:t>FAQ on MCC</a:t>
          </a:r>
          <a:endParaRPr lang="en-US" sz="1800" b="1" dirty="0">
            <a:latin typeface="Calibri"/>
            <a:cs typeface="Calibri"/>
          </a:endParaRPr>
        </a:p>
      </dgm:t>
    </dgm:pt>
    <dgm:pt modelId="{204D952E-FCE2-4547-8B4C-9494C72124ED}" type="parTrans" cxnId="{D71EC323-26AF-9244-AC6F-FB4D66E956F1}">
      <dgm:prSet/>
      <dgm:spPr/>
      <dgm:t>
        <a:bodyPr/>
        <a:lstStyle/>
        <a:p>
          <a:endParaRPr lang="en-US"/>
        </a:p>
      </dgm:t>
    </dgm:pt>
    <dgm:pt modelId="{8C5C9EEC-4661-0C4C-8DD4-DA554DF3BF9C}" type="sibTrans" cxnId="{D71EC323-26AF-9244-AC6F-FB4D66E956F1}">
      <dgm:prSet/>
      <dgm:spPr/>
      <dgm:t>
        <a:bodyPr/>
        <a:lstStyle/>
        <a:p>
          <a:endParaRPr lang="en-US"/>
        </a:p>
      </dgm:t>
    </dgm:pt>
    <dgm:pt modelId="{CFA34232-AFAE-C14A-86CE-BA1015178FF3}">
      <dgm:prSet phldrT="[Text]" custT="1"/>
      <dgm:spPr/>
      <dgm:t>
        <a:bodyPr/>
        <a:lstStyle/>
        <a:p>
          <a:endParaRPr lang="en-US" sz="1800" b="1" dirty="0">
            <a:latin typeface="Calibri"/>
            <a:cs typeface="Calibri"/>
          </a:endParaRPr>
        </a:p>
      </dgm:t>
    </dgm:pt>
    <dgm:pt modelId="{C4A8F31B-2E02-9E41-8B85-1EA39AE18B01}" type="sibTrans" cxnId="{F1504B33-D628-DC4B-9435-2B6F2F1E43B7}">
      <dgm:prSet/>
      <dgm:spPr/>
      <dgm:t>
        <a:bodyPr/>
        <a:lstStyle/>
        <a:p>
          <a:endParaRPr lang="en-US" sz="1800">
            <a:latin typeface="Calibri"/>
            <a:cs typeface="Calibri"/>
          </a:endParaRPr>
        </a:p>
      </dgm:t>
    </dgm:pt>
    <dgm:pt modelId="{9875FCF4-107B-5F45-9B1D-A48F0E35E418}" type="parTrans" cxnId="{F1504B33-D628-DC4B-9435-2B6F2F1E43B7}">
      <dgm:prSet/>
      <dgm:spPr/>
      <dgm:t>
        <a:bodyPr/>
        <a:lstStyle/>
        <a:p>
          <a:endParaRPr lang="en-US" sz="1800">
            <a:latin typeface="Calibri"/>
            <a:cs typeface="Calibri"/>
          </a:endParaRPr>
        </a:p>
      </dgm:t>
    </dgm:pt>
    <dgm:pt modelId="{8DFB0FAE-8158-4496-A077-4EB1D8977D2F}">
      <dgm:prSet phldrT="[Text]"/>
      <dgm:spPr/>
      <dgm:t>
        <a:bodyPr/>
        <a:lstStyle/>
        <a:p>
          <a:endParaRPr lang="en-US" b="0" dirty="0">
            <a:latin typeface="Calibri"/>
            <a:cs typeface="Calibri"/>
          </a:endParaRPr>
        </a:p>
      </dgm:t>
    </dgm:pt>
    <dgm:pt modelId="{7A2055DA-BAFB-41E1-B320-0FC4D1F8195D}" type="parTrans" cxnId="{C92EC7C9-9395-4B26-BBFE-DE17F0C5F834}">
      <dgm:prSet/>
      <dgm:spPr/>
      <dgm:t>
        <a:bodyPr/>
        <a:lstStyle/>
        <a:p>
          <a:endParaRPr lang="en-US"/>
        </a:p>
      </dgm:t>
    </dgm:pt>
    <dgm:pt modelId="{1114FAAB-B2FF-4948-8534-A3AD2B91101E}" type="sibTrans" cxnId="{C92EC7C9-9395-4B26-BBFE-DE17F0C5F834}">
      <dgm:prSet/>
      <dgm:spPr/>
      <dgm:t>
        <a:bodyPr/>
        <a:lstStyle/>
        <a:p>
          <a:endParaRPr lang="en-US"/>
        </a:p>
      </dgm:t>
    </dgm:pt>
    <dgm:pt modelId="{C3002466-1E65-9E48-A531-D5F957471352}" type="pres">
      <dgm:prSet presAssocID="{2765DA2D-FE3C-2E47-ABF8-0EFAD41664B4}" presName="diagram" presStyleCnt="0">
        <dgm:presLayoutVars>
          <dgm:dir/>
          <dgm:resizeHandles val="exact"/>
        </dgm:presLayoutVars>
      </dgm:prSet>
      <dgm:spPr/>
      <dgm:t>
        <a:bodyPr/>
        <a:lstStyle/>
        <a:p>
          <a:endParaRPr lang="en-US"/>
        </a:p>
      </dgm:t>
    </dgm:pt>
    <dgm:pt modelId="{671F9B2C-A20F-904C-BB2F-07BA253DF0F1}" type="pres">
      <dgm:prSet presAssocID="{2839456E-318C-9C49-BD3E-6FF66E6E394E}" presName="node" presStyleLbl="node1" presStyleIdx="0" presStyleCnt="11" custScaleX="92452">
        <dgm:presLayoutVars>
          <dgm:bulletEnabled val="1"/>
        </dgm:presLayoutVars>
      </dgm:prSet>
      <dgm:spPr/>
      <dgm:t>
        <a:bodyPr/>
        <a:lstStyle/>
        <a:p>
          <a:endParaRPr lang="en-US"/>
        </a:p>
      </dgm:t>
    </dgm:pt>
    <dgm:pt modelId="{A63B4877-C77F-8C45-BBF1-506AF306D5A0}" type="pres">
      <dgm:prSet presAssocID="{2A2DD7C1-1B68-8948-8D0D-02BCF694A241}" presName="sibTrans" presStyleCnt="0"/>
      <dgm:spPr/>
      <dgm:t>
        <a:bodyPr/>
        <a:lstStyle/>
        <a:p>
          <a:endParaRPr lang="en-US"/>
        </a:p>
      </dgm:t>
    </dgm:pt>
    <dgm:pt modelId="{DBDE4EB0-6119-0E48-86F5-1F8940575559}" type="pres">
      <dgm:prSet presAssocID="{69AC860E-2222-CA4C-8F62-198747C73703}" presName="node" presStyleLbl="node1" presStyleIdx="1" presStyleCnt="11">
        <dgm:presLayoutVars>
          <dgm:bulletEnabled val="1"/>
        </dgm:presLayoutVars>
      </dgm:prSet>
      <dgm:spPr/>
      <dgm:t>
        <a:bodyPr/>
        <a:lstStyle/>
        <a:p>
          <a:endParaRPr lang="en-US"/>
        </a:p>
      </dgm:t>
    </dgm:pt>
    <dgm:pt modelId="{A05C5C46-2213-5441-89F7-D4421CD47372}" type="pres">
      <dgm:prSet presAssocID="{F7EED5E5-DFDD-744A-8CBA-CC958074AB3A}" presName="sibTrans" presStyleCnt="0"/>
      <dgm:spPr/>
      <dgm:t>
        <a:bodyPr/>
        <a:lstStyle/>
        <a:p>
          <a:endParaRPr lang="en-US"/>
        </a:p>
      </dgm:t>
    </dgm:pt>
    <dgm:pt modelId="{8A22497D-D905-0148-A0AA-DF796CC57828}" type="pres">
      <dgm:prSet presAssocID="{C5F1579E-D34E-5640-A6F3-57AB18976100}" presName="node" presStyleLbl="node1" presStyleIdx="2" presStyleCnt="11">
        <dgm:presLayoutVars>
          <dgm:bulletEnabled val="1"/>
        </dgm:presLayoutVars>
      </dgm:prSet>
      <dgm:spPr/>
      <dgm:t>
        <a:bodyPr/>
        <a:lstStyle/>
        <a:p>
          <a:endParaRPr lang="en-US"/>
        </a:p>
      </dgm:t>
    </dgm:pt>
    <dgm:pt modelId="{8CA49F04-B0FA-6C47-A761-B7F6791120A1}" type="pres">
      <dgm:prSet presAssocID="{4F85830D-925D-3042-8DF0-55156FA4B4D5}" presName="sibTrans" presStyleCnt="0"/>
      <dgm:spPr/>
      <dgm:t>
        <a:bodyPr/>
        <a:lstStyle/>
        <a:p>
          <a:endParaRPr lang="en-US"/>
        </a:p>
      </dgm:t>
    </dgm:pt>
    <dgm:pt modelId="{4F4FF2BF-8A7C-804D-8A20-AB700E2B9416}" type="pres">
      <dgm:prSet presAssocID="{5C76EE22-2D48-2D4F-BD5A-F86AC99FBF01}" presName="node" presStyleLbl="node1" presStyleIdx="3" presStyleCnt="11">
        <dgm:presLayoutVars>
          <dgm:bulletEnabled val="1"/>
        </dgm:presLayoutVars>
      </dgm:prSet>
      <dgm:spPr/>
      <dgm:t>
        <a:bodyPr/>
        <a:lstStyle/>
        <a:p>
          <a:endParaRPr lang="en-US"/>
        </a:p>
      </dgm:t>
    </dgm:pt>
    <dgm:pt modelId="{295EC94C-0579-DA43-B013-C823880260DF}" type="pres">
      <dgm:prSet presAssocID="{5DE6DBD6-73D7-8E49-AD6A-642CC0C54B3B}" presName="sibTrans" presStyleCnt="0"/>
      <dgm:spPr/>
      <dgm:t>
        <a:bodyPr/>
        <a:lstStyle/>
        <a:p>
          <a:endParaRPr lang="en-US"/>
        </a:p>
      </dgm:t>
    </dgm:pt>
    <dgm:pt modelId="{BF839CF8-A261-2F4D-8CDC-D99FA5C11781}" type="pres">
      <dgm:prSet presAssocID="{749AECBA-93E9-374B-9499-3F7CF180D458}" presName="node" presStyleLbl="node1" presStyleIdx="4" presStyleCnt="11" custLinFactX="112552" custLinFactY="38854" custLinFactNeighborX="200000" custLinFactNeighborY="100000">
        <dgm:presLayoutVars>
          <dgm:bulletEnabled val="1"/>
        </dgm:presLayoutVars>
      </dgm:prSet>
      <dgm:spPr/>
      <dgm:t>
        <a:bodyPr/>
        <a:lstStyle/>
        <a:p>
          <a:endParaRPr lang="en-US"/>
        </a:p>
      </dgm:t>
    </dgm:pt>
    <dgm:pt modelId="{568F4A33-5F08-6E4B-B138-82C399E641CD}" type="pres">
      <dgm:prSet presAssocID="{8C5C9EEC-4661-0C4C-8DD4-DA554DF3BF9C}" presName="sibTrans" presStyleCnt="0"/>
      <dgm:spPr/>
      <dgm:t>
        <a:bodyPr/>
        <a:lstStyle/>
        <a:p>
          <a:endParaRPr lang="en-US"/>
        </a:p>
      </dgm:t>
    </dgm:pt>
    <dgm:pt modelId="{206A38FD-B9BD-404D-8F24-2F0D550EFB3A}" type="pres">
      <dgm:prSet presAssocID="{98FD7575-67F6-A442-9BAB-8D04B96099EA}" presName="node" presStyleLbl="node1" presStyleIdx="5" presStyleCnt="11" custScaleX="67149" custLinFactX="-4567" custLinFactNeighborX="-100000" custLinFactNeighborY="-11438">
        <dgm:presLayoutVars>
          <dgm:bulletEnabled val="1"/>
        </dgm:presLayoutVars>
      </dgm:prSet>
      <dgm:spPr/>
      <dgm:t>
        <a:bodyPr/>
        <a:lstStyle/>
        <a:p>
          <a:endParaRPr lang="en-US"/>
        </a:p>
      </dgm:t>
    </dgm:pt>
    <dgm:pt modelId="{8C2B89FE-16C9-414C-AEAA-19BB518BA361}" type="pres">
      <dgm:prSet presAssocID="{0064973A-5C1A-E342-A403-978F36806E79}" presName="sibTrans" presStyleCnt="0"/>
      <dgm:spPr/>
      <dgm:t>
        <a:bodyPr/>
        <a:lstStyle/>
        <a:p>
          <a:endParaRPr lang="en-US"/>
        </a:p>
      </dgm:t>
    </dgm:pt>
    <dgm:pt modelId="{DCA33402-5CC2-B449-8445-E99B375BE8CE}" type="pres">
      <dgm:prSet presAssocID="{D75BF91F-7906-634D-8372-2306A0311EF1}" presName="node" presStyleLbl="node1" presStyleIdx="6" presStyleCnt="11" custScaleX="96670" custScaleY="120311" custLinFactX="-13417" custLinFactNeighborX="-100000" custLinFactNeighborY="-5488">
        <dgm:presLayoutVars>
          <dgm:bulletEnabled val="1"/>
        </dgm:presLayoutVars>
      </dgm:prSet>
      <dgm:spPr/>
      <dgm:t>
        <a:bodyPr/>
        <a:lstStyle/>
        <a:p>
          <a:endParaRPr lang="en-US"/>
        </a:p>
      </dgm:t>
    </dgm:pt>
    <dgm:pt modelId="{2F923C46-4EEC-BB45-B681-3C301BAFA7F6}" type="pres">
      <dgm:prSet presAssocID="{51BD6E22-06CA-5047-A81E-5FDCA8F5D37D}" presName="sibTrans" presStyleCnt="0"/>
      <dgm:spPr/>
      <dgm:t>
        <a:bodyPr/>
        <a:lstStyle/>
        <a:p>
          <a:endParaRPr lang="en-US"/>
        </a:p>
      </dgm:t>
    </dgm:pt>
    <dgm:pt modelId="{A39A6BA1-70A1-C64D-A061-C4AA5A371706}" type="pres">
      <dgm:prSet presAssocID="{C8BBB1C0-CB62-0741-BED7-ACB2C0A624D2}" presName="node" presStyleLbl="node1" presStyleIdx="7" presStyleCnt="11" custScaleX="75601" custScaleY="104196" custLinFactNeighborX="-93006" custLinFactNeighborY="3058">
        <dgm:presLayoutVars>
          <dgm:bulletEnabled val="1"/>
        </dgm:presLayoutVars>
      </dgm:prSet>
      <dgm:spPr/>
      <dgm:t>
        <a:bodyPr/>
        <a:lstStyle/>
        <a:p>
          <a:endParaRPr lang="en-US"/>
        </a:p>
      </dgm:t>
    </dgm:pt>
    <dgm:pt modelId="{1A8B2939-6F4F-0B45-96B4-33D77B582892}" type="pres">
      <dgm:prSet presAssocID="{95A1D13C-7A29-8240-B7E6-99259E462C4A}" presName="sibTrans" presStyleCnt="0"/>
      <dgm:spPr/>
      <dgm:t>
        <a:bodyPr/>
        <a:lstStyle/>
        <a:p>
          <a:endParaRPr lang="en-US"/>
        </a:p>
      </dgm:t>
    </dgm:pt>
    <dgm:pt modelId="{971FC7CB-0888-3848-8790-FD24ADEDB26C}" type="pres">
      <dgm:prSet presAssocID="{2ABC2D18-745B-2742-BBF9-C2C597D94A0F}" presName="node" presStyleLbl="node1" presStyleIdx="8" presStyleCnt="11" custLinFactX="100000" custLinFactY="-28033" custLinFactNeighborX="161663" custLinFactNeighborY="-100000">
        <dgm:presLayoutVars>
          <dgm:bulletEnabled val="1"/>
        </dgm:presLayoutVars>
      </dgm:prSet>
      <dgm:spPr/>
      <dgm:t>
        <a:bodyPr/>
        <a:lstStyle/>
        <a:p>
          <a:endParaRPr lang="en-US"/>
        </a:p>
      </dgm:t>
    </dgm:pt>
    <dgm:pt modelId="{CC95E439-5F57-EE4F-A2D6-DA3C9727EBD0}" type="pres">
      <dgm:prSet presAssocID="{F94FC9DD-BCF4-7E4D-97E3-C3AEC1C3E449}" presName="sibTrans" presStyleCnt="0"/>
      <dgm:spPr/>
      <dgm:t>
        <a:bodyPr/>
        <a:lstStyle/>
        <a:p>
          <a:endParaRPr lang="en-US"/>
        </a:p>
      </dgm:t>
    </dgm:pt>
    <dgm:pt modelId="{CF98CACE-2048-164A-9AC9-7AE1CFE7D37B}" type="pres">
      <dgm:prSet presAssocID="{CFA34232-AFAE-C14A-86CE-BA1015178FF3}" presName="node" presStyleLbl="node1" presStyleIdx="9" presStyleCnt="11" custLinFactX="-36059" custLinFactNeighborX="-100000" custLinFactNeighborY="11990">
        <dgm:presLayoutVars>
          <dgm:bulletEnabled val="1"/>
        </dgm:presLayoutVars>
      </dgm:prSet>
      <dgm:spPr/>
      <dgm:t>
        <a:bodyPr/>
        <a:lstStyle/>
        <a:p>
          <a:endParaRPr lang="en-US"/>
        </a:p>
      </dgm:t>
    </dgm:pt>
    <dgm:pt modelId="{9F0622D6-962E-4288-8967-F152037A9508}" type="pres">
      <dgm:prSet presAssocID="{C4A8F31B-2E02-9E41-8B85-1EA39AE18B01}" presName="sibTrans" presStyleCnt="0"/>
      <dgm:spPr/>
    </dgm:pt>
    <dgm:pt modelId="{2DAF6322-D16A-4C4E-8AD4-C6E5A795FDAE}" type="pres">
      <dgm:prSet presAssocID="{8DFB0FAE-8158-4496-A077-4EB1D8977D2F}" presName="node" presStyleLbl="node1" presStyleIdx="10" presStyleCnt="11" custLinFactX="-5472" custLinFactNeighborX="-100000" custLinFactNeighborY="11990">
        <dgm:presLayoutVars>
          <dgm:bulletEnabled val="1"/>
        </dgm:presLayoutVars>
      </dgm:prSet>
      <dgm:spPr/>
      <dgm:t>
        <a:bodyPr/>
        <a:lstStyle/>
        <a:p>
          <a:endParaRPr lang="en-US"/>
        </a:p>
      </dgm:t>
    </dgm:pt>
  </dgm:ptLst>
  <dgm:cxnLst>
    <dgm:cxn modelId="{A4004F63-A410-4825-887F-6F79411D1A34}" type="presOf" srcId="{2839456E-318C-9C49-BD3E-6FF66E6E394E}" destId="{671F9B2C-A20F-904C-BB2F-07BA253DF0F1}" srcOrd="0" destOrd="0" presId="urn:microsoft.com/office/officeart/2005/8/layout/default#1"/>
    <dgm:cxn modelId="{08255487-DBE0-6343-BAD9-4F1C9E34E3D9}" srcId="{2765DA2D-FE3C-2E47-ABF8-0EFAD41664B4}" destId="{2ABC2D18-745B-2742-BBF9-C2C597D94A0F}" srcOrd="8" destOrd="0" parTransId="{71232290-302F-E64F-BDDB-0371FD345E35}" sibTransId="{F94FC9DD-BCF4-7E4D-97E3-C3AEC1C3E449}"/>
    <dgm:cxn modelId="{9D65A54A-C87D-48DE-BF0F-1F21AF6E25C3}" type="presOf" srcId="{98FD7575-67F6-A442-9BAB-8D04B96099EA}" destId="{206A38FD-B9BD-404D-8F24-2F0D550EFB3A}" srcOrd="0" destOrd="0" presId="urn:microsoft.com/office/officeart/2005/8/layout/default#1"/>
    <dgm:cxn modelId="{27B9204D-8142-4329-A7B5-C037C10F9BAE}" type="presOf" srcId="{C8BBB1C0-CB62-0741-BED7-ACB2C0A624D2}" destId="{A39A6BA1-70A1-C64D-A061-C4AA5A371706}" srcOrd="0" destOrd="0" presId="urn:microsoft.com/office/officeart/2005/8/layout/default#1"/>
    <dgm:cxn modelId="{1A998AB9-F349-E442-B553-043534489F1E}" srcId="{2765DA2D-FE3C-2E47-ABF8-0EFAD41664B4}" destId="{D75BF91F-7906-634D-8372-2306A0311EF1}" srcOrd="6" destOrd="0" parTransId="{890A0B04-1E73-6749-8D54-10775793DD1D}" sibTransId="{51BD6E22-06CA-5047-A81E-5FDCA8F5D37D}"/>
    <dgm:cxn modelId="{F1504B33-D628-DC4B-9435-2B6F2F1E43B7}" srcId="{2765DA2D-FE3C-2E47-ABF8-0EFAD41664B4}" destId="{CFA34232-AFAE-C14A-86CE-BA1015178FF3}" srcOrd="9" destOrd="0" parTransId="{9875FCF4-107B-5F45-9B1D-A48F0E35E418}" sibTransId="{C4A8F31B-2E02-9E41-8B85-1EA39AE18B01}"/>
    <dgm:cxn modelId="{C92EC7C9-9395-4B26-BBFE-DE17F0C5F834}" srcId="{2765DA2D-FE3C-2E47-ABF8-0EFAD41664B4}" destId="{8DFB0FAE-8158-4496-A077-4EB1D8977D2F}" srcOrd="10" destOrd="0" parTransId="{7A2055DA-BAFB-41E1-B320-0FC4D1F8195D}" sibTransId="{1114FAAB-B2FF-4948-8534-A3AD2B91101E}"/>
    <dgm:cxn modelId="{DB7B97C8-B1FE-4EFD-8BA6-9CC7223456CD}" type="presOf" srcId="{CFA34232-AFAE-C14A-86CE-BA1015178FF3}" destId="{CF98CACE-2048-164A-9AC9-7AE1CFE7D37B}" srcOrd="0" destOrd="0" presId="urn:microsoft.com/office/officeart/2005/8/layout/default#1"/>
    <dgm:cxn modelId="{20A3D62F-FA6A-49BE-AC9A-3B5F49B2752C}" type="presOf" srcId="{2ABC2D18-745B-2742-BBF9-C2C597D94A0F}" destId="{971FC7CB-0888-3848-8790-FD24ADEDB26C}" srcOrd="0" destOrd="0" presId="urn:microsoft.com/office/officeart/2005/8/layout/default#1"/>
    <dgm:cxn modelId="{CB1D82ED-972C-46AF-ACA1-7F170CCDA6D1}" type="presOf" srcId="{2765DA2D-FE3C-2E47-ABF8-0EFAD41664B4}" destId="{C3002466-1E65-9E48-A531-D5F957471352}" srcOrd="0" destOrd="0" presId="urn:microsoft.com/office/officeart/2005/8/layout/default#1"/>
    <dgm:cxn modelId="{92BBFF84-740E-7047-BB99-FADD7FA45D84}" srcId="{2765DA2D-FE3C-2E47-ABF8-0EFAD41664B4}" destId="{C5F1579E-D34E-5640-A6F3-57AB18976100}" srcOrd="2" destOrd="0" parTransId="{6C91CDB2-8E41-2D40-9ADC-8E0E8C832DD3}" sibTransId="{4F85830D-925D-3042-8DF0-55156FA4B4D5}"/>
    <dgm:cxn modelId="{ADEE87F8-E05B-45AA-B7AE-BB335343288A}" type="presOf" srcId="{749AECBA-93E9-374B-9499-3F7CF180D458}" destId="{BF839CF8-A261-2F4D-8CDC-D99FA5C11781}" srcOrd="0" destOrd="0" presId="urn:microsoft.com/office/officeart/2005/8/layout/default#1"/>
    <dgm:cxn modelId="{B16804FE-40C3-4C56-8D04-6EEA967F8EBE}" type="presOf" srcId="{D75BF91F-7906-634D-8372-2306A0311EF1}" destId="{DCA33402-5CC2-B449-8445-E99B375BE8CE}" srcOrd="0" destOrd="0" presId="urn:microsoft.com/office/officeart/2005/8/layout/default#1"/>
    <dgm:cxn modelId="{C11992A6-B493-4C95-8563-F6B7D11948B4}" type="presOf" srcId="{8DFB0FAE-8158-4496-A077-4EB1D8977D2F}" destId="{2DAF6322-D16A-4C4E-8AD4-C6E5A795FDAE}" srcOrd="0" destOrd="0" presId="urn:microsoft.com/office/officeart/2005/8/layout/default#1"/>
    <dgm:cxn modelId="{D71EC323-26AF-9244-AC6F-FB4D66E956F1}" srcId="{2765DA2D-FE3C-2E47-ABF8-0EFAD41664B4}" destId="{749AECBA-93E9-374B-9499-3F7CF180D458}" srcOrd="4" destOrd="0" parTransId="{204D952E-FCE2-4547-8B4C-9494C72124ED}" sibTransId="{8C5C9EEC-4661-0C4C-8DD4-DA554DF3BF9C}"/>
    <dgm:cxn modelId="{D38B5274-237F-7347-9DEE-460C7D069E90}" srcId="{2765DA2D-FE3C-2E47-ABF8-0EFAD41664B4}" destId="{69AC860E-2222-CA4C-8F62-198747C73703}" srcOrd="1" destOrd="0" parTransId="{E3D3A545-A557-A043-9E1A-1D325A929872}" sibTransId="{F7EED5E5-DFDD-744A-8CBA-CC958074AB3A}"/>
    <dgm:cxn modelId="{681FC5B7-7CA1-465B-B6DB-2901F03304B4}" type="presOf" srcId="{C5F1579E-D34E-5640-A6F3-57AB18976100}" destId="{8A22497D-D905-0148-A0AA-DF796CC57828}" srcOrd="0" destOrd="0" presId="urn:microsoft.com/office/officeart/2005/8/layout/default#1"/>
    <dgm:cxn modelId="{6488A0DC-42B4-7446-999E-6E4246D0D820}" srcId="{2765DA2D-FE3C-2E47-ABF8-0EFAD41664B4}" destId="{2839456E-318C-9C49-BD3E-6FF66E6E394E}" srcOrd="0" destOrd="0" parTransId="{8929BB06-86B8-6B4E-A3E0-4F5DF1CED742}" sibTransId="{2A2DD7C1-1B68-8948-8D0D-02BCF694A241}"/>
    <dgm:cxn modelId="{40023F14-D623-5442-B60F-980E23F3FF0C}" srcId="{2765DA2D-FE3C-2E47-ABF8-0EFAD41664B4}" destId="{98FD7575-67F6-A442-9BAB-8D04B96099EA}" srcOrd="5" destOrd="0" parTransId="{28711A6F-C597-1C46-937C-0CE530D5264E}" sibTransId="{0064973A-5C1A-E342-A403-978F36806E79}"/>
    <dgm:cxn modelId="{75550E91-7A13-684C-9274-D3F0E4B6D90C}" srcId="{2765DA2D-FE3C-2E47-ABF8-0EFAD41664B4}" destId="{5C76EE22-2D48-2D4F-BD5A-F86AC99FBF01}" srcOrd="3" destOrd="0" parTransId="{E9221FF9-C99D-DC44-B126-28CA79A9B2BB}" sibTransId="{5DE6DBD6-73D7-8E49-AD6A-642CC0C54B3B}"/>
    <dgm:cxn modelId="{1D22C058-E2F1-4EE5-8A90-9F4A0CE86264}" type="presOf" srcId="{5C76EE22-2D48-2D4F-BD5A-F86AC99FBF01}" destId="{4F4FF2BF-8A7C-804D-8A20-AB700E2B9416}" srcOrd="0" destOrd="0" presId="urn:microsoft.com/office/officeart/2005/8/layout/default#1"/>
    <dgm:cxn modelId="{70844926-C29C-4D76-B88A-26FDFC3A2F12}" type="presOf" srcId="{69AC860E-2222-CA4C-8F62-198747C73703}" destId="{DBDE4EB0-6119-0E48-86F5-1F8940575559}" srcOrd="0" destOrd="0" presId="urn:microsoft.com/office/officeart/2005/8/layout/default#1"/>
    <dgm:cxn modelId="{ED27AC93-A309-8B42-A3D8-DA714502570E}" srcId="{2765DA2D-FE3C-2E47-ABF8-0EFAD41664B4}" destId="{C8BBB1C0-CB62-0741-BED7-ACB2C0A624D2}" srcOrd="7" destOrd="0" parTransId="{1C266876-A812-5F48-B770-EBA4C0F39346}" sibTransId="{95A1D13C-7A29-8240-B7E6-99259E462C4A}"/>
    <dgm:cxn modelId="{A3D9CDE7-4C5F-4813-BD5F-4765A65C7F64}" type="presParOf" srcId="{C3002466-1E65-9E48-A531-D5F957471352}" destId="{671F9B2C-A20F-904C-BB2F-07BA253DF0F1}" srcOrd="0" destOrd="0" presId="urn:microsoft.com/office/officeart/2005/8/layout/default#1"/>
    <dgm:cxn modelId="{DF7D1F0B-C04E-4BBD-ACE6-370529CC1C6C}" type="presParOf" srcId="{C3002466-1E65-9E48-A531-D5F957471352}" destId="{A63B4877-C77F-8C45-BBF1-506AF306D5A0}" srcOrd="1" destOrd="0" presId="urn:microsoft.com/office/officeart/2005/8/layout/default#1"/>
    <dgm:cxn modelId="{3E749B49-AAD5-4EFF-9D04-57EA49040F8F}" type="presParOf" srcId="{C3002466-1E65-9E48-A531-D5F957471352}" destId="{DBDE4EB0-6119-0E48-86F5-1F8940575559}" srcOrd="2" destOrd="0" presId="urn:microsoft.com/office/officeart/2005/8/layout/default#1"/>
    <dgm:cxn modelId="{0D984D05-8B6E-4C47-95B0-1BFCEDEF1F77}" type="presParOf" srcId="{C3002466-1E65-9E48-A531-D5F957471352}" destId="{A05C5C46-2213-5441-89F7-D4421CD47372}" srcOrd="3" destOrd="0" presId="urn:microsoft.com/office/officeart/2005/8/layout/default#1"/>
    <dgm:cxn modelId="{BA522058-ECF2-4A13-9ACB-1A5FBC3D796A}" type="presParOf" srcId="{C3002466-1E65-9E48-A531-D5F957471352}" destId="{8A22497D-D905-0148-A0AA-DF796CC57828}" srcOrd="4" destOrd="0" presId="urn:microsoft.com/office/officeart/2005/8/layout/default#1"/>
    <dgm:cxn modelId="{3614BC6C-4472-4B99-A342-3904CCFA4033}" type="presParOf" srcId="{C3002466-1E65-9E48-A531-D5F957471352}" destId="{8CA49F04-B0FA-6C47-A761-B7F6791120A1}" srcOrd="5" destOrd="0" presId="urn:microsoft.com/office/officeart/2005/8/layout/default#1"/>
    <dgm:cxn modelId="{7DF373E4-5E5D-40A3-8B8F-EF3F566968E1}" type="presParOf" srcId="{C3002466-1E65-9E48-A531-D5F957471352}" destId="{4F4FF2BF-8A7C-804D-8A20-AB700E2B9416}" srcOrd="6" destOrd="0" presId="urn:microsoft.com/office/officeart/2005/8/layout/default#1"/>
    <dgm:cxn modelId="{00A1F2C2-6140-46D4-B31B-B875C4C4100A}" type="presParOf" srcId="{C3002466-1E65-9E48-A531-D5F957471352}" destId="{295EC94C-0579-DA43-B013-C823880260DF}" srcOrd="7" destOrd="0" presId="urn:microsoft.com/office/officeart/2005/8/layout/default#1"/>
    <dgm:cxn modelId="{015E80D5-C2C4-4B48-A3EE-D7D58CAA05A5}" type="presParOf" srcId="{C3002466-1E65-9E48-A531-D5F957471352}" destId="{BF839CF8-A261-2F4D-8CDC-D99FA5C11781}" srcOrd="8" destOrd="0" presId="urn:microsoft.com/office/officeart/2005/8/layout/default#1"/>
    <dgm:cxn modelId="{C3F41C6B-3026-409D-9A48-F04DFE23DE34}" type="presParOf" srcId="{C3002466-1E65-9E48-A531-D5F957471352}" destId="{568F4A33-5F08-6E4B-B138-82C399E641CD}" srcOrd="9" destOrd="0" presId="urn:microsoft.com/office/officeart/2005/8/layout/default#1"/>
    <dgm:cxn modelId="{9A8750EB-7219-4B38-A340-65E9A8BC1C1D}" type="presParOf" srcId="{C3002466-1E65-9E48-A531-D5F957471352}" destId="{206A38FD-B9BD-404D-8F24-2F0D550EFB3A}" srcOrd="10" destOrd="0" presId="urn:microsoft.com/office/officeart/2005/8/layout/default#1"/>
    <dgm:cxn modelId="{8C352815-F2C8-41DC-A2B4-1F532A710FEF}" type="presParOf" srcId="{C3002466-1E65-9E48-A531-D5F957471352}" destId="{8C2B89FE-16C9-414C-AEAA-19BB518BA361}" srcOrd="11" destOrd="0" presId="urn:microsoft.com/office/officeart/2005/8/layout/default#1"/>
    <dgm:cxn modelId="{76EBE5DD-55A2-4570-B2AD-A5BD40C5C89B}" type="presParOf" srcId="{C3002466-1E65-9E48-A531-D5F957471352}" destId="{DCA33402-5CC2-B449-8445-E99B375BE8CE}" srcOrd="12" destOrd="0" presId="urn:microsoft.com/office/officeart/2005/8/layout/default#1"/>
    <dgm:cxn modelId="{E3FF8861-CD1A-41CD-A86E-F89DCB8BB1FD}" type="presParOf" srcId="{C3002466-1E65-9E48-A531-D5F957471352}" destId="{2F923C46-4EEC-BB45-B681-3C301BAFA7F6}" srcOrd="13" destOrd="0" presId="urn:microsoft.com/office/officeart/2005/8/layout/default#1"/>
    <dgm:cxn modelId="{E3A29896-D0E0-40EA-978F-490B8A28C9D8}" type="presParOf" srcId="{C3002466-1E65-9E48-A531-D5F957471352}" destId="{A39A6BA1-70A1-C64D-A061-C4AA5A371706}" srcOrd="14" destOrd="0" presId="urn:microsoft.com/office/officeart/2005/8/layout/default#1"/>
    <dgm:cxn modelId="{B4795C74-5FF5-461C-8170-F1FE6F3045CA}" type="presParOf" srcId="{C3002466-1E65-9E48-A531-D5F957471352}" destId="{1A8B2939-6F4F-0B45-96B4-33D77B582892}" srcOrd="15" destOrd="0" presId="urn:microsoft.com/office/officeart/2005/8/layout/default#1"/>
    <dgm:cxn modelId="{146E00A4-2214-426C-8F2E-CFF1D7EBE5ED}" type="presParOf" srcId="{C3002466-1E65-9E48-A531-D5F957471352}" destId="{971FC7CB-0888-3848-8790-FD24ADEDB26C}" srcOrd="16" destOrd="0" presId="urn:microsoft.com/office/officeart/2005/8/layout/default#1"/>
    <dgm:cxn modelId="{9138C7D2-C922-456E-A072-FF4B204EBB4C}" type="presParOf" srcId="{C3002466-1E65-9E48-A531-D5F957471352}" destId="{CC95E439-5F57-EE4F-A2D6-DA3C9727EBD0}" srcOrd="17" destOrd="0" presId="urn:microsoft.com/office/officeart/2005/8/layout/default#1"/>
    <dgm:cxn modelId="{85F7E075-CD7B-4344-937A-B00B03A6ABF8}" type="presParOf" srcId="{C3002466-1E65-9E48-A531-D5F957471352}" destId="{CF98CACE-2048-164A-9AC9-7AE1CFE7D37B}" srcOrd="18" destOrd="0" presId="urn:microsoft.com/office/officeart/2005/8/layout/default#1"/>
    <dgm:cxn modelId="{9B40C237-971F-469D-8992-AF0A804A7D0C}" type="presParOf" srcId="{C3002466-1E65-9E48-A531-D5F957471352}" destId="{9F0622D6-962E-4288-8967-F152037A9508}" srcOrd="19" destOrd="0" presId="urn:microsoft.com/office/officeart/2005/8/layout/default#1"/>
    <dgm:cxn modelId="{843A44A2-9900-4C2E-AF87-8DD31E7EB0DA}" type="presParOf" srcId="{C3002466-1E65-9E48-A531-D5F957471352}" destId="{2DAF6322-D16A-4C4E-8AD4-C6E5A795FDAE}" srcOrd="2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76043360-C297-8243-9A63-9709F2D682FF}" type="doc">
      <dgm:prSet loTypeId="urn:microsoft.com/office/officeart/2005/8/layout/vList2" loCatId="" qsTypeId="urn:microsoft.com/office/officeart/2005/8/quickstyle/simple2" qsCatId="simple" csTypeId="urn:microsoft.com/office/officeart/2005/8/colors/colorful1#2" csCatId="colorful" phldr="1"/>
      <dgm:spPr/>
      <dgm:t>
        <a:bodyPr/>
        <a:lstStyle/>
        <a:p>
          <a:endParaRPr lang="en-US"/>
        </a:p>
      </dgm:t>
    </dgm:pt>
    <dgm:pt modelId="{5DF1225A-1860-0443-B41A-E5344823BAEA}">
      <dgm:prSet custT="1"/>
      <dgm:spPr/>
      <dgm:t>
        <a:bodyPr/>
        <a:lstStyle/>
        <a:p>
          <a:pPr algn="ctr" rtl="0"/>
          <a:r>
            <a:rPr lang="en-US" sz="2300" b="1" smtClean="0">
              <a:latin typeface="Cambria"/>
              <a:cs typeface="Cambria"/>
            </a:rPr>
            <a:t>What is the Model Code of Conduct?</a:t>
          </a:r>
          <a:endParaRPr lang="en-US" sz="2300" dirty="0">
            <a:latin typeface="Cambria"/>
            <a:cs typeface="Cambria"/>
          </a:endParaRPr>
        </a:p>
      </dgm:t>
    </dgm:pt>
    <dgm:pt modelId="{A5A92A21-9AB0-2641-94F0-37BF64260678}" type="parTrans" cxnId="{1792681D-41D8-7440-84C7-E52BF3839759}">
      <dgm:prSet/>
      <dgm:spPr/>
      <dgm:t>
        <a:bodyPr/>
        <a:lstStyle/>
        <a:p>
          <a:endParaRPr lang="en-US" sz="2300">
            <a:solidFill>
              <a:srgbClr val="000000"/>
            </a:solidFill>
            <a:latin typeface="Cambria"/>
            <a:cs typeface="Cambria"/>
          </a:endParaRPr>
        </a:p>
      </dgm:t>
    </dgm:pt>
    <dgm:pt modelId="{3FB04F2B-FCB9-8B4D-8040-274615457B29}" type="sibTrans" cxnId="{1792681D-41D8-7440-84C7-E52BF3839759}">
      <dgm:prSet/>
      <dgm:spPr/>
      <dgm:t>
        <a:bodyPr/>
        <a:lstStyle/>
        <a:p>
          <a:endParaRPr lang="en-US" sz="2300">
            <a:solidFill>
              <a:srgbClr val="000000"/>
            </a:solidFill>
            <a:latin typeface="Cambria"/>
            <a:cs typeface="Cambria"/>
          </a:endParaRPr>
        </a:p>
      </dgm:t>
    </dgm:pt>
    <dgm:pt modelId="{3F3AACD1-57A6-4E4E-84E2-FC7AF033B859}">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dirty="0" smtClean="0">
              <a:latin typeface="Cambria"/>
              <a:cs typeface="Cambria"/>
            </a:rPr>
            <a:t>The Model Code of Conduct for guidance of political parties and candidates is a set of norms which has been evolved with the consensus of political parties who have consented to abide by the principles embodied in the said code and also binds them to respect and observe it in its letter and spirit.</a:t>
          </a:r>
          <a:endParaRPr lang="en-US" sz="2300" dirty="0">
            <a:latin typeface="Cambria"/>
            <a:cs typeface="Cambria"/>
          </a:endParaRPr>
        </a:p>
      </dgm:t>
    </dgm:pt>
    <dgm:pt modelId="{954860F8-7F00-F148-A744-529366E15C2B}" type="parTrans" cxnId="{9D83A6E9-C0C1-CA4A-A63B-23D04DFCA08E}">
      <dgm:prSet/>
      <dgm:spPr/>
      <dgm:t>
        <a:bodyPr/>
        <a:lstStyle/>
        <a:p>
          <a:endParaRPr lang="en-US" sz="2300">
            <a:solidFill>
              <a:srgbClr val="000000"/>
            </a:solidFill>
            <a:latin typeface="Cambria"/>
            <a:cs typeface="Cambria"/>
          </a:endParaRPr>
        </a:p>
      </dgm:t>
    </dgm:pt>
    <dgm:pt modelId="{24C1ECDD-60B1-2245-A334-848BC0260B1E}" type="sibTrans" cxnId="{9D83A6E9-C0C1-CA4A-A63B-23D04DFCA08E}">
      <dgm:prSet/>
      <dgm:spPr/>
      <dgm:t>
        <a:bodyPr/>
        <a:lstStyle/>
        <a:p>
          <a:endParaRPr lang="en-US" sz="2300">
            <a:solidFill>
              <a:srgbClr val="000000"/>
            </a:solidFill>
            <a:latin typeface="Cambria"/>
            <a:cs typeface="Cambria"/>
          </a:endParaRPr>
        </a:p>
      </dgm:t>
    </dgm:pt>
    <dgm:pt modelId="{65EA9E68-3ED8-7645-82D7-106E748AA46B}" type="pres">
      <dgm:prSet presAssocID="{76043360-C297-8243-9A63-9709F2D682FF}" presName="linear" presStyleCnt="0">
        <dgm:presLayoutVars>
          <dgm:animLvl val="lvl"/>
          <dgm:resizeHandles val="exact"/>
        </dgm:presLayoutVars>
      </dgm:prSet>
      <dgm:spPr/>
      <dgm:t>
        <a:bodyPr/>
        <a:lstStyle/>
        <a:p>
          <a:endParaRPr lang="en-US"/>
        </a:p>
      </dgm:t>
    </dgm:pt>
    <dgm:pt modelId="{24A23A20-BD66-1440-A49D-4D53D6AE5D93}" type="pres">
      <dgm:prSet presAssocID="{5DF1225A-1860-0443-B41A-E5344823BAEA}" presName="parentText" presStyleLbl="node1" presStyleIdx="0" presStyleCnt="2" custScaleY="32376" custLinFactY="-8860" custLinFactNeighborY="-100000">
        <dgm:presLayoutVars>
          <dgm:chMax val="0"/>
          <dgm:bulletEnabled val="1"/>
        </dgm:presLayoutVars>
      </dgm:prSet>
      <dgm:spPr/>
      <dgm:t>
        <a:bodyPr/>
        <a:lstStyle/>
        <a:p>
          <a:endParaRPr lang="en-US"/>
        </a:p>
      </dgm:t>
    </dgm:pt>
    <dgm:pt modelId="{4A9E5D5D-0A06-164F-AE41-5841724195A3}" type="pres">
      <dgm:prSet presAssocID="{3FB04F2B-FCB9-8B4D-8040-274615457B29}" presName="spacer" presStyleCnt="0"/>
      <dgm:spPr/>
    </dgm:pt>
    <dgm:pt modelId="{70D2F78B-8382-6443-9039-E708AD610358}" type="pres">
      <dgm:prSet presAssocID="{3F3AACD1-57A6-4E4E-84E2-FC7AF033B859}" presName="parentText" presStyleLbl="node1" presStyleIdx="1" presStyleCnt="2" custLinFactY="8860" custLinFactNeighborY="100000">
        <dgm:presLayoutVars>
          <dgm:chMax val="0"/>
          <dgm:bulletEnabled val="1"/>
        </dgm:presLayoutVars>
      </dgm:prSet>
      <dgm:spPr/>
      <dgm:t>
        <a:bodyPr/>
        <a:lstStyle/>
        <a:p>
          <a:endParaRPr lang="en-US"/>
        </a:p>
      </dgm:t>
    </dgm:pt>
  </dgm:ptLst>
  <dgm:cxnLst>
    <dgm:cxn modelId="{105513DD-5897-4E93-98D4-A7BD404F131E}" type="presOf" srcId="{3F3AACD1-57A6-4E4E-84E2-FC7AF033B859}" destId="{70D2F78B-8382-6443-9039-E708AD610358}" srcOrd="0" destOrd="0" presId="urn:microsoft.com/office/officeart/2005/8/layout/vList2"/>
    <dgm:cxn modelId="{9D83A6E9-C0C1-CA4A-A63B-23D04DFCA08E}" srcId="{76043360-C297-8243-9A63-9709F2D682FF}" destId="{3F3AACD1-57A6-4E4E-84E2-FC7AF033B859}" srcOrd="1" destOrd="0" parTransId="{954860F8-7F00-F148-A744-529366E15C2B}" sibTransId="{24C1ECDD-60B1-2245-A334-848BC0260B1E}"/>
    <dgm:cxn modelId="{1792681D-41D8-7440-84C7-E52BF3839759}" srcId="{76043360-C297-8243-9A63-9709F2D682FF}" destId="{5DF1225A-1860-0443-B41A-E5344823BAEA}" srcOrd="0" destOrd="0" parTransId="{A5A92A21-9AB0-2641-94F0-37BF64260678}" sibTransId="{3FB04F2B-FCB9-8B4D-8040-274615457B29}"/>
    <dgm:cxn modelId="{C483C401-312F-4EC9-8BF3-A23F875A019D}" type="presOf" srcId="{5DF1225A-1860-0443-B41A-E5344823BAEA}" destId="{24A23A20-BD66-1440-A49D-4D53D6AE5D93}" srcOrd="0" destOrd="0" presId="urn:microsoft.com/office/officeart/2005/8/layout/vList2"/>
    <dgm:cxn modelId="{0AECE46D-6011-44D4-A3BC-A07CCA401A7E}" type="presOf" srcId="{76043360-C297-8243-9A63-9709F2D682FF}" destId="{65EA9E68-3ED8-7645-82D7-106E748AA46B}" srcOrd="0" destOrd="0" presId="urn:microsoft.com/office/officeart/2005/8/layout/vList2"/>
    <dgm:cxn modelId="{101FDFDE-BCB8-4166-8CB8-A8121377532F}" type="presParOf" srcId="{65EA9E68-3ED8-7645-82D7-106E748AA46B}" destId="{24A23A20-BD66-1440-A49D-4D53D6AE5D93}" srcOrd="0" destOrd="0" presId="urn:microsoft.com/office/officeart/2005/8/layout/vList2"/>
    <dgm:cxn modelId="{74F4E83B-72FA-4FB1-8AF6-10D58D2627FA}" type="presParOf" srcId="{65EA9E68-3ED8-7645-82D7-106E748AA46B}" destId="{4A9E5D5D-0A06-164F-AE41-5841724195A3}" srcOrd="1" destOrd="0" presId="urn:microsoft.com/office/officeart/2005/8/layout/vList2"/>
    <dgm:cxn modelId="{E9089088-4215-4D97-992E-315E615046B6}" type="presParOf" srcId="{65EA9E68-3ED8-7645-82D7-106E748AA46B}" destId="{70D2F78B-8382-6443-9039-E708AD61035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CBC0B386-C0D7-C74D-8653-11CC76F9AA49}" type="doc">
      <dgm:prSet loTypeId="urn:microsoft.com/office/officeart/2005/8/layout/vList2" loCatId="" qsTypeId="urn:microsoft.com/office/officeart/2005/8/quickstyle/simple2" qsCatId="simple" csTypeId="urn:microsoft.com/office/officeart/2005/8/colors/colorful1#3" csCatId="colorful" phldr="1"/>
      <dgm:spPr/>
      <dgm:t>
        <a:bodyPr/>
        <a:lstStyle/>
        <a:p>
          <a:endParaRPr lang="en-US"/>
        </a:p>
      </dgm:t>
    </dgm:pt>
    <dgm:pt modelId="{3B32C172-20A9-7343-9E42-3B099EC76EB7}">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en-US" sz="2100" b="1" dirty="0" smtClean="0">
              <a:solidFill>
                <a:srgbClr val="000000"/>
              </a:solidFill>
            </a:rPr>
            <a:t>What is the role of Election Commission in the matter?</a:t>
          </a:r>
          <a:endParaRPr lang="en-US" sz="2100" dirty="0">
            <a:solidFill>
              <a:srgbClr val="000000"/>
            </a:solidFill>
          </a:endParaRPr>
        </a:p>
      </dgm:t>
    </dgm:pt>
    <dgm:pt modelId="{DB9CFB06-58B0-4842-B6A3-4C6B4D0FDE9B}" type="parTrans" cxnId="{A8300D88-E2EB-4549-B4C4-AD4326D413E0}">
      <dgm:prSet/>
      <dgm:spPr/>
      <dgm:t>
        <a:bodyPr/>
        <a:lstStyle/>
        <a:p>
          <a:endParaRPr lang="en-US" sz="2100">
            <a:solidFill>
              <a:srgbClr val="000000"/>
            </a:solidFill>
          </a:endParaRPr>
        </a:p>
      </dgm:t>
    </dgm:pt>
    <dgm:pt modelId="{326113DB-775C-6B47-88FD-2FD34077EDB9}" type="sibTrans" cxnId="{A8300D88-E2EB-4549-B4C4-AD4326D413E0}">
      <dgm:prSet/>
      <dgm:spPr/>
      <dgm:t>
        <a:bodyPr/>
        <a:lstStyle/>
        <a:p>
          <a:endParaRPr lang="en-US" sz="2100">
            <a:solidFill>
              <a:srgbClr val="000000"/>
            </a:solidFill>
          </a:endParaRPr>
        </a:p>
      </dgm:t>
    </dgm:pt>
    <dgm:pt modelId="{29297DDB-51C3-D644-B081-63653848F7B6}">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100" dirty="0" smtClean="0">
              <a:solidFill>
                <a:srgbClr val="000000"/>
              </a:solidFill>
            </a:rPr>
            <a:t>The Election Commission ensures its observance by political party(</a:t>
          </a:r>
          <a:r>
            <a:rPr lang="en-US" sz="2100" dirty="0" err="1" smtClean="0">
              <a:solidFill>
                <a:srgbClr val="000000"/>
              </a:solidFill>
            </a:rPr>
            <a:t>ies</a:t>
          </a:r>
          <a:r>
            <a:rPr lang="en-US" sz="2100" dirty="0" smtClean="0">
              <a:solidFill>
                <a:srgbClr val="000000"/>
              </a:solidFill>
            </a:rPr>
            <a:t>) in power, including ruling parties at the Centre and in the States and contesting candidates in the discharge of its constitutional duties for conducting the free, fair and peaceful elections to the Parliament and the State Legislatures under Article 324 of the Constitution of India. It is also ensured that official machinery for the electoral purposes is not misused. Further, it is also ensured that electoral offences, malpractices and corrupt practices such as impersonation, bribing and inducement of voters, threat and intimidation to the voters are prevented by all means. In case of violation, appropriate measures are taken.</a:t>
          </a:r>
          <a:endParaRPr lang="en-US" sz="2100" dirty="0">
            <a:solidFill>
              <a:srgbClr val="000000"/>
            </a:solidFill>
          </a:endParaRPr>
        </a:p>
      </dgm:t>
    </dgm:pt>
    <dgm:pt modelId="{304F0C31-3A88-DA42-9517-4A6F9BEBE4C4}" type="parTrans" cxnId="{76200BFB-89C1-2448-A07C-7D8681081E04}">
      <dgm:prSet/>
      <dgm:spPr/>
      <dgm:t>
        <a:bodyPr/>
        <a:lstStyle/>
        <a:p>
          <a:endParaRPr lang="en-US" sz="2100">
            <a:solidFill>
              <a:srgbClr val="000000"/>
            </a:solidFill>
          </a:endParaRPr>
        </a:p>
      </dgm:t>
    </dgm:pt>
    <dgm:pt modelId="{4AF928E1-BB2D-A842-AC59-498AF666D9AF}" type="sibTrans" cxnId="{76200BFB-89C1-2448-A07C-7D8681081E04}">
      <dgm:prSet/>
      <dgm:spPr/>
      <dgm:t>
        <a:bodyPr/>
        <a:lstStyle/>
        <a:p>
          <a:endParaRPr lang="en-US" sz="2100">
            <a:solidFill>
              <a:srgbClr val="000000"/>
            </a:solidFill>
          </a:endParaRPr>
        </a:p>
      </dgm:t>
    </dgm:pt>
    <dgm:pt modelId="{E1C4D49A-5AA2-9047-B61C-ADB66A8B2624}" type="pres">
      <dgm:prSet presAssocID="{CBC0B386-C0D7-C74D-8653-11CC76F9AA49}" presName="linear" presStyleCnt="0">
        <dgm:presLayoutVars>
          <dgm:animLvl val="lvl"/>
          <dgm:resizeHandles val="exact"/>
        </dgm:presLayoutVars>
      </dgm:prSet>
      <dgm:spPr/>
      <dgm:t>
        <a:bodyPr/>
        <a:lstStyle/>
        <a:p>
          <a:endParaRPr lang="en-US"/>
        </a:p>
      </dgm:t>
    </dgm:pt>
    <dgm:pt modelId="{B7B73CD2-8D7D-B747-BFAA-E1EE4CA02AFB}" type="pres">
      <dgm:prSet presAssocID="{3B32C172-20A9-7343-9E42-3B099EC76EB7}" presName="parentText" presStyleLbl="node1" presStyleIdx="0" presStyleCnt="2" custScaleY="24876" custLinFactY="-26432" custLinFactNeighborY="-100000">
        <dgm:presLayoutVars>
          <dgm:chMax val="0"/>
          <dgm:bulletEnabled val="1"/>
        </dgm:presLayoutVars>
      </dgm:prSet>
      <dgm:spPr/>
      <dgm:t>
        <a:bodyPr/>
        <a:lstStyle/>
        <a:p>
          <a:endParaRPr lang="en-US"/>
        </a:p>
      </dgm:t>
    </dgm:pt>
    <dgm:pt modelId="{78BE8F4D-88D4-A947-BD3D-A53CF8806B2E}" type="pres">
      <dgm:prSet presAssocID="{326113DB-775C-6B47-88FD-2FD34077EDB9}" presName="spacer" presStyleCnt="0"/>
      <dgm:spPr/>
    </dgm:pt>
    <dgm:pt modelId="{79BCC265-EC6E-AD46-BCFB-80A04CA8E819}" type="pres">
      <dgm:prSet presAssocID="{29297DDB-51C3-D644-B081-63653848F7B6}" presName="parentText" presStyleLbl="node1" presStyleIdx="1" presStyleCnt="2" custScaleY="106099">
        <dgm:presLayoutVars>
          <dgm:chMax val="0"/>
          <dgm:bulletEnabled val="1"/>
        </dgm:presLayoutVars>
      </dgm:prSet>
      <dgm:spPr/>
      <dgm:t>
        <a:bodyPr/>
        <a:lstStyle/>
        <a:p>
          <a:endParaRPr lang="en-US"/>
        </a:p>
      </dgm:t>
    </dgm:pt>
  </dgm:ptLst>
  <dgm:cxnLst>
    <dgm:cxn modelId="{76200BFB-89C1-2448-A07C-7D8681081E04}" srcId="{CBC0B386-C0D7-C74D-8653-11CC76F9AA49}" destId="{29297DDB-51C3-D644-B081-63653848F7B6}" srcOrd="1" destOrd="0" parTransId="{304F0C31-3A88-DA42-9517-4A6F9BEBE4C4}" sibTransId="{4AF928E1-BB2D-A842-AC59-498AF666D9AF}"/>
    <dgm:cxn modelId="{F13B17C9-CBAF-416E-9524-9D6E785859B8}" type="presOf" srcId="{3B32C172-20A9-7343-9E42-3B099EC76EB7}" destId="{B7B73CD2-8D7D-B747-BFAA-E1EE4CA02AFB}" srcOrd="0" destOrd="0" presId="urn:microsoft.com/office/officeart/2005/8/layout/vList2"/>
    <dgm:cxn modelId="{A8300D88-E2EB-4549-B4C4-AD4326D413E0}" srcId="{CBC0B386-C0D7-C74D-8653-11CC76F9AA49}" destId="{3B32C172-20A9-7343-9E42-3B099EC76EB7}" srcOrd="0" destOrd="0" parTransId="{DB9CFB06-58B0-4842-B6A3-4C6B4D0FDE9B}" sibTransId="{326113DB-775C-6B47-88FD-2FD34077EDB9}"/>
    <dgm:cxn modelId="{0F5CCE3C-2566-434F-A575-123DF8118DA5}" type="presOf" srcId="{29297DDB-51C3-D644-B081-63653848F7B6}" destId="{79BCC265-EC6E-AD46-BCFB-80A04CA8E819}" srcOrd="0" destOrd="0" presId="urn:microsoft.com/office/officeart/2005/8/layout/vList2"/>
    <dgm:cxn modelId="{24073939-292C-4563-85B2-7E1D7C48BC6A}" type="presOf" srcId="{CBC0B386-C0D7-C74D-8653-11CC76F9AA49}" destId="{E1C4D49A-5AA2-9047-B61C-ADB66A8B2624}" srcOrd="0" destOrd="0" presId="urn:microsoft.com/office/officeart/2005/8/layout/vList2"/>
    <dgm:cxn modelId="{88F61029-F782-410C-9B14-7C05C19C5797}" type="presParOf" srcId="{E1C4D49A-5AA2-9047-B61C-ADB66A8B2624}" destId="{B7B73CD2-8D7D-B747-BFAA-E1EE4CA02AFB}" srcOrd="0" destOrd="0" presId="urn:microsoft.com/office/officeart/2005/8/layout/vList2"/>
    <dgm:cxn modelId="{AD56A0EF-4E32-4CFC-AEE4-CA3B7E5535EE}" type="presParOf" srcId="{E1C4D49A-5AA2-9047-B61C-ADB66A8B2624}" destId="{78BE8F4D-88D4-A947-BD3D-A53CF8806B2E}" srcOrd="1" destOrd="0" presId="urn:microsoft.com/office/officeart/2005/8/layout/vList2"/>
    <dgm:cxn modelId="{6A73CF4F-8085-4BB7-99DA-DF151051ADD3}" type="presParOf" srcId="{E1C4D49A-5AA2-9047-B61C-ADB66A8B2624}" destId="{79BCC265-EC6E-AD46-BCFB-80A04CA8E81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CC421FD2-00E0-EF43-97A0-EFC799657C78}" type="doc">
      <dgm:prSet loTypeId="urn:microsoft.com/office/officeart/2005/8/layout/vList2" loCatId="" qsTypeId="urn:microsoft.com/office/officeart/2005/8/quickstyle/simple2" qsCatId="simple" csTypeId="urn:microsoft.com/office/officeart/2005/8/colors/colorful1#4" csCatId="colorful" phldr="1"/>
      <dgm:spPr/>
      <dgm:t>
        <a:bodyPr/>
        <a:lstStyle/>
        <a:p>
          <a:endParaRPr lang="en-US"/>
        </a:p>
      </dgm:t>
    </dgm:pt>
    <dgm:pt modelId="{C554DECF-C8DF-084D-8678-CAC61A6B0381}">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en-US" sz="2300" b="1" dirty="0" smtClean="0">
              <a:solidFill>
                <a:srgbClr val="000000"/>
              </a:solidFill>
            </a:rPr>
            <a:t>What is applicability of code during general elections and bye-elections?</a:t>
          </a:r>
          <a:endParaRPr lang="en-US" sz="2300" dirty="0">
            <a:solidFill>
              <a:srgbClr val="000000"/>
            </a:solidFill>
          </a:endParaRPr>
        </a:p>
      </dgm:t>
    </dgm:pt>
    <dgm:pt modelId="{725089A2-DCC8-FC4C-9CBF-05A39ADCAD46}" type="parTrans" cxnId="{5D13503B-6269-5B44-BD40-904C25E03AE1}">
      <dgm:prSet/>
      <dgm:spPr/>
      <dgm:t>
        <a:bodyPr/>
        <a:lstStyle/>
        <a:p>
          <a:endParaRPr lang="en-US" sz="2300"/>
        </a:p>
      </dgm:t>
    </dgm:pt>
    <dgm:pt modelId="{872EB3C7-5B50-B047-A527-94B559400F13}" type="sibTrans" cxnId="{5D13503B-6269-5B44-BD40-904C25E03AE1}">
      <dgm:prSet/>
      <dgm:spPr/>
      <dgm:t>
        <a:bodyPr/>
        <a:lstStyle/>
        <a:p>
          <a:endParaRPr lang="en-US" sz="2300"/>
        </a:p>
      </dgm:t>
    </dgm:pt>
    <dgm:pt modelId="{4EC87F3C-8D14-184C-9EBD-57A89312C393}">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dirty="0" smtClean="0"/>
            <a:t>During general elections to House of People (</a:t>
          </a:r>
          <a:r>
            <a:rPr lang="en-US" sz="2300" dirty="0" err="1" smtClean="0"/>
            <a:t>Lok</a:t>
          </a:r>
          <a:r>
            <a:rPr lang="en-US" sz="2300" dirty="0" smtClean="0"/>
            <a:t> </a:t>
          </a:r>
          <a:r>
            <a:rPr lang="en-US" sz="2300" dirty="0" err="1" smtClean="0"/>
            <a:t>Sabha</a:t>
          </a:r>
          <a:r>
            <a:rPr lang="en-US" sz="2300" dirty="0" smtClean="0"/>
            <a:t>), the code is applicable throughout the country.</a:t>
          </a:r>
          <a:endParaRPr lang="en-US" sz="2300" dirty="0"/>
        </a:p>
      </dgm:t>
    </dgm:pt>
    <dgm:pt modelId="{1FFF55CB-724A-F649-AC07-8FB1CD2CAD4A}" type="parTrans" cxnId="{9CA53F9A-87A6-FA4F-8505-AEB322D90DAF}">
      <dgm:prSet/>
      <dgm:spPr/>
      <dgm:t>
        <a:bodyPr/>
        <a:lstStyle/>
        <a:p>
          <a:endParaRPr lang="en-US" sz="2300"/>
        </a:p>
      </dgm:t>
    </dgm:pt>
    <dgm:pt modelId="{FC86B580-68DB-3A42-A0B7-7B9AB2C031F8}" type="sibTrans" cxnId="{9CA53F9A-87A6-FA4F-8505-AEB322D90DAF}">
      <dgm:prSet/>
      <dgm:spPr/>
      <dgm:t>
        <a:bodyPr/>
        <a:lstStyle/>
        <a:p>
          <a:endParaRPr lang="en-US" sz="2300"/>
        </a:p>
      </dgm:t>
    </dgm:pt>
    <dgm:pt modelId="{F75F2EC7-5A26-6142-961E-B968A852F62C}">
      <dgm:prSet custT="1">
        <dgm:style>
          <a:lnRef idx="1">
            <a:schemeClr val="accent4"/>
          </a:lnRef>
          <a:fillRef idx="2">
            <a:schemeClr val="accent4"/>
          </a:fillRef>
          <a:effectRef idx="1">
            <a:schemeClr val="accent4"/>
          </a:effectRef>
          <a:fontRef idx="minor">
            <a:schemeClr val="dk1"/>
          </a:fontRef>
        </dgm:style>
      </dgm:prSet>
      <dgm:spPr/>
      <dgm:t>
        <a:bodyPr/>
        <a:lstStyle/>
        <a:p>
          <a:pPr rtl="0"/>
          <a:r>
            <a:rPr lang="en-US" sz="2300" dirty="0" smtClean="0"/>
            <a:t>During general elections to the Legislative Assembly (</a:t>
          </a:r>
          <a:r>
            <a:rPr lang="en-US" sz="2300" dirty="0" err="1" smtClean="0"/>
            <a:t>Vidhan</a:t>
          </a:r>
          <a:r>
            <a:rPr lang="en-US" sz="2300" dirty="0" smtClean="0"/>
            <a:t> </a:t>
          </a:r>
          <a:r>
            <a:rPr lang="en-US" sz="2300" dirty="0" err="1" smtClean="0"/>
            <a:t>Sabha</a:t>
          </a:r>
          <a:r>
            <a:rPr lang="en-US" sz="2300" dirty="0" smtClean="0"/>
            <a:t>), the code is applicable in the entire State.</a:t>
          </a:r>
          <a:endParaRPr lang="en-US" sz="2300" dirty="0"/>
        </a:p>
      </dgm:t>
    </dgm:pt>
    <dgm:pt modelId="{2961275A-48A7-EA42-A89E-7C559CE5F5B9}" type="parTrans" cxnId="{E544E65B-E255-0E42-A7DC-B3924AF73CF3}">
      <dgm:prSet/>
      <dgm:spPr/>
      <dgm:t>
        <a:bodyPr/>
        <a:lstStyle/>
        <a:p>
          <a:endParaRPr lang="en-US" sz="2300"/>
        </a:p>
      </dgm:t>
    </dgm:pt>
    <dgm:pt modelId="{95692DE3-92FE-3A42-BB6F-7BB15C8F1079}" type="sibTrans" cxnId="{E544E65B-E255-0E42-A7DC-B3924AF73CF3}">
      <dgm:prSet/>
      <dgm:spPr/>
      <dgm:t>
        <a:bodyPr/>
        <a:lstStyle/>
        <a:p>
          <a:endParaRPr lang="en-US" sz="2300"/>
        </a:p>
      </dgm:t>
    </dgm:pt>
    <dgm:pt modelId="{7C47A07C-D7AC-F641-8596-F60AC1485B60}">
      <dgm:prSet custT="1">
        <dgm:style>
          <a:lnRef idx="1">
            <a:schemeClr val="accent5"/>
          </a:lnRef>
          <a:fillRef idx="2">
            <a:schemeClr val="accent5"/>
          </a:fillRef>
          <a:effectRef idx="1">
            <a:schemeClr val="accent5"/>
          </a:effectRef>
          <a:fontRef idx="minor">
            <a:schemeClr val="dk1"/>
          </a:fontRef>
        </dgm:style>
      </dgm:prSet>
      <dgm:spPr/>
      <dgm:t>
        <a:bodyPr/>
        <a:lstStyle/>
        <a:p>
          <a:pPr rtl="0"/>
          <a:r>
            <a:rPr lang="en-US" sz="2300" dirty="0" smtClean="0"/>
            <a:t>During bye-elections, the code is applicable in the entire district or districts in which the constituency falls.</a:t>
          </a:r>
          <a:endParaRPr lang="en-US" sz="2300" dirty="0"/>
        </a:p>
      </dgm:t>
    </dgm:pt>
    <dgm:pt modelId="{999B314C-24C8-6C4B-BBFE-C8C70DAE3F5B}" type="parTrans" cxnId="{461A4A4E-9312-8D4B-96EC-C07263874405}">
      <dgm:prSet/>
      <dgm:spPr/>
      <dgm:t>
        <a:bodyPr/>
        <a:lstStyle/>
        <a:p>
          <a:endParaRPr lang="en-US" sz="2300"/>
        </a:p>
      </dgm:t>
    </dgm:pt>
    <dgm:pt modelId="{6BCA52F7-D7F9-D847-B479-CBB8A020C940}" type="sibTrans" cxnId="{461A4A4E-9312-8D4B-96EC-C07263874405}">
      <dgm:prSet/>
      <dgm:spPr/>
      <dgm:t>
        <a:bodyPr/>
        <a:lstStyle/>
        <a:p>
          <a:endParaRPr lang="en-US" sz="2300"/>
        </a:p>
      </dgm:t>
    </dgm:pt>
    <dgm:pt modelId="{6B13E7AD-5D09-3142-A910-E219A22733B9}" type="pres">
      <dgm:prSet presAssocID="{CC421FD2-00E0-EF43-97A0-EFC799657C78}" presName="linear" presStyleCnt="0">
        <dgm:presLayoutVars>
          <dgm:animLvl val="lvl"/>
          <dgm:resizeHandles val="exact"/>
        </dgm:presLayoutVars>
      </dgm:prSet>
      <dgm:spPr/>
      <dgm:t>
        <a:bodyPr/>
        <a:lstStyle/>
        <a:p>
          <a:endParaRPr lang="en-US"/>
        </a:p>
      </dgm:t>
    </dgm:pt>
    <dgm:pt modelId="{029E00EF-4B77-D242-8DAC-2DBB2912C4AA}" type="pres">
      <dgm:prSet presAssocID="{C554DECF-C8DF-084D-8678-CAC61A6B0381}" presName="parentText" presStyleLbl="node1" presStyleIdx="0" presStyleCnt="4">
        <dgm:presLayoutVars>
          <dgm:chMax val="0"/>
          <dgm:bulletEnabled val="1"/>
        </dgm:presLayoutVars>
      </dgm:prSet>
      <dgm:spPr/>
      <dgm:t>
        <a:bodyPr/>
        <a:lstStyle/>
        <a:p>
          <a:endParaRPr lang="en-US"/>
        </a:p>
      </dgm:t>
    </dgm:pt>
    <dgm:pt modelId="{4F84A172-B608-894E-AE75-E0D2C9CA042E}" type="pres">
      <dgm:prSet presAssocID="{872EB3C7-5B50-B047-A527-94B559400F13}" presName="spacer" presStyleCnt="0"/>
      <dgm:spPr/>
    </dgm:pt>
    <dgm:pt modelId="{2219E1D5-3D89-9649-BFC6-39E6230392FF}" type="pres">
      <dgm:prSet presAssocID="{4EC87F3C-8D14-184C-9EBD-57A89312C393}" presName="parentText" presStyleLbl="node1" presStyleIdx="1" presStyleCnt="4" custLinFactY="9198" custLinFactNeighborY="100000">
        <dgm:presLayoutVars>
          <dgm:chMax val="0"/>
          <dgm:bulletEnabled val="1"/>
        </dgm:presLayoutVars>
      </dgm:prSet>
      <dgm:spPr/>
      <dgm:t>
        <a:bodyPr/>
        <a:lstStyle/>
        <a:p>
          <a:endParaRPr lang="en-US"/>
        </a:p>
      </dgm:t>
    </dgm:pt>
    <dgm:pt modelId="{2B695664-7B4E-AF42-8C73-CC7B4684747F}" type="pres">
      <dgm:prSet presAssocID="{FC86B580-68DB-3A42-A0B7-7B9AB2C031F8}" presName="spacer" presStyleCnt="0"/>
      <dgm:spPr/>
    </dgm:pt>
    <dgm:pt modelId="{BF0F2711-D49A-E848-B78E-1B9E50213134}" type="pres">
      <dgm:prSet presAssocID="{F75F2EC7-5A26-6142-961E-B968A852F62C}" presName="parentText" presStyleLbl="node1" presStyleIdx="2" presStyleCnt="4" custLinFactNeighborY="79894">
        <dgm:presLayoutVars>
          <dgm:chMax val="0"/>
          <dgm:bulletEnabled val="1"/>
        </dgm:presLayoutVars>
      </dgm:prSet>
      <dgm:spPr/>
      <dgm:t>
        <a:bodyPr/>
        <a:lstStyle/>
        <a:p>
          <a:endParaRPr lang="en-US"/>
        </a:p>
      </dgm:t>
    </dgm:pt>
    <dgm:pt modelId="{66534958-1389-D742-AE14-E059745346FA}" type="pres">
      <dgm:prSet presAssocID="{95692DE3-92FE-3A42-BB6F-7BB15C8F1079}" presName="spacer" presStyleCnt="0"/>
      <dgm:spPr/>
    </dgm:pt>
    <dgm:pt modelId="{55390E69-E49A-5B46-9351-1F2EFC354C7F}" type="pres">
      <dgm:prSet presAssocID="{7C47A07C-D7AC-F641-8596-F60AC1485B60}" presName="parentText" presStyleLbl="node1" presStyleIdx="3" presStyleCnt="4">
        <dgm:presLayoutVars>
          <dgm:chMax val="0"/>
          <dgm:bulletEnabled val="1"/>
        </dgm:presLayoutVars>
      </dgm:prSet>
      <dgm:spPr/>
      <dgm:t>
        <a:bodyPr/>
        <a:lstStyle/>
        <a:p>
          <a:endParaRPr lang="en-US"/>
        </a:p>
      </dgm:t>
    </dgm:pt>
  </dgm:ptLst>
  <dgm:cxnLst>
    <dgm:cxn modelId="{8A4B46AD-ACA8-47EE-8400-C4B1FDADC6A5}" type="presOf" srcId="{4EC87F3C-8D14-184C-9EBD-57A89312C393}" destId="{2219E1D5-3D89-9649-BFC6-39E6230392FF}" srcOrd="0" destOrd="0" presId="urn:microsoft.com/office/officeart/2005/8/layout/vList2"/>
    <dgm:cxn modelId="{5D13503B-6269-5B44-BD40-904C25E03AE1}" srcId="{CC421FD2-00E0-EF43-97A0-EFC799657C78}" destId="{C554DECF-C8DF-084D-8678-CAC61A6B0381}" srcOrd="0" destOrd="0" parTransId="{725089A2-DCC8-FC4C-9CBF-05A39ADCAD46}" sibTransId="{872EB3C7-5B50-B047-A527-94B559400F13}"/>
    <dgm:cxn modelId="{E544E65B-E255-0E42-A7DC-B3924AF73CF3}" srcId="{CC421FD2-00E0-EF43-97A0-EFC799657C78}" destId="{F75F2EC7-5A26-6142-961E-B968A852F62C}" srcOrd="2" destOrd="0" parTransId="{2961275A-48A7-EA42-A89E-7C559CE5F5B9}" sibTransId="{95692DE3-92FE-3A42-BB6F-7BB15C8F1079}"/>
    <dgm:cxn modelId="{3123CBF5-3BB3-4714-B638-24FCBEA01EE3}" type="presOf" srcId="{C554DECF-C8DF-084D-8678-CAC61A6B0381}" destId="{029E00EF-4B77-D242-8DAC-2DBB2912C4AA}" srcOrd="0" destOrd="0" presId="urn:microsoft.com/office/officeart/2005/8/layout/vList2"/>
    <dgm:cxn modelId="{03AA125C-50D4-4D27-9695-534C16C160F1}" type="presOf" srcId="{CC421FD2-00E0-EF43-97A0-EFC799657C78}" destId="{6B13E7AD-5D09-3142-A910-E219A22733B9}" srcOrd="0" destOrd="0" presId="urn:microsoft.com/office/officeart/2005/8/layout/vList2"/>
    <dgm:cxn modelId="{501E691E-3421-43AC-B8B5-49C89AFFC538}" type="presOf" srcId="{7C47A07C-D7AC-F641-8596-F60AC1485B60}" destId="{55390E69-E49A-5B46-9351-1F2EFC354C7F}" srcOrd="0" destOrd="0" presId="urn:microsoft.com/office/officeart/2005/8/layout/vList2"/>
    <dgm:cxn modelId="{461A4A4E-9312-8D4B-96EC-C07263874405}" srcId="{CC421FD2-00E0-EF43-97A0-EFC799657C78}" destId="{7C47A07C-D7AC-F641-8596-F60AC1485B60}" srcOrd="3" destOrd="0" parTransId="{999B314C-24C8-6C4B-BBFE-C8C70DAE3F5B}" sibTransId="{6BCA52F7-D7F9-D847-B479-CBB8A020C940}"/>
    <dgm:cxn modelId="{67BD245E-59F9-4BC3-A0EA-1DE8F1BC7B1B}" type="presOf" srcId="{F75F2EC7-5A26-6142-961E-B968A852F62C}" destId="{BF0F2711-D49A-E848-B78E-1B9E50213134}" srcOrd="0" destOrd="0" presId="urn:microsoft.com/office/officeart/2005/8/layout/vList2"/>
    <dgm:cxn modelId="{9CA53F9A-87A6-FA4F-8505-AEB322D90DAF}" srcId="{CC421FD2-00E0-EF43-97A0-EFC799657C78}" destId="{4EC87F3C-8D14-184C-9EBD-57A89312C393}" srcOrd="1" destOrd="0" parTransId="{1FFF55CB-724A-F649-AC07-8FB1CD2CAD4A}" sibTransId="{FC86B580-68DB-3A42-A0B7-7B9AB2C031F8}"/>
    <dgm:cxn modelId="{577CDC87-47B9-4CEF-A30E-4A681C0BFB10}" type="presParOf" srcId="{6B13E7AD-5D09-3142-A910-E219A22733B9}" destId="{029E00EF-4B77-D242-8DAC-2DBB2912C4AA}" srcOrd="0" destOrd="0" presId="urn:microsoft.com/office/officeart/2005/8/layout/vList2"/>
    <dgm:cxn modelId="{D5522933-BC49-4257-9DFB-9EFADD92935A}" type="presParOf" srcId="{6B13E7AD-5D09-3142-A910-E219A22733B9}" destId="{4F84A172-B608-894E-AE75-E0D2C9CA042E}" srcOrd="1" destOrd="0" presId="urn:microsoft.com/office/officeart/2005/8/layout/vList2"/>
    <dgm:cxn modelId="{AFEAF6B6-FC28-4612-B4FA-825F4A9A22EC}" type="presParOf" srcId="{6B13E7AD-5D09-3142-A910-E219A22733B9}" destId="{2219E1D5-3D89-9649-BFC6-39E6230392FF}" srcOrd="2" destOrd="0" presId="urn:microsoft.com/office/officeart/2005/8/layout/vList2"/>
    <dgm:cxn modelId="{CABFC4E2-CAFB-4D30-9746-807A5219E68D}" type="presParOf" srcId="{6B13E7AD-5D09-3142-A910-E219A22733B9}" destId="{2B695664-7B4E-AF42-8C73-CC7B4684747F}" srcOrd="3" destOrd="0" presId="urn:microsoft.com/office/officeart/2005/8/layout/vList2"/>
    <dgm:cxn modelId="{095B2256-9426-4A69-AFAA-CA8FAD03E0F2}" type="presParOf" srcId="{6B13E7AD-5D09-3142-A910-E219A22733B9}" destId="{BF0F2711-D49A-E848-B78E-1B9E50213134}" srcOrd="4" destOrd="0" presId="urn:microsoft.com/office/officeart/2005/8/layout/vList2"/>
    <dgm:cxn modelId="{D176118D-AEDE-4858-A267-1B0F20E8123A}" type="presParOf" srcId="{6B13E7AD-5D09-3142-A910-E219A22733B9}" destId="{66534958-1389-D742-AE14-E059745346FA}" srcOrd="5" destOrd="0" presId="urn:microsoft.com/office/officeart/2005/8/layout/vList2"/>
    <dgm:cxn modelId="{E6B9F39E-2B21-4BDC-8EA8-691575809655}" type="presParOf" srcId="{6B13E7AD-5D09-3142-A910-E219A22733B9}" destId="{55390E69-E49A-5B46-9351-1F2EFC354C7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46A81036-2CDD-C842-B98C-E2D931BBB4A9}" type="doc">
      <dgm:prSet loTypeId="urn:microsoft.com/office/officeart/2005/8/layout/vList2" loCatId="" qsTypeId="urn:microsoft.com/office/officeart/2005/8/quickstyle/simple2" qsCatId="simple" csTypeId="urn:microsoft.com/office/officeart/2005/8/colors/colorful1#5" csCatId="colorful" phldr="1"/>
      <dgm:spPr/>
      <dgm:t>
        <a:bodyPr/>
        <a:lstStyle/>
        <a:p>
          <a:endParaRPr lang="en-US"/>
        </a:p>
      </dgm:t>
    </dgm:pt>
    <dgm:pt modelId="{99DB8DF0-6D0B-9945-A92A-657EB3B99C20}">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en-US" sz="2300" b="1" dirty="0" smtClean="0">
              <a:solidFill>
                <a:srgbClr val="000000"/>
              </a:solidFill>
            </a:rPr>
            <a:t>What are the salient features of the Model Code of Conduct?</a:t>
          </a:r>
          <a:endParaRPr lang="en-US" sz="2300" dirty="0">
            <a:solidFill>
              <a:srgbClr val="000000"/>
            </a:solidFill>
          </a:endParaRPr>
        </a:p>
      </dgm:t>
    </dgm:pt>
    <dgm:pt modelId="{A6311498-C2C2-C843-9CD5-B7882EC63DC0}" type="parTrans" cxnId="{72EB1C51-9FD2-2946-B34A-E427399CA998}">
      <dgm:prSet/>
      <dgm:spPr/>
      <dgm:t>
        <a:bodyPr/>
        <a:lstStyle/>
        <a:p>
          <a:endParaRPr lang="en-US" sz="2300">
            <a:solidFill>
              <a:srgbClr val="000000"/>
            </a:solidFill>
          </a:endParaRPr>
        </a:p>
      </dgm:t>
    </dgm:pt>
    <dgm:pt modelId="{201041B7-5246-3440-9299-4B65072B285A}" type="sibTrans" cxnId="{72EB1C51-9FD2-2946-B34A-E427399CA998}">
      <dgm:prSet/>
      <dgm:spPr/>
      <dgm:t>
        <a:bodyPr/>
        <a:lstStyle/>
        <a:p>
          <a:endParaRPr lang="en-US" sz="2300">
            <a:solidFill>
              <a:srgbClr val="000000"/>
            </a:solidFill>
          </a:endParaRPr>
        </a:p>
      </dgm:t>
    </dgm:pt>
    <dgm:pt modelId="{A8186FF2-4BBC-2742-A58F-190F8F6FA880}">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dirty="0" smtClean="0">
              <a:solidFill>
                <a:srgbClr val="000000"/>
              </a:solidFill>
            </a:rPr>
            <a:t>The salient features of the Model Code of Conduct lay down how political parties, contesting candidates and party(s) in power should conduct themselves during the process of elections i.e. on their general conduct during electioneering, holding meetings and processions, poll day activities and functioning of the party in power etc.</a:t>
          </a:r>
          <a:endParaRPr lang="en-US" sz="2300" dirty="0">
            <a:solidFill>
              <a:srgbClr val="000000"/>
            </a:solidFill>
          </a:endParaRPr>
        </a:p>
      </dgm:t>
    </dgm:pt>
    <dgm:pt modelId="{2DD213C5-E554-8D42-8ADE-0D1AF2CEC622}" type="parTrans" cxnId="{F751186B-75B7-D34F-903D-18A35C121513}">
      <dgm:prSet/>
      <dgm:spPr/>
      <dgm:t>
        <a:bodyPr/>
        <a:lstStyle/>
        <a:p>
          <a:endParaRPr lang="en-US" sz="2300">
            <a:solidFill>
              <a:srgbClr val="000000"/>
            </a:solidFill>
          </a:endParaRPr>
        </a:p>
      </dgm:t>
    </dgm:pt>
    <dgm:pt modelId="{2F43C7DA-9CC8-594F-B01D-7FA7D0E51919}" type="sibTrans" cxnId="{F751186B-75B7-D34F-903D-18A35C121513}">
      <dgm:prSet/>
      <dgm:spPr/>
      <dgm:t>
        <a:bodyPr/>
        <a:lstStyle/>
        <a:p>
          <a:endParaRPr lang="en-US" sz="2300">
            <a:solidFill>
              <a:srgbClr val="000000"/>
            </a:solidFill>
          </a:endParaRPr>
        </a:p>
      </dgm:t>
    </dgm:pt>
    <dgm:pt modelId="{C6CC4CDA-5C06-5345-A9D7-527C34B099BF}" type="pres">
      <dgm:prSet presAssocID="{46A81036-2CDD-C842-B98C-E2D931BBB4A9}" presName="linear" presStyleCnt="0">
        <dgm:presLayoutVars>
          <dgm:animLvl val="lvl"/>
          <dgm:resizeHandles val="exact"/>
        </dgm:presLayoutVars>
      </dgm:prSet>
      <dgm:spPr/>
      <dgm:t>
        <a:bodyPr/>
        <a:lstStyle/>
        <a:p>
          <a:endParaRPr lang="en-US"/>
        </a:p>
      </dgm:t>
    </dgm:pt>
    <dgm:pt modelId="{87AA1E48-4C5B-BD4A-9490-54F4185C3629}" type="pres">
      <dgm:prSet presAssocID="{99DB8DF0-6D0B-9945-A92A-657EB3B99C20}" presName="parentText" presStyleLbl="node1" presStyleIdx="0" presStyleCnt="2" custScaleY="33207" custLinFactY="-18974" custLinFactNeighborY="-100000">
        <dgm:presLayoutVars>
          <dgm:chMax val="0"/>
          <dgm:bulletEnabled val="1"/>
        </dgm:presLayoutVars>
      </dgm:prSet>
      <dgm:spPr/>
      <dgm:t>
        <a:bodyPr/>
        <a:lstStyle/>
        <a:p>
          <a:endParaRPr lang="en-US"/>
        </a:p>
      </dgm:t>
    </dgm:pt>
    <dgm:pt modelId="{637102BB-4AF2-614F-96C5-D8BF88411CEA}" type="pres">
      <dgm:prSet presAssocID="{201041B7-5246-3440-9299-4B65072B285A}" presName="spacer" presStyleCnt="0"/>
      <dgm:spPr/>
    </dgm:pt>
    <dgm:pt modelId="{407F3CC4-9043-1F4B-9548-ED706C44EB42}" type="pres">
      <dgm:prSet presAssocID="{A8186FF2-4BBC-2742-A58F-190F8F6FA880}" presName="parentText" presStyleLbl="node1" presStyleIdx="1" presStyleCnt="2">
        <dgm:presLayoutVars>
          <dgm:chMax val="0"/>
          <dgm:bulletEnabled val="1"/>
        </dgm:presLayoutVars>
      </dgm:prSet>
      <dgm:spPr/>
      <dgm:t>
        <a:bodyPr/>
        <a:lstStyle/>
        <a:p>
          <a:endParaRPr lang="en-US"/>
        </a:p>
      </dgm:t>
    </dgm:pt>
  </dgm:ptLst>
  <dgm:cxnLst>
    <dgm:cxn modelId="{72EB1C51-9FD2-2946-B34A-E427399CA998}" srcId="{46A81036-2CDD-C842-B98C-E2D931BBB4A9}" destId="{99DB8DF0-6D0B-9945-A92A-657EB3B99C20}" srcOrd="0" destOrd="0" parTransId="{A6311498-C2C2-C843-9CD5-B7882EC63DC0}" sibTransId="{201041B7-5246-3440-9299-4B65072B285A}"/>
    <dgm:cxn modelId="{977ACF64-9857-4D82-ACD5-5C5445D57789}" type="presOf" srcId="{46A81036-2CDD-C842-B98C-E2D931BBB4A9}" destId="{C6CC4CDA-5C06-5345-A9D7-527C34B099BF}" srcOrd="0" destOrd="0" presId="urn:microsoft.com/office/officeart/2005/8/layout/vList2"/>
    <dgm:cxn modelId="{AD9F721C-BB91-4114-AD7A-88D1BC019852}" type="presOf" srcId="{A8186FF2-4BBC-2742-A58F-190F8F6FA880}" destId="{407F3CC4-9043-1F4B-9548-ED706C44EB42}" srcOrd="0" destOrd="0" presId="urn:microsoft.com/office/officeart/2005/8/layout/vList2"/>
    <dgm:cxn modelId="{F751186B-75B7-D34F-903D-18A35C121513}" srcId="{46A81036-2CDD-C842-B98C-E2D931BBB4A9}" destId="{A8186FF2-4BBC-2742-A58F-190F8F6FA880}" srcOrd="1" destOrd="0" parTransId="{2DD213C5-E554-8D42-8ADE-0D1AF2CEC622}" sibTransId="{2F43C7DA-9CC8-594F-B01D-7FA7D0E51919}"/>
    <dgm:cxn modelId="{E64CF18E-36D5-4711-A189-225DC0BFD3E0}" type="presOf" srcId="{99DB8DF0-6D0B-9945-A92A-657EB3B99C20}" destId="{87AA1E48-4C5B-BD4A-9490-54F4185C3629}" srcOrd="0" destOrd="0" presId="urn:microsoft.com/office/officeart/2005/8/layout/vList2"/>
    <dgm:cxn modelId="{E7A641BE-79A1-4717-A06A-F80FD24C1705}" type="presParOf" srcId="{C6CC4CDA-5C06-5345-A9D7-527C34B099BF}" destId="{87AA1E48-4C5B-BD4A-9490-54F4185C3629}" srcOrd="0" destOrd="0" presId="urn:microsoft.com/office/officeart/2005/8/layout/vList2"/>
    <dgm:cxn modelId="{820E77A5-C718-41D9-8535-2B5FB6FCB706}" type="presParOf" srcId="{C6CC4CDA-5C06-5345-A9D7-527C34B099BF}" destId="{637102BB-4AF2-614F-96C5-D8BF88411CEA}" srcOrd="1" destOrd="0" presId="urn:microsoft.com/office/officeart/2005/8/layout/vList2"/>
    <dgm:cxn modelId="{529A653B-23EB-4D2A-9A26-70130F0B209F}" type="presParOf" srcId="{C6CC4CDA-5C06-5345-A9D7-527C34B099BF}" destId="{407F3CC4-9043-1F4B-9548-ED706C44EB4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8531CE3-8956-314F-87A3-84D853577498}" type="doc">
      <dgm:prSet loTypeId="urn:microsoft.com/office/officeart/2005/8/layout/vList2" loCatId="" qsTypeId="urn:microsoft.com/office/officeart/2005/8/quickstyle/simple4" qsCatId="simple" csTypeId="urn:microsoft.com/office/officeart/2005/8/colors/accent3_2" csCatId="accent3" phldr="1"/>
      <dgm:spPr/>
      <dgm:t>
        <a:bodyPr/>
        <a:lstStyle/>
        <a:p>
          <a:endParaRPr lang="en-US"/>
        </a:p>
      </dgm:t>
    </dgm:pt>
    <dgm:pt modelId="{8AE4999A-9427-B646-9B13-F5B16362544B}">
      <dgm:prSet custT="1"/>
      <dgm:spPr/>
      <dgm:t>
        <a:bodyPr/>
        <a:lstStyle/>
        <a:p>
          <a:pPr algn="ctr" rtl="0"/>
          <a:r>
            <a:rPr lang="en-US" sz="2300" b="1" dirty="0" smtClean="0">
              <a:solidFill>
                <a:srgbClr val="000000"/>
              </a:solidFill>
              <a:latin typeface="Cambria"/>
              <a:cs typeface="Cambria"/>
            </a:rPr>
            <a:t>Various instructions on transfer/posting of officers for conduct of free and fair elections. </a:t>
          </a:r>
          <a:endParaRPr lang="en-US" sz="2300" b="1" dirty="0">
            <a:solidFill>
              <a:srgbClr val="000000"/>
            </a:solidFill>
            <a:latin typeface="Cambria"/>
            <a:cs typeface="Cambria"/>
          </a:endParaRPr>
        </a:p>
      </dgm:t>
    </dgm:pt>
    <dgm:pt modelId="{7FE497D9-221B-8A47-958C-C08A1FF41F1B}" type="parTrans" cxnId="{E0998FA9-4887-8848-A3EA-C660A31DE1E5}">
      <dgm:prSet/>
      <dgm:spPr/>
      <dgm:t>
        <a:bodyPr/>
        <a:lstStyle/>
        <a:p>
          <a:endParaRPr lang="en-US">
            <a:solidFill>
              <a:srgbClr val="000000"/>
            </a:solidFill>
            <a:latin typeface="Cambria"/>
            <a:cs typeface="Cambria"/>
          </a:endParaRPr>
        </a:p>
      </dgm:t>
    </dgm:pt>
    <dgm:pt modelId="{8D4AF6E9-0BDF-3147-A014-D42CD02AA0C6}" type="sibTrans" cxnId="{E0998FA9-4887-8848-A3EA-C660A31DE1E5}">
      <dgm:prSet/>
      <dgm:spPr/>
      <dgm:t>
        <a:bodyPr/>
        <a:lstStyle/>
        <a:p>
          <a:endParaRPr lang="en-US">
            <a:solidFill>
              <a:srgbClr val="000000"/>
            </a:solidFill>
            <a:latin typeface="Cambria"/>
            <a:cs typeface="Cambria"/>
          </a:endParaRPr>
        </a:p>
      </dgm:t>
    </dgm:pt>
    <dgm:pt modelId="{3C4BE81E-5FBB-8E4B-8983-2882EE0BB3BE}">
      <dgm:prSet/>
      <dgm:spPr/>
      <dgm:t>
        <a:bodyPr/>
        <a:lstStyle/>
        <a:p>
          <a:pPr rtl="0"/>
          <a:r>
            <a:rPr lang="en-US" dirty="0" smtClean="0">
              <a:solidFill>
                <a:srgbClr val="000000"/>
              </a:solidFill>
              <a:latin typeface="Cambria"/>
              <a:cs typeface="Cambria"/>
            </a:rPr>
            <a:t>Officer should not be allowed to continue in the present district if officer is posted in her/his home district and completed three years out of four years  in that district. </a:t>
          </a:r>
          <a:endParaRPr lang="en-US" dirty="0">
            <a:solidFill>
              <a:srgbClr val="000000"/>
            </a:solidFill>
            <a:latin typeface="Cambria"/>
            <a:cs typeface="Cambria"/>
          </a:endParaRPr>
        </a:p>
      </dgm:t>
    </dgm:pt>
    <dgm:pt modelId="{7E83DC72-C98D-164C-B694-E071C657B174}" type="parTrans" cxnId="{75655EE1-881F-D541-876A-6991A10C88B7}">
      <dgm:prSet/>
      <dgm:spPr/>
      <dgm:t>
        <a:bodyPr/>
        <a:lstStyle/>
        <a:p>
          <a:endParaRPr lang="en-US">
            <a:solidFill>
              <a:srgbClr val="000000"/>
            </a:solidFill>
            <a:latin typeface="Cambria"/>
            <a:cs typeface="Cambria"/>
          </a:endParaRPr>
        </a:p>
      </dgm:t>
    </dgm:pt>
    <dgm:pt modelId="{0BE8574B-C35D-3B4A-B3FC-2B3B1518C2FC}" type="sibTrans" cxnId="{75655EE1-881F-D541-876A-6991A10C88B7}">
      <dgm:prSet/>
      <dgm:spPr/>
      <dgm:t>
        <a:bodyPr/>
        <a:lstStyle/>
        <a:p>
          <a:endParaRPr lang="en-US">
            <a:solidFill>
              <a:srgbClr val="000000"/>
            </a:solidFill>
            <a:latin typeface="Cambria"/>
            <a:cs typeface="Cambria"/>
          </a:endParaRPr>
        </a:p>
      </dgm:t>
    </dgm:pt>
    <dgm:pt modelId="{D81A92B7-4FBB-984D-8BB3-A345D94D56EB}">
      <dgm:prSet/>
      <dgm:spPr/>
      <dgm:t>
        <a:bodyPr/>
        <a:lstStyle/>
        <a:p>
          <a:pPr rtl="0"/>
          <a:r>
            <a:rPr lang="en-US" dirty="0" smtClean="0">
              <a:solidFill>
                <a:srgbClr val="000000"/>
              </a:solidFill>
              <a:latin typeface="Cambria"/>
              <a:cs typeface="Cambria"/>
            </a:rPr>
            <a:t>Officers/officials against whom Commission has recommended disciplinary action or who have been charged for any lapse in any election or election related work or who were transferred under the orders of the Commission previously may not be assigned any election related duty(</a:t>
          </a:r>
          <a:r>
            <a:rPr lang="en-US" dirty="0" err="1" smtClean="0">
              <a:solidFill>
                <a:srgbClr val="000000"/>
              </a:solidFill>
              <a:latin typeface="Cambria"/>
              <a:cs typeface="Cambria"/>
            </a:rPr>
            <a:t>ies</a:t>
          </a:r>
          <a:r>
            <a:rPr lang="en-US" dirty="0" smtClean="0">
              <a:solidFill>
                <a:srgbClr val="000000"/>
              </a:solidFill>
              <a:latin typeface="Cambria"/>
              <a:cs typeface="Cambria"/>
            </a:rPr>
            <a:t>).</a:t>
          </a:r>
          <a:endParaRPr lang="en-US" dirty="0">
            <a:solidFill>
              <a:srgbClr val="000000"/>
            </a:solidFill>
            <a:latin typeface="Cambria"/>
            <a:cs typeface="Cambria"/>
          </a:endParaRPr>
        </a:p>
      </dgm:t>
    </dgm:pt>
    <dgm:pt modelId="{59C0760A-A933-B449-AE42-ACA97B7BB705}" type="parTrans" cxnId="{626475F6-64A6-4147-928A-B072E873A11E}">
      <dgm:prSet/>
      <dgm:spPr/>
      <dgm:t>
        <a:bodyPr/>
        <a:lstStyle/>
        <a:p>
          <a:endParaRPr lang="en-US">
            <a:solidFill>
              <a:srgbClr val="000000"/>
            </a:solidFill>
            <a:latin typeface="Cambria"/>
            <a:cs typeface="Cambria"/>
          </a:endParaRPr>
        </a:p>
      </dgm:t>
    </dgm:pt>
    <dgm:pt modelId="{F6B328A6-A6C0-9B41-879E-F02A7964060C}" type="sibTrans" cxnId="{626475F6-64A6-4147-928A-B072E873A11E}">
      <dgm:prSet/>
      <dgm:spPr/>
      <dgm:t>
        <a:bodyPr/>
        <a:lstStyle/>
        <a:p>
          <a:endParaRPr lang="en-US">
            <a:solidFill>
              <a:srgbClr val="000000"/>
            </a:solidFill>
            <a:latin typeface="Cambria"/>
            <a:cs typeface="Cambria"/>
          </a:endParaRPr>
        </a:p>
      </dgm:t>
    </dgm:pt>
    <dgm:pt modelId="{DF61C6D6-5584-FD4B-8EBC-E0D766AE3225}">
      <dgm:prSet/>
      <dgm:spPr/>
      <dgm:t>
        <a:bodyPr/>
        <a:lstStyle/>
        <a:p>
          <a:pPr rtl="0"/>
          <a:r>
            <a:rPr lang="en-US" dirty="0" smtClean="0">
              <a:solidFill>
                <a:srgbClr val="000000"/>
              </a:solidFill>
              <a:latin typeface="Cambria"/>
              <a:cs typeface="Cambria"/>
            </a:rPr>
            <a:t>The Commission further desires that no officer/official against whom a criminal case is pending in any court of law, be associated with the election work or election related duty.</a:t>
          </a:r>
          <a:endParaRPr lang="en-US" dirty="0">
            <a:solidFill>
              <a:srgbClr val="000000"/>
            </a:solidFill>
            <a:latin typeface="Cambria"/>
            <a:cs typeface="Cambria"/>
          </a:endParaRPr>
        </a:p>
      </dgm:t>
    </dgm:pt>
    <dgm:pt modelId="{6C2D69D7-0242-F34C-A8E9-57C01C78430F}" type="parTrans" cxnId="{B4B810E6-78D6-3E4C-9BDE-4C482ED1F8C3}">
      <dgm:prSet/>
      <dgm:spPr/>
      <dgm:t>
        <a:bodyPr/>
        <a:lstStyle/>
        <a:p>
          <a:endParaRPr lang="en-US">
            <a:solidFill>
              <a:srgbClr val="000000"/>
            </a:solidFill>
            <a:latin typeface="Cambria"/>
            <a:cs typeface="Cambria"/>
          </a:endParaRPr>
        </a:p>
      </dgm:t>
    </dgm:pt>
    <dgm:pt modelId="{4E1E74B6-9E32-8E4F-99A6-663DBCD2C70B}" type="sibTrans" cxnId="{B4B810E6-78D6-3E4C-9BDE-4C482ED1F8C3}">
      <dgm:prSet/>
      <dgm:spPr/>
      <dgm:t>
        <a:bodyPr/>
        <a:lstStyle/>
        <a:p>
          <a:endParaRPr lang="en-US">
            <a:solidFill>
              <a:srgbClr val="000000"/>
            </a:solidFill>
            <a:latin typeface="Cambria"/>
            <a:cs typeface="Cambria"/>
          </a:endParaRPr>
        </a:p>
      </dgm:t>
    </dgm:pt>
    <dgm:pt modelId="{C03AA292-9C87-FD41-BC35-B5F4192587B5}" type="pres">
      <dgm:prSet presAssocID="{48531CE3-8956-314F-87A3-84D853577498}" presName="linear" presStyleCnt="0">
        <dgm:presLayoutVars>
          <dgm:animLvl val="lvl"/>
          <dgm:resizeHandles val="exact"/>
        </dgm:presLayoutVars>
      </dgm:prSet>
      <dgm:spPr/>
      <dgm:t>
        <a:bodyPr/>
        <a:lstStyle/>
        <a:p>
          <a:endParaRPr lang="en-US"/>
        </a:p>
      </dgm:t>
    </dgm:pt>
    <dgm:pt modelId="{885207C3-F1C6-584B-9FFD-98B2344E1B14}" type="pres">
      <dgm:prSet presAssocID="{8AE4999A-9427-B646-9B13-F5B16362544B}" presName="parentText" presStyleLbl="node1" presStyleIdx="0" presStyleCnt="1">
        <dgm:presLayoutVars>
          <dgm:chMax val="0"/>
          <dgm:bulletEnabled val="1"/>
        </dgm:presLayoutVars>
      </dgm:prSet>
      <dgm:spPr/>
      <dgm:t>
        <a:bodyPr/>
        <a:lstStyle/>
        <a:p>
          <a:endParaRPr lang="en-US"/>
        </a:p>
      </dgm:t>
    </dgm:pt>
    <dgm:pt modelId="{D36972E3-AEAB-914B-AEB6-E177EA7C2E85}" type="pres">
      <dgm:prSet presAssocID="{8AE4999A-9427-B646-9B13-F5B16362544B}" presName="childText" presStyleLbl="revTx" presStyleIdx="0" presStyleCnt="1">
        <dgm:presLayoutVars>
          <dgm:bulletEnabled val="1"/>
        </dgm:presLayoutVars>
      </dgm:prSet>
      <dgm:spPr/>
      <dgm:t>
        <a:bodyPr/>
        <a:lstStyle/>
        <a:p>
          <a:endParaRPr lang="en-US"/>
        </a:p>
      </dgm:t>
    </dgm:pt>
  </dgm:ptLst>
  <dgm:cxnLst>
    <dgm:cxn modelId="{C270AEED-DFDE-4FEC-B698-4D49030ACC22}" type="presOf" srcId="{3C4BE81E-5FBB-8E4B-8983-2882EE0BB3BE}" destId="{D36972E3-AEAB-914B-AEB6-E177EA7C2E85}" srcOrd="0" destOrd="0" presId="urn:microsoft.com/office/officeart/2005/8/layout/vList2"/>
    <dgm:cxn modelId="{D586C846-D90D-4CA6-B4EF-440C5B67D3B6}" type="presOf" srcId="{48531CE3-8956-314F-87A3-84D853577498}" destId="{C03AA292-9C87-FD41-BC35-B5F4192587B5}" srcOrd="0" destOrd="0" presId="urn:microsoft.com/office/officeart/2005/8/layout/vList2"/>
    <dgm:cxn modelId="{4461FDD3-9DDE-49F6-B1D2-77FB8BBA0076}" type="presOf" srcId="{DF61C6D6-5584-FD4B-8EBC-E0D766AE3225}" destId="{D36972E3-AEAB-914B-AEB6-E177EA7C2E85}" srcOrd="0" destOrd="2" presId="urn:microsoft.com/office/officeart/2005/8/layout/vList2"/>
    <dgm:cxn modelId="{FCF4B7D1-BE57-4E2A-919B-B104BBEC732C}" type="presOf" srcId="{D81A92B7-4FBB-984D-8BB3-A345D94D56EB}" destId="{D36972E3-AEAB-914B-AEB6-E177EA7C2E85}" srcOrd="0" destOrd="1" presId="urn:microsoft.com/office/officeart/2005/8/layout/vList2"/>
    <dgm:cxn modelId="{B4B810E6-78D6-3E4C-9BDE-4C482ED1F8C3}" srcId="{8AE4999A-9427-B646-9B13-F5B16362544B}" destId="{DF61C6D6-5584-FD4B-8EBC-E0D766AE3225}" srcOrd="2" destOrd="0" parTransId="{6C2D69D7-0242-F34C-A8E9-57C01C78430F}" sibTransId="{4E1E74B6-9E32-8E4F-99A6-663DBCD2C70B}"/>
    <dgm:cxn modelId="{75655EE1-881F-D541-876A-6991A10C88B7}" srcId="{8AE4999A-9427-B646-9B13-F5B16362544B}" destId="{3C4BE81E-5FBB-8E4B-8983-2882EE0BB3BE}" srcOrd="0" destOrd="0" parTransId="{7E83DC72-C98D-164C-B694-E071C657B174}" sibTransId="{0BE8574B-C35D-3B4A-B3FC-2B3B1518C2FC}"/>
    <dgm:cxn modelId="{FAE99404-C04B-4F0A-93EF-73CC7A8C0117}" type="presOf" srcId="{8AE4999A-9427-B646-9B13-F5B16362544B}" destId="{885207C3-F1C6-584B-9FFD-98B2344E1B14}" srcOrd="0" destOrd="0" presId="urn:microsoft.com/office/officeart/2005/8/layout/vList2"/>
    <dgm:cxn modelId="{626475F6-64A6-4147-928A-B072E873A11E}" srcId="{8AE4999A-9427-B646-9B13-F5B16362544B}" destId="{D81A92B7-4FBB-984D-8BB3-A345D94D56EB}" srcOrd="1" destOrd="0" parTransId="{59C0760A-A933-B449-AE42-ACA97B7BB705}" sibTransId="{F6B328A6-A6C0-9B41-879E-F02A7964060C}"/>
    <dgm:cxn modelId="{E0998FA9-4887-8848-A3EA-C660A31DE1E5}" srcId="{48531CE3-8956-314F-87A3-84D853577498}" destId="{8AE4999A-9427-B646-9B13-F5B16362544B}" srcOrd="0" destOrd="0" parTransId="{7FE497D9-221B-8A47-958C-C08A1FF41F1B}" sibTransId="{8D4AF6E9-0BDF-3147-A014-D42CD02AA0C6}"/>
    <dgm:cxn modelId="{A665EBA7-D154-46E8-B2BE-F911DEFEC853}" type="presParOf" srcId="{C03AA292-9C87-FD41-BC35-B5F4192587B5}" destId="{885207C3-F1C6-584B-9FFD-98B2344E1B14}" srcOrd="0" destOrd="0" presId="urn:microsoft.com/office/officeart/2005/8/layout/vList2"/>
    <dgm:cxn modelId="{B992C0B1-6D85-4688-8BF6-2B0F2EE3A95C}" type="presParOf" srcId="{C03AA292-9C87-FD41-BC35-B5F4192587B5}" destId="{D36972E3-AEAB-914B-AEB6-E177EA7C2E8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F9B2C-A20F-904C-BB2F-07BA253DF0F1}">
      <dsp:nvSpPr>
        <dsp:cNvPr id="0" name=""/>
        <dsp:cNvSpPr/>
      </dsp:nvSpPr>
      <dsp:spPr>
        <a:xfrm>
          <a:off x="2723" y="518170"/>
          <a:ext cx="1999937" cy="129793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smtClean="0">
              <a:latin typeface="Calibri"/>
              <a:cs typeface="Calibri"/>
            </a:rPr>
            <a:t>1</a:t>
          </a:r>
          <a:br>
            <a:rPr lang="en-US" sz="1800" b="1" kern="1200" smtClean="0">
              <a:latin typeface="Calibri"/>
              <a:cs typeface="Calibri"/>
            </a:rPr>
          </a:br>
          <a:r>
            <a:rPr lang="en-US" sz="1800" b="1" kern="1200" smtClean="0">
              <a:latin typeface="Calibri"/>
              <a:cs typeface="Calibri"/>
            </a:rPr>
            <a:t>Objective of MCC</a:t>
          </a:r>
          <a:endParaRPr lang="en-US" sz="1800" b="1" kern="1200" dirty="0">
            <a:latin typeface="Calibri"/>
            <a:cs typeface="Calibri"/>
          </a:endParaRPr>
        </a:p>
      </dsp:txBody>
      <dsp:txXfrm>
        <a:off x="2723" y="518170"/>
        <a:ext cx="1999937" cy="1297930"/>
      </dsp:txXfrm>
    </dsp:sp>
    <dsp:sp modelId="{DBDE4EB0-6119-0E48-86F5-1F8940575559}">
      <dsp:nvSpPr>
        <dsp:cNvPr id="0" name=""/>
        <dsp:cNvSpPr/>
      </dsp:nvSpPr>
      <dsp:spPr>
        <a:xfrm>
          <a:off x="2218982" y="518170"/>
          <a:ext cx="2163216" cy="129793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smtClean="0">
              <a:latin typeface="Calibri"/>
              <a:cs typeface="Calibri"/>
            </a:rPr>
            <a:t>2</a:t>
          </a:r>
          <a:br>
            <a:rPr lang="en-US" sz="1800" b="1" kern="1200" smtClean="0">
              <a:latin typeface="Calibri"/>
              <a:cs typeface="Calibri"/>
            </a:rPr>
          </a:br>
          <a:r>
            <a:rPr lang="en-US" sz="1800" b="1" kern="1200" smtClean="0">
              <a:latin typeface="Calibri"/>
              <a:cs typeface="Calibri"/>
            </a:rPr>
            <a:t>Why MCC</a:t>
          </a:r>
          <a:endParaRPr lang="en-US" sz="1800" b="1" kern="1200" dirty="0">
            <a:latin typeface="Calibri"/>
            <a:cs typeface="Calibri"/>
          </a:endParaRPr>
        </a:p>
      </dsp:txBody>
      <dsp:txXfrm>
        <a:off x="2218982" y="518170"/>
        <a:ext cx="2163216" cy="1297930"/>
      </dsp:txXfrm>
    </dsp:sp>
    <dsp:sp modelId="{8A22497D-D905-0148-A0AA-DF796CC57828}">
      <dsp:nvSpPr>
        <dsp:cNvPr id="0" name=""/>
        <dsp:cNvSpPr/>
      </dsp:nvSpPr>
      <dsp:spPr>
        <a:xfrm>
          <a:off x="4598521" y="518170"/>
          <a:ext cx="2163216" cy="129793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smtClean="0">
              <a:latin typeface="Calibri"/>
              <a:cs typeface="Calibri"/>
            </a:rPr>
            <a:t>3</a:t>
          </a:r>
          <a:br>
            <a:rPr lang="en-US" sz="1800" b="1" kern="1200" smtClean="0">
              <a:latin typeface="Calibri"/>
              <a:cs typeface="Calibri"/>
            </a:rPr>
          </a:br>
          <a:r>
            <a:rPr lang="en-US" sz="1800" b="1" kern="1200" smtClean="0">
              <a:latin typeface="Calibri"/>
              <a:cs typeface="Calibri"/>
            </a:rPr>
            <a:t>Broad Areas of Application</a:t>
          </a:r>
          <a:endParaRPr lang="en-US" sz="1800" b="1" kern="1200" dirty="0">
            <a:latin typeface="Calibri"/>
            <a:cs typeface="Calibri"/>
          </a:endParaRPr>
        </a:p>
      </dsp:txBody>
      <dsp:txXfrm>
        <a:off x="4598521" y="518170"/>
        <a:ext cx="2163216" cy="1297930"/>
      </dsp:txXfrm>
    </dsp:sp>
    <dsp:sp modelId="{4F4FF2BF-8A7C-804D-8A20-AB700E2B9416}">
      <dsp:nvSpPr>
        <dsp:cNvPr id="0" name=""/>
        <dsp:cNvSpPr/>
      </dsp:nvSpPr>
      <dsp:spPr>
        <a:xfrm>
          <a:off x="6978059" y="518170"/>
          <a:ext cx="2163216" cy="129793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smtClean="0">
              <a:latin typeface="Calibri"/>
              <a:cs typeface="Calibri"/>
            </a:rPr>
            <a:t>4</a:t>
          </a:r>
        </a:p>
        <a:p>
          <a:pPr lvl="0" algn="ctr" defTabSz="800100">
            <a:lnSpc>
              <a:spcPct val="90000"/>
            </a:lnSpc>
            <a:spcBef>
              <a:spcPct val="0"/>
            </a:spcBef>
            <a:spcAft>
              <a:spcPct val="35000"/>
            </a:spcAft>
          </a:pPr>
          <a:r>
            <a:rPr lang="en-US" sz="1800" b="1" kern="1200" smtClean="0">
              <a:latin typeface="Calibri"/>
              <a:cs typeface="Calibri"/>
            </a:rPr>
            <a:t> MCC applicable to officials</a:t>
          </a:r>
          <a:endParaRPr lang="en-US" sz="1800" b="1" kern="1200" dirty="0">
            <a:latin typeface="Calibri"/>
            <a:cs typeface="Calibri"/>
          </a:endParaRPr>
        </a:p>
      </dsp:txBody>
      <dsp:txXfrm>
        <a:off x="6978059" y="518170"/>
        <a:ext cx="2163216" cy="1297930"/>
      </dsp:txXfrm>
    </dsp:sp>
    <dsp:sp modelId="{BF839CF8-A261-2F4D-8CDC-D99FA5C11781}">
      <dsp:nvSpPr>
        <dsp:cNvPr id="0" name=""/>
        <dsp:cNvSpPr/>
      </dsp:nvSpPr>
      <dsp:spPr>
        <a:xfrm>
          <a:off x="6980783" y="3966461"/>
          <a:ext cx="2163216" cy="129793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smtClean="0">
              <a:latin typeface="Calibri"/>
              <a:cs typeface="Calibri"/>
            </a:rPr>
            <a:t>11</a:t>
          </a:r>
        </a:p>
        <a:p>
          <a:pPr lvl="0" algn="ctr" defTabSz="800100">
            <a:lnSpc>
              <a:spcPct val="90000"/>
            </a:lnSpc>
            <a:spcBef>
              <a:spcPct val="0"/>
            </a:spcBef>
            <a:spcAft>
              <a:spcPct val="35000"/>
            </a:spcAft>
          </a:pPr>
          <a:r>
            <a:rPr lang="en-US" sz="1800" b="1" kern="1200" smtClean="0">
              <a:latin typeface="Calibri"/>
              <a:cs typeface="Calibri"/>
            </a:rPr>
            <a:t>FAQ on MCC</a:t>
          </a:r>
          <a:endParaRPr lang="en-US" sz="1800" b="1" kern="1200" dirty="0">
            <a:latin typeface="Calibri"/>
            <a:cs typeface="Calibri"/>
          </a:endParaRPr>
        </a:p>
      </dsp:txBody>
      <dsp:txXfrm>
        <a:off x="6980783" y="3966461"/>
        <a:ext cx="2163216" cy="1297930"/>
      </dsp:txXfrm>
    </dsp:sp>
    <dsp:sp modelId="{206A38FD-B9BD-404D-8F24-2F0D550EFB3A}">
      <dsp:nvSpPr>
        <dsp:cNvPr id="0" name=""/>
        <dsp:cNvSpPr/>
      </dsp:nvSpPr>
      <dsp:spPr>
        <a:xfrm>
          <a:off x="693849" y="2015776"/>
          <a:ext cx="1452578" cy="129793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a:cs typeface="Calibri"/>
            </a:rPr>
            <a:t>5</a:t>
          </a:r>
          <a:br>
            <a:rPr lang="en-US" sz="1800" b="1" kern="1200" dirty="0" smtClean="0">
              <a:latin typeface="Calibri"/>
              <a:cs typeface="Calibri"/>
            </a:rPr>
          </a:br>
          <a:r>
            <a:rPr lang="en-US" sz="1800" b="1" kern="1200" dirty="0" smtClean="0">
              <a:latin typeface="Calibri"/>
              <a:cs typeface="Calibri"/>
            </a:rPr>
            <a:t>MCC &amp; Ban on transfer of officials</a:t>
          </a:r>
          <a:endParaRPr lang="en-US" sz="1800" b="1" kern="1200" dirty="0">
            <a:latin typeface="Calibri"/>
            <a:cs typeface="Calibri"/>
          </a:endParaRPr>
        </a:p>
      </dsp:txBody>
      <dsp:txXfrm>
        <a:off x="693849" y="2015776"/>
        <a:ext cx="1452578" cy="1297930"/>
      </dsp:txXfrm>
    </dsp:sp>
    <dsp:sp modelId="{DCA33402-5CC2-B449-8445-E99B375BE8CE}">
      <dsp:nvSpPr>
        <dsp:cNvPr id="0" name=""/>
        <dsp:cNvSpPr/>
      </dsp:nvSpPr>
      <dsp:spPr>
        <a:xfrm>
          <a:off x="2171305" y="1961192"/>
          <a:ext cx="2091181" cy="156155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a:cs typeface="Calibri"/>
            </a:rPr>
            <a:t>6</a:t>
          </a:r>
          <a:br>
            <a:rPr lang="en-US" sz="1800" b="1" kern="1200" dirty="0" smtClean="0">
              <a:latin typeface="Calibri"/>
              <a:cs typeface="Calibri"/>
            </a:rPr>
          </a:br>
          <a:r>
            <a:rPr lang="en-US" sz="1800" b="1" kern="1200" dirty="0" smtClean="0">
              <a:latin typeface="Calibri"/>
              <a:cs typeface="Calibri"/>
            </a:rPr>
            <a:t>MCC for Ministers/Chairmen/Members of Commissions</a:t>
          </a:r>
          <a:endParaRPr lang="en-US" sz="1800" b="1" kern="1200" dirty="0">
            <a:latin typeface="Calibri"/>
            <a:cs typeface="Calibri"/>
          </a:endParaRPr>
        </a:p>
      </dsp:txBody>
      <dsp:txXfrm>
        <a:off x="2171305" y="1961192"/>
        <a:ext cx="2091181" cy="1561552"/>
      </dsp:txXfrm>
    </dsp:sp>
    <dsp:sp modelId="{A39A6BA1-70A1-C64D-A061-C4AA5A371706}">
      <dsp:nvSpPr>
        <dsp:cNvPr id="0" name=""/>
        <dsp:cNvSpPr/>
      </dsp:nvSpPr>
      <dsp:spPr>
        <a:xfrm>
          <a:off x="4920342" y="2176694"/>
          <a:ext cx="1635413" cy="135239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a:cs typeface="Calibri"/>
            </a:rPr>
            <a:t>7</a:t>
          </a:r>
          <a:br>
            <a:rPr lang="en-US" sz="1800" b="1" kern="1200" dirty="0" smtClean="0">
              <a:latin typeface="Calibri"/>
              <a:cs typeface="Calibri"/>
            </a:rPr>
          </a:br>
          <a:r>
            <a:rPr lang="en-US" sz="1800" b="1" kern="1200" dirty="0" smtClean="0">
              <a:latin typeface="Calibri"/>
              <a:cs typeface="Calibri"/>
            </a:rPr>
            <a:t>MCC for political parties/candidates</a:t>
          </a:r>
          <a:endParaRPr lang="en-US" sz="1800" b="1" kern="1200" dirty="0">
            <a:latin typeface="Calibri"/>
            <a:cs typeface="Calibri"/>
          </a:endParaRPr>
        </a:p>
      </dsp:txBody>
      <dsp:txXfrm>
        <a:off x="4920342" y="2176694"/>
        <a:ext cx="1635413" cy="1352391"/>
      </dsp:txXfrm>
    </dsp:sp>
    <dsp:sp modelId="{971FC7CB-0888-3848-8790-FD24ADEDB26C}">
      <dsp:nvSpPr>
        <dsp:cNvPr id="0" name=""/>
        <dsp:cNvSpPr/>
      </dsp:nvSpPr>
      <dsp:spPr>
        <a:xfrm>
          <a:off x="6771191" y="2148518"/>
          <a:ext cx="2163216" cy="129793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a:cs typeface="Calibri"/>
            </a:rPr>
            <a:t>8</a:t>
          </a:r>
          <a:br>
            <a:rPr lang="en-US" sz="1800" b="1" kern="1200" dirty="0" smtClean="0">
              <a:latin typeface="Calibri"/>
              <a:cs typeface="Calibri"/>
            </a:rPr>
          </a:br>
          <a:r>
            <a:rPr lang="en-US" sz="1800" b="1" kern="1200" dirty="0" smtClean="0">
              <a:latin typeface="Calibri"/>
              <a:cs typeface="Calibri"/>
            </a:rPr>
            <a:t>MCC - Dos &amp; Don’ts for </a:t>
          </a:r>
          <a:r>
            <a:rPr lang="en-US" sz="1800" b="1" kern="1200" dirty="0" err="1" smtClean="0">
              <a:latin typeface="Calibri"/>
              <a:cs typeface="Calibri"/>
            </a:rPr>
            <a:t>Pol.Parties</a:t>
          </a:r>
          <a:r>
            <a:rPr lang="en-US" sz="1800" b="1" kern="1200" dirty="0" smtClean="0">
              <a:latin typeface="Calibri"/>
              <a:cs typeface="Calibri"/>
            </a:rPr>
            <a:t>/candidates</a:t>
          </a:r>
          <a:endParaRPr lang="en-US" sz="1800" b="1" kern="1200" dirty="0">
            <a:latin typeface="Calibri"/>
            <a:cs typeface="Calibri"/>
          </a:endParaRPr>
        </a:p>
      </dsp:txBody>
      <dsp:txXfrm>
        <a:off x="6771191" y="2148518"/>
        <a:ext cx="2163216" cy="1297930"/>
      </dsp:txXfrm>
    </dsp:sp>
    <dsp:sp modelId="{CF98CACE-2048-164A-9AC9-7AE1CFE7D37B}">
      <dsp:nvSpPr>
        <dsp:cNvPr id="0" name=""/>
        <dsp:cNvSpPr/>
      </dsp:nvSpPr>
      <dsp:spPr>
        <a:xfrm>
          <a:off x="547140" y="3965918"/>
          <a:ext cx="2163216" cy="129793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a:cs typeface="Calibri"/>
            </a:rPr>
            <a:t>9</a:t>
          </a:r>
          <a:br>
            <a:rPr lang="en-US" sz="1800" b="1" kern="1200" dirty="0" smtClean="0">
              <a:latin typeface="Calibri"/>
              <a:cs typeface="Calibri"/>
            </a:rPr>
          </a:br>
          <a:r>
            <a:rPr lang="en-US" sz="1800" b="1" kern="1200" dirty="0" smtClean="0">
              <a:latin typeface="Calibri"/>
              <a:cs typeface="Calibri"/>
            </a:rPr>
            <a:t>MCC for Use of Official Vehicles</a:t>
          </a:r>
          <a:endParaRPr lang="en-US" sz="1800" b="1" kern="1200" dirty="0">
            <a:latin typeface="Calibri"/>
            <a:cs typeface="Calibri"/>
          </a:endParaRPr>
        </a:p>
      </dsp:txBody>
      <dsp:txXfrm>
        <a:off x="547140" y="3965918"/>
        <a:ext cx="2163216" cy="1297930"/>
      </dsp:txXfrm>
    </dsp:sp>
    <dsp:sp modelId="{2DAF6322-D16A-4C4E-8AD4-C6E5A795FDAE}">
      <dsp:nvSpPr>
        <dsp:cNvPr id="0" name=""/>
        <dsp:cNvSpPr/>
      </dsp:nvSpPr>
      <dsp:spPr>
        <a:xfrm>
          <a:off x="3588342" y="3965918"/>
          <a:ext cx="2163216" cy="129793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Calibri"/>
              <a:cs typeface="Calibri"/>
            </a:rPr>
            <a:t>10</a:t>
          </a:r>
        </a:p>
        <a:p>
          <a:pPr lvl="0" algn="ctr" defTabSz="889000">
            <a:lnSpc>
              <a:spcPct val="90000"/>
            </a:lnSpc>
            <a:spcBef>
              <a:spcPct val="0"/>
            </a:spcBef>
            <a:spcAft>
              <a:spcPct val="35000"/>
            </a:spcAft>
          </a:pPr>
          <a:r>
            <a:rPr lang="en-US" sz="2000" b="1" kern="1200" dirty="0" smtClean="0">
              <a:latin typeface="Calibri"/>
              <a:cs typeface="Calibri"/>
            </a:rPr>
            <a:t>MCC for State/Central </a:t>
          </a:r>
          <a:r>
            <a:rPr lang="en-US" sz="2000" b="1" kern="1200" dirty="0" err="1" smtClean="0">
              <a:latin typeface="Calibri"/>
              <a:cs typeface="Calibri"/>
            </a:rPr>
            <a:t>Govt</a:t>
          </a:r>
          <a:endParaRPr lang="en-US" sz="2000" b="1" kern="1200" dirty="0">
            <a:latin typeface="Calibri"/>
            <a:cs typeface="Calibri"/>
          </a:endParaRPr>
        </a:p>
      </dsp:txBody>
      <dsp:txXfrm>
        <a:off x="3588342" y="3965918"/>
        <a:ext cx="2163216" cy="12979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F9B2C-A20F-904C-BB2F-07BA253DF0F1}">
      <dsp:nvSpPr>
        <dsp:cNvPr id="0" name=""/>
        <dsp:cNvSpPr/>
      </dsp:nvSpPr>
      <dsp:spPr>
        <a:xfrm>
          <a:off x="0" y="503660"/>
          <a:ext cx="1999937" cy="129793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b="1" kern="1200" dirty="0">
            <a:latin typeface="Calibri"/>
            <a:cs typeface="Calibri"/>
          </a:endParaRPr>
        </a:p>
      </dsp:txBody>
      <dsp:txXfrm>
        <a:off x="0" y="503660"/>
        <a:ext cx="1999937" cy="1297930"/>
      </dsp:txXfrm>
    </dsp:sp>
    <dsp:sp modelId="{DBDE4EB0-6119-0E48-86F5-1F8940575559}">
      <dsp:nvSpPr>
        <dsp:cNvPr id="0" name=""/>
        <dsp:cNvSpPr/>
      </dsp:nvSpPr>
      <dsp:spPr>
        <a:xfrm>
          <a:off x="2218982" y="518170"/>
          <a:ext cx="2163216" cy="129793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b="1" kern="1200" dirty="0">
            <a:latin typeface="Calibri"/>
            <a:cs typeface="Calibri"/>
          </a:endParaRPr>
        </a:p>
      </dsp:txBody>
      <dsp:txXfrm>
        <a:off x="2218982" y="518170"/>
        <a:ext cx="2163216" cy="1297930"/>
      </dsp:txXfrm>
    </dsp:sp>
    <dsp:sp modelId="{8A22497D-D905-0148-A0AA-DF796CC57828}">
      <dsp:nvSpPr>
        <dsp:cNvPr id="0" name=""/>
        <dsp:cNvSpPr/>
      </dsp:nvSpPr>
      <dsp:spPr>
        <a:xfrm>
          <a:off x="4598521" y="518170"/>
          <a:ext cx="2163216" cy="129793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b="1" kern="1200" dirty="0">
            <a:latin typeface="Calibri"/>
            <a:cs typeface="Calibri"/>
          </a:endParaRPr>
        </a:p>
      </dsp:txBody>
      <dsp:txXfrm>
        <a:off x="4598521" y="518170"/>
        <a:ext cx="2163216" cy="1297930"/>
      </dsp:txXfrm>
    </dsp:sp>
    <dsp:sp modelId="{4F4FF2BF-8A7C-804D-8A20-AB700E2B9416}">
      <dsp:nvSpPr>
        <dsp:cNvPr id="0" name=""/>
        <dsp:cNvSpPr/>
      </dsp:nvSpPr>
      <dsp:spPr>
        <a:xfrm>
          <a:off x="6978059" y="518170"/>
          <a:ext cx="2163216" cy="129793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smtClean="0">
              <a:latin typeface="Calibri"/>
              <a:cs typeface="Calibri"/>
            </a:rPr>
            <a:t>4</a:t>
          </a:r>
        </a:p>
        <a:p>
          <a:pPr lvl="0" algn="ctr" defTabSz="800100">
            <a:lnSpc>
              <a:spcPct val="90000"/>
            </a:lnSpc>
            <a:spcBef>
              <a:spcPct val="0"/>
            </a:spcBef>
            <a:spcAft>
              <a:spcPct val="35000"/>
            </a:spcAft>
          </a:pPr>
          <a:r>
            <a:rPr lang="en-US" sz="1800" b="1" kern="1200" smtClean="0">
              <a:latin typeface="Calibri"/>
              <a:cs typeface="Calibri"/>
            </a:rPr>
            <a:t> MCC applicable to officials</a:t>
          </a:r>
          <a:endParaRPr lang="en-US" sz="1800" b="1" kern="1200" dirty="0">
            <a:latin typeface="Calibri"/>
            <a:cs typeface="Calibri"/>
          </a:endParaRPr>
        </a:p>
      </dsp:txBody>
      <dsp:txXfrm>
        <a:off x="6978059" y="518170"/>
        <a:ext cx="2163216" cy="1297930"/>
      </dsp:txXfrm>
    </dsp:sp>
    <dsp:sp modelId="{BF839CF8-A261-2F4D-8CDC-D99FA5C11781}">
      <dsp:nvSpPr>
        <dsp:cNvPr id="0" name=""/>
        <dsp:cNvSpPr/>
      </dsp:nvSpPr>
      <dsp:spPr>
        <a:xfrm>
          <a:off x="6980783" y="3966461"/>
          <a:ext cx="2163216" cy="129793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b="1" kern="1200" dirty="0">
            <a:latin typeface="Calibri"/>
            <a:cs typeface="Calibri"/>
          </a:endParaRPr>
        </a:p>
      </dsp:txBody>
      <dsp:txXfrm>
        <a:off x="6980783" y="3966461"/>
        <a:ext cx="2163216" cy="1297930"/>
      </dsp:txXfrm>
    </dsp:sp>
    <dsp:sp modelId="{206A38FD-B9BD-404D-8F24-2F0D550EFB3A}">
      <dsp:nvSpPr>
        <dsp:cNvPr id="0" name=""/>
        <dsp:cNvSpPr/>
      </dsp:nvSpPr>
      <dsp:spPr>
        <a:xfrm>
          <a:off x="693849" y="2015776"/>
          <a:ext cx="1452578" cy="129793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b="1" kern="1200" dirty="0">
            <a:latin typeface="Calibri"/>
            <a:cs typeface="Calibri"/>
          </a:endParaRPr>
        </a:p>
      </dsp:txBody>
      <dsp:txXfrm>
        <a:off x="693849" y="2015776"/>
        <a:ext cx="1452578" cy="1297930"/>
      </dsp:txXfrm>
    </dsp:sp>
    <dsp:sp modelId="{DCA33402-5CC2-B449-8445-E99B375BE8CE}">
      <dsp:nvSpPr>
        <dsp:cNvPr id="0" name=""/>
        <dsp:cNvSpPr/>
      </dsp:nvSpPr>
      <dsp:spPr>
        <a:xfrm>
          <a:off x="2171305" y="1961192"/>
          <a:ext cx="2091181" cy="156155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b="1" kern="1200" dirty="0">
            <a:latin typeface="Calibri"/>
            <a:cs typeface="Calibri"/>
          </a:endParaRPr>
        </a:p>
      </dsp:txBody>
      <dsp:txXfrm>
        <a:off x="2171305" y="1961192"/>
        <a:ext cx="2091181" cy="1561552"/>
      </dsp:txXfrm>
    </dsp:sp>
    <dsp:sp modelId="{A39A6BA1-70A1-C64D-A061-C4AA5A371706}">
      <dsp:nvSpPr>
        <dsp:cNvPr id="0" name=""/>
        <dsp:cNvSpPr/>
      </dsp:nvSpPr>
      <dsp:spPr>
        <a:xfrm>
          <a:off x="4920342" y="2176694"/>
          <a:ext cx="1635413" cy="135239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b="1" kern="1200" dirty="0">
            <a:latin typeface="Calibri"/>
            <a:cs typeface="Calibri"/>
          </a:endParaRPr>
        </a:p>
      </dsp:txBody>
      <dsp:txXfrm>
        <a:off x="4920342" y="2176694"/>
        <a:ext cx="1635413" cy="1352391"/>
      </dsp:txXfrm>
    </dsp:sp>
    <dsp:sp modelId="{971FC7CB-0888-3848-8790-FD24ADEDB26C}">
      <dsp:nvSpPr>
        <dsp:cNvPr id="0" name=""/>
        <dsp:cNvSpPr/>
      </dsp:nvSpPr>
      <dsp:spPr>
        <a:xfrm>
          <a:off x="6771191" y="2148518"/>
          <a:ext cx="2163216" cy="129793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b="1" kern="1200" dirty="0">
            <a:latin typeface="Calibri"/>
            <a:cs typeface="Calibri"/>
          </a:endParaRPr>
        </a:p>
      </dsp:txBody>
      <dsp:txXfrm>
        <a:off x="6771191" y="2148518"/>
        <a:ext cx="2163216" cy="1297930"/>
      </dsp:txXfrm>
    </dsp:sp>
    <dsp:sp modelId="{CF98CACE-2048-164A-9AC9-7AE1CFE7D37B}">
      <dsp:nvSpPr>
        <dsp:cNvPr id="0" name=""/>
        <dsp:cNvSpPr/>
      </dsp:nvSpPr>
      <dsp:spPr>
        <a:xfrm>
          <a:off x="547140" y="3965918"/>
          <a:ext cx="2163216" cy="129793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b="1" kern="1200" dirty="0">
            <a:latin typeface="Calibri"/>
            <a:cs typeface="Calibri"/>
          </a:endParaRPr>
        </a:p>
      </dsp:txBody>
      <dsp:txXfrm>
        <a:off x="547140" y="3965918"/>
        <a:ext cx="2163216" cy="1297930"/>
      </dsp:txXfrm>
    </dsp:sp>
    <dsp:sp modelId="{2DAF6322-D16A-4C4E-8AD4-C6E5A795FDAE}">
      <dsp:nvSpPr>
        <dsp:cNvPr id="0" name=""/>
        <dsp:cNvSpPr/>
      </dsp:nvSpPr>
      <dsp:spPr>
        <a:xfrm>
          <a:off x="3588342" y="3965918"/>
          <a:ext cx="2163216" cy="129793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endParaRPr lang="en-US" sz="6000" b="0" kern="1200" dirty="0">
            <a:latin typeface="Calibri"/>
            <a:cs typeface="Calibri"/>
          </a:endParaRPr>
        </a:p>
      </dsp:txBody>
      <dsp:txXfrm>
        <a:off x="3588342" y="3965918"/>
        <a:ext cx="2163216" cy="129793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10927-616F-3643-82FC-735981789F11}">
      <dsp:nvSpPr>
        <dsp:cNvPr id="0" name=""/>
        <dsp:cNvSpPr/>
      </dsp:nvSpPr>
      <dsp:spPr>
        <a:xfrm>
          <a:off x="0" y="91461"/>
          <a:ext cx="8229600" cy="434304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solidFill>
                <a:srgbClr val="000000"/>
              </a:solidFill>
            </a:rPr>
            <a:t>Any official who meets the Minister on his private visit to the constituency where elections are being held shall be guilty of misconduct under the relevant service rules; and if he happens to be an official mentioned in Section 129 (1) of the Representation of People Act, 1951, he shall also be additionally considered to have violated the statutory provisions of that Section and liable to penal action provided </a:t>
          </a:r>
          <a:r>
            <a:rPr lang="en-US" sz="2900" kern="1200" dirty="0" err="1" smtClean="0">
              <a:solidFill>
                <a:srgbClr val="000000"/>
              </a:solidFill>
            </a:rPr>
            <a:t>thereunder</a:t>
          </a:r>
          <a:r>
            <a:rPr lang="en-US" sz="2900" kern="1200" dirty="0" smtClean="0">
              <a:solidFill>
                <a:srgbClr val="000000"/>
              </a:solidFill>
            </a:rPr>
            <a:t>. </a:t>
          </a:r>
          <a:endParaRPr lang="en-US" sz="2900" kern="1200" dirty="0">
            <a:solidFill>
              <a:srgbClr val="000000"/>
            </a:solidFill>
          </a:endParaRPr>
        </a:p>
      </dsp:txBody>
      <dsp:txXfrm>
        <a:off x="212010" y="303471"/>
        <a:ext cx="7805580" cy="391902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4.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5D8D7952-3C7F-41A5-8B6B-03ED63D9D63D}" type="datetimeFigureOut">
              <a:rPr lang="en-IN" smtClean="0"/>
              <a:pPr/>
              <a:t>17-05-2013</a:t>
            </a:fld>
            <a:endParaRPr lang="en-IN"/>
          </a:p>
        </p:txBody>
      </p:sp>
      <p:sp>
        <p:nvSpPr>
          <p:cNvPr id="4" name="Footer Placeholder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6F3F87FE-C437-46E8-9D80-DC98CC8E4D4E}" type="slidenum">
              <a:rPr lang="en-IN" smtClean="0"/>
              <a:pPr/>
              <a:t>‹#›</a:t>
            </a:fld>
            <a:endParaRPr lang="en-IN"/>
          </a:p>
        </p:txBody>
      </p:sp>
    </p:spTree>
    <p:extLst>
      <p:ext uri="{BB962C8B-B14F-4D97-AF65-F5344CB8AC3E}">
        <p14:creationId xmlns:p14="http://schemas.microsoft.com/office/powerpoint/2010/main" val="2121476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480910CB-422E-DD43-9B66-C749462455E1}" type="datetimeFigureOut">
              <a:rPr lang="en-US" smtClean="0"/>
              <a:pPr/>
              <a:t>5/17/2013</a:t>
            </a:fld>
            <a:endParaRPr lang="en-US"/>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65A2F699-009E-DF4B-88B9-2FA47D5960E7}" type="slidenum">
              <a:rPr lang="en-US" smtClean="0"/>
              <a:pPr/>
              <a:t>‹#›</a:t>
            </a:fld>
            <a:endParaRPr lang="en-US"/>
          </a:p>
        </p:txBody>
      </p:sp>
    </p:spTree>
    <p:extLst>
      <p:ext uri="{BB962C8B-B14F-4D97-AF65-F5344CB8AC3E}">
        <p14:creationId xmlns:p14="http://schemas.microsoft.com/office/powerpoint/2010/main" val="38104099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1E3916-72A6-A94A-9912-53E99F936310}" type="slidenum">
              <a:rPr lang="en-US" smtClean="0"/>
              <a:pPr/>
              <a:t>27</a:t>
            </a:fld>
            <a:endParaRPr lang="en-US"/>
          </a:p>
        </p:txBody>
      </p:sp>
    </p:spTree>
    <p:extLst>
      <p:ext uri="{BB962C8B-B14F-4D97-AF65-F5344CB8AC3E}">
        <p14:creationId xmlns:p14="http://schemas.microsoft.com/office/powerpoint/2010/main" val="86668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65AE4E-F902-5742-A550-17B1A24AE5B2}" type="datetimeFigureOut">
              <a:rPr lang="en-US" smtClean="0"/>
              <a:pPr/>
              <a:t>5/17/2013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E47FA-01A2-DF44-A183-3C337FAA39A2}" type="slidenum">
              <a:rPr lang="en-US" smtClean="0"/>
              <a:pPr/>
              <a:t>‹#›</a:t>
            </a:fld>
            <a:endParaRPr lang="en-US"/>
          </a:p>
        </p:txBody>
      </p:sp>
    </p:spTree>
    <p:extLst>
      <p:ext uri="{BB962C8B-B14F-4D97-AF65-F5344CB8AC3E}">
        <p14:creationId xmlns:p14="http://schemas.microsoft.com/office/powerpoint/2010/main" val="259003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65AE4E-F902-5742-A550-17B1A24AE5B2}" type="datetimeFigureOut">
              <a:rPr lang="en-US" smtClean="0"/>
              <a:pPr/>
              <a:t>5/17/2013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E47FA-01A2-DF44-A183-3C337FAA39A2}" type="slidenum">
              <a:rPr lang="en-US" smtClean="0"/>
              <a:pPr/>
              <a:t>‹#›</a:t>
            </a:fld>
            <a:endParaRPr lang="en-US"/>
          </a:p>
        </p:txBody>
      </p:sp>
    </p:spTree>
    <p:extLst>
      <p:ext uri="{BB962C8B-B14F-4D97-AF65-F5344CB8AC3E}">
        <p14:creationId xmlns:p14="http://schemas.microsoft.com/office/powerpoint/2010/main" val="1567073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65AE4E-F902-5742-A550-17B1A24AE5B2}" type="datetimeFigureOut">
              <a:rPr lang="en-US" smtClean="0"/>
              <a:pPr/>
              <a:t>5/17/2013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E47FA-01A2-DF44-A183-3C337FAA39A2}" type="slidenum">
              <a:rPr lang="en-US" smtClean="0"/>
              <a:pPr/>
              <a:t>‹#›</a:t>
            </a:fld>
            <a:endParaRPr lang="en-US"/>
          </a:p>
        </p:txBody>
      </p:sp>
    </p:spTree>
    <p:extLst>
      <p:ext uri="{BB962C8B-B14F-4D97-AF65-F5344CB8AC3E}">
        <p14:creationId xmlns:p14="http://schemas.microsoft.com/office/powerpoint/2010/main" val="1322373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65AE4E-F902-5742-A550-17B1A24AE5B2}" type="datetimeFigureOut">
              <a:rPr lang="en-US" smtClean="0"/>
              <a:pPr/>
              <a:t>5/17/2013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E47FA-01A2-DF44-A183-3C337FAA39A2}" type="slidenum">
              <a:rPr lang="en-US" smtClean="0"/>
              <a:pPr/>
              <a:t>‹#›</a:t>
            </a:fld>
            <a:endParaRPr lang="en-US"/>
          </a:p>
        </p:txBody>
      </p:sp>
    </p:spTree>
    <p:extLst>
      <p:ext uri="{BB962C8B-B14F-4D97-AF65-F5344CB8AC3E}">
        <p14:creationId xmlns:p14="http://schemas.microsoft.com/office/powerpoint/2010/main" val="190417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65AE4E-F902-5742-A550-17B1A24AE5B2}" type="datetimeFigureOut">
              <a:rPr lang="en-US" smtClean="0"/>
              <a:pPr/>
              <a:t>5/17/2013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E47FA-01A2-DF44-A183-3C337FAA39A2}" type="slidenum">
              <a:rPr lang="en-US" smtClean="0"/>
              <a:pPr/>
              <a:t>‹#›</a:t>
            </a:fld>
            <a:endParaRPr lang="en-US"/>
          </a:p>
        </p:txBody>
      </p:sp>
    </p:spTree>
    <p:extLst>
      <p:ext uri="{BB962C8B-B14F-4D97-AF65-F5344CB8AC3E}">
        <p14:creationId xmlns:p14="http://schemas.microsoft.com/office/powerpoint/2010/main" val="132035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65AE4E-F902-5742-A550-17B1A24AE5B2}" type="datetimeFigureOut">
              <a:rPr lang="en-US" smtClean="0"/>
              <a:pPr/>
              <a:t>5/17/2013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E47FA-01A2-DF44-A183-3C337FAA39A2}" type="slidenum">
              <a:rPr lang="en-US" smtClean="0"/>
              <a:pPr/>
              <a:t>‹#›</a:t>
            </a:fld>
            <a:endParaRPr lang="en-US"/>
          </a:p>
        </p:txBody>
      </p:sp>
    </p:spTree>
    <p:extLst>
      <p:ext uri="{BB962C8B-B14F-4D97-AF65-F5344CB8AC3E}">
        <p14:creationId xmlns:p14="http://schemas.microsoft.com/office/powerpoint/2010/main" val="57854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65AE4E-F902-5742-A550-17B1A24AE5B2}" type="datetimeFigureOut">
              <a:rPr lang="en-US" smtClean="0"/>
              <a:pPr/>
              <a:t>5/17/2013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DE47FA-01A2-DF44-A183-3C337FAA39A2}" type="slidenum">
              <a:rPr lang="en-US" smtClean="0"/>
              <a:pPr/>
              <a:t>‹#›</a:t>
            </a:fld>
            <a:endParaRPr lang="en-US"/>
          </a:p>
        </p:txBody>
      </p:sp>
    </p:spTree>
    <p:extLst>
      <p:ext uri="{BB962C8B-B14F-4D97-AF65-F5344CB8AC3E}">
        <p14:creationId xmlns:p14="http://schemas.microsoft.com/office/powerpoint/2010/main" val="6377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65AE4E-F902-5742-A550-17B1A24AE5B2}" type="datetimeFigureOut">
              <a:rPr lang="en-US" smtClean="0"/>
              <a:pPr/>
              <a:t>5/17/2013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DE47FA-01A2-DF44-A183-3C337FAA39A2}" type="slidenum">
              <a:rPr lang="en-US" smtClean="0"/>
              <a:pPr/>
              <a:t>‹#›</a:t>
            </a:fld>
            <a:endParaRPr lang="en-US"/>
          </a:p>
        </p:txBody>
      </p:sp>
    </p:spTree>
    <p:extLst>
      <p:ext uri="{BB962C8B-B14F-4D97-AF65-F5344CB8AC3E}">
        <p14:creationId xmlns:p14="http://schemas.microsoft.com/office/powerpoint/2010/main" val="1547087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65AE4E-F902-5742-A550-17B1A24AE5B2}" type="datetimeFigureOut">
              <a:rPr lang="en-US" smtClean="0"/>
              <a:pPr/>
              <a:t>5/17/2013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DE47FA-01A2-DF44-A183-3C337FAA39A2}" type="slidenum">
              <a:rPr lang="en-US" smtClean="0"/>
              <a:pPr/>
              <a:t>‹#›</a:t>
            </a:fld>
            <a:endParaRPr lang="en-US"/>
          </a:p>
        </p:txBody>
      </p:sp>
    </p:spTree>
    <p:extLst>
      <p:ext uri="{BB962C8B-B14F-4D97-AF65-F5344CB8AC3E}">
        <p14:creationId xmlns:p14="http://schemas.microsoft.com/office/powerpoint/2010/main" val="294734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65AE4E-F902-5742-A550-17B1A24AE5B2}" type="datetimeFigureOut">
              <a:rPr lang="en-US" smtClean="0"/>
              <a:pPr/>
              <a:t>5/17/2013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E47FA-01A2-DF44-A183-3C337FAA39A2}" type="slidenum">
              <a:rPr lang="en-US" smtClean="0"/>
              <a:pPr/>
              <a:t>‹#›</a:t>
            </a:fld>
            <a:endParaRPr lang="en-US"/>
          </a:p>
        </p:txBody>
      </p:sp>
    </p:spTree>
    <p:extLst>
      <p:ext uri="{BB962C8B-B14F-4D97-AF65-F5344CB8AC3E}">
        <p14:creationId xmlns:p14="http://schemas.microsoft.com/office/powerpoint/2010/main" val="2140638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65AE4E-F902-5742-A550-17B1A24AE5B2}" type="datetimeFigureOut">
              <a:rPr lang="en-US" smtClean="0"/>
              <a:pPr/>
              <a:t>5/17/2013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E47FA-01A2-DF44-A183-3C337FAA39A2}" type="slidenum">
              <a:rPr lang="en-US" smtClean="0"/>
              <a:pPr/>
              <a:t>‹#›</a:t>
            </a:fld>
            <a:endParaRPr lang="en-US"/>
          </a:p>
        </p:txBody>
      </p:sp>
    </p:spTree>
    <p:extLst>
      <p:ext uri="{BB962C8B-B14F-4D97-AF65-F5344CB8AC3E}">
        <p14:creationId xmlns:p14="http://schemas.microsoft.com/office/powerpoint/2010/main" val="2166889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65AE4E-F902-5742-A550-17B1A24AE5B2}" type="datetimeFigureOut">
              <a:rPr lang="en-US" smtClean="0"/>
              <a:pPr/>
              <a:t>5/17/2013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E47FA-01A2-DF44-A183-3C337FAA39A2}" type="slidenum">
              <a:rPr lang="en-US" smtClean="0"/>
              <a:pPr/>
              <a:t>‹#›</a:t>
            </a:fld>
            <a:endParaRPr lang="en-US"/>
          </a:p>
        </p:txBody>
      </p:sp>
      <p:pic>
        <p:nvPicPr>
          <p:cNvPr id="1027" name="Picture 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525" y="1"/>
            <a:ext cx="9163050" cy="6415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5216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89.xml"/><Relationship Id="rId2" Type="http://schemas.openxmlformats.org/officeDocument/2006/relationships/diagramData" Target="../diagrams/data89.xml"/><Relationship Id="rId1" Type="http://schemas.openxmlformats.org/officeDocument/2006/relationships/slideLayout" Target="../slideLayouts/slideLayout2.xml"/><Relationship Id="rId6" Type="http://schemas.microsoft.com/office/2007/relationships/diagramDrawing" Target="../diagrams/drawing89.xml"/><Relationship Id="rId5" Type="http://schemas.openxmlformats.org/officeDocument/2006/relationships/diagramColors" Target="../diagrams/colors89.xml"/><Relationship Id="rId4" Type="http://schemas.openxmlformats.org/officeDocument/2006/relationships/diagramQuickStyle" Target="../diagrams/quickStyle8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2.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2.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2.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2.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63.xml"/><Relationship Id="rId2" Type="http://schemas.openxmlformats.org/officeDocument/2006/relationships/diagramData" Target="../diagrams/data63.xml"/><Relationship Id="rId1" Type="http://schemas.openxmlformats.org/officeDocument/2006/relationships/slideLayout" Target="../slideLayouts/slideLayout2.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64.xml"/><Relationship Id="rId2" Type="http://schemas.openxmlformats.org/officeDocument/2006/relationships/diagramData" Target="../diagrams/data64.xml"/><Relationship Id="rId1" Type="http://schemas.openxmlformats.org/officeDocument/2006/relationships/slideLayout" Target="../slideLayouts/slideLayout2.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65.xml"/><Relationship Id="rId2" Type="http://schemas.openxmlformats.org/officeDocument/2006/relationships/diagramData" Target="../diagrams/data65.xml"/><Relationship Id="rId1" Type="http://schemas.openxmlformats.org/officeDocument/2006/relationships/slideLayout" Target="../slideLayouts/slideLayout2.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66.xml"/><Relationship Id="rId2" Type="http://schemas.openxmlformats.org/officeDocument/2006/relationships/diagramData" Target="../diagrams/data66.xml"/><Relationship Id="rId1" Type="http://schemas.openxmlformats.org/officeDocument/2006/relationships/slideLayout" Target="../slideLayouts/slideLayout2.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67.xml"/><Relationship Id="rId2" Type="http://schemas.openxmlformats.org/officeDocument/2006/relationships/diagramData" Target="../diagrams/data67.xml"/><Relationship Id="rId1" Type="http://schemas.openxmlformats.org/officeDocument/2006/relationships/slideLayout" Target="../slideLayouts/slideLayout2.xml"/><Relationship Id="rId6" Type="http://schemas.microsoft.com/office/2007/relationships/diagramDrawing" Target="../diagrams/drawing67.xml"/><Relationship Id="rId5" Type="http://schemas.openxmlformats.org/officeDocument/2006/relationships/diagramColors" Target="../diagrams/colors67.xml"/><Relationship Id="rId4" Type="http://schemas.openxmlformats.org/officeDocument/2006/relationships/diagramQuickStyle" Target="../diagrams/quickStyle67.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68.xml"/><Relationship Id="rId2" Type="http://schemas.openxmlformats.org/officeDocument/2006/relationships/diagramData" Target="../diagrams/data68.xml"/><Relationship Id="rId1" Type="http://schemas.openxmlformats.org/officeDocument/2006/relationships/slideLayout" Target="../slideLayouts/slideLayout2.xml"/><Relationship Id="rId6" Type="http://schemas.microsoft.com/office/2007/relationships/diagramDrawing" Target="../diagrams/drawing68.xml"/><Relationship Id="rId5" Type="http://schemas.openxmlformats.org/officeDocument/2006/relationships/diagramColors" Target="../diagrams/colors68.xml"/><Relationship Id="rId4" Type="http://schemas.openxmlformats.org/officeDocument/2006/relationships/diagramQuickStyle" Target="../diagrams/quickStyle6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69.xml"/><Relationship Id="rId2" Type="http://schemas.openxmlformats.org/officeDocument/2006/relationships/diagramData" Target="../diagrams/data69.xml"/><Relationship Id="rId1" Type="http://schemas.openxmlformats.org/officeDocument/2006/relationships/slideLayout" Target="../slideLayouts/slideLayout2.xml"/><Relationship Id="rId6" Type="http://schemas.microsoft.com/office/2007/relationships/diagramDrawing" Target="../diagrams/drawing69.xml"/><Relationship Id="rId5" Type="http://schemas.openxmlformats.org/officeDocument/2006/relationships/diagramColors" Target="../diagrams/colors69.xml"/><Relationship Id="rId4" Type="http://schemas.openxmlformats.org/officeDocument/2006/relationships/diagramQuickStyle" Target="../diagrams/quickStyle6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70.xml"/><Relationship Id="rId2" Type="http://schemas.openxmlformats.org/officeDocument/2006/relationships/diagramData" Target="../diagrams/data70.xml"/><Relationship Id="rId1" Type="http://schemas.openxmlformats.org/officeDocument/2006/relationships/slideLayout" Target="../slideLayouts/slideLayout2.xml"/><Relationship Id="rId6" Type="http://schemas.microsoft.com/office/2007/relationships/diagramDrawing" Target="../diagrams/drawing70.xml"/><Relationship Id="rId5" Type="http://schemas.openxmlformats.org/officeDocument/2006/relationships/diagramColors" Target="../diagrams/colors70.xml"/><Relationship Id="rId4" Type="http://schemas.openxmlformats.org/officeDocument/2006/relationships/diagramQuickStyle" Target="../diagrams/quickStyle70.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71.xml"/><Relationship Id="rId2" Type="http://schemas.openxmlformats.org/officeDocument/2006/relationships/diagramData" Target="../diagrams/data71.xml"/><Relationship Id="rId1" Type="http://schemas.openxmlformats.org/officeDocument/2006/relationships/slideLayout" Target="../slideLayouts/slideLayout2.xml"/><Relationship Id="rId6" Type="http://schemas.microsoft.com/office/2007/relationships/diagramDrawing" Target="../diagrams/drawing71.xml"/><Relationship Id="rId5" Type="http://schemas.openxmlformats.org/officeDocument/2006/relationships/diagramColors" Target="../diagrams/colors71.xml"/><Relationship Id="rId4" Type="http://schemas.openxmlformats.org/officeDocument/2006/relationships/diagramQuickStyle" Target="../diagrams/quickStyle71.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72.xml"/><Relationship Id="rId2" Type="http://schemas.openxmlformats.org/officeDocument/2006/relationships/diagramData" Target="../diagrams/data72.xml"/><Relationship Id="rId1" Type="http://schemas.openxmlformats.org/officeDocument/2006/relationships/slideLayout" Target="../slideLayouts/slideLayout2.xml"/><Relationship Id="rId6" Type="http://schemas.microsoft.com/office/2007/relationships/diagramDrawing" Target="../diagrams/drawing72.xml"/><Relationship Id="rId5" Type="http://schemas.openxmlformats.org/officeDocument/2006/relationships/diagramColors" Target="../diagrams/colors72.xml"/><Relationship Id="rId4" Type="http://schemas.openxmlformats.org/officeDocument/2006/relationships/diagramQuickStyle" Target="../diagrams/quickStyle7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73.xml"/><Relationship Id="rId2" Type="http://schemas.openxmlformats.org/officeDocument/2006/relationships/diagramData" Target="../diagrams/data73.xml"/><Relationship Id="rId1" Type="http://schemas.openxmlformats.org/officeDocument/2006/relationships/slideLayout" Target="../slideLayouts/slideLayout2.xml"/><Relationship Id="rId6" Type="http://schemas.microsoft.com/office/2007/relationships/diagramDrawing" Target="../diagrams/drawing73.xml"/><Relationship Id="rId5" Type="http://schemas.openxmlformats.org/officeDocument/2006/relationships/diagramColors" Target="../diagrams/colors73.xml"/><Relationship Id="rId4" Type="http://schemas.openxmlformats.org/officeDocument/2006/relationships/diagramQuickStyle" Target="../diagrams/quickStyle73.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74.xml"/><Relationship Id="rId2" Type="http://schemas.openxmlformats.org/officeDocument/2006/relationships/diagramData" Target="../diagrams/data74.xml"/><Relationship Id="rId1" Type="http://schemas.openxmlformats.org/officeDocument/2006/relationships/slideLayout" Target="../slideLayouts/slideLayout2.xml"/><Relationship Id="rId6" Type="http://schemas.microsoft.com/office/2007/relationships/diagramDrawing" Target="../diagrams/drawing74.xml"/><Relationship Id="rId5" Type="http://schemas.openxmlformats.org/officeDocument/2006/relationships/diagramColors" Target="../diagrams/colors74.xml"/><Relationship Id="rId4" Type="http://schemas.openxmlformats.org/officeDocument/2006/relationships/diagramQuickStyle" Target="../diagrams/quickStyle74.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75.xml"/><Relationship Id="rId2" Type="http://schemas.openxmlformats.org/officeDocument/2006/relationships/diagramData" Target="../diagrams/data75.xml"/><Relationship Id="rId1" Type="http://schemas.openxmlformats.org/officeDocument/2006/relationships/slideLayout" Target="../slideLayouts/slideLayout2.xml"/><Relationship Id="rId6" Type="http://schemas.microsoft.com/office/2007/relationships/diagramDrawing" Target="../diagrams/drawing75.xml"/><Relationship Id="rId5" Type="http://schemas.openxmlformats.org/officeDocument/2006/relationships/diagramColors" Target="../diagrams/colors75.xml"/><Relationship Id="rId4" Type="http://schemas.openxmlformats.org/officeDocument/2006/relationships/diagramQuickStyle" Target="../diagrams/quickStyle75.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76.xml"/><Relationship Id="rId2" Type="http://schemas.openxmlformats.org/officeDocument/2006/relationships/diagramData" Target="../diagrams/data76.xml"/><Relationship Id="rId1" Type="http://schemas.openxmlformats.org/officeDocument/2006/relationships/slideLayout" Target="../slideLayouts/slideLayout2.xml"/><Relationship Id="rId6" Type="http://schemas.microsoft.com/office/2007/relationships/diagramDrawing" Target="../diagrams/drawing76.xml"/><Relationship Id="rId5" Type="http://schemas.openxmlformats.org/officeDocument/2006/relationships/diagramColors" Target="../diagrams/colors76.xml"/><Relationship Id="rId4" Type="http://schemas.openxmlformats.org/officeDocument/2006/relationships/diagramQuickStyle" Target="../diagrams/quickStyle76.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77.xml"/><Relationship Id="rId2" Type="http://schemas.openxmlformats.org/officeDocument/2006/relationships/diagramData" Target="../diagrams/data77.xml"/><Relationship Id="rId1" Type="http://schemas.openxmlformats.org/officeDocument/2006/relationships/slideLayout" Target="../slideLayouts/slideLayout2.xml"/><Relationship Id="rId6" Type="http://schemas.microsoft.com/office/2007/relationships/diagramDrawing" Target="../diagrams/drawing77.xml"/><Relationship Id="rId5" Type="http://schemas.openxmlformats.org/officeDocument/2006/relationships/diagramColors" Target="../diagrams/colors77.xml"/><Relationship Id="rId4" Type="http://schemas.openxmlformats.org/officeDocument/2006/relationships/diagramQuickStyle" Target="../diagrams/quickStyle77.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78.xml"/><Relationship Id="rId2" Type="http://schemas.openxmlformats.org/officeDocument/2006/relationships/diagramData" Target="../diagrams/data78.xml"/><Relationship Id="rId1" Type="http://schemas.openxmlformats.org/officeDocument/2006/relationships/slideLayout" Target="../slideLayouts/slideLayout2.xml"/><Relationship Id="rId6" Type="http://schemas.microsoft.com/office/2007/relationships/diagramDrawing" Target="../diagrams/drawing78.xml"/><Relationship Id="rId5" Type="http://schemas.openxmlformats.org/officeDocument/2006/relationships/diagramColors" Target="../diagrams/colors78.xml"/><Relationship Id="rId4" Type="http://schemas.openxmlformats.org/officeDocument/2006/relationships/diagramQuickStyle" Target="../diagrams/quickStyle78.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79.xml"/><Relationship Id="rId2" Type="http://schemas.openxmlformats.org/officeDocument/2006/relationships/diagramData" Target="../diagrams/data79.xml"/><Relationship Id="rId1" Type="http://schemas.openxmlformats.org/officeDocument/2006/relationships/slideLayout" Target="../slideLayouts/slideLayout2.xml"/><Relationship Id="rId6" Type="http://schemas.microsoft.com/office/2007/relationships/diagramDrawing" Target="../diagrams/drawing79.xml"/><Relationship Id="rId5" Type="http://schemas.openxmlformats.org/officeDocument/2006/relationships/diagramColors" Target="../diagrams/colors79.xml"/><Relationship Id="rId4" Type="http://schemas.openxmlformats.org/officeDocument/2006/relationships/diagramQuickStyle" Target="../diagrams/quickStyle7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80.xml"/><Relationship Id="rId2" Type="http://schemas.openxmlformats.org/officeDocument/2006/relationships/diagramData" Target="../diagrams/data80.xml"/><Relationship Id="rId1" Type="http://schemas.openxmlformats.org/officeDocument/2006/relationships/slideLayout" Target="../slideLayouts/slideLayout2.xml"/><Relationship Id="rId6" Type="http://schemas.microsoft.com/office/2007/relationships/diagramDrawing" Target="../diagrams/drawing80.xml"/><Relationship Id="rId5" Type="http://schemas.openxmlformats.org/officeDocument/2006/relationships/diagramColors" Target="../diagrams/colors80.xml"/><Relationship Id="rId4" Type="http://schemas.openxmlformats.org/officeDocument/2006/relationships/diagramQuickStyle" Target="../diagrams/quickStyle8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81.xml"/><Relationship Id="rId2" Type="http://schemas.openxmlformats.org/officeDocument/2006/relationships/diagramData" Target="../diagrams/data81.xml"/><Relationship Id="rId1" Type="http://schemas.openxmlformats.org/officeDocument/2006/relationships/slideLayout" Target="../slideLayouts/slideLayout2.xml"/><Relationship Id="rId6" Type="http://schemas.microsoft.com/office/2007/relationships/diagramDrawing" Target="../diagrams/drawing81.xml"/><Relationship Id="rId5" Type="http://schemas.openxmlformats.org/officeDocument/2006/relationships/diagramColors" Target="../diagrams/colors81.xml"/><Relationship Id="rId4" Type="http://schemas.openxmlformats.org/officeDocument/2006/relationships/diagramQuickStyle" Target="../diagrams/quickStyle81.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82.xml"/><Relationship Id="rId2" Type="http://schemas.openxmlformats.org/officeDocument/2006/relationships/diagramData" Target="../diagrams/data82.xml"/><Relationship Id="rId1" Type="http://schemas.openxmlformats.org/officeDocument/2006/relationships/slideLayout" Target="../slideLayouts/slideLayout2.xml"/><Relationship Id="rId6" Type="http://schemas.microsoft.com/office/2007/relationships/diagramDrawing" Target="../diagrams/drawing82.xml"/><Relationship Id="rId5" Type="http://schemas.openxmlformats.org/officeDocument/2006/relationships/diagramColors" Target="../diagrams/colors82.xml"/><Relationship Id="rId4" Type="http://schemas.openxmlformats.org/officeDocument/2006/relationships/diagramQuickStyle" Target="../diagrams/quickStyle82.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83.xml"/><Relationship Id="rId2" Type="http://schemas.openxmlformats.org/officeDocument/2006/relationships/diagramData" Target="../diagrams/data83.xml"/><Relationship Id="rId1" Type="http://schemas.openxmlformats.org/officeDocument/2006/relationships/slideLayout" Target="../slideLayouts/slideLayout2.xml"/><Relationship Id="rId6" Type="http://schemas.microsoft.com/office/2007/relationships/diagramDrawing" Target="../diagrams/drawing83.xml"/><Relationship Id="rId5" Type="http://schemas.openxmlformats.org/officeDocument/2006/relationships/diagramColors" Target="../diagrams/colors83.xml"/><Relationship Id="rId4" Type="http://schemas.openxmlformats.org/officeDocument/2006/relationships/diagramQuickStyle" Target="../diagrams/quickStyle83.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84.xml"/><Relationship Id="rId2" Type="http://schemas.openxmlformats.org/officeDocument/2006/relationships/diagramData" Target="../diagrams/data84.xml"/><Relationship Id="rId1" Type="http://schemas.openxmlformats.org/officeDocument/2006/relationships/slideLayout" Target="../slideLayouts/slideLayout2.xml"/><Relationship Id="rId6" Type="http://schemas.microsoft.com/office/2007/relationships/diagramDrawing" Target="../diagrams/drawing84.xml"/><Relationship Id="rId5" Type="http://schemas.openxmlformats.org/officeDocument/2006/relationships/diagramColors" Target="../diagrams/colors84.xml"/><Relationship Id="rId4" Type="http://schemas.openxmlformats.org/officeDocument/2006/relationships/diagramQuickStyle" Target="../diagrams/quickStyle84.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85.xml"/><Relationship Id="rId2" Type="http://schemas.openxmlformats.org/officeDocument/2006/relationships/diagramData" Target="../diagrams/data85.xml"/><Relationship Id="rId1" Type="http://schemas.openxmlformats.org/officeDocument/2006/relationships/slideLayout" Target="../slideLayouts/slideLayout2.xml"/><Relationship Id="rId6" Type="http://schemas.microsoft.com/office/2007/relationships/diagramDrawing" Target="../diagrams/drawing85.xml"/><Relationship Id="rId5" Type="http://schemas.openxmlformats.org/officeDocument/2006/relationships/diagramColors" Target="../diagrams/colors85.xml"/><Relationship Id="rId4" Type="http://schemas.openxmlformats.org/officeDocument/2006/relationships/diagramQuickStyle" Target="../diagrams/quickStyle85.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86.xml"/><Relationship Id="rId2" Type="http://schemas.openxmlformats.org/officeDocument/2006/relationships/diagramData" Target="../diagrams/data86.xml"/><Relationship Id="rId1" Type="http://schemas.openxmlformats.org/officeDocument/2006/relationships/slideLayout" Target="../slideLayouts/slideLayout2.xml"/><Relationship Id="rId6" Type="http://schemas.microsoft.com/office/2007/relationships/diagramDrawing" Target="../diagrams/drawing86.xml"/><Relationship Id="rId5" Type="http://schemas.openxmlformats.org/officeDocument/2006/relationships/diagramColors" Target="../diagrams/colors86.xml"/><Relationship Id="rId4" Type="http://schemas.openxmlformats.org/officeDocument/2006/relationships/diagramQuickStyle" Target="../diagrams/quickStyle86.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87.xml"/><Relationship Id="rId2" Type="http://schemas.openxmlformats.org/officeDocument/2006/relationships/diagramData" Target="../diagrams/data87.xml"/><Relationship Id="rId1" Type="http://schemas.openxmlformats.org/officeDocument/2006/relationships/slideLayout" Target="../slideLayouts/slideLayout2.xml"/><Relationship Id="rId6" Type="http://schemas.microsoft.com/office/2007/relationships/diagramDrawing" Target="../diagrams/drawing87.xml"/><Relationship Id="rId5" Type="http://schemas.openxmlformats.org/officeDocument/2006/relationships/diagramColors" Target="../diagrams/colors87.xml"/><Relationship Id="rId4" Type="http://schemas.openxmlformats.org/officeDocument/2006/relationships/diagramQuickStyle" Target="../diagrams/quickStyle87.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88.xml"/><Relationship Id="rId2" Type="http://schemas.openxmlformats.org/officeDocument/2006/relationships/diagramData" Target="../diagrams/data88.xml"/><Relationship Id="rId1" Type="http://schemas.openxmlformats.org/officeDocument/2006/relationships/slideLayout" Target="../slideLayouts/slideLayout2.xml"/><Relationship Id="rId6" Type="http://schemas.microsoft.com/office/2007/relationships/diagramDrawing" Target="../diagrams/drawing88.xml"/><Relationship Id="rId5" Type="http://schemas.openxmlformats.org/officeDocument/2006/relationships/diagramColors" Target="../diagrams/colors88.xml"/><Relationship Id="rId4" Type="http://schemas.openxmlformats.org/officeDocument/2006/relationships/diagramQuickStyle" Target="../diagrams/quickStyle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2611885"/>
          </a:xfrm>
        </p:spPr>
        <p:txBody>
          <a:bodyPr>
            <a:normAutofit/>
          </a:bodyPr>
          <a:lstStyle/>
          <a:p>
            <a:r>
              <a:rPr lang="en-US" dirty="0" smtClean="0">
                <a:latin typeface="+mj-lt"/>
              </a:rPr>
              <a:t>The Model Code of Conduct</a:t>
            </a:r>
            <a:endParaRPr lang="en-US" dirty="0">
              <a:latin typeface="+mj-lt"/>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Learning Module for RO/</a:t>
            </a:r>
            <a:r>
              <a:rPr lang="en-US" dirty="0" err="1" smtClean="0">
                <a:solidFill>
                  <a:prstClr val="black">
                    <a:tint val="75000"/>
                  </a:prstClr>
                </a:solidFill>
              </a:rPr>
              <a:t>AROs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2304205-CB8D-8C4D-9F73-F3EA086242A9}" type="slidenum">
              <a:rPr lang="en-US" smtClean="0">
                <a:solidFill>
                  <a:prstClr val="black">
                    <a:tint val="75000"/>
                  </a:prstClr>
                </a:solidFill>
              </a:rPr>
              <a:pPr/>
              <a:t>1</a:t>
            </a:fld>
            <a:endParaRPr lang="en-US" dirty="0">
              <a:solidFill>
                <a:prstClr val="black">
                  <a:tint val="75000"/>
                </a:prstClr>
              </a:solidFill>
            </a:endParaRPr>
          </a:p>
        </p:txBody>
      </p:sp>
      <p:pic>
        <p:nvPicPr>
          <p:cNvPr id="3" name="Picture 2" descr="code-conduct- parchmen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099489">
            <a:off x="992567" y="1767001"/>
            <a:ext cx="4215730" cy="4880085"/>
          </a:xfrm>
          <a:prstGeom prst="rect">
            <a:avLst/>
          </a:prstGeom>
        </p:spPr>
      </p:pic>
    </p:spTree>
    <p:extLst>
      <p:ext uri="{BB962C8B-B14F-4D97-AF65-F5344CB8AC3E}">
        <p14:creationId xmlns:p14="http://schemas.microsoft.com/office/powerpoint/2010/main" val="14684873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cs typeface="Calibri"/>
              </a:rPr>
              <a:t>4/2: </a:t>
            </a:r>
            <a:r>
              <a:rPr lang="en-US" dirty="0">
                <a:solidFill>
                  <a:srgbClr val="000000"/>
                </a:solidFill>
                <a:cs typeface="Calibri"/>
              </a:rPr>
              <a:t>Model Code of Conduct for </a:t>
            </a:r>
            <a:r>
              <a:rPr lang="en-US" dirty="0" smtClean="0">
                <a:solidFill>
                  <a:srgbClr val="000000"/>
                </a:solidFill>
                <a:cs typeface="Calibri"/>
              </a:rPr>
              <a:t>Officials</a:t>
            </a:r>
            <a:endParaRPr lang="en-US" dirty="0"/>
          </a:p>
        </p:txBody>
      </p:sp>
      <p:grpSp>
        <p:nvGrpSpPr>
          <p:cNvPr id="4" name="Group 3"/>
          <p:cNvGrpSpPr/>
          <p:nvPr/>
        </p:nvGrpSpPr>
        <p:grpSpPr>
          <a:xfrm>
            <a:off x="457200" y="2816362"/>
            <a:ext cx="8229600" cy="1225277"/>
            <a:chOff x="0" y="3714740"/>
            <a:chExt cx="8229600" cy="1225277"/>
          </a:xfrm>
        </p:grpSpPr>
        <p:sp>
          <p:nvSpPr>
            <p:cNvPr id="5" name="Rounded Rectangle 4"/>
            <p:cNvSpPr/>
            <p:nvPr/>
          </p:nvSpPr>
          <p:spPr>
            <a:xfrm>
              <a:off x="0" y="3714740"/>
              <a:ext cx="8229600" cy="1225277"/>
            </a:xfrm>
            <a:prstGeom prst="roundRect">
              <a:avLst/>
            </a:prstGeom>
          </p:spPr>
          <p:style>
            <a:lnRef idx="1">
              <a:schemeClr val="accent3"/>
            </a:lnRef>
            <a:fillRef idx="2">
              <a:schemeClr val="accent3"/>
            </a:fillRef>
            <a:effectRef idx="1">
              <a:schemeClr val="accent3"/>
            </a:effectRef>
            <a:fontRef idx="minor">
              <a:schemeClr val="dk1"/>
            </a:fontRef>
          </p:style>
        </p:sp>
        <p:sp>
          <p:nvSpPr>
            <p:cNvPr id="6" name="Rounded Rectangle 4"/>
            <p:cNvSpPr/>
            <p:nvPr/>
          </p:nvSpPr>
          <p:spPr>
            <a:xfrm>
              <a:off x="59813" y="3774553"/>
              <a:ext cx="8109974" cy="110565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rgbClr val="000000"/>
                  </a:solidFill>
                </a:rPr>
                <a:t>No Official Video Conferencing should take place between the Ministers and Union of State Government and other Political functionaries after announcement of Election. (Instruction Sl. No.29 of compendium Vol.-3.   ECI letter No.437/6/ 2004-PLN dt.30.12.2004)</a:t>
              </a:r>
              <a:endParaRPr lang="en-US" sz="2000" kern="1200" dirty="0">
                <a:solidFill>
                  <a:srgbClr val="000000"/>
                </a:solidFill>
              </a:endParaRPr>
            </a:p>
          </p:txBody>
        </p:sp>
      </p:grpSp>
    </p:spTree>
    <p:extLst>
      <p:ext uri="{BB962C8B-B14F-4D97-AF65-F5344CB8AC3E}">
        <p14:creationId xmlns:p14="http://schemas.microsoft.com/office/powerpoint/2010/main" val="36836898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11/4. FAQ </a:t>
            </a:r>
            <a:r>
              <a:rPr lang="en-US" dirty="0"/>
              <a:t>on MCC</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6282625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solidFill>
                  <a:prstClr val="black">
                    <a:tint val="75000"/>
                  </a:prstClr>
                </a:solidFill>
              </a:rPr>
              <a:pPr/>
              <a:t>17-05-2013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Learning Module for RO/AROs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2304205-CB8D-8C4D-9F73-F3EA086242A9}" type="slidenum">
              <a:rPr lang="en-US" smtClean="0">
                <a:solidFill>
                  <a:prstClr val="black">
                    <a:tint val="75000"/>
                  </a:prstClr>
                </a:solidFill>
              </a:rPr>
              <a:pPr/>
              <a:t>100</a:t>
            </a:fld>
            <a:endParaRPr lang="en-US" dirty="0">
              <a:solidFill>
                <a:prstClr val="black">
                  <a:tint val="75000"/>
                </a:prstClr>
              </a:solidFill>
            </a:endParaRPr>
          </a:p>
        </p:txBody>
      </p:sp>
    </p:spTree>
    <p:extLst>
      <p:ext uri="{BB962C8B-B14F-4D97-AF65-F5344CB8AC3E}">
        <p14:creationId xmlns:p14="http://schemas.microsoft.com/office/powerpoint/2010/main" val="188513751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p:txBody>
          <a:bodyPr/>
          <a:lstStyle/>
          <a:p>
            <a:pPr algn="ctr" eaLnBrk="1" hangingPunct="1">
              <a:buFont typeface="Arial" charset="0"/>
              <a:buNone/>
            </a:pPr>
            <a:endParaRPr lang="en-US" sz="3600" smtClean="0"/>
          </a:p>
          <a:p>
            <a:pPr algn="ctr" eaLnBrk="1" hangingPunct="1">
              <a:buFont typeface="Arial" charset="0"/>
              <a:buNone/>
            </a:pPr>
            <a:r>
              <a:rPr lang="en-US" sz="8000" smtClean="0"/>
              <a:t>THANKS</a:t>
            </a:r>
            <a:endParaRPr lang="en-IN" sz="8000" smtClean="0"/>
          </a:p>
        </p:txBody>
      </p:sp>
      <p:sp>
        <p:nvSpPr>
          <p:cNvPr id="3" name="Slide Number Placeholder 5"/>
          <p:cNvSpPr>
            <a:spLocks noGrp="1"/>
          </p:cNvSpPr>
          <p:nvPr>
            <p:ph type="sldNum" sz="quarter" idx="12"/>
          </p:nvPr>
        </p:nvSpPr>
        <p:spPr/>
        <p:txBody>
          <a:bodyPr/>
          <a:lstStyle/>
          <a:p>
            <a:r>
              <a:rPr lang="en-US" dirty="0" smtClean="0">
                <a:solidFill>
                  <a:prstClr val="black">
                    <a:tint val="75000"/>
                  </a:prstClr>
                </a:solidFill>
              </a:rPr>
              <a:t>87</a:t>
            </a:r>
            <a:endParaRPr lang="en-US" dirty="0">
              <a:solidFill>
                <a:prstClr val="black">
                  <a:tint val="75000"/>
                </a:prstClr>
              </a:solidFill>
            </a:endParaRPr>
          </a:p>
        </p:txBody>
      </p:sp>
    </p:spTree>
    <p:extLst>
      <p:ext uri="{BB962C8B-B14F-4D97-AF65-F5344CB8AC3E}">
        <p14:creationId xmlns:p14="http://schemas.microsoft.com/office/powerpoint/2010/main" val="1515753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cs typeface="Calibri"/>
              </a:rPr>
              <a:t>4/3: </a:t>
            </a:r>
            <a:r>
              <a:rPr lang="en-US" dirty="0">
                <a:solidFill>
                  <a:srgbClr val="000000"/>
                </a:solidFill>
                <a:cs typeface="Calibri"/>
              </a:rPr>
              <a:t>Model Code of Conduct for </a:t>
            </a:r>
            <a:r>
              <a:rPr lang="en-US" dirty="0" smtClean="0">
                <a:solidFill>
                  <a:srgbClr val="000000"/>
                </a:solidFill>
                <a:cs typeface="Calibri"/>
              </a:rPr>
              <a:t>Officials</a:t>
            </a:r>
            <a:endParaRPr lang="en-US" dirty="0"/>
          </a:p>
        </p:txBody>
      </p:sp>
      <p:grpSp>
        <p:nvGrpSpPr>
          <p:cNvPr id="4" name="Group 3"/>
          <p:cNvGrpSpPr/>
          <p:nvPr/>
        </p:nvGrpSpPr>
        <p:grpSpPr>
          <a:xfrm>
            <a:off x="457200" y="2440350"/>
            <a:ext cx="8229600" cy="1977300"/>
            <a:chOff x="0" y="134023"/>
            <a:chExt cx="8229600" cy="1977300"/>
          </a:xfrm>
        </p:grpSpPr>
        <p:sp>
          <p:nvSpPr>
            <p:cNvPr id="5" name="Rounded Rectangle 4"/>
            <p:cNvSpPr/>
            <p:nvPr/>
          </p:nvSpPr>
          <p:spPr>
            <a:xfrm>
              <a:off x="0" y="134023"/>
              <a:ext cx="8229600" cy="1977300"/>
            </a:xfrm>
            <a:prstGeom prst="roundRect">
              <a:avLst/>
            </a:prstGeom>
          </p:spPr>
          <p:style>
            <a:lnRef idx="1">
              <a:schemeClr val="accent3"/>
            </a:lnRef>
            <a:fillRef idx="2">
              <a:schemeClr val="accent3"/>
            </a:fillRef>
            <a:effectRef idx="1">
              <a:schemeClr val="accent3"/>
            </a:effectRef>
            <a:fontRef idx="minor">
              <a:schemeClr val="dk1"/>
            </a:fontRef>
          </p:style>
        </p:sp>
        <p:sp>
          <p:nvSpPr>
            <p:cNvPr id="6" name="Rounded Rectangle 4"/>
            <p:cNvSpPr/>
            <p:nvPr/>
          </p:nvSpPr>
          <p:spPr>
            <a:xfrm>
              <a:off x="96524" y="230547"/>
              <a:ext cx="8036552" cy="1784252"/>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b="1" kern="1200" dirty="0" smtClean="0">
                  <a:solidFill>
                    <a:schemeClr val="tx1"/>
                  </a:solidFill>
                  <a:latin typeface="Calibri"/>
                  <a:cs typeface="Calibri"/>
                </a:rPr>
                <a:t>There are restrictions on tours / leave of the officers whose spouses are active in Political arena. In such cases, the concerned officers should not leave their HQs either on leave or on tour till the elections are complete (Instruction SL. No. 9, EC letter No.437/6/98-PLN-III dated 23.01.1998)</a:t>
              </a:r>
              <a:endParaRPr lang="en-US" sz="2300" b="1" kern="1200" dirty="0">
                <a:solidFill>
                  <a:schemeClr val="bg1">
                    <a:lumMod val="95000"/>
                  </a:schemeClr>
                </a:solidFill>
                <a:latin typeface="Calibri"/>
                <a:cs typeface="Calibri"/>
              </a:endParaRPr>
            </a:p>
          </p:txBody>
        </p:sp>
      </p:grpSp>
    </p:spTree>
    <p:extLst>
      <p:ext uri="{BB962C8B-B14F-4D97-AF65-F5344CB8AC3E}">
        <p14:creationId xmlns:p14="http://schemas.microsoft.com/office/powerpoint/2010/main" val="551582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01"/>
            <a:ext cx="9144000" cy="1143000"/>
          </a:xfrm>
        </p:spPr>
        <p:txBody>
          <a:bodyPr>
            <a:normAutofit/>
          </a:bodyPr>
          <a:lstStyle/>
          <a:p>
            <a:r>
              <a:rPr lang="en-US" sz="3200" dirty="0" smtClean="0">
                <a:latin typeface="+mj-lt"/>
              </a:rPr>
              <a:t>Model </a:t>
            </a:r>
            <a:r>
              <a:rPr lang="en-US" sz="3200" dirty="0">
                <a:latin typeface="+mj-lt"/>
              </a:rPr>
              <a:t>Code of </a:t>
            </a:r>
            <a:r>
              <a:rPr lang="en-US" sz="3200" dirty="0" smtClean="0">
                <a:latin typeface="+mj-lt"/>
              </a:rPr>
              <a:t>Conduct (MCC)</a:t>
            </a:r>
            <a:endParaRPr lang="en-US" sz="3200" dirty="0">
              <a:latin typeface="+mj-lt"/>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mj-lt"/>
              </a:rPr>
              <a:t>Learning Module for RO/</a:t>
            </a:r>
            <a:r>
              <a:rPr lang="en-US" dirty="0" err="1" smtClean="0">
                <a:solidFill>
                  <a:prstClr val="black">
                    <a:tint val="75000"/>
                  </a:prstClr>
                </a:solidFill>
                <a:latin typeface="+mj-lt"/>
              </a:rPr>
              <a:t>AROs</a:t>
            </a:r>
            <a:endParaRPr lang="en-US" dirty="0">
              <a:solidFill>
                <a:prstClr val="black">
                  <a:tint val="75000"/>
                </a:prstClr>
              </a:solidFill>
              <a:latin typeface="+mj-lt"/>
            </a:endParaRPr>
          </a:p>
        </p:txBody>
      </p:sp>
      <p:sp>
        <p:nvSpPr>
          <p:cNvPr id="6" name="Slide Number Placeholder 5"/>
          <p:cNvSpPr>
            <a:spLocks noGrp="1"/>
          </p:cNvSpPr>
          <p:nvPr>
            <p:ph type="sldNum" sz="quarter" idx="12"/>
          </p:nvPr>
        </p:nvSpPr>
        <p:spPr/>
        <p:txBody>
          <a:bodyPr/>
          <a:lstStyle/>
          <a:p>
            <a:fld id="{82304205-CB8D-8C4D-9F73-F3EA086242A9}" type="slidenum">
              <a:rPr lang="en-US" smtClean="0">
                <a:solidFill>
                  <a:prstClr val="black">
                    <a:tint val="75000"/>
                  </a:prstClr>
                </a:solidFill>
                <a:latin typeface="+mj-lt"/>
              </a:rPr>
              <a:pPr/>
              <a:t>12</a:t>
            </a:fld>
            <a:endParaRPr lang="en-US">
              <a:solidFill>
                <a:prstClr val="black">
                  <a:tint val="75000"/>
                </a:prstClr>
              </a:solidFill>
              <a:latin typeface="+mj-lt"/>
            </a:endParaRPr>
          </a:p>
        </p:txBody>
      </p:sp>
      <p:graphicFrame>
        <p:nvGraphicFramePr>
          <p:cNvPr id="7" name="Diagram 6"/>
          <p:cNvGraphicFramePr/>
          <p:nvPr>
            <p:extLst>
              <p:ext uri="{D42A27DB-BD31-4B8C-83A1-F6EECF244321}">
                <p14:modId xmlns:p14="http://schemas.microsoft.com/office/powerpoint/2010/main" val="3382178352"/>
              </p:ext>
            </p:extLst>
          </p:nvPr>
        </p:nvGraphicFramePr>
        <p:xfrm>
          <a:off x="0" y="1231602"/>
          <a:ext cx="9144000" cy="5626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79467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23"/>
            <a:ext cx="9144000" cy="1143000"/>
          </a:xfrm>
        </p:spPr>
        <p:txBody>
          <a:bodyPr>
            <a:normAutofit fontScale="90000"/>
          </a:bodyPr>
          <a:lstStyle/>
          <a:p>
            <a:r>
              <a:rPr lang="en-US" dirty="0" smtClean="0">
                <a:latin typeface="Calibri"/>
                <a:cs typeface="Calibri"/>
              </a:rPr>
              <a:t>5/1:  </a:t>
            </a:r>
            <a:r>
              <a:rPr lang="en-US" dirty="0">
                <a:latin typeface="Calibri"/>
                <a:cs typeface="Calibri"/>
              </a:rPr>
              <a:t>Model Code of Conduct for Ban on Transfer</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331168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13</a:t>
            </a:fld>
            <a:endParaRPr lang="en-US"/>
          </a:p>
        </p:txBody>
      </p:sp>
    </p:spTree>
    <p:extLst>
      <p:ext uri="{BB962C8B-B14F-4D97-AF65-F5344CB8AC3E}">
        <p14:creationId xmlns:p14="http://schemas.microsoft.com/office/powerpoint/2010/main" val="3913438904"/>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7362"/>
          </a:xfrm>
        </p:spPr>
        <p:txBody>
          <a:bodyPr>
            <a:normAutofit fontScale="90000"/>
          </a:bodyPr>
          <a:lstStyle/>
          <a:p>
            <a:r>
              <a:rPr lang="en-US" dirty="0" smtClean="0">
                <a:latin typeface="Calibri"/>
                <a:cs typeface="Calibri"/>
              </a:rPr>
              <a:t>5/2:  Model Code of Conduct </a:t>
            </a:r>
            <a:r>
              <a:rPr lang="en-US" dirty="0">
                <a:latin typeface="Calibri"/>
                <a:cs typeface="Calibri"/>
              </a:rPr>
              <a:t>for Ban on Transfer</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97856866"/>
              </p:ext>
            </p:extLst>
          </p:nvPr>
        </p:nvGraphicFramePr>
        <p:xfrm>
          <a:off x="214062" y="1198590"/>
          <a:ext cx="8472738" cy="4927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14</a:t>
            </a:fld>
            <a:endParaRPr lang="en-US"/>
          </a:p>
        </p:txBody>
      </p:sp>
    </p:spTree>
    <p:extLst>
      <p:ext uri="{BB962C8B-B14F-4D97-AF65-F5344CB8AC3E}">
        <p14:creationId xmlns:p14="http://schemas.microsoft.com/office/powerpoint/2010/main" val="2522718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
            <a:ext cx="9144000" cy="1143000"/>
          </a:xfrm>
        </p:spPr>
        <p:txBody>
          <a:bodyPr>
            <a:normAutofit fontScale="90000"/>
          </a:bodyPr>
          <a:lstStyle/>
          <a:p>
            <a:r>
              <a:rPr lang="en-US" dirty="0" smtClean="0">
                <a:latin typeface="Calibri"/>
                <a:cs typeface="Calibri"/>
              </a:rPr>
              <a:t>5/3:  </a:t>
            </a:r>
            <a:r>
              <a:rPr lang="en-US" dirty="0">
                <a:latin typeface="Calibri"/>
                <a:cs typeface="Calibri"/>
              </a:rPr>
              <a:t>Model Code of Conduct for Ban on Transfer</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1446132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15</a:t>
            </a:fld>
            <a:endParaRPr lang="en-US"/>
          </a:p>
        </p:txBody>
      </p:sp>
    </p:spTree>
    <p:extLst>
      <p:ext uri="{BB962C8B-B14F-4D97-AF65-F5344CB8AC3E}">
        <p14:creationId xmlns:p14="http://schemas.microsoft.com/office/powerpoint/2010/main" val="3389365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latin typeface="Calibri"/>
                <a:cs typeface="Calibri"/>
              </a:rPr>
              <a:t>5/4:  </a:t>
            </a:r>
            <a:r>
              <a:rPr lang="en-US" dirty="0">
                <a:latin typeface="Calibri"/>
                <a:cs typeface="Calibri"/>
              </a:rPr>
              <a:t>Model Code of Conduct for Ban on Transfer</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9226830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16</a:t>
            </a:fld>
            <a:endParaRPr lang="en-US"/>
          </a:p>
        </p:txBody>
      </p:sp>
    </p:spTree>
    <p:extLst>
      <p:ext uri="{BB962C8B-B14F-4D97-AF65-F5344CB8AC3E}">
        <p14:creationId xmlns:p14="http://schemas.microsoft.com/office/powerpoint/2010/main" val="1890779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cs typeface="Calibri"/>
              </a:rPr>
              <a:t>5/5:  </a:t>
            </a:r>
            <a:r>
              <a:rPr lang="en-US" dirty="0">
                <a:cs typeface="Calibri"/>
              </a:rPr>
              <a:t>Model Code of Conduct for Ban on Transfer</a:t>
            </a:r>
            <a:endParaRPr lang="en-IN"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39866359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17</a:t>
            </a:fld>
            <a:endParaRPr lang="en-US"/>
          </a:p>
        </p:txBody>
      </p:sp>
    </p:spTree>
    <p:extLst>
      <p:ext uri="{BB962C8B-B14F-4D97-AF65-F5344CB8AC3E}">
        <p14:creationId xmlns:p14="http://schemas.microsoft.com/office/powerpoint/2010/main" val="995574506"/>
      </p:ext>
    </p:extLst>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dgm id="{885207C3-F1C6-584B-9FFD-98B2344E1B14}"/>
                                            </p:graphicEl>
                                          </p:spTgt>
                                        </p:tgtEl>
                                        <p:attrNameLst>
                                          <p:attrName>style.visibility</p:attrName>
                                        </p:attrNameLst>
                                      </p:cBhvr>
                                      <p:to>
                                        <p:strVal val="visible"/>
                                      </p:to>
                                    </p:set>
                                    <p:animEffect transition="in" filter="wipe(down)">
                                      <p:cBhvr>
                                        <p:cTn id="7" dur="500"/>
                                        <p:tgtEl>
                                          <p:spTgt spid="8">
                                            <p:graphicEl>
                                              <a:dgm id="{885207C3-F1C6-584B-9FFD-98B2344E1B1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graphicEl>
                                              <a:dgm id="{D36972E3-AEAB-914B-AEB6-E177EA7C2E85}"/>
                                            </p:graphicEl>
                                          </p:spTgt>
                                        </p:tgtEl>
                                        <p:attrNameLst>
                                          <p:attrName>style.visibility</p:attrName>
                                        </p:attrNameLst>
                                      </p:cBhvr>
                                      <p:to>
                                        <p:strVal val="visible"/>
                                      </p:to>
                                    </p:set>
                                    <p:animEffect transition="in" filter="wipe(down)">
                                      <p:cBhvr>
                                        <p:cTn id="12" dur="500"/>
                                        <p:tgtEl>
                                          <p:spTgt spid="8">
                                            <p:graphicEl>
                                              <a:dgm id="{D36972E3-AEAB-914B-AEB6-E177EA7C2E8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cs typeface="Calibri"/>
              </a:rPr>
              <a:t>5/6:  </a:t>
            </a:r>
            <a:r>
              <a:rPr lang="en-US" sz="2800" dirty="0">
                <a:cs typeface="Calibri"/>
              </a:rPr>
              <a:t>Model Code of Conduct for Ban on Transfer</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8530274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18</a:t>
            </a:fld>
            <a:endParaRPr lang="en-US"/>
          </a:p>
        </p:txBody>
      </p:sp>
    </p:spTree>
    <p:extLst>
      <p:ext uri="{BB962C8B-B14F-4D97-AF65-F5344CB8AC3E}">
        <p14:creationId xmlns:p14="http://schemas.microsoft.com/office/powerpoint/2010/main" val="3673970461"/>
      </p:ext>
    </p:extLst>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CDCAF9D5-7415-654B-98C2-927C2C475872}"/>
                                            </p:graphicEl>
                                          </p:spTgt>
                                        </p:tgtEl>
                                        <p:attrNameLst>
                                          <p:attrName>style.visibility</p:attrName>
                                        </p:attrNameLst>
                                      </p:cBhvr>
                                      <p:to>
                                        <p:strVal val="visible"/>
                                      </p:to>
                                    </p:set>
                                    <p:animEffect transition="in" filter="wipe(down)">
                                      <p:cBhvr>
                                        <p:cTn id="7" dur="500"/>
                                        <p:tgtEl>
                                          <p:spTgt spid="7">
                                            <p:graphicEl>
                                              <a:dgm id="{CDCAF9D5-7415-654B-98C2-927C2C47587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A31DC534-5D86-FB40-A105-728FD0FC7920}"/>
                                            </p:graphicEl>
                                          </p:spTgt>
                                        </p:tgtEl>
                                        <p:attrNameLst>
                                          <p:attrName>style.visibility</p:attrName>
                                        </p:attrNameLst>
                                      </p:cBhvr>
                                      <p:to>
                                        <p:strVal val="visible"/>
                                      </p:to>
                                    </p:set>
                                    <p:animEffect transition="in" filter="wipe(down)">
                                      <p:cBhvr>
                                        <p:cTn id="12" dur="500"/>
                                        <p:tgtEl>
                                          <p:spTgt spid="7">
                                            <p:graphicEl>
                                              <a:dgm id="{A31DC534-5D86-FB40-A105-728FD0FC792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01"/>
            <a:ext cx="9144000" cy="1143000"/>
          </a:xfrm>
        </p:spPr>
        <p:txBody>
          <a:bodyPr>
            <a:normAutofit/>
          </a:bodyPr>
          <a:lstStyle/>
          <a:p>
            <a:r>
              <a:rPr lang="en-US" sz="3200" dirty="0" smtClean="0">
                <a:latin typeface="+mj-lt"/>
              </a:rPr>
              <a:t>Model </a:t>
            </a:r>
            <a:r>
              <a:rPr lang="en-US" sz="3200" dirty="0">
                <a:latin typeface="+mj-lt"/>
              </a:rPr>
              <a:t>Code of </a:t>
            </a:r>
            <a:r>
              <a:rPr lang="en-US" sz="3200" dirty="0" smtClean="0">
                <a:latin typeface="+mj-lt"/>
              </a:rPr>
              <a:t>Conduct (MCC)</a:t>
            </a:r>
            <a:endParaRPr lang="en-US" sz="3200" dirty="0">
              <a:latin typeface="+mj-lt"/>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mj-lt"/>
              </a:rPr>
              <a:t>Learning Module for RO/</a:t>
            </a:r>
            <a:r>
              <a:rPr lang="en-US" dirty="0" err="1" smtClean="0">
                <a:solidFill>
                  <a:prstClr val="black">
                    <a:tint val="75000"/>
                  </a:prstClr>
                </a:solidFill>
                <a:latin typeface="+mj-lt"/>
              </a:rPr>
              <a:t>AROs</a:t>
            </a:r>
            <a:endParaRPr lang="en-US" dirty="0">
              <a:solidFill>
                <a:prstClr val="black">
                  <a:tint val="75000"/>
                </a:prstClr>
              </a:solidFill>
              <a:latin typeface="+mj-lt"/>
            </a:endParaRPr>
          </a:p>
        </p:txBody>
      </p:sp>
      <p:sp>
        <p:nvSpPr>
          <p:cNvPr id="6" name="Slide Number Placeholder 5"/>
          <p:cNvSpPr>
            <a:spLocks noGrp="1"/>
          </p:cNvSpPr>
          <p:nvPr>
            <p:ph type="sldNum" sz="quarter" idx="12"/>
          </p:nvPr>
        </p:nvSpPr>
        <p:spPr/>
        <p:txBody>
          <a:bodyPr/>
          <a:lstStyle/>
          <a:p>
            <a:fld id="{82304205-CB8D-8C4D-9F73-F3EA086242A9}" type="slidenum">
              <a:rPr lang="en-US" smtClean="0">
                <a:solidFill>
                  <a:prstClr val="black">
                    <a:tint val="75000"/>
                  </a:prstClr>
                </a:solidFill>
                <a:latin typeface="+mj-lt"/>
              </a:rPr>
              <a:pPr/>
              <a:t>19</a:t>
            </a:fld>
            <a:endParaRPr lang="en-US">
              <a:solidFill>
                <a:prstClr val="black">
                  <a:tint val="75000"/>
                </a:prstClr>
              </a:solidFill>
              <a:latin typeface="+mj-lt"/>
            </a:endParaRPr>
          </a:p>
        </p:txBody>
      </p:sp>
      <p:graphicFrame>
        <p:nvGraphicFramePr>
          <p:cNvPr id="7" name="Diagram 6"/>
          <p:cNvGraphicFramePr/>
          <p:nvPr>
            <p:extLst>
              <p:ext uri="{D42A27DB-BD31-4B8C-83A1-F6EECF244321}">
                <p14:modId xmlns:p14="http://schemas.microsoft.com/office/powerpoint/2010/main" val="1941230642"/>
              </p:ext>
            </p:extLst>
          </p:nvPr>
        </p:nvGraphicFramePr>
        <p:xfrm>
          <a:off x="0" y="1231602"/>
          <a:ext cx="9144000" cy="5626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79467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01"/>
            <a:ext cx="9144000" cy="1143000"/>
          </a:xfrm>
        </p:spPr>
        <p:txBody>
          <a:bodyPr>
            <a:normAutofit/>
          </a:bodyPr>
          <a:lstStyle/>
          <a:p>
            <a:r>
              <a:rPr lang="en-US" sz="3200" dirty="0" smtClean="0">
                <a:latin typeface="+mj-lt"/>
              </a:rPr>
              <a:t>Model </a:t>
            </a:r>
            <a:r>
              <a:rPr lang="en-US" sz="3200" dirty="0">
                <a:latin typeface="+mj-lt"/>
              </a:rPr>
              <a:t>Code of </a:t>
            </a:r>
            <a:r>
              <a:rPr lang="en-US" sz="3200" dirty="0" smtClean="0">
                <a:latin typeface="+mj-lt"/>
              </a:rPr>
              <a:t>Conduct (MCC)</a:t>
            </a:r>
            <a:endParaRPr lang="en-US" sz="3200" dirty="0">
              <a:latin typeface="+mj-lt"/>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mj-lt"/>
              </a:rPr>
              <a:t>Learning Module for RO/</a:t>
            </a:r>
            <a:r>
              <a:rPr lang="en-US" dirty="0" err="1" smtClean="0">
                <a:solidFill>
                  <a:prstClr val="black">
                    <a:tint val="75000"/>
                  </a:prstClr>
                </a:solidFill>
                <a:latin typeface="+mj-lt"/>
              </a:rPr>
              <a:t>AROs</a:t>
            </a:r>
            <a:endParaRPr lang="en-US" dirty="0">
              <a:solidFill>
                <a:prstClr val="black">
                  <a:tint val="75000"/>
                </a:prstClr>
              </a:solidFill>
              <a:latin typeface="+mj-lt"/>
            </a:endParaRPr>
          </a:p>
        </p:txBody>
      </p:sp>
      <p:sp>
        <p:nvSpPr>
          <p:cNvPr id="6" name="Slide Number Placeholder 5"/>
          <p:cNvSpPr>
            <a:spLocks noGrp="1"/>
          </p:cNvSpPr>
          <p:nvPr>
            <p:ph type="sldNum" sz="quarter" idx="12"/>
          </p:nvPr>
        </p:nvSpPr>
        <p:spPr/>
        <p:txBody>
          <a:bodyPr/>
          <a:lstStyle/>
          <a:p>
            <a:fld id="{82304205-CB8D-8C4D-9F73-F3EA086242A9}" type="slidenum">
              <a:rPr lang="en-US" smtClean="0">
                <a:solidFill>
                  <a:prstClr val="black">
                    <a:tint val="75000"/>
                  </a:prstClr>
                </a:solidFill>
                <a:latin typeface="+mj-lt"/>
              </a:rPr>
              <a:pPr/>
              <a:t>2</a:t>
            </a:fld>
            <a:endParaRPr lang="en-US">
              <a:solidFill>
                <a:prstClr val="black">
                  <a:tint val="75000"/>
                </a:prstClr>
              </a:solidFill>
              <a:latin typeface="+mj-lt"/>
            </a:endParaRPr>
          </a:p>
        </p:txBody>
      </p:sp>
      <p:graphicFrame>
        <p:nvGraphicFramePr>
          <p:cNvPr id="7" name="Diagram 6"/>
          <p:cNvGraphicFramePr/>
          <p:nvPr>
            <p:extLst>
              <p:ext uri="{D42A27DB-BD31-4B8C-83A1-F6EECF244321}">
                <p14:modId xmlns:p14="http://schemas.microsoft.com/office/powerpoint/2010/main" val="2257348195"/>
              </p:ext>
            </p:extLst>
          </p:nvPr>
        </p:nvGraphicFramePr>
        <p:xfrm>
          <a:off x="0" y="1231602"/>
          <a:ext cx="9144000" cy="5626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26453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l"/>
            <a:r>
              <a:rPr lang="en-US" sz="3000" dirty="0" smtClean="0">
                <a:solidFill>
                  <a:srgbClr val="0D0D0D"/>
                </a:solidFill>
                <a:latin typeface="Calibri"/>
                <a:cs typeface="Calibri"/>
              </a:rPr>
              <a:t>6/1: </a:t>
            </a:r>
            <a:r>
              <a:rPr lang="en-US" sz="3000" dirty="0">
                <a:solidFill>
                  <a:srgbClr val="0D0D0D"/>
                </a:solidFill>
                <a:latin typeface="Calibri"/>
                <a:cs typeface="Calibri"/>
              </a:rPr>
              <a:t>Model Code of Conduct </a:t>
            </a:r>
            <a:r>
              <a:rPr lang="en-US" sz="3000" dirty="0" smtClean="0">
                <a:solidFill>
                  <a:srgbClr val="0D0D0D"/>
                </a:solidFill>
                <a:latin typeface="Calibri"/>
                <a:cs typeface="Calibri"/>
              </a:rPr>
              <a:t>for Ministers/Chairmen/Member </a:t>
            </a:r>
            <a:r>
              <a:rPr lang="en-US" sz="3000" dirty="0">
                <a:solidFill>
                  <a:srgbClr val="0D0D0D"/>
                </a:solidFill>
                <a:latin typeface="Calibri"/>
                <a:cs typeface="Calibri"/>
              </a:rPr>
              <a:t>of Commission</a:t>
            </a:r>
            <a:endParaRPr lang="en-US" sz="3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62875159"/>
              </p:ext>
            </p:extLst>
          </p:nvPr>
        </p:nvGraphicFramePr>
        <p:xfrm>
          <a:off x="214062" y="1600200"/>
          <a:ext cx="8472738" cy="475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20</a:t>
            </a:fld>
            <a:endParaRPr lang="en-US"/>
          </a:p>
        </p:txBody>
      </p:sp>
    </p:spTree>
    <p:extLst>
      <p:ext uri="{BB962C8B-B14F-4D97-AF65-F5344CB8AC3E}">
        <p14:creationId xmlns:p14="http://schemas.microsoft.com/office/powerpoint/2010/main" val="84550410"/>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520CACDB-C0F8-864E-B095-F4BFFCF80CFD}"/>
                                            </p:graphicEl>
                                          </p:spTgt>
                                        </p:tgtEl>
                                        <p:attrNameLst>
                                          <p:attrName>style.visibility</p:attrName>
                                        </p:attrNameLst>
                                      </p:cBhvr>
                                      <p:to>
                                        <p:strVal val="visible"/>
                                      </p:to>
                                    </p:set>
                                    <p:animEffect transition="in" filter="wipe(down)">
                                      <p:cBhvr>
                                        <p:cTn id="7" dur="500"/>
                                        <p:tgtEl>
                                          <p:spTgt spid="7">
                                            <p:graphicEl>
                                              <a:dgm id="{520CACDB-C0F8-864E-B095-F4BFFCF80CF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206A8FE2-A8CC-C248-A433-065B6CB287CC}"/>
                                            </p:graphicEl>
                                          </p:spTgt>
                                        </p:tgtEl>
                                        <p:attrNameLst>
                                          <p:attrName>style.visibility</p:attrName>
                                        </p:attrNameLst>
                                      </p:cBhvr>
                                      <p:to>
                                        <p:strVal val="visible"/>
                                      </p:to>
                                    </p:set>
                                    <p:animEffect transition="in" filter="wipe(down)">
                                      <p:cBhvr>
                                        <p:cTn id="12" dur="500"/>
                                        <p:tgtEl>
                                          <p:spTgt spid="7">
                                            <p:graphicEl>
                                              <a:dgm id="{206A8FE2-A8CC-C248-A433-065B6CB287C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315E507E-F77E-8B4E-BA50-63EE6C11F3A0}"/>
                                            </p:graphicEl>
                                          </p:spTgt>
                                        </p:tgtEl>
                                        <p:attrNameLst>
                                          <p:attrName>style.visibility</p:attrName>
                                        </p:attrNameLst>
                                      </p:cBhvr>
                                      <p:to>
                                        <p:strVal val="visible"/>
                                      </p:to>
                                    </p:set>
                                    <p:animEffect transition="in" filter="wipe(down)">
                                      <p:cBhvr>
                                        <p:cTn id="17" dur="500"/>
                                        <p:tgtEl>
                                          <p:spTgt spid="7">
                                            <p:graphicEl>
                                              <a:dgm id="{315E507E-F77E-8B4E-BA50-63EE6C11F3A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000" dirty="0" smtClean="0">
                <a:solidFill>
                  <a:srgbClr val="0D0D0D"/>
                </a:solidFill>
                <a:latin typeface="Calibri"/>
                <a:cs typeface="Calibri"/>
              </a:rPr>
              <a:t>6/2: </a:t>
            </a:r>
            <a:r>
              <a:rPr lang="en-US" sz="3000" dirty="0">
                <a:solidFill>
                  <a:srgbClr val="0D0D0D"/>
                </a:solidFill>
                <a:latin typeface="Calibri"/>
                <a:cs typeface="Calibri"/>
              </a:rPr>
              <a:t>Model Code of Conduct for </a:t>
            </a:r>
            <a:r>
              <a:rPr lang="en-US" sz="3000" dirty="0" smtClean="0">
                <a:solidFill>
                  <a:srgbClr val="0D0D0D"/>
                </a:solidFill>
                <a:latin typeface="Calibri"/>
                <a:cs typeface="Calibri"/>
              </a:rPr>
              <a:t>Ministers/Chairmen/Member </a:t>
            </a:r>
            <a:r>
              <a:rPr lang="en-US" sz="3000" dirty="0">
                <a:solidFill>
                  <a:srgbClr val="0D0D0D"/>
                </a:solidFill>
                <a:latin typeface="Calibri"/>
                <a:cs typeface="Calibri"/>
              </a:rPr>
              <a:t>of Commission</a:t>
            </a:r>
            <a:endParaRPr lang="en-US" sz="3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92700965"/>
              </p:ext>
            </p:extLst>
          </p:nvPr>
        </p:nvGraphicFramePr>
        <p:xfrm>
          <a:off x="0" y="1143000"/>
          <a:ext cx="9144000" cy="5320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21</a:t>
            </a:fld>
            <a:endParaRPr lang="en-US"/>
          </a:p>
        </p:txBody>
      </p:sp>
    </p:spTree>
    <p:extLst>
      <p:ext uri="{BB962C8B-B14F-4D97-AF65-F5344CB8AC3E}">
        <p14:creationId xmlns:p14="http://schemas.microsoft.com/office/powerpoint/2010/main" val="3456928185"/>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8D0CEDC2-158E-1447-86F1-E0F95B365ED4}"/>
                                            </p:graphicEl>
                                          </p:spTgt>
                                        </p:tgtEl>
                                        <p:attrNameLst>
                                          <p:attrName>style.visibility</p:attrName>
                                        </p:attrNameLst>
                                      </p:cBhvr>
                                      <p:to>
                                        <p:strVal val="visible"/>
                                      </p:to>
                                    </p:set>
                                    <p:animEffect transition="in" filter="wipe(down)">
                                      <p:cBhvr>
                                        <p:cTn id="7" dur="500"/>
                                        <p:tgtEl>
                                          <p:spTgt spid="7">
                                            <p:graphicEl>
                                              <a:dgm id="{8D0CEDC2-158E-1447-86F1-E0F95B365ED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C2783350-3962-9645-A6A6-9D9AFADB2766}"/>
                                            </p:graphicEl>
                                          </p:spTgt>
                                        </p:tgtEl>
                                        <p:attrNameLst>
                                          <p:attrName>style.visibility</p:attrName>
                                        </p:attrNameLst>
                                      </p:cBhvr>
                                      <p:to>
                                        <p:strVal val="visible"/>
                                      </p:to>
                                    </p:set>
                                    <p:animEffect transition="in" filter="wipe(down)">
                                      <p:cBhvr>
                                        <p:cTn id="12" dur="500"/>
                                        <p:tgtEl>
                                          <p:spTgt spid="7">
                                            <p:graphicEl>
                                              <a:dgm id="{C2783350-3962-9645-A6A6-9D9AFADB276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000" dirty="0" smtClean="0">
                <a:solidFill>
                  <a:srgbClr val="0D0D0D"/>
                </a:solidFill>
                <a:cs typeface="Calibri"/>
              </a:rPr>
              <a:t>6/3: </a:t>
            </a:r>
            <a:r>
              <a:rPr lang="en-US" sz="3000" dirty="0">
                <a:solidFill>
                  <a:srgbClr val="0D0D0D"/>
                </a:solidFill>
                <a:cs typeface="Calibri"/>
              </a:rPr>
              <a:t>Model Code of Conduct for Ministers/Chairmen/Member of Commission</a:t>
            </a:r>
            <a:endParaRPr lang="en-US" sz="3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5634145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22</a:t>
            </a:fld>
            <a:endParaRPr lang="en-US"/>
          </a:p>
        </p:txBody>
      </p:sp>
    </p:spTree>
    <p:extLst>
      <p:ext uri="{BB962C8B-B14F-4D97-AF65-F5344CB8AC3E}">
        <p14:creationId xmlns:p14="http://schemas.microsoft.com/office/powerpoint/2010/main" val="1551179731"/>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FF657A0F-0DC9-6D4D-9FD6-3F0D8584C535}"/>
                                            </p:graphicEl>
                                          </p:spTgt>
                                        </p:tgtEl>
                                        <p:attrNameLst>
                                          <p:attrName>style.visibility</p:attrName>
                                        </p:attrNameLst>
                                      </p:cBhvr>
                                      <p:to>
                                        <p:strVal val="visible"/>
                                      </p:to>
                                    </p:set>
                                    <p:animEffect transition="in" filter="wipe(down)">
                                      <p:cBhvr>
                                        <p:cTn id="7" dur="500"/>
                                        <p:tgtEl>
                                          <p:spTgt spid="7">
                                            <p:graphicEl>
                                              <a:dgm id="{FF657A0F-0DC9-6D4D-9FD6-3F0D8584C53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FF85C66E-5DBA-D649-B3E7-A81871042578}"/>
                                            </p:graphicEl>
                                          </p:spTgt>
                                        </p:tgtEl>
                                        <p:attrNameLst>
                                          <p:attrName>style.visibility</p:attrName>
                                        </p:attrNameLst>
                                      </p:cBhvr>
                                      <p:to>
                                        <p:strVal val="visible"/>
                                      </p:to>
                                    </p:set>
                                    <p:animEffect transition="in" filter="wipe(down)">
                                      <p:cBhvr>
                                        <p:cTn id="12" dur="500"/>
                                        <p:tgtEl>
                                          <p:spTgt spid="7">
                                            <p:graphicEl>
                                              <a:dgm id="{FF85C66E-5DBA-D649-B3E7-A8187104257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E008BA75-6538-334F-8634-AFA21D81E658}"/>
                                            </p:graphicEl>
                                          </p:spTgt>
                                        </p:tgtEl>
                                        <p:attrNameLst>
                                          <p:attrName>style.visibility</p:attrName>
                                        </p:attrNameLst>
                                      </p:cBhvr>
                                      <p:to>
                                        <p:strVal val="visible"/>
                                      </p:to>
                                    </p:set>
                                    <p:animEffect transition="in" filter="wipe(down)">
                                      <p:cBhvr>
                                        <p:cTn id="17" dur="500"/>
                                        <p:tgtEl>
                                          <p:spTgt spid="7">
                                            <p:graphicEl>
                                              <a:dgm id="{E008BA75-6538-334F-8634-AFA21D81E65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247463" cy="1143000"/>
          </a:xfrm>
        </p:spPr>
        <p:txBody>
          <a:bodyPr>
            <a:normAutofit/>
          </a:bodyPr>
          <a:lstStyle/>
          <a:p>
            <a:r>
              <a:rPr lang="en-US" sz="3000" dirty="0" smtClean="0">
                <a:solidFill>
                  <a:srgbClr val="0D0D0D"/>
                </a:solidFill>
                <a:cs typeface="Calibri"/>
              </a:rPr>
              <a:t>6/4: </a:t>
            </a:r>
            <a:r>
              <a:rPr lang="en-US" sz="3000" dirty="0">
                <a:solidFill>
                  <a:srgbClr val="0D0D0D"/>
                </a:solidFill>
                <a:cs typeface="Calibri"/>
              </a:rPr>
              <a:t>Model Code of Conduct for Ministers/Chairmen/Member of Commission</a:t>
            </a:r>
            <a:endParaRPr lang="en-US" sz="3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1729284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23</a:t>
            </a:fld>
            <a:endParaRPr lang="en-US"/>
          </a:p>
        </p:txBody>
      </p:sp>
    </p:spTree>
    <p:extLst>
      <p:ext uri="{BB962C8B-B14F-4D97-AF65-F5344CB8AC3E}">
        <p14:creationId xmlns:p14="http://schemas.microsoft.com/office/powerpoint/2010/main" val="2413982165"/>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725B51E7-5E59-3047-891B-382D6C21C9AD}"/>
                                            </p:graphicEl>
                                          </p:spTgt>
                                        </p:tgtEl>
                                        <p:attrNameLst>
                                          <p:attrName>style.visibility</p:attrName>
                                        </p:attrNameLst>
                                      </p:cBhvr>
                                      <p:to>
                                        <p:strVal val="visible"/>
                                      </p:to>
                                    </p:set>
                                    <p:animEffect transition="in" filter="wipe(down)">
                                      <p:cBhvr>
                                        <p:cTn id="7" dur="500"/>
                                        <p:tgtEl>
                                          <p:spTgt spid="7">
                                            <p:graphicEl>
                                              <a:dgm id="{725B51E7-5E59-3047-891B-382D6C21C9A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943A2DDD-DA8B-0C45-BA80-DDD5099EFAD3}"/>
                                            </p:graphicEl>
                                          </p:spTgt>
                                        </p:tgtEl>
                                        <p:attrNameLst>
                                          <p:attrName>style.visibility</p:attrName>
                                        </p:attrNameLst>
                                      </p:cBhvr>
                                      <p:to>
                                        <p:strVal val="visible"/>
                                      </p:to>
                                    </p:set>
                                    <p:animEffect transition="in" filter="wipe(down)">
                                      <p:cBhvr>
                                        <p:cTn id="12" dur="500"/>
                                        <p:tgtEl>
                                          <p:spTgt spid="7">
                                            <p:graphicEl>
                                              <a:dgm id="{943A2DDD-DA8B-0C45-BA80-DDD5099EFAD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1F53D330-F73F-1145-BECD-560106EA0828}"/>
                                            </p:graphicEl>
                                          </p:spTgt>
                                        </p:tgtEl>
                                        <p:attrNameLst>
                                          <p:attrName>style.visibility</p:attrName>
                                        </p:attrNameLst>
                                      </p:cBhvr>
                                      <p:to>
                                        <p:strVal val="visible"/>
                                      </p:to>
                                    </p:set>
                                    <p:animEffect transition="in" filter="wipe(down)">
                                      <p:cBhvr>
                                        <p:cTn id="17" dur="500"/>
                                        <p:tgtEl>
                                          <p:spTgt spid="7">
                                            <p:graphicEl>
                                              <a:dgm id="{1F53D330-F73F-1145-BECD-560106EA082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000" dirty="0" smtClean="0">
                <a:solidFill>
                  <a:srgbClr val="0D0D0D"/>
                </a:solidFill>
                <a:cs typeface="Calibri"/>
              </a:rPr>
              <a:t>6/5: </a:t>
            </a:r>
            <a:r>
              <a:rPr lang="en-US" sz="3000" dirty="0">
                <a:solidFill>
                  <a:srgbClr val="0D0D0D"/>
                </a:solidFill>
                <a:cs typeface="Calibri"/>
              </a:rPr>
              <a:t>Model Code of Conduct for Ministers/Chairmen/Member of Commission</a:t>
            </a:r>
            <a:endParaRPr lang="en-US" sz="3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7891375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24</a:t>
            </a:fld>
            <a:endParaRPr lang="en-US"/>
          </a:p>
        </p:txBody>
      </p:sp>
    </p:spTree>
    <p:extLst>
      <p:ext uri="{BB962C8B-B14F-4D97-AF65-F5344CB8AC3E}">
        <p14:creationId xmlns:p14="http://schemas.microsoft.com/office/powerpoint/2010/main" val="3563918098"/>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FE5090F3-9A4C-E241-91FA-EFC3B2D08FE8}"/>
                                            </p:graphicEl>
                                          </p:spTgt>
                                        </p:tgtEl>
                                        <p:attrNameLst>
                                          <p:attrName>style.visibility</p:attrName>
                                        </p:attrNameLst>
                                      </p:cBhvr>
                                      <p:to>
                                        <p:strVal val="visible"/>
                                      </p:to>
                                    </p:set>
                                    <p:animEffect transition="in" filter="wipe(down)">
                                      <p:cBhvr>
                                        <p:cTn id="7" dur="500"/>
                                        <p:tgtEl>
                                          <p:spTgt spid="7">
                                            <p:graphicEl>
                                              <a:dgm id="{FE5090F3-9A4C-E241-91FA-EFC3B2D08FE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7D715742-82CB-9645-B273-5D9926D0D5DE}"/>
                                            </p:graphicEl>
                                          </p:spTgt>
                                        </p:tgtEl>
                                        <p:attrNameLst>
                                          <p:attrName>style.visibility</p:attrName>
                                        </p:attrNameLst>
                                      </p:cBhvr>
                                      <p:to>
                                        <p:strVal val="visible"/>
                                      </p:to>
                                    </p:set>
                                    <p:animEffect transition="in" filter="wipe(down)">
                                      <p:cBhvr>
                                        <p:cTn id="12" dur="500"/>
                                        <p:tgtEl>
                                          <p:spTgt spid="7">
                                            <p:graphicEl>
                                              <a:dgm id="{7D715742-82CB-9645-B273-5D9926D0D5D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23"/>
            <a:ext cx="9144000" cy="1143000"/>
          </a:xfrm>
        </p:spPr>
        <p:txBody>
          <a:bodyPr>
            <a:noAutofit/>
          </a:bodyPr>
          <a:lstStyle/>
          <a:p>
            <a:r>
              <a:rPr lang="en-US" sz="3600" dirty="0" smtClean="0">
                <a:solidFill>
                  <a:srgbClr val="0D0D0D"/>
                </a:solidFill>
                <a:cs typeface="Calibri"/>
              </a:rPr>
              <a:t>6/6: </a:t>
            </a:r>
            <a:r>
              <a:rPr lang="en-US" sz="3600" dirty="0">
                <a:solidFill>
                  <a:srgbClr val="0D0D0D"/>
                </a:solidFill>
                <a:cs typeface="Calibri"/>
              </a:rPr>
              <a:t>Model Code of Conduct for Ministers/Chairmen/Member of Commission</a:t>
            </a:r>
            <a:endParaRPr lang="en-US" sz="36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7450507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25</a:t>
            </a:fld>
            <a:endParaRPr lang="en-US"/>
          </a:p>
        </p:txBody>
      </p:sp>
    </p:spTree>
    <p:extLst>
      <p:ext uri="{BB962C8B-B14F-4D97-AF65-F5344CB8AC3E}">
        <p14:creationId xmlns:p14="http://schemas.microsoft.com/office/powerpoint/2010/main" val="848994922"/>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571D2A40-8B71-7F41-B3F5-D89462D2431F}"/>
                                            </p:graphicEl>
                                          </p:spTgt>
                                        </p:tgtEl>
                                        <p:attrNameLst>
                                          <p:attrName>style.visibility</p:attrName>
                                        </p:attrNameLst>
                                      </p:cBhvr>
                                      <p:to>
                                        <p:strVal val="visible"/>
                                      </p:to>
                                    </p:set>
                                    <p:animEffect transition="in" filter="wipe(down)">
                                      <p:cBhvr>
                                        <p:cTn id="7" dur="500"/>
                                        <p:tgtEl>
                                          <p:spTgt spid="7">
                                            <p:graphicEl>
                                              <a:dgm id="{571D2A40-8B71-7F41-B3F5-D89462D2431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75978F97-1FE7-C649-89E8-186396D29810}"/>
                                            </p:graphicEl>
                                          </p:spTgt>
                                        </p:tgtEl>
                                        <p:attrNameLst>
                                          <p:attrName>style.visibility</p:attrName>
                                        </p:attrNameLst>
                                      </p:cBhvr>
                                      <p:to>
                                        <p:strVal val="visible"/>
                                      </p:to>
                                    </p:set>
                                    <p:animEffect transition="in" filter="wipe(down)">
                                      <p:cBhvr>
                                        <p:cTn id="12" dur="500"/>
                                        <p:tgtEl>
                                          <p:spTgt spid="7">
                                            <p:graphicEl>
                                              <a:dgm id="{75978F97-1FE7-C649-89E8-186396D2981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D0D0D"/>
                </a:solidFill>
                <a:cs typeface="Calibri"/>
              </a:rPr>
              <a:t>6/7: </a:t>
            </a:r>
            <a:r>
              <a:rPr lang="en-US" dirty="0">
                <a:solidFill>
                  <a:srgbClr val="0D0D0D"/>
                </a:solidFill>
                <a:cs typeface="Calibri"/>
              </a:rPr>
              <a:t>Model Code of Conduct for Ministers/Chairmen/Member of Commission</a:t>
            </a:r>
            <a:endParaRPr lang="en-US" dirty="0"/>
          </a:p>
        </p:txBody>
      </p:sp>
      <p:grpSp>
        <p:nvGrpSpPr>
          <p:cNvPr id="4" name="Group 3"/>
          <p:cNvGrpSpPr/>
          <p:nvPr/>
        </p:nvGrpSpPr>
        <p:grpSpPr>
          <a:xfrm>
            <a:off x="297902" y="2637495"/>
            <a:ext cx="8548195" cy="1583010"/>
            <a:chOff x="0" y="410674"/>
            <a:chExt cx="8548195" cy="1583010"/>
          </a:xfrm>
        </p:grpSpPr>
        <p:sp>
          <p:nvSpPr>
            <p:cNvPr id="5" name="Rounded Rectangle 4"/>
            <p:cNvSpPr/>
            <p:nvPr/>
          </p:nvSpPr>
          <p:spPr>
            <a:xfrm>
              <a:off x="0" y="410674"/>
              <a:ext cx="8548195" cy="1583010"/>
            </a:xfrm>
            <a:prstGeom prst="roundRect">
              <a:avLst/>
            </a:prstGeom>
          </p:spPr>
          <p:style>
            <a:lnRef idx="1">
              <a:schemeClr val="accent3"/>
            </a:lnRef>
            <a:fillRef idx="2">
              <a:schemeClr val="accent3"/>
            </a:fillRef>
            <a:effectRef idx="1">
              <a:schemeClr val="accent3"/>
            </a:effectRef>
            <a:fontRef idx="minor">
              <a:schemeClr val="dk1"/>
            </a:fontRef>
          </p:style>
        </p:sp>
        <p:sp>
          <p:nvSpPr>
            <p:cNvPr id="6" name="Rounded Rectangle 4"/>
            <p:cNvSpPr/>
            <p:nvPr/>
          </p:nvSpPr>
          <p:spPr>
            <a:xfrm>
              <a:off x="77276" y="487950"/>
              <a:ext cx="8393643" cy="142845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smtClean="0">
                  <a:solidFill>
                    <a:schemeClr val="tx1"/>
                  </a:solidFill>
                  <a:latin typeface="Calibri"/>
                  <a:cs typeface="Calibri"/>
                </a:rPr>
                <a:t>There is total and absolute ban on the use of official vehicles for campaigning, electioneering, or election related travel during elections. </a:t>
              </a:r>
              <a:endParaRPr lang="en-US" sz="2200" b="1" kern="1200" dirty="0">
                <a:solidFill>
                  <a:schemeClr val="tx1"/>
                </a:solidFill>
                <a:latin typeface="Calibri"/>
                <a:cs typeface="Calibri"/>
              </a:endParaRPr>
            </a:p>
          </p:txBody>
        </p:sp>
      </p:grpSp>
    </p:spTree>
    <p:extLst>
      <p:ext uri="{BB962C8B-B14F-4D97-AF65-F5344CB8AC3E}">
        <p14:creationId xmlns:p14="http://schemas.microsoft.com/office/powerpoint/2010/main" val="6064099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29"/>
            <a:ext cx="9144000" cy="1143000"/>
          </a:xfrm>
        </p:spPr>
        <p:txBody>
          <a:bodyPr>
            <a:normAutofit/>
          </a:bodyPr>
          <a:lstStyle/>
          <a:p>
            <a:r>
              <a:rPr lang="en-US" sz="3200" dirty="0" smtClean="0">
                <a:solidFill>
                  <a:srgbClr val="0D0D0D"/>
                </a:solidFill>
                <a:cs typeface="Calibri"/>
              </a:rPr>
              <a:t>6/8: </a:t>
            </a:r>
            <a:r>
              <a:rPr lang="en-US" sz="3200" dirty="0">
                <a:solidFill>
                  <a:srgbClr val="0D0D0D"/>
                </a:solidFill>
                <a:cs typeface="Calibri"/>
              </a:rPr>
              <a:t>Model Code of Conduct for Ministers/Chairmen/Member of Commission</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9447974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27</a:t>
            </a:fld>
            <a:endParaRPr lang="en-US"/>
          </a:p>
        </p:txBody>
      </p:sp>
    </p:spTree>
    <p:extLst>
      <p:ext uri="{BB962C8B-B14F-4D97-AF65-F5344CB8AC3E}">
        <p14:creationId xmlns:p14="http://schemas.microsoft.com/office/powerpoint/2010/main" val="207698467"/>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3E35753F-93DF-164D-8725-CC1BA8241F3E}"/>
                                            </p:graphicEl>
                                          </p:spTgt>
                                        </p:tgtEl>
                                        <p:attrNameLst>
                                          <p:attrName>style.visibility</p:attrName>
                                        </p:attrNameLst>
                                      </p:cBhvr>
                                      <p:to>
                                        <p:strVal val="visible"/>
                                      </p:to>
                                    </p:set>
                                    <p:animEffect transition="in" filter="wipe(down)">
                                      <p:cBhvr>
                                        <p:cTn id="7" dur="500"/>
                                        <p:tgtEl>
                                          <p:spTgt spid="7">
                                            <p:graphicEl>
                                              <a:dgm id="{3E35753F-93DF-164D-8725-CC1BA8241F3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E1920702-C664-0340-9522-40B38B962706}"/>
                                            </p:graphicEl>
                                          </p:spTgt>
                                        </p:tgtEl>
                                        <p:attrNameLst>
                                          <p:attrName>style.visibility</p:attrName>
                                        </p:attrNameLst>
                                      </p:cBhvr>
                                      <p:to>
                                        <p:strVal val="visible"/>
                                      </p:to>
                                    </p:set>
                                    <p:animEffect transition="in" filter="wipe(down)">
                                      <p:cBhvr>
                                        <p:cTn id="12" dur="500"/>
                                        <p:tgtEl>
                                          <p:spTgt spid="7">
                                            <p:graphicEl>
                                              <a:dgm id="{E1920702-C664-0340-9522-40B38B96270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680E7B87-850C-AC41-A9FA-C45C15A5E297}"/>
                                            </p:graphicEl>
                                          </p:spTgt>
                                        </p:tgtEl>
                                        <p:attrNameLst>
                                          <p:attrName>style.visibility</p:attrName>
                                        </p:attrNameLst>
                                      </p:cBhvr>
                                      <p:to>
                                        <p:strVal val="visible"/>
                                      </p:to>
                                    </p:set>
                                    <p:animEffect transition="in" filter="wipe(down)">
                                      <p:cBhvr>
                                        <p:cTn id="17" dur="500"/>
                                        <p:tgtEl>
                                          <p:spTgt spid="7">
                                            <p:graphicEl>
                                              <a:dgm id="{680E7B87-850C-AC41-A9FA-C45C15A5E29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200" dirty="0" smtClean="0">
                <a:solidFill>
                  <a:srgbClr val="0D0D0D"/>
                </a:solidFill>
                <a:cs typeface="Calibri"/>
              </a:rPr>
              <a:t>6/9: </a:t>
            </a:r>
            <a:r>
              <a:rPr lang="en-US" sz="3200" dirty="0">
                <a:solidFill>
                  <a:srgbClr val="0D0D0D"/>
                </a:solidFill>
                <a:cs typeface="Calibri"/>
              </a:rPr>
              <a:t>Model Code of Conduct for Ministers/Chairmen/Member of Commission</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0589752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28</a:t>
            </a:fld>
            <a:endParaRPr lang="en-US"/>
          </a:p>
        </p:txBody>
      </p:sp>
    </p:spTree>
    <p:extLst>
      <p:ext uri="{BB962C8B-B14F-4D97-AF65-F5344CB8AC3E}">
        <p14:creationId xmlns:p14="http://schemas.microsoft.com/office/powerpoint/2010/main" val="918455753"/>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1AA099A5-0C48-3F48-A282-7F6659D025E3}"/>
                                            </p:graphicEl>
                                          </p:spTgt>
                                        </p:tgtEl>
                                        <p:attrNameLst>
                                          <p:attrName>style.visibility</p:attrName>
                                        </p:attrNameLst>
                                      </p:cBhvr>
                                      <p:to>
                                        <p:strVal val="visible"/>
                                      </p:to>
                                    </p:set>
                                    <p:animEffect transition="in" filter="wipe(down)">
                                      <p:cBhvr>
                                        <p:cTn id="7" dur="500"/>
                                        <p:tgtEl>
                                          <p:spTgt spid="7">
                                            <p:graphicEl>
                                              <a:dgm id="{1AA099A5-0C48-3F48-A282-7F6659D025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116FB601-B263-EE49-BE51-E14FED9A37AE}"/>
                                            </p:graphicEl>
                                          </p:spTgt>
                                        </p:tgtEl>
                                        <p:attrNameLst>
                                          <p:attrName>style.visibility</p:attrName>
                                        </p:attrNameLst>
                                      </p:cBhvr>
                                      <p:to>
                                        <p:strVal val="visible"/>
                                      </p:to>
                                    </p:set>
                                    <p:animEffect transition="in" filter="wipe(down)">
                                      <p:cBhvr>
                                        <p:cTn id="12" dur="500"/>
                                        <p:tgtEl>
                                          <p:spTgt spid="7">
                                            <p:graphicEl>
                                              <a:dgm id="{116FB601-B263-EE49-BE51-E14FED9A37A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
            <a:ext cx="9144000" cy="1143000"/>
          </a:xfrm>
        </p:spPr>
        <p:txBody>
          <a:bodyPr>
            <a:normAutofit/>
          </a:bodyPr>
          <a:lstStyle/>
          <a:p>
            <a:r>
              <a:rPr lang="en-US" sz="3200" dirty="0" smtClean="0">
                <a:solidFill>
                  <a:srgbClr val="0D0D0D"/>
                </a:solidFill>
                <a:cs typeface="Calibri"/>
              </a:rPr>
              <a:t>6/10: </a:t>
            </a:r>
            <a:r>
              <a:rPr lang="en-US" sz="3200" dirty="0">
                <a:solidFill>
                  <a:srgbClr val="0D0D0D"/>
                </a:solidFill>
                <a:cs typeface="Calibri"/>
              </a:rPr>
              <a:t>Model Code of Conduct for Ministers/Chairmen/Member of Commission</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1245882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29</a:t>
            </a:fld>
            <a:endParaRPr lang="en-US"/>
          </a:p>
        </p:txBody>
      </p:sp>
    </p:spTree>
    <p:extLst>
      <p:ext uri="{BB962C8B-B14F-4D97-AF65-F5344CB8AC3E}">
        <p14:creationId xmlns:p14="http://schemas.microsoft.com/office/powerpoint/2010/main" val="1004181528"/>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0CB7EA44-14C1-E049-B2B4-64D79796E224}"/>
                                            </p:graphicEl>
                                          </p:spTgt>
                                        </p:tgtEl>
                                        <p:attrNameLst>
                                          <p:attrName>style.visibility</p:attrName>
                                        </p:attrNameLst>
                                      </p:cBhvr>
                                      <p:to>
                                        <p:strVal val="visible"/>
                                      </p:to>
                                    </p:set>
                                    <p:animEffect transition="in" filter="wipe(down)">
                                      <p:cBhvr>
                                        <p:cTn id="7" dur="500"/>
                                        <p:tgtEl>
                                          <p:spTgt spid="7">
                                            <p:graphicEl>
                                              <a:dgm id="{0CB7EA44-14C1-E049-B2B4-64D79796E22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D5D841DA-F8F0-DD42-8D73-17437AC690B5}"/>
                                            </p:graphicEl>
                                          </p:spTgt>
                                        </p:tgtEl>
                                        <p:attrNameLst>
                                          <p:attrName>style.visibility</p:attrName>
                                        </p:attrNameLst>
                                      </p:cBhvr>
                                      <p:to>
                                        <p:strVal val="visible"/>
                                      </p:to>
                                    </p:set>
                                    <p:animEffect transition="in" filter="wipe(down)">
                                      <p:cBhvr>
                                        <p:cTn id="12" dur="500"/>
                                        <p:tgtEl>
                                          <p:spTgt spid="7">
                                            <p:graphicEl>
                                              <a:dgm id="{D5D841DA-F8F0-DD42-8D73-17437AC690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smtClean="0"/>
              <a:t>The material on MCC has been clubbed on the basis of users/decision-makers who are affected by the relevant provision of MCC</a:t>
            </a:r>
          </a:p>
        </p:txBody>
      </p:sp>
    </p:spTree>
    <p:extLst>
      <p:ext uri="{BB962C8B-B14F-4D97-AF65-F5344CB8AC3E}">
        <p14:creationId xmlns:p14="http://schemas.microsoft.com/office/powerpoint/2010/main" val="33948441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23"/>
            <a:ext cx="9144000" cy="1143000"/>
          </a:xfrm>
        </p:spPr>
        <p:txBody>
          <a:bodyPr>
            <a:normAutofit/>
          </a:bodyPr>
          <a:lstStyle/>
          <a:p>
            <a:r>
              <a:rPr lang="en-US" sz="3200" dirty="0" smtClean="0">
                <a:solidFill>
                  <a:srgbClr val="0D0D0D"/>
                </a:solidFill>
                <a:cs typeface="Calibri"/>
              </a:rPr>
              <a:t>6/11: </a:t>
            </a:r>
            <a:r>
              <a:rPr lang="en-US" sz="3200" dirty="0">
                <a:solidFill>
                  <a:srgbClr val="0D0D0D"/>
                </a:solidFill>
                <a:cs typeface="Calibri"/>
              </a:rPr>
              <a:t>Model Code of Conduct for Ministers/Chairmen/Member of Commission</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5400672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30</a:t>
            </a:fld>
            <a:endParaRPr lang="en-US"/>
          </a:p>
        </p:txBody>
      </p:sp>
    </p:spTree>
    <p:extLst>
      <p:ext uri="{BB962C8B-B14F-4D97-AF65-F5344CB8AC3E}">
        <p14:creationId xmlns:p14="http://schemas.microsoft.com/office/powerpoint/2010/main" val="2517097530"/>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FBAC4D22-9FB1-BB49-88F6-53CB53A3335B}"/>
                                            </p:graphicEl>
                                          </p:spTgt>
                                        </p:tgtEl>
                                        <p:attrNameLst>
                                          <p:attrName>style.visibility</p:attrName>
                                        </p:attrNameLst>
                                      </p:cBhvr>
                                      <p:to>
                                        <p:strVal val="visible"/>
                                      </p:to>
                                    </p:set>
                                    <p:animEffect transition="in" filter="wipe(down)">
                                      <p:cBhvr>
                                        <p:cTn id="7" dur="500"/>
                                        <p:tgtEl>
                                          <p:spTgt spid="7">
                                            <p:graphicEl>
                                              <a:dgm id="{FBAC4D22-9FB1-BB49-88F6-53CB53A3335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374A186B-BE46-8645-B8AD-E66B6F3DCD7A}"/>
                                            </p:graphicEl>
                                          </p:spTgt>
                                        </p:tgtEl>
                                        <p:attrNameLst>
                                          <p:attrName>style.visibility</p:attrName>
                                        </p:attrNameLst>
                                      </p:cBhvr>
                                      <p:to>
                                        <p:strVal val="visible"/>
                                      </p:to>
                                    </p:set>
                                    <p:animEffect transition="in" filter="wipe(down)">
                                      <p:cBhvr>
                                        <p:cTn id="12" dur="500"/>
                                        <p:tgtEl>
                                          <p:spTgt spid="7">
                                            <p:graphicEl>
                                              <a:dgm id="{374A186B-BE46-8645-B8AD-E66B6F3DCD7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000" dirty="0" smtClean="0">
                <a:solidFill>
                  <a:srgbClr val="0D0D0D"/>
                </a:solidFill>
                <a:latin typeface="Calibri"/>
                <a:cs typeface="Calibri"/>
              </a:rPr>
              <a:t>6/12: </a:t>
            </a:r>
            <a:r>
              <a:rPr lang="en-US" sz="3000" dirty="0">
                <a:solidFill>
                  <a:srgbClr val="0D0D0D"/>
                </a:solidFill>
                <a:latin typeface="Calibri"/>
                <a:cs typeface="Calibri"/>
              </a:rPr>
              <a:t>Model Code of Conduct for </a:t>
            </a:r>
            <a:r>
              <a:rPr lang="en-US" sz="3000" dirty="0" smtClean="0">
                <a:solidFill>
                  <a:srgbClr val="0D0D0D"/>
                </a:solidFill>
                <a:latin typeface="Calibri"/>
                <a:cs typeface="Calibri"/>
              </a:rPr>
              <a:t>Ministers/Chairmen/Member </a:t>
            </a:r>
            <a:r>
              <a:rPr lang="en-US" sz="3000" dirty="0">
                <a:solidFill>
                  <a:srgbClr val="0D0D0D"/>
                </a:solidFill>
                <a:latin typeface="Calibri"/>
                <a:cs typeface="Calibri"/>
              </a:rPr>
              <a:t>of Commission</a:t>
            </a:r>
            <a:endParaRPr lang="en-US" sz="3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32009834"/>
              </p:ext>
            </p:extLst>
          </p:nvPr>
        </p:nvGraphicFramePr>
        <p:xfrm>
          <a:off x="457200" y="1262744"/>
          <a:ext cx="8229600" cy="4863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31</a:t>
            </a:fld>
            <a:endParaRPr lang="en-US"/>
          </a:p>
        </p:txBody>
      </p:sp>
    </p:spTree>
    <p:extLst>
      <p:ext uri="{BB962C8B-B14F-4D97-AF65-F5344CB8AC3E}">
        <p14:creationId xmlns:p14="http://schemas.microsoft.com/office/powerpoint/2010/main" val="1285549390"/>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FEE846AF-9A21-DE43-9875-6C9085CE89B7}"/>
                                            </p:graphicEl>
                                          </p:spTgt>
                                        </p:tgtEl>
                                        <p:attrNameLst>
                                          <p:attrName>style.visibility</p:attrName>
                                        </p:attrNameLst>
                                      </p:cBhvr>
                                      <p:to>
                                        <p:strVal val="visible"/>
                                      </p:to>
                                    </p:set>
                                    <p:animEffect transition="in" filter="wipe(down)">
                                      <p:cBhvr>
                                        <p:cTn id="7" dur="500"/>
                                        <p:tgtEl>
                                          <p:spTgt spid="7">
                                            <p:graphicEl>
                                              <a:dgm id="{FEE846AF-9A21-DE43-9875-6C9085CE89B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C3502FEF-C4F8-4661-B472-F464BE3E0BB4}"/>
                                            </p:graphicEl>
                                          </p:spTgt>
                                        </p:tgtEl>
                                        <p:attrNameLst>
                                          <p:attrName>style.visibility</p:attrName>
                                        </p:attrNameLst>
                                      </p:cBhvr>
                                      <p:to>
                                        <p:strVal val="visible"/>
                                      </p:to>
                                    </p:set>
                                    <p:animEffect transition="in" filter="wipe(down)">
                                      <p:cBhvr>
                                        <p:cTn id="12" dur="500"/>
                                        <p:tgtEl>
                                          <p:spTgt spid="7">
                                            <p:graphicEl>
                                              <a:dgm id="{C3502FEF-C4F8-4661-B472-F464BE3E0BB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200" dirty="0" smtClean="0">
                <a:solidFill>
                  <a:srgbClr val="0D0D0D"/>
                </a:solidFill>
                <a:cs typeface="Calibri"/>
              </a:rPr>
              <a:t>6/13: </a:t>
            </a:r>
            <a:r>
              <a:rPr lang="en-US" sz="3200" dirty="0">
                <a:solidFill>
                  <a:srgbClr val="0D0D0D"/>
                </a:solidFill>
                <a:cs typeface="Calibri"/>
              </a:rPr>
              <a:t>Model Code of Conduct for Ministers/Chairmen/Member of Commission</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0325423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32</a:t>
            </a:fld>
            <a:endParaRPr lang="en-US"/>
          </a:p>
        </p:txBody>
      </p:sp>
    </p:spTree>
    <p:extLst>
      <p:ext uri="{BB962C8B-B14F-4D97-AF65-F5344CB8AC3E}">
        <p14:creationId xmlns:p14="http://schemas.microsoft.com/office/powerpoint/2010/main" val="4088138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D0D0D"/>
                </a:solidFill>
                <a:cs typeface="Calibri"/>
              </a:rPr>
              <a:t>6/14: </a:t>
            </a:r>
            <a:r>
              <a:rPr lang="en-US" sz="3200" dirty="0">
                <a:solidFill>
                  <a:srgbClr val="0D0D0D"/>
                </a:solidFill>
                <a:cs typeface="Calibri"/>
              </a:rPr>
              <a:t>Model Code of Conduct for Ministers/Chairmen/Member of Commission</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4614542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solidFill>
                  <a:prstClr val="black">
                    <a:tint val="75000"/>
                  </a:prstClr>
                </a:solidFill>
              </a:rPr>
              <a:pPr/>
              <a:t>17-05-2013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Learning Module for RO/AROs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2304205-CB8D-8C4D-9F73-F3EA086242A9}"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1510818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rgbClr val="0D0D0D"/>
                </a:solidFill>
                <a:cs typeface="Calibri"/>
              </a:rPr>
              <a:t>6/15: </a:t>
            </a:r>
            <a:r>
              <a:rPr lang="en-US" sz="2800" dirty="0">
                <a:solidFill>
                  <a:srgbClr val="0D0D0D"/>
                </a:solidFill>
                <a:cs typeface="Calibri"/>
              </a:rPr>
              <a:t>Model Code of Conduct for Ministers/Chairmen/Member of Commission</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6971728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34</a:t>
            </a:fld>
            <a:endParaRPr lang="en-US"/>
          </a:p>
        </p:txBody>
      </p:sp>
    </p:spTree>
    <p:extLst>
      <p:ext uri="{BB962C8B-B14F-4D97-AF65-F5344CB8AC3E}">
        <p14:creationId xmlns:p14="http://schemas.microsoft.com/office/powerpoint/2010/main" val="632499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4" y="-9254"/>
            <a:ext cx="9193294" cy="1143000"/>
          </a:xfrm>
        </p:spPr>
        <p:txBody>
          <a:bodyPr>
            <a:normAutofit/>
          </a:bodyPr>
          <a:lstStyle/>
          <a:p>
            <a:r>
              <a:rPr lang="en-US" sz="3200" dirty="0" smtClean="0">
                <a:solidFill>
                  <a:srgbClr val="0D0D0D"/>
                </a:solidFill>
                <a:cs typeface="Calibri"/>
              </a:rPr>
              <a:t>6/16: </a:t>
            </a:r>
            <a:r>
              <a:rPr lang="en-US" sz="3200" dirty="0">
                <a:solidFill>
                  <a:srgbClr val="0D0D0D"/>
                </a:solidFill>
                <a:cs typeface="Calibri"/>
              </a:rPr>
              <a:t>Model Code of Conduct for Ministers/Chairmen/Member of Commission</a:t>
            </a:r>
            <a:endParaRPr lang="en-US" sz="3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7247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35</a:t>
            </a:fld>
            <a:endParaRPr lang="en-US"/>
          </a:p>
        </p:txBody>
      </p:sp>
    </p:spTree>
    <p:extLst>
      <p:ext uri="{BB962C8B-B14F-4D97-AF65-F5344CB8AC3E}">
        <p14:creationId xmlns:p14="http://schemas.microsoft.com/office/powerpoint/2010/main" val="3022025689"/>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0044CADE-C415-1E42-9966-8A0099929898}"/>
                                            </p:graphicEl>
                                          </p:spTgt>
                                        </p:tgtEl>
                                        <p:attrNameLst>
                                          <p:attrName>style.visibility</p:attrName>
                                        </p:attrNameLst>
                                      </p:cBhvr>
                                      <p:to>
                                        <p:strVal val="visible"/>
                                      </p:to>
                                    </p:set>
                                    <p:animEffect transition="in" filter="wipe(down)">
                                      <p:cBhvr>
                                        <p:cTn id="7" dur="500"/>
                                        <p:tgtEl>
                                          <p:spTgt spid="7">
                                            <p:graphicEl>
                                              <a:dgm id="{0044CADE-C415-1E42-9966-8A009992989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1D26AB81-3BF7-CA45-B221-DEA9C8F43103}"/>
                                            </p:graphicEl>
                                          </p:spTgt>
                                        </p:tgtEl>
                                        <p:attrNameLst>
                                          <p:attrName>style.visibility</p:attrName>
                                        </p:attrNameLst>
                                      </p:cBhvr>
                                      <p:to>
                                        <p:strVal val="visible"/>
                                      </p:to>
                                    </p:set>
                                    <p:animEffect transition="in" filter="wipe(down)">
                                      <p:cBhvr>
                                        <p:cTn id="12" dur="500"/>
                                        <p:tgtEl>
                                          <p:spTgt spid="7">
                                            <p:graphicEl>
                                              <a:dgm id="{1D26AB81-3BF7-CA45-B221-DEA9C8F4310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01"/>
            <a:ext cx="9144000" cy="1143000"/>
          </a:xfrm>
        </p:spPr>
        <p:txBody>
          <a:bodyPr>
            <a:normAutofit/>
          </a:bodyPr>
          <a:lstStyle/>
          <a:p>
            <a:r>
              <a:rPr lang="en-US" sz="3200" dirty="0" smtClean="0">
                <a:latin typeface="+mj-lt"/>
              </a:rPr>
              <a:t>Model </a:t>
            </a:r>
            <a:r>
              <a:rPr lang="en-US" sz="3200" dirty="0">
                <a:latin typeface="+mj-lt"/>
              </a:rPr>
              <a:t>Code of </a:t>
            </a:r>
            <a:r>
              <a:rPr lang="en-US" sz="3200" dirty="0" smtClean="0">
                <a:latin typeface="+mj-lt"/>
              </a:rPr>
              <a:t>Conduct (MCC)</a:t>
            </a:r>
            <a:endParaRPr lang="en-US" sz="3200" dirty="0">
              <a:latin typeface="+mj-lt"/>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mj-lt"/>
              </a:rPr>
              <a:t>Learning Module for RO/</a:t>
            </a:r>
            <a:r>
              <a:rPr lang="en-US" dirty="0" err="1" smtClean="0">
                <a:solidFill>
                  <a:prstClr val="black">
                    <a:tint val="75000"/>
                  </a:prstClr>
                </a:solidFill>
                <a:latin typeface="+mj-lt"/>
              </a:rPr>
              <a:t>AROs</a:t>
            </a:r>
            <a:endParaRPr lang="en-US" dirty="0">
              <a:solidFill>
                <a:prstClr val="black">
                  <a:tint val="75000"/>
                </a:prstClr>
              </a:solidFill>
              <a:latin typeface="+mj-lt"/>
            </a:endParaRPr>
          </a:p>
        </p:txBody>
      </p:sp>
      <p:sp>
        <p:nvSpPr>
          <p:cNvPr id="6" name="Slide Number Placeholder 5"/>
          <p:cNvSpPr>
            <a:spLocks noGrp="1"/>
          </p:cNvSpPr>
          <p:nvPr>
            <p:ph type="sldNum" sz="quarter" idx="12"/>
          </p:nvPr>
        </p:nvSpPr>
        <p:spPr/>
        <p:txBody>
          <a:bodyPr/>
          <a:lstStyle/>
          <a:p>
            <a:fld id="{82304205-CB8D-8C4D-9F73-F3EA086242A9}" type="slidenum">
              <a:rPr lang="en-US" smtClean="0">
                <a:solidFill>
                  <a:prstClr val="black">
                    <a:tint val="75000"/>
                  </a:prstClr>
                </a:solidFill>
                <a:latin typeface="+mj-lt"/>
              </a:rPr>
              <a:pPr/>
              <a:t>36</a:t>
            </a:fld>
            <a:endParaRPr lang="en-US">
              <a:solidFill>
                <a:prstClr val="black">
                  <a:tint val="75000"/>
                </a:prstClr>
              </a:solidFill>
              <a:latin typeface="+mj-lt"/>
            </a:endParaRPr>
          </a:p>
        </p:txBody>
      </p:sp>
      <p:graphicFrame>
        <p:nvGraphicFramePr>
          <p:cNvPr id="7" name="Diagram 6"/>
          <p:cNvGraphicFramePr/>
          <p:nvPr>
            <p:extLst>
              <p:ext uri="{D42A27DB-BD31-4B8C-83A1-F6EECF244321}">
                <p14:modId xmlns:p14="http://schemas.microsoft.com/office/powerpoint/2010/main" val="2846350055"/>
              </p:ext>
            </p:extLst>
          </p:nvPr>
        </p:nvGraphicFramePr>
        <p:xfrm>
          <a:off x="0" y="1231602"/>
          <a:ext cx="9144000" cy="5626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79467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7/1: MCC for Political Parties and Candidates</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2342183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solidFill>
                  <a:prstClr val="black">
                    <a:tint val="75000"/>
                  </a:prstClr>
                </a:solidFill>
              </a:rPr>
              <a:pPr/>
              <a:t>17-05-2013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Learning Module for RO/AROs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2304205-CB8D-8C4D-9F73-F3EA086242A9}" type="slidenum">
              <a:rPr lang="en-US" smtClean="0">
                <a:solidFill>
                  <a:prstClr val="black">
                    <a:tint val="75000"/>
                  </a:prstClr>
                </a:solidFill>
              </a:rPr>
              <a:pPr/>
              <a:t>37</a:t>
            </a:fld>
            <a:endParaRPr lang="en-US">
              <a:solidFill>
                <a:prstClr val="black">
                  <a:tint val="75000"/>
                </a:prstClr>
              </a:solidFill>
            </a:endParaRPr>
          </a:p>
        </p:txBody>
      </p:sp>
    </p:spTree>
    <p:extLst>
      <p:ext uri="{BB962C8B-B14F-4D97-AF65-F5344CB8AC3E}">
        <p14:creationId xmlns:p14="http://schemas.microsoft.com/office/powerpoint/2010/main" val="42202507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7/2: </a:t>
            </a:r>
            <a:r>
              <a:rPr lang="en-US" sz="3200" dirty="0"/>
              <a:t>MCC for Political Parties and Candidates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2610386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solidFill>
                  <a:prstClr val="black">
                    <a:tint val="75000"/>
                  </a:prstClr>
                </a:solidFill>
              </a:rPr>
              <a:pPr/>
              <a:t>17-05-2013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Learning Module for RO/AROs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2304205-CB8D-8C4D-9F73-F3EA086242A9}" type="slidenum">
              <a:rPr lang="en-US" smtClean="0">
                <a:solidFill>
                  <a:prstClr val="black">
                    <a:tint val="75000"/>
                  </a:prstClr>
                </a:solidFill>
              </a:rPr>
              <a:pPr/>
              <a:t>38</a:t>
            </a:fld>
            <a:endParaRPr lang="en-US">
              <a:solidFill>
                <a:prstClr val="black">
                  <a:tint val="75000"/>
                </a:prstClr>
              </a:solidFill>
            </a:endParaRPr>
          </a:p>
        </p:txBody>
      </p:sp>
    </p:spTree>
    <p:extLst>
      <p:ext uri="{BB962C8B-B14F-4D97-AF65-F5344CB8AC3E}">
        <p14:creationId xmlns:p14="http://schemas.microsoft.com/office/powerpoint/2010/main" val="7080143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7/3: </a:t>
            </a:r>
            <a:r>
              <a:rPr lang="en-US" sz="3200" dirty="0"/>
              <a:t>MCC for Political Parties and Candidates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2077197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solidFill>
                  <a:prstClr val="black">
                    <a:tint val="75000"/>
                  </a:prstClr>
                </a:solidFill>
              </a:rPr>
              <a:pPr/>
              <a:t>17-05-2013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Learning Module for RO/AROs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2304205-CB8D-8C4D-9F73-F3EA086242A9}"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val="482464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od condu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4353" y="1143000"/>
            <a:ext cx="3749647" cy="5658693"/>
          </a:xfrm>
          <a:prstGeom prst="rect">
            <a:avLst/>
          </a:prstGeom>
        </p:spPr>
      </p:pic>
      <p:sp>
        <p:nvSpPr>
          <p:cNvPr id="2" name="Title 1"/>
          <p:cNvSpPr>
            <a:spLocks noGrp="1"/>
          </p:cNvSpPr>
          <p:nvPr>
            <p:ph type="title"/>
          </p:nvPr>
        </p:nvSpPr>
        <p:spPr>
          <a:xfrm>
            <a:off x="0" y="0"/>
            <a:ext cx="9144000" cy="1143000"/>
          </a:xfrm>
        </p:spPr>
        <p:txBody>
          <a:bodyPr>
            <a:normAutofit/>
          </a:bodyPr>
          <a:lstStyle/>
          <a:p>
            <a:pPr>
              <a:defRPr/>
            </a:pPr>
            <a:r>
              <a:rPr lang="en-US" dirty="0" smtClean="0">
                <a:solidFill>
                  <a:prstClr val="black">
                    <a:lumMod val="95000"/>
                    <a:lumOff val="5000"/>
                  </a:prstClr>
                </a:solidFill>
                <a:latin typeface="+mj-lt"/>
                <a:cs typeface="Cambria"/>
              </a:rPr>
              <a:t>1: Objective </a:t>
            </a:r>
            <a:r>
              <a:rPr lang="en-US" dirty="0">
                <a:solidFill>
                  <a:prstClr val="black">
                    <a:lumMod val="95000"/>
                    <a:lumOff val="5000"/>
                  </a:prstClr>
                </a:solidFill>
                <a:latin typeface="+mj-lt"/>
                <a:cs typeface="Cambria"/>
              </a:rPr>
              <a:t>of </a:t>
            </a:r>
            <a:r>
              <a:rPr lang="en-US" dirty="0" smtClean="0">
                <a:solidFill>
                  <a:prstClr val="black">
                    <a:lumMod val="95000"/>
                    <a:lumOff val="5000"/>
                  </a:prstClr>
                </a:solidFill>
                <a:latin typeface="+mj-lt"/>
                <a:cs typeface="Cambria"/>
              </a:rPr>
              <a:t>MCC</a:t>
            </a:r>
            <a:endParaRPr lang="en-US" dirty="0">
              <a:latin typeface="+mj-lt"/>
            </a:endParaRPr>
          </a:p>
        </p:txBody>
      </p:sp>
      <p:sp>
        <p:nvSpPr>
          <p:cNvPr id="3" name="Content Placeholder 2"/>
          <p:cNvSpPr>
            <a:spLocks noGrp="1"/>
          </p:cNvSpPr>
          <p:nvPr>
            <p:ph idx="1"/>
          </p:nvPr>
        </p:nvSpPr>
        <p:spPr>
          <a:xfrm>
            <a:off x="457200" y="1347287"/>
            <a:ext cx="5037049" cy="4982860"/>
          </a:xfrm>
        </p:spPr>
        <p:txBody>
          <a:bodyPr>
            <a:normAutofit lnSpcReduction="10000"/>
          </a:bodyPr>
          <a:lstStyle/>
          <a:p>
            <a:r>
              <a:rPr lang="en-US" dirty="0" smtClean="0">
                <a:latin typeface="Calibri"/>
                <a:cs typeface="Calibri"/>
              </a:rPr>
              <a:t>MCC comes </a:t>
            </a:r>
            <a:r>
              <a:rPr lang="en-US" dirty="0">
                <a:latin typeface="Calibri"/>
                <a:cs typeface="Calibri"/>
              </a:rPr>
              <a:t>into operation from </a:t>
            </a:r>
            <a:r>
              <a:rPr lang="en-US" dirty="0" smtClean="0">
                <a:latin typeface="Calibri"/>
                <a:cs typeface="Calibri"/>
              </a:rPr>
              <a:t>the day </a:t>
            </a:r>
            <a:r>
              <a:rPr lang="en-US" dirty="0" err="1" smtClean="0">
                <a:latin typeface="Calibri"/>
                <a:cs typeface="Calibri"/>
              </a:rPr>
              <a:t>ECI</a:t>
            </a:r>
            <a:r>
              <a:rPr lang="en-US" dirty="0" smtClean="0">
                <a:latin typeface="Calibri"/>
                <a:cs typeface="Calibri"/>
              </a:rPr>
              <a:t> announces </a:t>
            </a:r>
            <a:r>
              <a:rPr lang="en-US" dirty="0">
                <a:latin typeface="Calibri"/>
                <a:cs typeface="Calibri"/>
              </a:rPr>
              <a:t>the </a:t>
            </a:r>
            <a:r>
              <a:rPr lang="en-US" dirty="0" smtClean="0">
                <a:latin typeface="Calibri"/>
                <a:cs typeface="Calibri"/>
              </a:rPr>
              <a:t>program </a:t>
            </a:r>
            <a:r>
              <a:rPr lang="en-US" dirty="0">
                <a:latin typeface="Calibri"/>
                <a:cs typeface="Calibri"/>
              </a:rPr>
              <a:t>for election in your </a:t>
            </a:r>
            <a:r>
              <a:rPr lang="en-US" dirty="0" smtClean="0">
                <a:latin typeface="Calibri"/>
                <a:cs typeface="Calibri"/>
              </a:rPr>
              <a:t>constituency</a:t>
            </a:r>
          </a:p>
          <a:p>
            <a:r>
              <a:rPr lang="en-US" dirty="0" smtClean="0">
                <a:latin typeface="Calibri"/>
                <a:cs typeface="Calibri"/>
              </a:rPr>
              <a:t>Developed for </a:t>
            </a:r>
            <a:r>
              <a:rPr lang="en-US" dirty="0">
                <a:latin typeface="Calibri"/>
                <a:cs typeface="Calibri"/>
              </a:rPr>
              <a:t>maintaining a healthy and peaceful atmosphere conducive to the conduct of smooth </a:t>
            </a:r>
            <a:r>
              <a:rPr lang="en-US" dirty="0" smtClean="0">
                <a:latin typeface="Calibri"/>
                <a:cs typeface="Calibri"/>
              </a:rPr>
              <a:t>elections</a:t>
            </a:r>
            <a:endParaRPr lang="en-US" dirty="0">
              <a:latin typeface="Calibri"/>
              <a:cs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mj-lt"/>
              </a:rPr>
              <a:t>Learning Module for RO/</a:t>
            </a:r>
            <a:r>
              <a:rPr lang="en-US" dirty="0" err="1" smtClean="0">
                <a:solidFill>
                  <a:prstClr val="black">
                    <a:tint val="75000"/>
                  </a:prstClr>
                </a:solidFill>
                <a:latin typeface="+mj-lt"/>
              </a:rPr>
              <a:t>AROs</a:t>
            </a:r>
            <a:endParaRPr lang="en-US" dirty="0">
              <a:solidFill>
                <a:prstClr val="black">
                  <a:tint val="75000"/>
                </a:prstClr>
              </a:solidFill>
              <a:latin typeface="+mj-lt"/>
            </a:endParaRPr>
          </a:p>
        </p:txBody>
      </p:sp>
      <p:sp>
        <p:nvSpPr>
          <p:cNvPr id="6" name="Slide Number Placeholder 5"/>
          <p:cNvSpPr>
            <a:spLocks noGrp="1"/>
          </p:cNvSpPr>
          <p:nvPr>
            <p:ph type="sldNum" sz="quarter" idx="12"/>
          </p:nvPr>
        </p:nvSpPr>
        <p:spPr/>
        <p:txBody>
          <a:bodyPr/>
          <a:lstStyle/>
          <a:p>
            <a:fld id="{82304205-CB8D-8C4D-9F73-F3EA086242A9}" type="slidenum">
              <a:rPr lang="en-US" smtClean="0">
                <a:solidFill>
                  <a:prstClr val="black">
                    <a:tint val="75000"/>
                  </a:prstClr>
                </a:solidFill>
                <a:latin typeface="+mj-lt"/>
              </a:rPr>
              <a:pPr/>
              <a:t>4</a:t>
            </a:fld>
            <a:endParaRPr lang="en-US">
              <a:solidFill>
                <a:prstClr val="black">
                  <a:tint val="75000"/>
                </a:prstClr>
              </a:solidFill>
              <a:latin typeface="+mj-lt"/>
            </a:endParaRPr>
          </a:p>
        </p:txBody>
      </p:sp>
    </p:spTree>
    <p:extLst>
      <p:ext uri="{BB962C8B-B14F-4D97-AF65-F5344CB8AC3E}">
        <p14:creationId xmlns:p14="http://schemas.microsoft.com/office/powerpoint/2010/main" val="330221513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2800" dirty="0" smtClean="0"/>
              <a:t>7/4: </a:t>
            </a:r>
            <a:r>
              <a:rPr lang="en-US" sz="2800" dirty="0"/>
              <a:t>MCC for Political Parties and Candidates</a:t>
            </a:r>
            <a:endParaRPr lang="en-US" sz="3000" dirty="0">
              <a:latin typeface="Calibri"/>
              <a:cs typeface="Calibri"/>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43329624"/>
              </p:ext>
            </p:extLst>
          </p:nvPr>
        </p:nvGraphicFramePr>
        <p:xfrm>
          <a:off x="271145" y="1398354"/>
          <a:ext cx="8548195" cy="4957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40</a:t>
            </a:fld>
            <a:endParaRPr lang="en-US"/>
          </a:p>
        </p:txBody>
      </p:sp>
    </p:spTree>
    <p:extLst>
      <p:ext uri="{BB962C8B-B14F-4D97-AF65-F5344CB8AC3E}">
        <p14:creationId xmlns:p14="http://schemas.microsoft.com/office/powerpoint/2010/main" val="3720515167"/>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277F457E-43EC-E244-9C13-E3BDF66F9FEB}"/>
                                            </p:graphicEl>
                                          </p:spTgt>
                                        </p:tgtEl>
                                        <p:attrNameLst>
                                          <p:attrName>style.visibility</p:attrName>
                                        </p:attrNameLst>
                                      </p:cBhvr>
                                      <p:to>
                                        <p:strVal val="visible"/>
                                      </p:to>
                                    </p:set>
                                    <p:animEffect transition="in" filter="wipe(down)">
                                      <p:cBhvr>
                                        <p:cTn id="7" dur="500"/>
                                        <p:tgtEl>
                                          <p:spTgt spid="7">
                                            <p:graphicEl>
                                              <a:dgm id="{277F457E-43EC-E244-9C13-E3BDF66F9FE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FC5FE88B-321D-974D-9138-ED389AA6D9CF}"/>
                                            </p:graphicEl>
                                          </p:spTgt>
                                        </p:tgtEl>
                                        <p:attrNameLst>
                                          <p:attrName>style.visibility</p:attrName>
                                        </p:attrNameLst>
                                      </p:cBhvr>
                                      <p:to>
                                        <p:strVal val="visible"/>
                                      </p:to>
                                    </p:set>
                                    <p:animEffect transition="in" filter="wipe(down)">
                                      <p:cBhvr>
                                        <p:cTn id="12" dur="500"/>
                                        <p:tgtEl>
                                          <p:spTgt spid="7">
                                            <p:graphicEl>
                                              <a:dgm id="{FC5FE88B-321D-974D-9138-ED389AA6D9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7/5 </a:t>
            </a:r>
            <a:r>
              <a:rPr lang="en-US" dirty="0"/>
              <a:t>: MCC for Political Parties and Candidates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3931423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41</a:t>
            </a:fld>
            <a:endParaRPr lang="en-US"/>
          </a:p>
        </p:txBody>
      </p:sp>
    </p:spTree>
    <p:extLst>
      <p:ext uri="{BB962C8B-B14F-4D97-AF65-F5344CB8AC3E}">
        <p14:creationId xmlns:p14="http://schemas.microsoft.com/office/powerpoint/2010/main" val="316774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7/6 </a:t>
            </a:r>
            <a:r>
              <a:rPr lang="en-US" dirty="0"/>
              <a:t>: MCC for Political Parties and Candidates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7387564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6B07CAF6-CE97-B645-BD96-977C5BD8DCD8}"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smtClean="0"/>
              <a:t>Learning Module for Sector Officer</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42</a:t>
            </a:fld>
            <a:endParaRPr lang="en-US"/>
          </a:p>
        </p:txBody>
      </p:sp>
    </p:spTree>
    <p:extLst>
      <p:ext uri="{BB962C8B-B14F-4D97-AF65-F5344CB8AC3E}">
        <p14:creationId xmlns:p14="http://schemas.microsoft.com/office/powerpoint/2010/main" val="2374788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622"/>
            <a:ext cx="9144000" cy="1143000"/>
          </a:xfrm>
        </p:spPr>
        <p:txBody>
          <a:bodyPr>
            <a:normAutofit/>
          </a:bodyPr>
          <a:lstStyle/>
          <a:p>
            <a:r>
              <a:rPr lang="en-US" sz="2800" dirty="0" smtClean="0"/>
              <a:t>7/7 </a:t>
            </a:r>
            <a:r>
              <a:rPr lang="en-US" sz="2800" dirty="0"/>
              <a:t>: MCC for Political Parties and Candidates</a:t>
            </a:r>
            <a:endParaRPr lang="en-US" sz="3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58292659"/>
              </p:ext>
            </p:extLst>
          </p:nvPr>
        </p:nvGraphicFramePr>
        <p:xfrm>
          <a:off x="285416" y="1255666"/>
          <a:ext cx="8401384" cy="4870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43</a:t>
            </a:fld>
            <a:endParaRPr lang="en-US"/>
          </a:p>
        </p:txBody>
      </p:sp>
    </p:spTree>
    <p:extLst>
      <p:ext uri="{BB962C8B-B14F-4D97-AF65-F5344CB8AC3E}">
        <p14:creationId xmlns:p14="http://schemas.microsoft.com/office/powerpoint/2010/main" val="4017430419"/>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A20097C0-31C1-994C-95A9-70ED296EF065}"/>
                                            </p:graphicEl>
                                          </p:spTgt>
                                        </p:tgtEl>
                                        <p:attrNameLst>
                                          <p:attrName>style.visibility</p:attrName>
                                        </p:attrNameLst>
                                      </p:cBhvr>
                                      <p:to>
                                        <p:strVal val="visible"/>
                                      </p:to>
                                    </p:set>
                                    <p:animEffect transition="in" filter="wipe(down)">
                                      <p:cBhvr>
                                        <p:cTn id="7" dur="500"/>
                                        <p:tgtEl>
                                          <p:spTgt spid="7">
                                            <p:graphicEl>
                                              <a:dgm id="{A20097C0-31C1-994C-95A9-70ED296EF06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247463" cy="1143000"/>
          </a:xfrm>
        </p:spPr>
        <p:txBody>
          <a:bodyPr>
            <a:normAutofit/>
          </a:bodyPr>
          <a:lstStyle/>
          <a:p>
            <a:r>
              <a:rPr lang="en-US" sz="3200" dirty="0" smtClean="0"/>
              <a:t>7/8 </a:t>
            </a:r>
            <a:r>
              <a:rPr lang="en-US" sz="3200" dirty="0"/>
              <a:t>: MCC for Political Parties and Candidates</a:t>
            </a:r>
            <a:endParaRPr lang="en-US" sz="3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60564716"/>
              </p:ext>
            </p:extLst>
          </p:nvPr>
        </p:nvGraphicFramePr>
        <p:xfrm>
          <a:off x="457200" y="1143000"/>
          <a:ext cx="8686800" cy="5349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44</a:t>
            </a:fld>
            <a:endParaRPr lang="en-US"/>
          </a:p>
        </p:txBody>
      </p:sp>
    </p:spTree>
    <p:extLst>
      <p:ext uri="{BB962C8B-B14F-4D97-AF65-F5344CB8AC3E}">
        <p14:creationId xmlns:p14="http://schemas.microsoft.com/office/powerpoint/2010/main" val="2135882850"/>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02BF239B-C003-C240-9368-BED5486A4A06}"/>
                                            </p:graphicEl>
                                          </p:spTgt>
                                        </p:tgtEl>
                                        <p:attrNameLst>
                                          <p:attrName>style.visibility</p:attrName>
                                        </p:attrNameLst>
                                      </p:cBhvr>
                                      <p:to>
                                        <p:strVal val="visible"/>
                                      </p:to>
                                    </p:set>
                                    <p:animEffect transition="in" filter="wipe(down)">
                                      <p:cBhvr>
                                        <p:cTn id="7" dur="500"/>
                                        <p:tgtEl>
                                          <p:spTgt spid="7">
                                            <p:graphicEl>
                                              <a:dgm id="{02BF239B-C003-C240-9368-BED5486A4A0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55190CE1-6B88-8F44-AA15-8B3AE96CD949}"/>
                                            </p:graphicEl>
                                          </p:spTgt>
                                        </p:tgtEl>
                                        <p:attrNameLst>
                                          <p:attrName>style.visibility</p:attrName>
                                        </p:attrNameLst>
                                      </p:cBhvr>
                                      <p:to>
                                        <p:strVal val="visible"/>
                                      </p:to>
                                    </p:set>
                                    <p:animEffect transition="in" filter="wipe(down)">
                                      <p:cBhvr>
                                        <p:cTn id="12" dur="500"/>
                                        <p:tgtEl>
                                          <p:spTgt spid="7">
                                            <p:graphicEl>
                                              <a:dgm id="{55190CE1-6B88-8F44-AA15-8B3AE96CD94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0AF0994C-9053-6343-91CF-A6EAE0FC853A}"/>
                                            </p:graphicEl>
                                          </p:spTgt>
                                        </p:tgtEl>
                                        <p:attrNameLst>
                                          <p:attrName>style.visibility</p:attrName>
                                        </p:attrNameLst>
                                      </p:cBhvr>
                                      <p:to>
                                        <p:strVal val="visible"/>
                                      </p:to>
                                    </p:set>
                                    <p:animEffect transition="in" filter="wipe(down)">
                                      <p:cBhvr>
                                        <p:cTn id="17" dur="500"/>
                                        <p:tgtEl>
                                          <p:spTgt spid="7">
                                            <p:graphicEl>
                                              <a:dgm id="{0AF0994C-9053-6343-91CF-A6EAE0FC853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graphicEl>
                                              <a:dgm id="{F3C29ED5-C054-B546-8140-BDD6C830B9B4}"/>
                                            </p:graphicEl>
                                          </p:spTgt>
                                        </p:tgtEl>
                                        <p:attrNameLst>
                                          <p:attrName>style.visibility</p:attrName>
                                        </p:attrNameLst>
                                      </p:cBhvr>
                                      <p:to>
                                        <p:strVal val="visible"/>
                                      </p:to>
                                    </p:set>
                                    <p:animEffect transition="in" filter="wipe(down)">
                                      <p:cBhvr>
                                        <p:cTn id="22" dur="500"/>
                                        <p:tgtEl>
                                          <p:spTgt spid="7">
                                            <p:graphicEl>
                                              <a:dgm id="{F3C29ED5-C054-B546-8140-BDD6C830B9B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graphicEl>
                                              <a:dgm id="{6E2DA3C4-17FF-6343-93B7-34E19E4B243E}"/>
                                            </p:graphicEl>
                                          </p:spTgt>
                                        </p:tgtEl>
                                        <p:attrNameLst>
                                          <p:attrName>style.visibility</p:attrName>
                                        </p:attrNameLst>
                                      </p:cBhvr>
                                      <p:to>
                                        <p:strVal val="visible"/>
                                      </p:to>
                                    </p:set>
                                    <p:animEffect transition="in" filter="wipe(down)">
                                      <p:cBhvr>
                                        <p:cTn id="27" dur="500"/>
                                        <p:tgtEl>
                                          <p:spTgt spid="7">
                                            <p:graphicEl>
                                              <a:dgm id="{6E2DA3C4-17FF-6343-93B7-34E19E4B243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200" dirty="0" smtClean="0"/>
              <a:t>7/9 </a:t>
            </a:r>
            <a:r>
              <a:rPr lang="en-US" sz="3200" dirty="0"/>
              <a:t>: MCC for Political Parties and Candidates</a:t>
            </a:r>
            <a:endParaRPr lang="en-US" sz="3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779540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45</a:t>
            </a:fld>
            <a:endParaRPr lang="en-US"/>
          </a:p>
        </p:txBody>
      </p:sp>
    </p:spTree>
    <p:extLst>
      <p:ext uri="{BB962C8B-B14F-4D97-AF65-F5344CB8AC3E}">
        <p14:creationId xmlns:p14="http://schemas.microsoft.com/office/powerpoint/2010/main" val="4000645438"/>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4C00751E-BFE1-2445-BE73-C9E142F429C4}"/>
                                            </p:graphicEl>
                                          </p:spTgt>
                                        </p:tgtEl>
                                        <p:attrNameLst>
                                          <p:attrName>style.visibility</p:attrName>
                                        </p:attrNameLst>
                                      </p:cBhvr>
                                      <p:to>
                                        <p:strVal val="visible"/>
                                      </p:to>
                                    </p:set>
                                    <p:animEffect transition="in" filter="wipe(down)">
                                      <p:cBhvr>
                                        <p:cTn id="7" dur="500"/>
                                        <p:tgtEl>
                                          <p:spTgt spid="7">
                                            <p:graphicEl>
                                              <a:dgm id="{4C00751E-BFE1-2445-BE73-C9E142F429C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20FAEC2C-A874-6349-8A57-C7BA69D0E508}"/>
                                            </p:graphicEl>
                                          </p:spTgt>
                                        </p:tgtEl>
                                        <p:attrNameLst>
                                          <p:attrName>style.visibility</p:attrName>
                                        </p:attrNameLst>
                                      </p:cBhvr>
                                      <p:to>
                                        <p:strVal val="visible"/>
                                      </p:to>
                                    </p:set>
                                    <p:animEffect transition="in" filter="wipe(down)">
                                      <p:cBhvr>
                                        <p:cTn id="12" dur="500"/>
                                        <p:tgtEl>
                                          <p:spTgt spid="7">
                                            <p:graphicEl>
                                              <a:dgm id="{20FAEC2C-A874-6349-8A57-C7BA69D0E50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1CE5E38D-0B32-F340-ACBB-8B572390D0C4}"/>
                                            </p:graphicEl>
                                          </p:spTgt>
                                        </p:tgtEl>
                                        <p:attrNameLst>
                                          <p:attrName>style.visibility</p:attrName>
                                        </p:attrNameLst>
                                      </p:cBhvr>
                                      <p:to>
                                        <p:strVal val="visible"/>
                                      </p:to>
                                    </p:set>
                                    <p:animEffect transition="in" filter="wipe(down)">
                                      <p:cBhvr>
                                        <p:cTn id="17" dur="500"/>
                                        <p:tgtEl>
                                          <p:spTgt spid="7">
                                            <p:graphicEl>
                                              <a:dgm id="{1CE5E38D-0B32-F340-ACBB-8B572390D0C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84673"/>
          </a:xfrm>
        </p:spPr>
        <p:txBody>
          <a:bodyPr>
            <a:normAutofit/>
          </a:bodyPr>
          <a:lstStyle/>
          <a:p>
            <a:r>
              <a:rPr lang="en-US" sz="2800" dirty="0" smtClean="0"/>
              <a:t>7/10 </a:t>
            </a:r>
            <a:r>
              <a:rPr lang="en-US" sz="2800" dirty="0"/>
              <a:t>: MCC for Political Parties and Candidates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8873559"/>
              </p:ext>
            </p:extLst>
          </p:nvPr>
        </p:nvGraphicFramePr>
        <p:xfrm>
          <a:off x="457200" y="1013094"/>
          <a:ext cx="8229600" cy="5113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46</a:t>
            </a:fld>
            <a:endParaRPr lang="en-US"/>
          </a:p>
        </p:txBody>
      </p:sp>
    </p:spTree>
    <p:extLst>
      <p:ext uri="{BB962C8B-B14F-4D97-AF65-F5344CB8AC3E}">
        <p14:creationId xmlns:p14="http://schemas.microsoft.com/office/powerpoint/2010/main" val="4142954747"/>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21078885-BD5C-BF49-BA02-1CEE64BFCBA3}"/>
                                            </p:graphicEl>
                                          </p:spTgt>
                                        </p:tgtEl>
                                        <p:attrNameLst>
                                          <p:attrName>style.visibility</p:attrName>
                                        </p:attrNameLst>
                                      </p:cBhvr>
                                      <p:to>
                                        <p:strVal val="visible"/>
                                      </p:to>
                                    </p:set>
                                    <p:animEffect transition="in" filter="wipe(down)">
                                      <p:cBhvr>
                                        <p:cTn id="7" dur="500"/>
                                        <p:tgtEl>
                                          <p:spTgt spid="7">
                                            <p:graphicEl>
                                              <a:dgm id="{21078885-BD5C-BF49-BA02-1CEE64BFCBA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C066F200-444E-E747-A34B-0B7C5994420C}"/>
                                            </p:graphicEl>
                                          </p:spTgt>
                                        </p:tgtEl>
                                        <p:attrNameLst>
                                          <p:attrName>style.visibility</p:attrName>
                                        </p:attrNameLst>
                                      </p:cBhvr>
                                      <p:to>
                                        <p:strVal val="visible"/>
                                      </p:to>
                                    </p:set>
                                    <p:animEffect transition="in" filter="wipe(down)">
                                      <p:cBhvr>
                                        <p:cTn id="12" dur="500"/>
                                        <p:tgtEl>
                                          <p:spTgt spid="7">
                                            <p:graphicEl>
                                              <a:dgm id="{C066F200-444E-E747-A34B-0B7C5994420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2718A945-F7A9-9341-8D16-9986028B93FE}"/>
                                            </p:graphicEl>
                                          </p:spTgt>
                                        </p:tgtEl>
                                        <p:attrNameLst>
                                          <p:attrName>style.visibility</p:attrName>
                                        </p:attrNameLst>
                                      </p:cBhvr>
                                      <p:to>
                                        <p:strVal val="visible"/>
                                      </p:to>
                                    </p:set>
                                    <p:animEffect transition="in" filter="wipe(down)">
                                      <p:cBhvr>
                                        <p:cTn id="17" dur="500"/>
                                        <p:tgtEl>
                                          <p:spTgt spid="7">
                                            <p:graphicEl>
                                              <a:dgm id="{2718A945-F7A9-9341-8D16-9986028B93F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01"/>
            <a:ext cx="9144000" cy="1143000"/>
          </a:xfrm>
        </p:spPr>
        <p:txBody>
          <a:bodyPr>
            <a:normAutofit/>
          </a:bodyPr>
          <a:lstStyle/>
          <a:p>
            <a:r>
              <a:rPr lang="en-US" sz="3200" dirty="0" smtClean="0">
                <a:latin typeface="+mj-lt"/>
              </a:rPr>
              <a:t>Model </a:t>
            </a:r>
            <a:r>
              <a:rPr lang="en-US" sz="3200" dirty="0">
                <a:latin typeface="+mj-lt"/>
              </a:rPr>
              <a:t>Code of </a:t>
            </a:r>
            <a:r>
              <a:rPr lang="en-US" sz="3200" dirty="0" smtClean="0">
                <a:latin typeface="+mj-lt"/>
              </a:rPr>
              <a:t>Conduct (MCC)</a:t>
            </a:r>
            <a:endParaRPr lang="en-US" sz="3200" dirty="0">
              <a:latin typeface="+mj-lt"/>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mj-lt"/>
              </a:rPr>
              <a:t>Learning Module for RO/</a:t>
            </a:r>
            <a:r>
              <a:rPr lang="en-US" dirty="0" err="1" smtClean="0">
                <a:solidFill>
                  <a:prstClr val="black">
                    <a:tint val="75000"/>
                  </a:prstClr>
                </a:solidFill>
                <a:latin typeface="+mj-lt"/>
              </a:rPr>
              <a:t>AROs</a:t>
            </a:r>
            <a:endParaRPr lang="en-US" dirty="0">
              <a:solidFill>
                <a:prstClr val="black">
                  <a:tint val="75000"/>
                </a:prstClr>
              </a:solidFill>
              <a:latin typeface="+mj-lt"/>
            </a:endParaRPr>
          </a:p>
        </p:txBody>
      </p:sp>
      <p:sp>
        <p:nvSpPr>
          <p:cNvPr id="6" name="Slide Number Placeholder 5"/>
          <p:cNvSpPr>
            <a:spLocks noGrp="1"/>
          </p:cNvSpPr>
          <p:nvPr>
            <p:ph type="sldNum" sz="quarter" idx="12"/>
          </p:nvPr>
        </p:nvSpPr>
        <p:spPr/>
        <p:txBody>
          <a:bodyPr/>
          <a:lstStyle/>
          <a:p>
            <a:fld id="{82304205-CB8D-8C4D-9F73-F3EA086242A9}" type="slidenum">
              <a:rPr lang="en-US" smtClean="0">
                <a:solidFill>
                  <a:prstClr val="black">
                    <a:tint val="75000"/>
                  </a:prstClr>
                </a:solidFill>
                <a:latin typeface="+mj-lt"/>
              </a:rPr>
              <a:pPr/>
              <a:t>47</a:t>
            </a:fld>
            <a:endParaRPr lang="en-US">
              <a:solidFill>
                <a:prstClr val="black">
                  <a:tint val="75000"/>
                </a:prstClr>
              </a:solidFill>
              <a:latin typeface="+mj-lt"/>
            </a:endParaRPr>
          </a:p>
        </p:txBody>
      </p:sp>
      <p:graphicFrame>
        <p:nvGraphicFramePr>
          <p:cNvPr id="7" name="Diagram 6"/>
          <p:cNvGraphicFramePr/>
          <p:nvPr>
            <p:extLst>
              <p:ext uri="{D42A27DB-BD31-4B8C-83A1-F6EECF244321}">
                <p14:modId xmlns:p14="http://schemas.microsoft.com/office/powerpoint/2010/main" val="1121999965"/>
              </p:ext>
            </p:extLst>
          </p:nvPr>
        </p:nvGraphicFramePr>
        <p:xfrm>
          <a:off x="0" y="1231602"/>
          <a:ext cx="9144000" cy="5626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79467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23"/>
            <a:ext cx="9144000" cy="779776"/>
          </a:xfrm>
        </p:spPr>
        <p:txBody>
          <a:bodyPr>
            <a:normAutofit fontScale="90000"/>
          </a:bodyPr>
          <a:lstStyle/>
          <a:p>
            <a:r>
              <a:rPr lang="en-US" dirty="0" smtClean="0">
                <a:latin typeface="Calibri"/>
                <a:cs typeface="Calibri"/>
              </a:rPr>
              <a:t>Sub Learning Objective 10. Dos &amp; Don’ts</a:t>
            </a:r>
            <a:endParaRPr lang="en-US" dirty="0">
              <a:latin typeface="Calibri"/>
              <a:cs typeface="Calibri"/>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08853415"/>
              </p:ext>
            </p:extLst>
          </p:nvPr>
        </p:nvGraphicFramePr>
        <p:xfrm>
          <a:off x="0" y="-23523"/>
          <a:ext cx="9144000" cy="7343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48</a:t>
            </a:fld>
            <a:endParaRPr lang="en-US"/>
          </a:p>
        </p:txBody>
      </p:sp>
    </p:spTree>
    <p:extLst>
      <p:ext uri="{BB962C8B-B14F-4D97-AF65-F5344CB8AC3E}">
        <p14:creationId xmlns:p14="http://schemas.microsoft.com/office/powerpoint/2010/main" val="42663954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3A5921DB-C4FC-534A-9FCD-7A36BA3E6723}"/>
                                            </p:graphicEl>
                                          </p:spTgt>
                                        </p:tgtEl>
                                        <p:attrNameLst>
                                          <p:attrName>style.visibility</p:attrName>
                                        </p:attrNameLst>
                                      </p:cBhvr>
                                      <p:to>
                                        <p:strVal val="visible"/>
                                      </p:to>
                                    </p:set>
                                    <p:animEffect transition="in" filter="fade">
                                      <p:cBhvr>
                                        <p:cTn id="7" dur="2000"/>
                                        <p:tgtEl>
                                          <p:spTgt spid="7">
                                            <p:graphicEl>
                                              <a:dgm id="{3A5921DB-C4FC-534A-9FCD-7A36BA3E672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10BF8271-8017-8747-B122-AD9C24649E92}"/>
                                            </p:graphicEl>
                                          </p:spTgt>
                                        </p:tgtEl>
                                        <p:attrNameLst>
                                          <p:attrName>style.visibility</p:attrName>
                                        </p:attrNameLst>
                                      </p:cBhvr>
                                      <p:to>
                                        <p:strVal val="visible"/>
                                      </p:to>
                                    </p:set>
                                    <p:animEffect transition="in" filter="fade">
                                      <p:cBhvr>
                                        <p:cTn id="12" dur="2000"/>
                                        <p:tgtEl>
                                          <p:spTgt spid="7">
                                            <p:graphicEl>
                                              <a:dgm id="{10BF8271-8017-8747-B122-AD9C24649E9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58C5EEE6-9C30-D44D-B794-90A21C08F967}"/>
                                            </p:graphicEl>
                                          </p:spTgt>
                                        </p:tgtEl>
                                        <p:attrNameLst>
                                          <p:attrName>style.visibility</p:attrName>
                                        </p:attrNameLst>
                                      </p:cBhvr>
                                      <p:to>
                                        <p:strVal val="visible"/>
                                      </p:to>
                                    </p:set>
                                    <p:animEffect transition="in" filter="fade">
                                      <p:cBhvr>
                                        <p:cTn id="17" dur="2000"/>
                                        <p:tgtEl>
                                          <p:spTgt spid="7">
                                            <p:graphicEl>
                                              <a:dgm id="{58C5EEE6-9C30-D44D-B794-90A21C08F96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98942"/>
          </a:xfrm>
        </p:spPr>
        <p:txBody>
          <a:bodyPr/>
          <a:lstStyle/>
          <a:p>
            <a:r>
              <a:rPr lang="en-US" dirty="0" smtClean="0">
                <a:latin typeface="Calibri"/>
                <a:cs typeface="Calibri"/>
              </a:rPr>
              <a:t>8/1. </a:t>
            </a:r>
            <a:r>
              <a:rPr lang="en-US" dirty="0">
                <a:latin typeface="Calibri"/>
                <a:cs typeface="Calibri"/>
              </a:rPr>
              <a:t>Do’s</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890316028"/>
              </p:ext>
            </p:extLst>
          </p:nvPr>
        </p:nvGraphicFramePr>
        <p:xfrm>
          <a:off x="457199" y="1600200"/>
          <a:ext cx="8087269"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49</a:t>
            </a:fld>
            <a:endParaRPr lang="en-US"/>
          </a:p>
        </p:txBody>
      </p:sp>
    </p:spTree>
    <p:extLst>
      <p:ext uri="{BB962C8B-B14F-4D97-AF65-F5344CB8AC3E}">
        <p14:creationId xmlns:p14="http://schemas.microsoft.com/office/powerpoint/2010/main" val="22532388"/>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graphicEl>
                                              <a:dgm id="{D1C1CBAA-4616-3444-B1DA-36064D0FAD40}"/>
                                            </p:graphicEl>
                                          </p:spTgt>
                                        </p:tgtEl>
                                        <p:attrNameLst>
                                          <p:attrName>style.visibility</p:attrName>
                                        </p:attrNameLst>
                                      </p:cBhvr>
                                      <p:to>
                                        <p:strVal val="visible"/>
                                      </p:to>
                                    </p:set>
                                    <p:animEffect transition="in" filter="wipe(down)">
                                      <p:cBhvr>
                                        <p:cTn id="7" dur="500"/>
                                        <p:tgtEl>
                                          <p:spTgt spid="11">
                                            <p:graphicEl>
                                              <a:dgm id="{D1C1CBAA-4616-3444-B1DA-36064D0FAD40}"/>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graphicEl>
                                              <a:dgm id="{FA80B011-E895-FE4A-8B0C-83DE1D674983}"/>
                                            </p:graphicEl>
                                          </p:spTgt>
                                        </p:tgtEl>
                                        <p:attrNameLst>
                                          <p:attrName>style.visibility</p:attrName>
                                        </p:attrNameLst>
                                      </p:cBhvr>
                                      <p:to>
                                        <p:strVal val="visible"/>
                                      </p:to>
                                    </p:set>
                                    <p:animEffect transition="in" filter="wipe(down)">
                                      <p:cBhvr>
                                        <p:cTn id="10" dur="500"/>
                                        <p:tgtEl>
                                          <p:spTgt spid="11">
                                            <p:graphicEl>
                                              <a:dgm id="{FA80B011-E895-FE4A-8B0C-83DE1D67498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graphicEl>
                                              <a:dgm id="{672F4F19-8748-694B-ADB2-86D4C33DB468}"/>
                                            </p:graphicEl>
                                          </p:spTgt>
                                        </p:tgtEl>
                                        <p:attrNameLst>
                                          <p:attrName>style.visibility</p:attrName>
                                        </p:attrNameLst>
                                      </p:cBhvr>
                                      <p:to>
                                        <p:strVal val="visible"/>
                                      </p:to>
                                    </p:set>
                                    <p:animEffect transition="in" filter="wipe(down)">
                                      <p:cBhvr>
                                        <p:cTn id="15" dur="500"/>
                                        <p:tgtEl>
                                          <p:spTgt spid="11">
                                            <p:graphicEl>
                                              <a:dgm id="{672F4F19-8748-694B-ADB2-86D4C33DB468}"/>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graphicEl>
                                              <a:dgm id="{F2DEC7C9-44B3-2F48-9124-4DAB568BBF95}"/>
                                            </p:graphicEl>
                                          </p:spTgt>
                                        </p:tgtEl>
                                        <p:attrNameLst>
                                          <p:attrName>style.visibility</p:attrName>
                                        </p:attrNameLst>
                                      </p:cBhvr>
                                      <p:to>
                                        <p:strVal val="visible"/>
                                      </p:to>
                                    </p:set>
                                    <p:animEffect transition="in" filter="wipe(down)">
                                      <p:cBhvr>
                                        <p:cTn id="18" dur="500"/>
                                        <p:tgtEl>
                                          <p:spTgt spid="11">
                                            <p:graphicEl>
                                              <a:dgm id="{F2DEC7C9-44B3-2F48-9124-4DAB568BBF9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graphicEl>
                                              <a:dgm id="{396824C9-B58D-B247-B579-1DF78BD0A18A}"/>
                                            </p:graphicEl>
                                          </p:spTgt>
                                        </p:tgtEl>
                                        <p:attrNameLst>
                                          <p:attrName>style.visibility</p:attrName>
                                        </p:attrNameLst>
                                      </p:cBhvr>
                                      <p:to>
                                        <p:strVal val="visible"/>
                                      </p:to>
                                    </p:set>
                                    <p:animEffect transition="in" filter="wipe(down)">
                                      <p:cBhvr>
                                        <p:cTn id="23" dur="500"/>
                                        <p:tgtEl>
                                          <p:spTgt spid="11">
                                            <p:graphicEl>
                                              <a:dgm id="{396824C9-B58D-B247-B579-1DF78BD0A18A}"/>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
                                            <p:graphicEl>
                                              <a:dgm id="{4CB0E56A-2947-D641-9985-0BB9638264A7}"/>
                                            </p:graphicEl>
                                          </p:spTgt>
                                        </p:tgtEl>
                                        <p:attrNameLst>
                                          <p:attrName>style.visibility</p:attrName>
                                        </p:attrNameLst>
                                      </p:cBhvr>
                                      <p:to>
                                        <p:strVal val="visible"/>
                                      </p:to>
                                    </p:set>
                                    <p:animEffect transition="in" filter="wipe(down)">
                                      <p:cBhvr>
                                        <p:cTn id="26" dur="500"/>
                                        <p:tgtEl>
                                          <p:spTgt spid="11">
                                            <p:graphicEl>
                                              <a:dgm id="{4CB0E56A-2947-D641-9985-0BB9638264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ivility star.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6676" y="4248169"/>
            <a:ext cx="2424856" cy="2638369"/>
          </a:xfrm>
          <a:prstGeom prst="rect">
            <a:avLst/>
          </a:prstGeom>
          <a:gradFill flip="none" rotWithShape="1">
            <a:gsLst>
              <a:gs pos="98000">
                <a:schemeClr val="accent3">
                  <a:lumMod val="60000"/>
                  <a:lumOff val="40000"/>
                </a:schemeClr>
              </a:gs>
              <a:gs pos="100000">
                <a:srgbClr val="FFFFFF"/>
              </a:gs>
            </a:gsLst>
            <a:lin ang="0" scaled="1"/>
            <a:tileRect/>
          </a:gradFill>
          <a:ln>
            <a:noFill/>
          </a:ln>
        </p:spPr>
      </p:pic>
      <p:pic>
        <p:nvPicPr>
          <p:cNvPr id="7" name="Picture 6" descr="vote_trap_large.siz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59544">
            <a:off x="5344294" y="1385720"/>
            <a:ext cx="2615715" cy="3162350"/>
          </a:xfrm>
          <a:prstGeom prst="rect">
            <a:avLst/>
          </a:prstGeom>
        </p:spPr>
      </p:pic>
      <p:sp>
        <p:nvSpPr>
          <p:cNvPr id="2" name="Title 1"/>
          <p:cNvSpPr>
            <a:spLocks noGrp="1"/>
          </p:cNvSpPr>
          <p:nvPr>
            <p:ph type="title"/>
          </p:nvPr>
        </p:nvSpPr>
        <p:spPr>
          <a:xfrm>
            <a:off x="0" y="0"/>
            <a:ext cx="9144000" cy="1143000"/>
          </a:xfrm>
        </p:spPr>
        <p:txBody>
          <a:bodyPr>
            <a:noAutofit/>
          </a:bodyPr>
          <a:lstStyle/>
          <a:p>
            <a:pPr lvl="0">
              <a:spcBef>
                <a:spcPts val="0"/>
              </a:spcBef>
            </a:pPr>
            <a:r>
              <a:rPr lang="en-US" sz="3200" dirty="0" smtClean="0">
                <a:solidFill>
                  <a:srgbClr val="0D0D0D"/>
                </a:solidFill>
                <a:latin typeface="Calibri"/>
                <a:ea typeface="+mn-ea"/>
                <a:cs typeface="Cambria"/>
              </a:rPr>
              <a:t>2: </a:t>
            </a:r>
            <a:r>
              <a:rPr lang="en-US" sz="3200" dirty="0" smtClean="0">
                <a:solidFill>
                  <a:prstClr val="black"/>
                </a:solidFill>
                <a:latin typeface="Calibri"/>
                <a:ea typeface="+mn-ea"/>
                <a:cs typeface="Cambria"/>
              </a:rPr>
              <a:t>Rationale </a:t>
            </a:r>
            <a:r>
              <a:rPr lang="en-US" sz="3200" dirty="0">
                <a:solidFill>
                  <a:prstClr val="black"/>
                </a:solidFill>
                <a:latin typeface="Calibri"/>
                <a:ea typeface="+mn-ea"/>
                <a:cs typeface="Cambria"/>
              </a:rPr>
              <a:t>behind </a:t>
            </a:r>
            <a:r>
              <a:rPr lang="en-US" sz="3200" dirty="0" smtClean="0">
                <a:solidFill>
                  <a:prstClr val="black"/>
                </a:solidFill>
                <a:latin typeface="Calibri"/>
                <a:ea typeface="+mn-ea"/>
                <a:cs typeface="Cambria"/>
              </a:rPr>
              <a:t>MCC</a:t>
            </a:r>
            <a:endParaRPr lang="en-US" sz="3200" dirty="0">
              <a:latin typeface="+mj-lt"/>
            </a:endParaRPr>
          </a:p>
        </p:txBody>
      </p:sp>
      <p:sp>
        <p:nvSpPr>
          <p:cNvPr id="3" name="Content Placeholder 2"/>
          <p:cNvSpPr>
            <a:spLocks noGrp="1"/>
          </p:cNvSpPr>
          <p:nvPr>
            <p:ph idx="1"/>
          </p:nvPr>
        </p:nvSpPr>
        <p:spPr>
          <a:xfrm>
            <a:off x="99895" y="1171537"/>
            <a:ext cx="5337271" cy="5600333"/>
          </a:xfrm>
        </p:spPr>
        <p:txBody>
          <a:bodyPr>
            <a:normAutofit/>
          </a:bodyPr>
          <a:lstStyle/>
          <a:p>
            <a:r>
              <a:rPr lang="en-US" sz="2400" dirty="0">
                <a:latin typeface="+mj-lt"/>
                <a:cs typeface="Cambria"/>
              </a:rPr>
              <a:t>A visible and rigorous enforcement of Model Code of Conduct enhance </a:t>
            </a:r>
            <a:r>
              <a:rPr lang="en-US" sz="2400" dirty="0" smtClean="0">
                <a:latin typeface="+mj-lt"/>
                <a:cs typeface="Cambria"/>
              </a:rPr>
              <a:t>the credibility </a:t>
            </a:r>
            <a:r>
              <a:rPr lang="en-US" sz="2400" dirty="0">
                <a:latin typeface="+mj-lt"/>
                <a:cs typeface="Cambria"/>
              </a:rPr>
              <a:t>of the elections and gives confidence to the stakeholders/voters. </a:t>
            </a:r>
            <a:endParaRPr lang="en-US" sz="2400" dirty="0" smtClean="0">
              <a:latin typeface="+mj-lt"/>
              <a:cs typeface="Cambria"/>
            </a:endParaRPr>
          </a:p>
          <a:p>
            <a:endParaRPr lang="en-US" sz="2400" dirty="0" smtClean="0">
              <a:latin typeface="+mj-lt"/>
              <a:cs typeface="Cambria"/>
            </a:endParaRPr>
          </a:p>
          <a:p>
            <a:r>
              <a:rPr lang="en-US" sz="2400" dirty="0" smtClean="0">
                <a:latin typeface="+mj-lt"/>
                <a:cs typeface="Cambria"/>
              </a:rPr>
              <a:t>It ensures </a:t>
            </a:r>
            <a:r>
              <a:rPr lang="en-US" sz="2400" dirty="0">
                <a:latin typeface="+mj-lt"/>
                <a:cs typeface="Cambria"/>
              </a:rPr>
              <a:t>that official machinery for the electoral purposes is not misused. </a:t>
            </a:r>
            <a:endParaRPr lang="en-US" sz="2400" dirty="0" smtClean="0">
              <a:latin typeface="+mj-lt"/>
              <a:cs typeface="Cambria"/>
            </a:endParaRPr>
          </a:p>
          <a:p>
            <a:endParaRPr lang="en-US" sz="2400" dirty="0" smtClean="0">
              <a:latin typeface="+mj-lt"/>
              <a:cs typeface="Cambria"/>
            </a:endParaRPr>
          </a:p>
          <a:p>
            <a:r>
              <a:rPr lang="en-US" sz="2400" dirty="0" smtClean="0">
                <a:latin typeface="+mj-lt"/>
                <a:cs typeface="Cambria"/>
              </a:rPr>
              <a:t>It ensures </a:t>
            </a:r>
            <a:r>
              <a:rPr lang="en-US" sz="2400" dirty="0">
                <a:latin typeface="+mj-lt"/>
                <a:cs typeface="Cambria"/>
              </a:rPr>
              <a:t>that electoral offences, malpractices and corrupt </a:t>
            </a:r>
            <a:r>
              <a:rPr lang="en-US" sz="2400" dirty="0" smtClean="0">
                <a:latin typeface="+mj-lt"/>
                <a:cs typeface="Cambria"/>
              </a:rPr>
              <a:t>practices such </a:t>
            </a:r>
            <a:r>
              <a:rPr lang="en-US" sz="2400" dirty="0">
                <a:latin typeface="+mj-lt"/>
                <a:cs typeface="Cambria"/>
              </a:rPr>
              <a:t>as impersonation, bribing and inducement of voters, threat </a:t>
            </a:r>
            <a:r>
              <a:rPr lang="en-US" sz="2400" dirty="0" smtClean="0">
                <a:latin typeface="+mj-lt"/>
                <a:cs typeface="Cambria"/>
              </a:rPr>
              <a:t>and intimidation </a:t>
            </a:r>
            <a:r>
              <a:rPr lang="en-US" sz="2400" dirty="0">
                <a:latin typeface="+mj-lt"/>
                <a:cs typeface="Cambria"/>
              </a:rPr>
              <a:t>to the voters, is prevented </a:t>
            </a:r>
            <a:r>
              <a:rPr lang="en-US" sz="2400" dirty="0" smtClean="0">
                <a:latin typeface="+mj-lt"/>
                <a:cs typeface="Cambria"/>
              </a:rPr>
              <a:t>by </a:t>
            </a:r>
            <a:r>
              <a:rPr lang="en-US" sz="2400" dirty="0">
                <a:latin typeface="+mj-lt"/>
                <a:cs typeface="Cambria"/>
              </a:rPr>
              <a:t>all means.</a:t>
            </a:r>
          </a:p>
        </p:txBody>
      </p:sp>
      <p:sp>
        <p:nvSpPr>
          <p:cNvPr id="5" name="Footer Placeholder 4"/>
          <p:cNvSpPr>
            <a:spLocks noGrp="1"/>
          </p:cNvSpPr>
          <p:nvPr>
            <p:ph type="ftr" sz="quarter" idx="11"/>
          </p:nvPr>
        </p:nvSpPr>
        <p:spPr>
          <a:xfrm>
            <a:off x="3238366" y="6492875"/>
            <a:ext cx="2895600" cy="365125"/>
          </a:xfrm>
        </p:spPr>
        <p:txBody>
          <a:bodyPr/>
          <a:lstStyle/>
          <a:p>
            <a:r>
              <a:rPr lang="en-US" dirty="0" smtClean="0">
                <a:solidFill>
                  <a:prstClr val="black">
                    <a:tint val="75000"/>
                  </a:prstClr>
                </a:solidFill>
                <a:latin typeface="+mj-lt"/>
              </a:rPr>
              <a:t>Learning Module for RO/</a:t>
            </a:r>
            <a:r>
              <a:rPr lang="en-US" dirty="0" err="1" smtClean="0">
                <a:solidFill>
                  <a:prstClr val="black">
                    <a:tint val="75000"/>
                  </a:prstClr>
                </a:solidFill>
                <a:latin typeface="+mj-lt"/>
              </a:rPr>
              <a:t>AROs</a:t>
            </a:r>
            <a:endParaRPr lang="en-US" dirty="0">
              <a:solidFill>
                <a:prstClr val="black">
                  <a:tint val="75000"/>
                </a:prstClr>
              </a:solidFill>
              <a:latin typeface="+mj-lt"/>
            </a:endParaRPr>
          </a:p>
        </p:txBody>
      </p:sp>
      <p:sp>
        <p:nvSpPr>
          <p:cNvPr id="6" name="Slide Number Placeholder 5"/>
          <p:cNvSpPr>
            <a:spLocks noGrp="1"/>
          </p:cNvSpPr>
          <p:nvPr>
            <p:ph type="sldNum" sz="quarter" idx="12"/>
          </p:nvPr>
        </p:nvSpPr>
        <p:spPr>
          <a:xfrm>
            <a:off x="6763159" y="6492360"/>
            <a:ext cx="2133600" cy="365125"/>
          </a:xfrm>
        </p:spPr>
        <p:txBody>
          <a:bodyPr/>
          <a:lstStyle/>
          <a:p>
            <a:fld id="{82304205-CB8D-8C4D-9F73-F3EA086242A9}" type="slidenum">
              <a:rPr lang="en-US" smtClean="0">
                <a:solidFill>
                  <a:prstClr val="black">
                    <a:tint val="75000"/>
                  </a:prstClr>
                </a:solidFill>
                <a:latin typeface="+mj-lt"/>
              </a:rPr>
              <a:pPr/>
              <a:t>5</a:t>
            </a:fld>
            <a:endParaRPr lang="en-US">
              <a:solidFill>
                <a:prstClr val="black">
                  <a:tint val="75000"/>
                </a:prstClr>
              </a:solidFill>
              <a:latin typeface="+mj-lt"/>
            </a:endParaRPr>
          </a:p>
        </p:txBody>
      </p:sp>
    </p:spTree>
    <p:extLst>
      <p:ext uri="{BB962C8B-B14F-4D97-AF65-F5344CB8AC3E}">
        <p14:creationId xmlns:p14="http://schemas.microsoft.com/office/powerpoint/2010/main" val="37139198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6018"/>
          </a:xfrm>
        </p:spPr>
        <p:txBody>
          <a:bodyPr/>
          <a:lstStyle/>
          <a:p>
            <a:r>
              <a:rPr lang="en-US" dirty="0" smtClean="0">
                <a:latin typeface="Calibri"/>
                <a:cs typeface="Calibri"/>
              </a:rPr>
              <a:t>8/2. </a:t>
            </a:r>
            <a:r>
              <a:rPr lang="en-US" dirty="0">
                <a:latin typeface="Calibri"/>
                <a:cs typeface="Calibri"/>
              </a:rPr>
              <a:t>Do’s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3972739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50</a:t>
            </a:fld>
            <a:endParaRPr lang="en-US"/>
          </a:p>
        </p:txBody>
      </p:sp>
    </p:spTree>
    <p:extLst>
      <p:ext uri="{BB962C8B-B14F-4D97-AF65-F5344CB8AC3E}">
        <p14:creationId xmlns:p14="http://schemas.microsoft.com/office/powerpoint/2010/main" val="1144186586"/>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47A675EA-F7FD-8F46-9674-42FD24D09808}"/>
                                            </p:graphicEl>
                                          </p:spTgt>
                                        </p:tgtEl>
                                        <p:attrNameLst>
                                          <p:attrName>style.visibility</p:attrName>
                                        </p:attrNameLst>
                                      </p:cBhvr>
                                      <p:to>
                                        <p:strVal val="visible"/>
                                      </p:to>
                                    </p:set>
                                    <p:animEffect transition="in" filter="wipe(down)">
                                      <p:cBhvr>
                                        <p:cTn id="7" dur="500"/>
                                        <p:tgtEl>
                                          <p:spTgt spid="7">
                                            <p:graphicEl>
                                              <a:dgm id="{47A675EA-F7FD-8F46-9674-42FD24D09808}"/>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F285DB99-B5CA-F94D-8281-1AA5E0B1C82E}"/>
                                            </p:graphicEl>
                                          </p:spTgt>
                                        </p:tgtEl>
                                        <p:attrNameLst>
                                          <p:attrName>style.visibility</p:attrName>
                                        </p:attrNameLst>
                                      </p:cBhvr>
                                      <p:to>
                                        <p:strVal val="visible"/>
                                      </p:to>
                                    </p:set>
                                    <p:animEffect transition="in" filter="wipe(down)">
                                      <p:cBhvr>
                                        <p:cTn id="10" dur="500"/>
                                        <p:tgtEl>
                                          <p:spTgt spid="7">
                                            <p:graphicEl>
                                              <a:dgm id="{F285DB99-B5CA-F94D-8281-1AA5E0B1C82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graphicEl>
                                              <a:dgm id="{1922A785-721F-D142-8A6E-8B1EAA19188F}"/>
                                            </p:graphicEl>
                                          </p:spTgt>
                                        </p:tgtEl>
                                        <p:attrNameLst>
                                          <p:attrName>style.visibility</p:attrName>
                                        </p:attrNameLst>
                                      </p:cBhvr>
                                      <p:to>
                                        <p:strVal val="visible"/>
                                      </p:to>
                                    </p:set>
                                    <p:animEffect transition="in" filter="wipe(down)">
                                      <p:cBhvr>
                                        <p:cTn id="15" dur="500"/>
                                        <p:tgtEl>
                                          <p:spTgt spid="7">
                                            <p:graphicEl>
                                              <a:dgm id="{1922A785-721F-D142-8A6E-8B1EAA19188F}"/>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graphicEl>
                                              <a:dgm id="{8EEEE496-B652-7E40-AB62-32F702632763}"/>
                                            </p:graphicEl>
                                          </p:spTgt>
                                        </p:tgtEl>
                                        <p:attrNameLst>
                                          <p:attrName>style.visibility</p:attrName>
                                        </p:attrNameLst>
                                      </p:cBhvr>
                                      <p:to>
                                        <p:strVal val="visible"/>
                                      </p:to>
                                    </p:set>
                                    <p:animEffect transition="in" filter="wipe(down)">
                                      <p:cBhvr>
                                        <p:cTn id="18" dur="500"/>
                                        <p:tgtEl>
                                          <p:spTgt spid="7">
                                            <p:graphicEl>
                                              <a:dgm id="{8EEEE496-B652-7E40-AB62-32F70263276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
            <a:ext cx="9144000" cy="936734"/>
          </a:xfrm>
        </p:spPr>
        <p:txBody>
          <a:bodyPr/>
          <a:lstStyle/>
          <a:p>
            <a:r>
              <a:rPr lang="en-US" dirty="0" smtClean="0">
                <a:latin typeface="Calibri"/>
                <a:cs typeface="Calibri"/>
              </a:rPr>
              <a:t>8/3. </a:t>
            </a:r>
            <a:r>
              <a:rPr lang="en-US" dirty="0">
                <a:latin typeface="Calibri"/>
                <a:cs typeface="Calibri"/>
              </a:rPr>
              <a:t>Do’s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2129732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dirty="0"/>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51</a:t>
            </a:fld>
            <a:endParaRPr lang="en-US"/>
          </a:p>
        </p:txBody>
      </p:sp>
    </p:spTree>
    <p:extLst>
      <p:ext uri="{BB962C8B-B14F-4D97-AF65-F5344CB8AC3E}">
        <p14:creationId xmlns:p14="http://schemas.microsoft.com/office/powerpoint/2010/main" val="1677643647"/>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graphicEl>
                                              <a:dgm id="{A50BE680-6971-0145-B57A-F501237D0F5B}"/>
                                            </p:graphicEl>
                                          </p:spTgt>
                                        </p:tgtEl>
                                        <p:attrNameLst>
                                          <p:attrName>style.visibility</p:attrName>
                                        </p:attrNameLst>
                                      </p:cBhvr>
                                      <p:to>
                                        <p:strVal val="visible"/>
                                      </p:to>
                                    </p:set>
                                    <p:animEffect transition="in" filter="wipe(down)">
                                      <p:cBhvr>
                                        <p:cTn id="21" dur="500"/>
                                        <p:tgtEl>
                                          <p:spTgt spid="7">
                                            <p:graphicEl>
                                              <a:dgm id="{A50BE680-6971-0145-B57A-F501237D0F5B}"/>
                                            </p:graphic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
                                            <p:graphicEl>
                                              <a:dgm id="{411D4542-C252-7745-9254-CA71C828A338}"/>
                                            </p:graphicEl>
                                          </p:spTgt>
                                        </p:tgtEl>
                                        <p:attrNameLst>
                                          <p:attrName>style.visibility</p:attrName>
                                        </p:attrNameLst>
                                      </p:cBhvr>
                                      <p:to>
                                        <p:strVal val="visible"/>
                                      </p:to>
                                    </p:set>
                                    <p:animEffect transition="in" filter="wipe(down)">
                                      <p:cBhvr>
                                        <p:cTn id="24" dur="500"/>
                                        <p:tgtEl>
                                          <p:spTgt spid="7">
                                            <p:graphicEl>
                                              <a:dgm id="{411D4542-C252-7745-9254-CA71C828A338}"/>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graphicEl>
                                              <a:dgm id="{47D136E2-09CE-9749-A83B-682237139CB6}"/>
                                            </p:graphicEl>
                                          </p:spTgt>
                                        </p:tgtEl>
                                        <p:attrNameLst>
                                          <p:attrName>style.visibility</p:attrName>
                                        </p:attrNameLst>
                                      </p:cBhvr>
                                      <p:to>
                                        <p:strVal val="visible"/>
                                      </p:to>
                                    </p:set>
                                    <p:animEffect transition="in" filter="wipe(down)">
                                      <p:cBhvr>
                                        <p:cTn id="29" dur="500"/>
                                        <p:tgtEl>
                                          <p:spTgt spid="7">
                                            <p:graphicEl>
                                              <a:dgm id="{47D136E2-09CE-9749-A83B-682237139CB6}"/>
                                            </p:graphic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
                                            <p:graphicEl>
                                              <a:dgm id="{28B7DB11-72D3-AC46-B4AE-B13FFF4E5391}"/>
                                            </p:graphicEl>
                                          </p:spTgt>
                                        </p:tgtEl>
                                        <p:attrNameLst>
                                          <p:attrName>style.visibility</p:attrName>
                                        </p:attrNameLst>
                                      </p:cBhvr>
                                      <p:to>
                                        <p:strVal val="visible"/>
                                      </p:to>
                                    </p:set>
                                    <p:animEffect transition="in" filter="wipe(down)">
                                      <p:cBhvr>
                                        <p:cTn id="32" dur="500"/>
                                        <p:tgtEl>
                                          <p:spTgt spid="7">
                                            <p:graphicEl>
                                              <a:dgm id="{28B7DB11-72D3-AC46-B4AE-B13FFF4E539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graphicEl>
                                              <a:dgm id="{E6FC151B-A57A-504C-A450-C4B90F20E29B}"/>
                                            </p:graphicEl>
                                          </p:spTgt>
                                        </p:tgtEl>
                                        <p:attrNameLst>
                                          <p:attrName>style.visibility</p:attrName>
                                        </p:attrNameLst>
                                      </p:cBhvr>
                                      <p:to>
                                        <p:strVal val="visible"/>
                                      </p:to>
                                    </p:set>
                                    <p:animEffect transition="in" filter="wipe(down)">
                                      <p:cBhvr>
                                        <p:cTn id="37" dur="500"/>
                                        <p:tgtEl>
                                          <p:spTgt spid="7">
                                            <p:graphicEl>
                                              <a:dgm id="{E6FC151B-A57A-504C-A450-C4B90F20E29B}"/>
                                            </p:graphic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7">
                                            <p:graphicEl>
                                              <a:dgm id="{54FE9B54-F342-7A42-9344-70C2BE05D4B6}"/>
                                            </p:graphicEl>
                                          </p:spTgt>
                                        </p:tgtEl>
                                        <p:attrNameLst>
                                          <p:attrName>style.visibility</p:attrName>
                                        </p:attrNameLst>
                                      </p:cBhvr>
                                      <p:to>
                                        <p:strVal val="visible"/>
                                      </p:to>
                                    </p:set>
                                    <p:animEffect transition="in" filter="wipe(down)">
                                      <p:cBhvr>
                                        <p:cTn id="40" dur="500"/>
                                        <p:tgtEl>
                                          <p:spTgt spid="7">
                                            <p:graphicEl>
                                              <a:dgm id="{54FE9B54-F342-7A42-9344-70C2BE05D4B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7" grpId="0">
        <p:bldSub>
          <a:bldDgm bld="one"/>
        </p:bldSub>
      </p:bldGraphic>
      <p:bldP spid="4" grpId="0"/>
      <p:bldP spid="5"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9254"/>
            <a:ext cx="9144000" cy="936734"/>
          </a:xfrm>
        </p:spPr>
        <p:txBody>
          <a:bodyPr/>
          <a:lstStyle/>
          <a:p>
            <a:r>
              <a:rPr lang="en-US" dirty="0" smtClean="0">
                <a:latin typeface="Calibri"/>
                <a:cs typeface="Calibri"/>
              </a:rPr>
              <a:t>8/4. </a:t>
            </a:r>
            <a:r>
              <a:rPr lang="en-US" dirty="0">
                <a:latin typeface="Calibri"/>
                <a:cs typeface="Calibri"/>
              </a:rPr>
              <a:t>Do’s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6684630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52</a:t>
            </a:fld>
            <a:endParaRPr lang="en-US"/>
          </a:p>
        </p:txBody>
      </p:sp>
    </p:spTree>
    <p:extLst>
      <p:ext uri="{BB962C8B-B14F-4D97-AF65-F5344CB8AC3E}">
        <p14:creationId xmlns:p14="http://schemas.microsoft.com/office/powerpoint/2010/main" val="1784730293"/>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16D060E0-349C-6D45-A778-C9FE3A21F72F}"/>
                                            </p:graphicEl>
                                          </p:spTgt>
                                        </p:tgtEl>
                                        <p:attrNameLst>
                                          <p:attrName>style.visibility</p:attrName>
                                        </p:attrNameLst>
                                      </p:cBhvr>
                                      <p:to>
                                        <p:strVal val="visible"/>
                                      </p:to>
                                    </p:set>
                                    <p:animEffect transition="in" filter="wipe(down)">
                                      <p:cBhvr>
                                        <p:cTn id="7" dur="500"/>
                                        <p:tgtEl>
                                          <p:spTgt spid="7">
                                            <p:graphicEl>
                                              <a:dgm id="{16D060E0-349C-6D45-A778-C9FE3A21F72F}"/>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B30A6A32-E5DE-8B4C-97DE-6496CF7FCC8D}"/>
                                            </p:graphicEl>
                                          </p:spTgt>
                                        </p:tgtEl>
                                        <p:attrNameLst>
                                          <p:attrName>style.visibility</p:attrName>
                                        </p:attrNameLst>
                                      </p:cBhvr>
                                      <p:to>
                                        <p:strVal val="visible"/>
                                      </p:to>
                                    </p:set>
                                    <p:animEffect transition="in" filter="wipe(down)">
                                      <p:cBhvr>
                                        <p:cTn id="10" dur="500"/>
                                        <p:tgtEl>
                                          <p:spTgt spid="7">
                                            <p:graphicEl>
                                              <a:dgm id="{B30A6A32-E5DE-8B4C-97DE-6496CF7FCC8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graphicEl>
                                              <a:dgm id="{DC5C8813-FD0B-3D4E-ADDD-0BDC2AD4DAE2}"/>
                                            </p:graphicEl>
                                          </p:spTgt>
                                        </p:tgtEl>
                                        <p:attrNameLst>
                                          <p:attrName>style.visibility</p:attrName>
                                        </p:attrNameLst>
                                      </p:cBhvr>
                                      <p:to>
                                        <p:strVal val="visible"/>
                                      </p:to>
                                    </p:set>
                                    <p:animEffect transition="in" filter="wipe(down)">
                                      <p:cBhvr>
                                        <p:cTn id="15" dur="500"/>
                                        <p:tgtEl>
                                          <p:spTgt spid="7">
                                            <p:graphicEl>
                                              <a:dgm id="{DC5C8813-FD0B-3D4E-ADDD-0BDC2AD4DAE2}"/>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graphicEl>
                                              <a:dgm id="{4E5A3DF5-0CC3-754A-A6D6-F0EB615774B2}"/>
                                            </p:graphicEl>
                                          </p:spTgt>
                                        </p:tgtEl>
                                        <p:attrNameLst>
                                          <p:attrName>style.visibility</p:attrName>
                                        </p:attrNameLst>
                                      </p:cBhvr>
                                      <p:to>
                                        <p:strVal val="visible"/>
                                      </p:to>
                                    </p:set>
                                    <p:animEffect transition="in" filter="wipe(down)">
                                      <p:cBhvr>
                                        <p:cTn id="18" dur="500"/>
                                        <p:tgtEl>
                                          <p:spTgt spid="7">
                                            <p:graphicEl>
                                              <a:dgm id="{4E5A3DF5-0CC3-754A-A6D6-F0EB615774B2}"/>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graphicEl>
                                              <a:dgm id="{5B024821-3AC7-5C43-BDB9-4DF52E8565A4}"/>
                                            </p:graphicEl>
                                          </p:spTgt>
                                        </p:tgtEl>
                                        <p:attrNameLst>
                                          <p:attrName>style.visibility</p:attrName>
                                        </p:attrNameLst>
                                      </p:cBhvr>
                                      <p:to>
                                        <p:strVal val="visible"/>
                                      </p:to>
                                    </p:set>
                                    <p:animEffect transition="in" filter="wipe(down)">
                                      <p:cBhvr>
                                        <p:cTn id="23" dur="500"/>
                                        <p:tgtEl>
                                          <p:spTgt spid="7">
                                            <p:graphicEl>
                                              <a:dgm id="{5B024821-3AC7-5C43-BDB9-4DF52E8565A4}"/>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graphicEl>
                                              <a:dgm id="{1ECF0E74-9B09-BB41-AE0F-184C73BCD2D6}"/>
                                            </p:graphicEl>
                                          </p:spTgt>
                                        </p:tgtEl>
                                        <p:attrNameLst>
                                          <p:attrName>style.visibility</p:attrName>
                                        </p:attrNameLst>
                                      </p:cBhvr>
                                      <p:to>
                                        <p:strVal val="visible"/>
                                      </p:to>
                                    </p:set>
                                    <p:animEffect transition="in" filter="wipe(down)">
                                      <p:cBhvr>
                                        <p:cTn id="26" dur="500"/>
                                        <p:tgtEl>
                                          <p:spTgt spid="7">
                                            <p:graphicEl>
                                              <a:dgm id="{1ECF0E74-9B09-BB41-AE0F-184C73BCD2D6}"/>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7" grpId="0">
        <p:bldSub>
          <a:bldDgm bld="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9254"/>
            <a:ext cx="9144000" cy="936734"/>
          </a:xfrm>
        </p:spPr>
        <p:txBody>
          <a:bodyPr/>
          <a:lstStyle/>
          <a:p>
            <a:r>
              <a:rPr lang="en-US" dirty="0" smtClean="0">
                <a:latin typeface="Calibri"/>
                <a:cs typeface="Calibri"/>
              </a:rPr>
              <a:t>8/5. </a:t>
            </a:r>
            <a:r>
              <a:rPr lang="en-US" dirty="0">
                <a:latin typeface="Calibri"/>
                <a:cs typeface="Calibri"/>
              </a:rPr>
              <a:t>Do’s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7894701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53</a:t>
            </a:fld>
            <a:endParaRPr lang="en-US"/>
          </a:p>
        </p:txBody>
      </p:sp>
    </p:spTree>
    <p:extLst>
      <p:ext uri="{BB962C8B-B14F-4D97-AF65-F5344CB8AC3E}">
        <p14:creationId xmlns:p14="http://schemas.microsoft.com/office/powerpoint/2010/main" val="2191253193"/>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52D49703-5156-F04F-B950-266E98B2060A}"/>
                                            </p:graphicEl>
                                          </p:spTgt>
                                        </p:tgtEl>
                                        <p:attrNameLst>
                                          <p:attrName>style.visibility</p:attrName>
                                        </p:attrNameLst>
                                      </p:cBhvr>
                                      <p:to>
                                        <p:strVal val="visible"/>
                                      </p:to>
                                    </p:set>
                                    <p:animEffect transition="in" filter="wipe(down)">
                                      <p:cBhvr>
                                        <p:cTn id="7" dur="500"/>
                                        <p:tgtEl>
                                          <p:spTgt spid="7">
                                            <p:graphicEl>
                                              <a:dgm id="{52D49703-5156-F04F-B950-266E98B2060A}"/>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02C2CAFE-37B5-8A4F-9725-8205A2D14792}"/>
                                            </p:graphicEl>
                                          </p:spTgt>
                                        </p:tgtEl>
                                        <p:attrNameLst>
                                          <p:attrName>style.visibility</p:attrName>
                                        </p:attrNameLst>
                                      </p:cBhvr>
                                      <p:to>
                                        <p:strVal val="visible"/>
                                      </p:to>
                                    </p:set>
                                    <p:animEffect transition="in" filter="wipe(down)">
                                      <p:cBhvr>
                                        <p:cTn id="10" dur="500"/>
                                        <p:tgtEl>
                                          <p:spTgt spid="7">
                                            <p:graphicEl>
                                              <a:dgm id="{02C2CAFE-37B5-8A4F-9725-8205A2D14792}"/>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graphicEl>
                                              <a:dgm id="{73E6D70B-D3F9-2347-B6C4-288DF2D2257F}"/>
                                            </p:graphicEl>
                                          </p:spTgt>
                                        </p:tgtEl>
                                        <p:attrNameLst>
                                          <p:attrName>style.visibility</p:attrName>
                                        </p:attrNameLst>
                                      </p:cBhvr>
                                      <p:to>
                                        <p:strVal val="visible"/>
                                      </p:to>
                                    </p:set>
                                    <p:animEffect transition="in" filter="wipe(down)">
                                      <p:cBhvr>
                                        <p:cTn id="15" dur="500"/>
                                        <p:tgtEl>
                                          <p:spTgt spid="7">
                                            <p:graphicEl>
                                              <a:dgm id="{73E6D70B-D3F9-2347-B6C4-288DF2D2257F}"/>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graphicEl>
                                              <a:dgm id="{0FB43193-4968-304A-B477-D34F2C284A35}"/>
                                            </p:graphicEl>
                                          </p:spTgt>
                                        </p:tgtEl>
                                        <p:attrNameLst>
                                          <p:attrName>style.visibility</p:attrName>
                                        </p:attrNameLst>
                                      </p:cBhvr>
                                      <p:to>
                                        <p:strVal val="visible"/>
                                      </p:to>
                                    </p:set>
                                    <p:animEffect transition="in" filter="wipe(down)">
                                      <p:cBhvr>
                                        <p:cTn id="18" dur="500"/>
                                        <p:tgtEl>
                                          <p:spTgt spid="7">
                                            <p:graphicEl>
                                              <a:dgm id="{0FB43193-4968-304A-B477-D34F2C284A3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graphicEl>
                                              <a:dgm id="{742E464F-302A-BD4A-A2DC-AC5147C0BB3A}"/>
                                            </p:graphicEl>
                                          </p:spTgt>
                                        </p:tgtEl>
                                        <p:attrNameLst>
                                          <p:attrName>style.visibility</p:attrName>
                                        </p:attrNameLst>
                                      </p:cBhvr>
                                      <p:to>
                                        <p:strVal val="visible"/>
                                      </p:to>
                                    </p:set>
                                    <p:animEffect transition="in" filter="wipe(down)">
                                      <p:cBhvr>
                                        <p:cTn id="23" dur="500"/>
                                        <p:tgtEl>
                                          <p:spTgt spid="7">
                                            <p:graphicEl>
                                              <a:dgm id="{742E464F-302A-BD4A-A2DC-AC5147C0BB3A}"/>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graphicEl>
                                              <a:dgm id="{B73BDC68-DE10-3140-817D-7211CC553995}"/>
                                            </p:graphicEl>
                                          </p:spTgt>
                                        </p:tgtEl>
                                        <p:attrNameLst>
                                          <p:attrName>style.visibility</p:attrName>
                                        </p:attrNameLst>
                                      </p:cBhvr>
                                      <p:to>
                                        <p:strVal val="visible"/>
                                      </p:to>
                                    </p:set>
                                    <p:animEffect transition="in" filter="wipe(down)">
                                      <p:cBhvr>
                                        <p:cTn id="26" dur="500"/>
                                        <p:tgtEl>
                                          <p:spTgt spid="7">
                                            <p:graphicEl>
                                              <a:dgm id="{B73BDC68-DE10-3140-817D-7211CC553995}"/>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graphicEl>
                                              <a:dgm id="{874AD83D-45FE-8147-8596-EB35384F55BC}"/>
                                            </p:graphicEl>
                                          </p:spTgt>
                                        </p:tgtEl>
                                        <p:attrNameLst>
                                          <p:attrName>style.visibility</p:attrName>
                                        </p:attrNameLst>
                                      </p:cBhvr>
                                      <p:to>
                                        <p:strVal val="visible"/>
                                      </p:to>
                                    </p:set>
                                    <p:animEffect transition="in" filter="wipe(down)">
                                      <p:cBhvr>
                                        <p:cTn id="31" dur="500"/>
                                        <p:tgtEl>
                                          <p:spTgt spid="7">
                                            <p:graphicEl>
                                              <a:dgm id="{874AD83D-45FE-8147-8596-EB35384F55BC}"/>
                                            </p:graphic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7">
                                            <p:graphicEl>
                                              <a:dgm id="{E7E7FFED-138C-7440-A3B5-64D4F094C18F}"/>
                                            </p:graphicEl>
                                          </p:spTgt>
                                        </p:tgtEl>
                                        <p:attrNameLst>
                                          <p:attrName>style.visibility</p:attrName>
                                        </p:attrNameLst>
                                      </p:cBhvr>
                                      <p:to>
                                        <p:strVal val="visible"/>
                                      </p:to>
                                    </p:set>
                                    <p:animEffect transition="in" filter="wipe(down)">
                                      <p:cBhvr>
                                        <p:cTn id="34" dur="500"/>
                                        <p:tgtEl>
                                          <p:spTgt spid="7">
                                            <p:graphicEl>
                                              <a:dgm id="{E7E7FFED-138C-7440-A3B5-64D4F094C18F}"/>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7" grpId="0">
        <p:bldSub>
          <a:bldDgm bld="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9254"/>
            <a:ext cx="9144000" cy="936734"/>
          </a:xfrm>
        </p:spPr>
        <p:txBody>
          <a:bodyPr/>
          <a:lstStyle/>
          <a:p>
            <a:r>
              <a:rPr lang="en-US" dirty="0" smtClean="0">
                <a:latin typeface="Calibri"/>
                <a:cs typeface="Calibri"/>
              </a:rPr>
              <a:t>8/6. </a:t>
            </a:r>
            <a:r>
              <a:rPr lang="en-US" dirty="0">
                <a:latin typeface="Calibri"/>
                <a:cs typeface="Calibri"/>
              </a:rPr>
              <a:t>Do’s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8648886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54</a:t>
            </a:fld>
            <a:endParaRPr lang="en-US"/>
          </a:p>
        </p:txBody>
      </p:sp>
    </p:spTree>
    <p:extLst>
      <p:ext uri="{BB962C8B-B14F-4D97-AF65-F5344CB8AC3E}">
        <p14:creationId xmlns:p14="http://schemas.microsoft.com/office/powerpoint/2010/main" val="3908312900"/>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BBBC814B-4BD0-2645-B8AC-05534EE25FF5}"/>
                                            </p:graphicEl>
                                          </p:spTgt>
                                        </p:tgtEl>
                                        <p:attrNameLst>
                                          <p:attrName>style.visibility</p:attrName>
                                        </p:attrNameLst>
                                      </p:cBhvr>
                                      <p:to>
                                        <p:strVal val="visible"/>
                                      </p:to>
                                    </p:set>
                                    <p:animEffect transition="in" filter="wipe(down)">
                                      <p:cBhvr>
                                        <p:cTn id="7" dur="500"/>
                                        <p:tgtEl>
                                          <p:spTgt spid="7">
                                            <p:graphicEl>
                                              <a:dgm id="{BBBC814B-4BD0-2645-B8AC-05534EE25FF5}"/>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ED2DC151-F8A3-F24D-B6C0-772D782A005F}"/>
                                            </p:graphicEl>
                                          </p:spTgt>
                                        </p:tgtEl>
                                        <p:attrNameLst>
                                          <p:attrName>style.visibility</p:attrName>
                                        </p:attrNameLst>
                                      </p:cBhvr>
                                      <p:to>
                                        <p:strVal val="visible"/>
                                      </p:to>
                                    </p:set>
                                    <p:animEffect transition="in" filter="wipe(down)">
                                      <p:cBhvr>
                                        <p:cTn id="10" dur="500"/>
                                        <p:tgtEl>
                                          <p:spTgt spid="7">
                                            <p:graphicEl>
                                              <a:dgm id="{ED2DC151-F8A3-F24D-B6C0-772D782A005F}"/>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graphicEl>
                                              <a:dgm id="{3770EAE3-BCCB-5A48-A534-13372B2B78B0}"/>
                                            </p:graphicEl>
                                          </p:spTgt>
                                        </p:tgtEl>
                                        <p:attrNameLst>
                                          <p:attrName>style.visibility</p:attrName>
                                        </p:attrNameLst>
                                      </p:cBhvr>
                                      <p:to>
                                        <p:strVal val="visible"/>
                                      </p:to>
                                    </p:set>
                                    <p:animEffect transition="in" filter="wipe(down)">
                                      <p:cBhvr>
                                        <p:cTn id="15" dur="500"/>
                                        <p:tgtEl>
                                          <p:spTgt spid="7">
                                            <p:graphicEl>
                                              <a:dgm id="{3770EAE3-BCCB-5A48-A534-13372B2B78B0}"/>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graphicEl>
                                              <a:dgm id="{5346F465-5BD9-4B4B-9F3C-1CF0D2904C2B}"/>
                                            </p:graphicEl>
                                          </p:spTgt>
                                        </p:tgtEl>
                                        <p:attrNameLst>
                                          <p:attrName>style.visibility</p:attrName>
                                        </p:attrNameLst>
                                      </p:cBhvr>
                                      <p:to>
                                        <p:strVal val="visible"/>
                                      </p:to>
                                    </p:set>
                                    <p:animEffect transition="in" filter="wipe(down)">
                                      <p:cBhvr>
                                        <p:cTn id="18" dur="500"/>
                                        <p:tgtEl>
                                          <p:spTgt spid="7">
                                            <p:graphicEl>
                                              <a:dgm id="{5346F465-5BD9-4B4B-9F3C-1CF0D2904C2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graphicEl>
                                              <a:dgm id="{64904808-09EC-EB4F-BEA9-260016973F09}"/>
                                            </p:graphicEl>
                                          </p:spTgt>
                                        </p:tgtEl>
                                        <p:attrNameLst>
                                          <p:attrName>style.visibility</p:attrName>
                                        </p:attrNameLst>
                                      </p:cBhvr>
                                      <p:to>
                                        <p:strVal val="visible"/>
                                      </p:to>
                                    </p:set>
                                    <p:animEffect transition="in" filter="wipe(down)">
                                      <p:cBhvr>
                                        <p:cTn id="23" dur="500"/>
                                        <p:tgtEl>
                                          <p:spTgt spid="7">
                                            <p:graphicEl>
                                              <a:dgm id="{64904808-09EC-EB4F-BEA9-260016973F09}"/>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graphicEl>
                                              <a:dgm id="{FF59247D-5D9B-5949-A7F1-E2B475B80AA2}"/>
                                            </p:graphicEl>
                                          </p:spTgt>
                                        </p:tgtEl>
                                        <p:attrNameLst>
                                          <p:attrName>style.visibility</p:attrName>
                                        </p:attrNameLst>
                                      </p:cBhvr>
                                      <p:to>
                                        <p:strVal val="visible"/>
                                      </p:to>
                                    </p:set>
                                    <p:animEffect transition="in" filter="wipe(down)">
                                      <p:cBhvr>
                                        <p:cTn id="26" dur="500"/>
                                        <p:tgtEl>
                                          <p:spTgt spid="7">
                                            <p:graphicEl>
                                              <a:dgm id="{FF59247D-5D9B-5949-A7F1-E2B475B80AA2}"/>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7" grpId="0">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9254"/>
            <a:ext cx="9144000" cy="936734"/>
          </a:xfrm>
        </p:spPr>
        <p:txBody>
          <a:bodyPr/>
          <a:lstStyle/>
          <a:p>
            <a:r>
              <a:rPr lang="en-US" dirty="0" smtClean="0">
                <a:latin typeface="Calibri"/>
                <a:cs typeface="Calibri"/>
              </a:rPr>
              <a:t>8/7. </a:t>
            </a:r>
            <a:r>
              <a:rPr lang="en-US" dirty="0">
                <a:latin typeface="Calibri"/>
                <a:cs typeface="Calibri"/>
              </a:rPr>
              <a:t>Do’s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9676229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55</a:t>
            </a:fld>
            <a:endParaRPr lang="en-US"/>
          </a:p>
        </p:txBody>
      </p:sp>
    </p:spTree>
    <p:extLst>
      <p:ext uri="{BB962C8B-B14F-4D97-AF65-F5344CB8AC3E}">
        <p14:creationId xmlns:p14="http://schemas.microsoft.com/office/powerpoint/2010/main" val="539846560"/>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3055F8BF-6FCD-E149-87CB-89D2D1544CFE}"/>
                                            </p:graphicEl>
                                          </p:spTgt>
                                        </p:tgtEl>
                                        <p:attrNameLst>
                                          <p:attrName>style.visibility</p:attrName>
                                        </p:attrNameLst>
                                      </p:cBhvr>
                                      <p:to>
                                        <p:strVal val="visible"/>
                                      </p:to>
                                    </p:set>
                                    <p:animEffect transition="in" filter="wipe(down)">
                                      <p:cBhvr>
                                        <p:cTn id="7" dur="500"/>
                                        <p:tgtEl>
                                          <p:spTgt spid="7">
                                            <p:graphicEl>
                                              <a:dgm id="{3055F8BF-6FCD-E149-87CB-89D2D1544CFE}"/>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708CF1E7-7435-C743-9949-4FDA31B44071}"/>
                                            </p:graphicEl>
                                          </p:spTgt>
                                        </p:tgtEl>
                                        <p:attrNameLst>
                                          <p:attrName>style.visibility</p:attrName>
                                        </p:attrNameLst>
                                      </p:cBhvr>
                                      <p:to>
                                        <p:strVal val="visible"/>
                                      </p:to>
                                    </p:set>
                                    <p:animEffect transition="in" filter="wipe(down)">
                                      <p:cBhvr>
                                        <p:cTn id="10" dur="500"/>
                                        <p:tgtEl>
                                          <p:spTgt spid="7">
                                            <p:graphicEl>
                                              <a:dgm id="{708CF1E7-7435-C743-9949-4FDA31B44071}"/>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graphicEl>
                                              <a:dgm id="{B46400C3-0220-8D49-8455-9B8F8F034CE0}"/>
                                            </p:graphicEl>
                                          </p:spTgt>
                                        </p:tgtEl>
                                        <p:attrNameLst>
                                          <p:attrName>style.visibility</p:attrName>
                                        </p:attrNameLst>
                                      </p:cBhvr>
                                      <p:to>
                                        <p:strVal val="visible"/>
                                      </p:to>
                                    </p:set>
                                    <p:animEffect transition="in" filter="wipe(down)">
                                      <p:cBhvr>
                                        <p:cTn id="15" dur="500"/>
                                        <p:tgtEl>
                                          <p:spTgt spid="7">
                                            <p:graphicEl>
                                              <a:dgm id="{B46400C3-0220-8D49-8455-9B8F8F034CE0}"/>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graphicEl>
                                              <a:dgm id="{EA37E086-2551-494D-BAA5-48490BB08FD4}"/>
                                            </p:graphicEl>
                                          </p:spTgt>
                                        </p:tgtEl>
                                        <p:attrNameLst>
                                          <p:attrName>style.visibility</p:attrName>
                                        </p:attrNameLst>
                                      </p:cBhvr>
                                      <p:to>
                                        <p:strVal val="visible"/>
                                      </p:to>
                                    </p:set>
                                    <p:animEffect transition="in" filter="wipe(down)">
                                      <p:cBhvr>
                                        <p:cTn id="18" dur="500"/>
                                        <p:tgtEl>
                                          <p:spTgt spid="7">
                                            <p:graphicEl>
                                              <a:dgm id="{EA37E086-2551-494D-BAA5-48490BB08FD4}"/>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graphicEl>
                                              <a:dgm id="{44C90D3C-B1D3-694C-B882-528E64A6D26A}"/>
                                            </p:graphicEl>
                                          </p:spTgt>
                                        </p:tgtEl>
                                        <p:attrNameLst>
                                          <p:attrName>style.visibility</p:attrName>
                                        </p:attrNameLst>
                                      </p:cBhvr>
                                      <p:to>
                                        <p:strVal val="visible"/>
                                      </p:to>
                                    </p:set>
                                    <p:animEffect transition="in" filter="wipe(down)">
                                      <p:cBhvr>
                                        <p:cTn id="23" dur="500"/>
                                        <p:tgtEl>
                                          <p:spTgt spid="7">
                                            <p:graphicEl>
                                              <a:dgm id="{44C90D3C-B1D3-694C-B882-528E64A6D26A}"/>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graphicEl>
                                              <a:dgm id="{B1FED6A6-8362-864A-904B-1592CB520104}"/>
                                            </p:graphicEl>
                                          </p:spTgt>
                                        </p:tgtEl>
                                        <p:attrNameLst>
                                          <p:attrName>style.visibility</p:attrName>
                                        </p:attrNameLst>
                                      </p:cBhvr>
                                      <p:to>
                                        <p:strVal val="visible"/>
                                      </p:to>
                                    </p:set>
                                    <p:animEffect transition="in" filter="wipe(down)">
                                      <p:cBhvr>
                                        <p:cTn id="26" dur="500"/>
                                        <p:tgtEl>
                                          <p:spTgt spid="7">
                                            <p:graphicEl>
                                              <a:dgm id="{B1FED6A6-8362-864A-904B-1592CB520104}"/>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7"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76" y="3530"/>
            <a:ext cx="9186276" cy="923950"/>
          </a:xfrm>
        </p:spPr>
        <p:txBody>
          <a:bodyPr/>
          <a:lstStyle/>
          <a:p>
            <a:r>
              <a:rPr lang="en-US" dirty="0" smtClean="0">
                <a:solidFill>
                  <a:srgbClr val="000000"/>
                </a:solidFill>
                <a:latin typeface="Calibri"/>
                <a:cs typeface="Calibri"/>
              </a:rPr>
              <a:t>8/8. </a:t>
            </a:r>
            <a:r>
              <a:rPr lang="en-US" dirty="0">
                <a:solidFill>
                  <a:srgbClr val="000000"/>
                </a:solidFill>
                <a:latin typeface="Calibri"/>
                <a:cs typeface="Calibri"/>
              </a:rPr>
              <a:t>Don’ts</a:t>
            </a:r>
            <a:endParaRPr lang="en-US" dirty="0">
              <a:solidFill>
                <a:srgbClr val="00000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74409027"/>
              </p:ext>
            </p:extLst>
          </p:nvPr>
        </p:nvGraphicFramePr>
        <p:xfrm>
          <a:off x="0" y="972367"/>
          <a:ext cx="9144000" cy="5248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56</a:t>
            </a:fld>
            <a:endParaRPr lang="en-US"/>
          </a:p>
        </p:txBody>
      </p:sp>
    </p:spTree>
    <p:extLst>
      <p:ext uri="{BB962C8B-B14F-4D97-AF65-F5344CB8AC3E}">
        <p14:creationId xmlns:p14="http://schemas.microsoft.com/office/powerpoint/2010/main" val="1854358500"/>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A5EA256A-F96D-0843-8387-8F5D6C47F4BC}"/>
                                            </p:graphicEl>
                                          </p:spTgt>
                                        </p:tgtEl>
                                        <p:attrNameLst>
                                          <p:attrName>style.visibility</p:attrName>
                                        </p:attrNameLst>
                                      </p:cBhvr>
                                      <p:to>
                                        <p:strVal val="visible"/>
                                      </p:to>
                                    </p:set>
                                    <p:animEffect transition="in" filter="wipe(down)">
                                      <p:cBhvr>
                                        <p:cTn id="7" dur="500"/>
                                        <p:tgtEl>
                                          <p:spTgt spid="7">
                                            <p:graphicEl>
                                              <a:dgm id="{A5EA256A-F96D-0843-8387-8F5D6C47F4BC}"/>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0C805227-D2EE-4D40-8C8A-C8EC69E0BD62}"/>
                                            </p:graphicEl>
                                          </p:spTgt>
                                        </p:tgtEl>
                                        <p:attrNameLst>
                                          <p:attrName>style.visibility</p:attrName>
                                        </p:attrNameLst>
                                      </p:cBhvr>
                                      <p:to>
                                        <p:strVal val="visible"/>
                                      </p:to>
                                    </p:set>
                                    <p:animEffect transition="in" filter="wipe(down)">
                                      <p:cBhvr>
                                        <p:cTn id="10" dur="500"/>
                                        <p:tgtEl>
                                          <p:spTgt spid="7">
                                            <p:graphicEl>
                                              <a:dgm id="{0C805227-D2EE-4D40-8C8A-C8EC69E0BD62}"/>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graphicEl>
                                              <a:dgm id="{A282C72F-303F-3E41-A94E-3EB08EF51C9D}"/>
                                            </p:graphicEl>
                                          </p:spTgt>
                                        </p:tgtEl>
                                        <p:attrNameLst>
                                          <p:attrName>style.visibility</p:attrName>
                                        </p:attrNameLst>
                                      </p:cBhvr>
                                      <p:to>
                                        <p:strVal val="visible"/>
                                      </p:to>
                                    </p:set>
                                    <p:animEffect transition="in" filter="wipe(down)">
                                      <p:cBhvr>
                                        <p:cTn id="13" dur="500"/>
                                        <p:tgtEl>
                                          <p:spTgt spid="7">
                                            <p:graphicEl>
                                              <a:dgm id="{A282C72F-303F-3E41-A94E-3EB08EF51C9D}"/>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graphicEl>
                                              <a:dgm id="{D039212E-258C-FE47-B333-3AF24F90D801}"/>
                                            </p:graphicEl>
                                          </p:spTgt>
                                        </p:tgtEl>
                                        <p:attrNameLst>
                                          <p:attrName>style.visibility</p:attrName>
                                        </p:attrNameLst>
                                      </p:cBhvr>
                                      <p:to>
                                        <p:strVal val="visible"/>
                                      </p:to>
                                    </p:set>
                                    <p:animEffect transition="in" filter="wipe(down)">
                                      <p:cBhvr>
                                        <p:cTn id="18" dur="500"/>
                                        <p:tgtEl>
                                          <p:spTgt spid="7">
                                            <p:graphicEl>
                                              <a:dgm id="{D039212E-258C-FE47-B333-3AF24F90D801}"/>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graphicEl>
                                              <a:dgm id="{7A786837-4D0C-9B4F-A4C9-E29AF667F676}"/>
                                            </p:graphicEl>
                                          </p:spTgt>
                                        </p:tgtEl>
                                        <p:attrNameLst>
                                          <p:attrName>style.visibility</p:attrName>
                                        </p:attrNameLst>
                                      </p:cBhvr>
                                      <p:to>
                                        <p:strVal val="visible"/>
                                      </p:to>
                                    </p:set>
                                    <p:animEffect transition="in" filter="wipe(down)">
                                      <p:cBhvr>
                                        <p:cTn id="21" dur="500"/>
                                        <p:tgtEl>
                                          <p:spTgt spid="7">
                                            <p:graphicEl>
                                              <a:dgm id="{7A786837-4D0C-9B4F-A4C9-E29AF667F676}"/>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graphicEl>
                                              <a:dgm id="{A32D8922-270B-6244-B473-6EEB68CEECD5}"/>
                                            </p:graphicEl>
                                          </p:spTgt>
                                        </p:tgtEl>
                                        <p:attrNameLst>
                                          <p:attrName>style.visibility</p:attrName>
                                        </p:attrNameLst>
                                      </p:cBhvr>
                                      <p:to>
                                        <p:strVal val="visible"/>
                                      </p:to>
                                    </p:set>
                                    <p:animEffect transition="in" filter="wipe(down)">
                                      <p:cBhvr>
                                        <p:cTn id="26" dur="500"/>
                                        <p:tgtEl>
                                          <p:spTgt spid="7">
                                            <p:graphicEl>
                                              <a:dgm id="{A32D8922-270B-6244-B473-6EEB68CEECD5}"/>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
                                            <p:graphicEl>
                                              <a:dgm id="{FD390C2C-499A-DC48-8777-6E7189E3F069}"/>
                                            </p:graphicEl>
                                          </p:spTgt>
                                        </p:tgtEl>
                                        <p:attrNameLst>
                                          <p:attrName>style.visibility</p:attrName>
                                        </p:attrNameLst>
                                      </p:cBhvr>
                                      <p:to>
                                        <p:strVal val="visible"/>
                                      </p:to>
                                    </p:set>
                                    <p:animEffect transition="in" filter="wipe(down)">
                                      <p:cBhvr>
                                        <p:cTn id="29" dur="500"/>
                                        <p:tgtEl>
                                          <p:spTgt spid="7">
                                            <p:graphicEl>
                                              <a:dgm id="{FD390C2C-499A-DC48-8777-6E7189E3F069}"/>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graphicEl>
                                              <a:dgm id="{3E26DB7F-8B45-7D47-9654-1E968F3A2022}"/>
                                            </p:graphicEl>
                                          </p:spTgt>
                                        </p:tgtEl>
                                        <p:attrNameLst>
                                          <p:attrName>style.visibility</p:attrName>
                                        </p:attrNameLst>
                                      </p:cBhvr>
                                      <p:to>
                                        <p:strVal val="visible"/>
                                      </p:to>
                                    </p:set>
                                    <p:animEffect transition="in" filter="wipe(down)">
                                      <p:cBhvr>
                                        <p:cTn id="34" dur="500"/>
                                        <p:tgtEl>
                                          <p:spTgt spid="7">
                                            <p:graphicEl>
                                              <a:dgm id="{3E26DB7F-8B45-7D47-9654-1E968F3A2022}"/>
                                            </p:graphic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7">
                                            <p:graphicEl>
                                              <a:dgm id="{374F0478-B5EB-3440-9D78-332D431F8BCC}"/>
                                            </p:graphicEl>
                                          </p:spTgt>
                                        </p:tgtEl>
                                        <p:attrNameLst>
                                          <p:attrName>style.visibility</p:attrName>
                                        </p:attrNameLst>
                                      </p:cBhvr>
                                      <p:to>
                                        <p:strVal val="visible"/>
                                      </p:to>
                                    </p:set>
                                    <p:animEffect transition="in" filter="wipe(down)">
                                      <p:cBhvr>
                                        <p:cTn id="37" dur="500"/>
                                        <p:tgtEl>
                                          <p:spTgt spid="7">
                                            <p:graphicEl>
                                              <a:dgm id="{374F0478-B5EB-3440-9D78-332D431F8B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2276" y="3530"/>
            <a:ext cx="9186276" cy="923950"/>
          </a:xfrm>
        </p:spPr>
        <p:txBody>
          <a:bodyPr/>
          <a:lstStyle/>
          <a:p>
            <a:r>
              <a:rPr lang="en-US" dirty="0" smtClean="0">
                <a:solidFill>
                  <a:srgbClr val="000000"/>
                </a:solidFill>
                <a:latin typeface="Calibri"/>
                <a:cs typeface="Calibri"/>
              </a:rPr>
              <a:t>8/9. </a:t>
            </a:r>
            <a:r>
              <a:rPr lang="en-US" dirty="0">
                <a:solidFill>
                  <a:srgbClr val="000000"/>
                </a:solidFill>
                <a:latin typeface="Calibri"/>
                <a:cs typeface="Calibri"/>
              </a:rPr>
              <a:t>Don’ts</a:t>
            </a:r>
            <a:endParaRPr lang="en-US" dirty="0">
              <a:solidFill>
                <a:srgbClr val="000000"/>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688191729"/>
              </p:ext>
            </p:extLst>
          </p:nvPr>
        </p:nvGraphicFramePr>
        <p:xfrm>
          <a:off x="271145" y="1600200"/>
          <a:ext cx="887285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57</a:t>
            </a:fld>
            <a:endParaRPr lang="en-US"/>
          </a:p>
        </p:txBody>
      </p:sp>
    </p:spTree>
    <p:extLst>
      <p:ext uri="{BB962C8B-B14F-4D97-AF65-F5344CB8AC3E}">
        <p14:creationId xmlns:p14="http://schemas.microsoft.com/office/powerpoint/2010/main" val="3599269072"/>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graphicEl>
                                              <a:dgm id="{B14EAE7D-24BC-C743-A832-65B511251FE2}"/>
                                            </p:graphicEl>
                                          </p:spTgt>
                                        </p:tgtEl>
                                        <p:attrNameLst>
                                          <p:attrName>style.visibility</p:attrName>
                                        </p:attrNameLst>
                                      </p:cBhvr>
                                      <p:to>
                                        <p:strVal val="visible"/>
                                      </p:to>
                                    </p:set>
                                    <p:animEffect transition="in" filter="wipe(down)">
                                      <p:cBhvr>
                                        <p:cTn id="7" dur="500"/>
                                        <p:tgtEl>
                                          <p:spTgt spid="9">
                                            <p:graphicEl>
                                              <a:dgm id="{B14EAE7D-24BC-C743-A832-65B511251FE2}"/>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graphicEl>
                                              <a:dgm id="{85F15B51-1DA9-D945-B94C-CA6EFEBE4DD0}"/>
                                            </p:graphicEl>
                                          </p:spTgt>
                                        </p:tgtEl>
                                        <p:attrNameLst>
                                          <p:attrName>style.visibility</p:attrName>
                                        </p:attrNameLst>
                                      </p:cBhvr>
                                      <p:to>
                                        <p:strVal val="visible"/>
                                      </p:to>
                                    </p:set>
                                    <p:animEffect transition="in" filter="wipe(down)">
                                      <p:cBhvr>
                                        <p:cTn id="10" dur="500"/>
                                        <p:tgtEl>
                                          <p:spTgt spid="9">
                                            <p:graphicEl>
                                              <a:dgm id="{85F15B51-1DA9-D945-B94C-CA6EFEBE4DD0}"/>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graphicEl>
                                              <a:dgm id="{59FE67D7-7FAF-A04F-9547-4DC1F264FA70}"/>
                                            </p:graphicEl>
                                          </p:spTgt>
                                        </p:tgtEl>
                                        <p:attrNameLst>
                                          <p:attrName>style.visibility</p:attrName>
                                        </p:attrNameLst>
                                      </p:cBhvr>
                                      <p:to>
                                        <p:strVal val="visible"/>
                                      </p:to>
                                    </p:set>
                                    <p:animEffect transition="in" filter="wipe(down)">
                                      <p:cBhvr>
                                        <p:cTn id="13" dur="500"/>
                                        <p:tgtEl>
                                          <p:spTgt spid="9">
                                            <p:graphicEl>
                                              <a:dgm id="{59FE67D7-7FAF-A04F-9547-4DC1F264FA70}"/>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graphicEl>
                                              <a:dgm id="{7AEFA33A-69BA-734B-9A6D-4E69EEF39A9A}"/>
                                            </p:graphicEl>
                                          </p:spTgt>
                                        </p:tgtEl>
                                        <p:attrNameLst>
                                          <p:attrName>style.visibility</p:attrName>
                                        </p:attrNameLst>
                                      </p:cBhvr>
                                      <p:to>
                                        <p:strVal val="visible"/>
                                      </p:to>
                                    </p:set>
                                    <p:animEffect transition="in" filter="wipe(down)">
                                      <p:cBhvr>
                                        <p:cTn id="18" dur="500"/>
                                        <p:tgtEl>
                                          <p:spTgt spid="9">
                                            <p:graphicEl>
                                              <a:dgm id="{7AEFA33A-69BA-734B-9A6D-4E69EEF39A9A}"/>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graphicEl>
                                              <a:dgm id="{D26F7845-C61A-C44A-AFAC-74660456AD65}"/>
                                            </p:graphicEl>
                                          </p:spTgt>
                                        </p:tgtEl>
                                        <p:attrNameLst>
                                          <p:attrName>style.visibility</p:attrName>
                                        </p:attrNameLst>
                                      </p:cBhvr>
                                      <p:to>
                                        <p:strVal val="visible"/>
                                      </p:to>
                                    </p:set>
                                    <p:animEffect transition="in" filter="wipe(down)">
                                      <p:cBhvr>
                                        <p:cTn id="21" dur="500"/>
                                        <p:tgtEl>
                                          <p:spTgt spid="9">
                                            <p:graphicEl>
                                              <a:dgm id="{D26F7845-C61A-C44A-AFAC-74660456AD6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graphicEl>
                                              <a:dgm id="{6C886E58-F585-5043-B6EB-DCA5C3FD5C5E}"/>
                                            </p:graphicEl>
                                          </p:spTgt>
                                        </p:tgtEl>
                                        <p:attrNameLst>
                                          <p:attrName>style.visibility</p:attrName>
                                        </p:attrNameLst>
                                      </p:cBhvr>
                                      <p:to>
                                        <p:strVal val="visible"/>
                                      </p:to>
                                    </p:set>
                                    <p:animEffect transition="in" filter="wipe(down)">
                                      <p:cBhvr>
                                        <p:cTn id="26" dur="500"/>
                                        <p:tgtEl>
                                          <p:spTgt spid="9">
                                            <p:graphicEl>
                                              <a:dgm id="{6C886E58-F585-5043-B6EB-DCA5C3FD5C5E}"/>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9">
                                            <p:graphicEl>
                                              <a:dgm id="{5CAEC039-0615-FE47-98F2-0B14F4BA364F}"/>
                                            </p:graphicEl>
                                          </p:spTgt>
                                        </p:tgtEl>
                                        <p:attrNameLst>
                                          <p:attrName>style.visibility</p:attrName>
                                        </p:attrNameLst>
                                      </p:cBhvr>
                                      <p:to>
                                        <p:strVal val="visible"/>
                                      </p:to>
                                    </p:set>
                                    <p:animEffect transition="in" filter="wipe(down)">
                                      <p:cBhvr>
                                        <p:cTn id="29" dur="500"/>
                                        <p:tgtEl>
                                          <p:spTgt spid="9">
                                            <p:graphicEl>
                                              <a:dgm id="{5CAEC039-0615-FE47-98F2-0B14F4BA364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2276" y="3530"/>
            <a:ext cx="9186276" cy="923950"/>
          </a:xfrm>
        </p:spPr>
        <p:txBody>
          <a:bodyPr/>
          <a:lstStyle/>
          <a:p>
            <a:r>
              <a:rPr lang="en-US" dirty="0" smtClean="0">
                <a:solidFill>
                  <a:srgbClr val="000000"/>
                </a:solidFill>
                <a:latin typeface="Calibri"/>
                <a:cs typeface="Calibri"/>
              </a:rPr>
              <a:t>8/10. </a:t>
            </a:r>
            <a:r>
              <a:rPr lang="en-US" dirty="0">
                <a:solidFill>
                  <a:srgbClr val="000000"/>
                </a:solidFill>
                <a:latin typeface="Calibri"/>
                <a:cs typeface="Calibri"/>
              </a:rPr>
              <a:t>Don’ts</a:t>
            </a:r>
            <a:endParaRPr lang="en-US" dirty="0">
              <a:solidFill>
                <a:srgbClr val="00000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04155641"/>
              </p:ext>
            </p:extLst>
          </p:nvPr>
        </p:nvGraphicFramePr>
        <p:xfrm>
          <a:off x="0" y="1027362"/>
          <a:ext cx="9144000" cy="5479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58</a:t>
            </a:fld>
            <a:endParaRPr lang="en-US"/>
          </a:p>
        </p:txBody>
      </p:sp>
    </p:spTree>
    <p:extLst>
      <p:ext uri="{BB962C8B-B14F-4D97-AF65-F5344CB8AC3E}">
        <p14:creationId xmlns:p14="http://schemas.microsoft.com/office/powerpoint/2010/main" val="1399145666"/>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0FA6A178-1913-9B4B-8F4A-FDC67146D48E}"/>
                                            </p:graphicEl>
                                          </p:spTgt>
                                        </p:tgtEl>
                                        <p:attrNameLst>
                                          <p:attrName>style.visibility</p:attrName>
                                        </p:attrNameLst>
                                      </p:cBhvr>
                                      <p:to>
                                        <p:strVal val="visible"/>
                                      </p:to>
                                    </p:set>
                                    <p:animEffect transition="in" filter="wipe(down)">
                                      <p:cBhvr>
                                        <p:cTn id="7" dur="500"/>
                                        <p:tgtEl>
                                          <p:spTgt spid="7">
                                            <p:graphicEl>
                                              <a:dgm id="{0FA6A178-1913-9B4B-8F4A-FDC67146D48E}"/>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2761EDE6-6D18-DA4D-9006-EE192CBA9EEC}"/>
                                            </p:graphicEl>
                                          </p:spTgt>
                                        </p:tgtEl>
                                        <p:attrNameLst>
                                          <p:attrName>style.visibility</p:attrName>
                                        </p:attrNameLst>
                                      </p:cBhvr>
                                      <p:to>
                                        <p:strVal val="visible"/>
                                      </p:to>
                                    </p:set>
                                    <p:animEffect transition="in" filter="wipe(down)">
                                      <p:cBhvr>
                                        <p:cTn id="10" dur="500"/>
                                        <p:tgtEl>
                                          <p:spTgt spid="7">
                                            <p:graphicEl>
                                              <a:dgm id="{2761EDE6-6D18-DA4D-9006-EE192CBA9EEC}"/>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graphicEl>
                                              <a:dgm id="{FE765BFB-5CC9-5B46-A391-C21BC990E680}"/>
                                            </p:graphicEl>
                                          </p:spTgt>
                                        </p:tgtEl>
                                        <p:attrNameLst>
                                          <p:attrName>style.visibility</p:attrName>
                                        </p:attrNameLst>
                                      </p:cBhvr>
                                      <p:to>
                                        <p:strVal val="visible"/>
                                      </p:to>
                                    </p:set>
                                    <p:animEffect transition="in" filter="wipe(down)">
                                      <p:cBhvr>
                                        <p:cTn id="13" dur="500"/>
                                        <p:tgtEl>
                                          <p:spTgt spid="7">
                                            <p:graphicEl>
                                              <a:dgm id="{FE765BFB-5CC9-5B46-A391-C21BC990E680}"/>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graphicEl>
                                              <a:dgm id="{178537EB-51CC-BF41-AF87-D851FCE98067}"/>
                                            </p:graphicEl>
                                          </p:spTgt>
                                        </p:tgtEl>
                                        <p:attrNameLst>
                                          <p:attrName>style.visibility</p:attrName>
                                        </p:attrNameLst>
                                      </p:cBhvr>
                                      <p:to>
                                        <p:strVal val="visible"/>
                                      </p:to>
                                    </p:set>
                                    <p:animEffect transition="in" filter="wipe(down)">
                                      <p:cBhvr>
                                        <p:cTn id="18" dur="500"/>
                                        <p:tgtEl>
                                          <p:spTgt spid="7">
                                            <p:graphicEl>
                                              <a:dgm id="{178537EB-51CC-BF41-AF87-D851FCE98067}"/>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graphicEl>
                                              <a:dgm id="{A51F4668-D40A-044A-B409-5791E04EEBC6}"/>
                                            </p:graphicEl>
                                          </p:spTgt>
                                        </p:tgtEl>
                                        <p:attrNameLst>
                                          <p:attrName>style.visibility</p:attrName>
                                        </p:attrNameLst>
                                      </p:cBhvr>
                                      <p:to>
                                        <p:strVal val="visible"/>
                                      </p:to>
                                    </p:set>
                                    <p:animEffect transition="in" filter="wipe(down)">
                                      <p:cBhvr>
                                        <p:cTn id="21" dur="500"/>
                                        <p:tgtEl>
                                          <p:spTgt spid="7">
                                            <p:graphicEl>
                                              <a:dgm id="{A51F4668-D40A-044A-B409-5791E04EEBC6}"/>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graphicEl>
                                              <a:dgm id="{693432C8-CC19-8744-8A2A-04352091FAC9}"/>
                                            </p:graphicEl>
                                          </p:spTgt>
                                        </p:tgtEl>
                                        <p:attrNameLst>
                                          <p:attrName>style.visibility</p:attrName>
                                        </p:attrNameLst>
                                      </p:cBhvr>
                                      <p:to>
                                        <p:strVal val="visible"/>
                                      </p:to>
                                    </p:set>
                                    <p:animEffect transition="in" filter="wipe(down)">
                                      <p:cBhvr>
                                        <p:cTn id="26" dur="500"/>
                                        <p:tgtEl>
                                          <p:spTgt spid="7">
                                            <p:graphicEl>
                                              <a:dgm id="{693432C8-CC19-8744-8A2A-04352091FAC9}"/>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
                                            <p:graphicEl>
                                              <a:dgm id="{BF3FC800-EBAB-B842-B0BD-9FBA87A5E95A}"/>
                                            </p:graphicEl>
                                          </p:spTgt>
                                        </p:tgtEl>
                                        <p:attrNameLst>
                                          <p:attrName>style.visibility</p:attrName>
                                        </p:attrNameLst>
                                      </p:cBhvr>
                                      <p:to>
                                        <p:strVal val="visible"/>
                                      </p:to>
                                    </p:set>
                                    <p:animEffect transition="in" filter="wipe(down)">
                                      <p:cBhvr>
                                        <p:cTn id="29" dur="500"/>
                                        <p:tgtEl>
                                          <p:spTgt spid="7">
                                            <p:graphicEl>
                                              <a:dgm id="{BF3FC800-EBAB-B842-B0BD-9FBA87A5E95A}"/>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graphicEl>
                                              <a:dgm id="{599F839A-695D-E745-9474-D0736EE4FF2A}"/>
                                            </p:graphicEl>
                                          </p:spTgt>
                                        </p:tgtEl>
                                        <p:attrNameLst>
                                          <p:attrName>style.visibility</p:attrName>
                                        </p:attrNameLst>
                                      </p:cBhvr>
                                      <p:to>
                                        <p:strVal val="visible"/>
                                      </p:to>
                                    </p:set>
                                    <p:animEffect transition="in" filter="wipe(down)">
                                      <p:cBhvr>
                                        <p:cTn id="34" dur="500"/>
                                        <p:tgtEl>
                                          <p:spTgt spid="7">
                                            <p:graphicEl>
                                              <a:dgm id="{599F839A-695D-E745-9474-D0736EE4FF2A}"/>
                                            </p:graphic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7">
                                            <p:graphicEl>
                                              <a:dgm id="{727A8631-8F1E-1D4B-98EB-5CB981127CE5}"/>
                                            </p:graphicEl>
                                          </p:spTgt>
                                        </p:tgtEl>
                                        <p:attrNameLst>
                                          <p:attrName>style.visibility</p:attrName>
                                        </p:attrNameLst>
                                      </p:cBhvr>
                                      <p:to>
                                        <p:strVal val="visible"/>
                                      </p:to>
                                    </p:set>
                                    <p:animEffect transition="in" filter="wipe(down)">
                                      <p:cBhvr>
                                        <p:cTn id="37" dur="500"/>
                                        <p:tgtEl>
                                          <p:spTgt spid="7">
                                            <p:graphicEl>
                                              <a:dgm id="{727A8631-8F1E-1D4B-98EB-5CB981127CE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247463" cy="1027362"/>
          </a:xfrm>
        </p:spPr>
        <p:txBody>
          <a:bodyPr>
            <a:normAutofit/>
          </a:bodyPr>
          <a:lstStyle/>
          <a:p>
            <a:r>
              <a:rPr lang="en-US" dirty="0" smtClean="0">
                <a:solidFill>
                  <a:srgbClr val="000000"/>
                </a:solidFill>
                <a:latin typeface="Calibri"/>
                <a:cs typeface="Calibri"/>
              </a:rPr>
              <a:t>8/11. </a:t>
            </a:r>
            <a:r>
              <a:rPr lang="en-US" dirty="0">
                <a:solidFill>
                  <a:srgbClr val="000000"/>
                </a:solidFill>
                <a:latin typeface="Calibri"/>
                <a:cs typeface="Calibri"/>
              </a:rPr>
              <a:t>Don’ts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91728002"/>
              </p:ext>
            </p:extLst>
          </p:nvPr>
        </p:nvGraphicFramePr>
        <p:xfrm>
          <a:off x="142708" y="927481"/>
          <a:ext cx="8762256" cy="593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59</a:t>
            </a:fld>
            <a:endParaRPr lang="en-US"/>
          </a:p>
        </p:txBody>
      </p:sp>
    </p:spTree>
    <p:extLst>
      <p:ext uri="{BB962C8B-B14F-4D97-AF65-F5344CB8AC3E}">
        <p14:creationId xmlns:p14="http://schemas.microsoft.com/office/powerpoint/2010/main" val="1015263864"/>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AA3BAB5E-3FCD-8842-839D-EA3E1AE52680}"/>
                                            </p:graphicEl>
                                          </p:spTgt>
                                        </p:tgtEl>
                                        <p:attrNameLst>
                                          <p:attrName>style.visibility</p:attrName>
                                        </p:attrNameLst>
                                      </p:cBhvr>
                                      <p:to>
                                        <p:strVal val="visible"/>
                                      </p:to>
                                    </p:set>
                                    <p:animEffect transition="in" filter="wipe(down)">
                                      <p:cBhvr>
                                        <p:cTn id="7" dur="500"/>
                                        <p:tgtEl>
                                          <p:spTgt spid="7">
                                            <p:graphicEl>
                                              <a:dgm id="{AA3BAB5E-3FCD-8842-839D-EA3E1AE52680}"/>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630E20BD-3395-1841-B631-21C6B2ABC747}"/>
                                            </p:graphicEl>
                                          </p:spTgt>
                                        </p:tgtEl>
                                        <p:attrNameLst>
                                          <p:attrName>style.visibility</p:attrName>
                                        </p:attrNameLst>
                                      </p:cBhvr>
                                      <p:to>
                                        <p:strVal val="visible"/>
                                      </p:to>
                                    </p:set>
                                    <p:animEffect transition="in" filter="wipe(down)">
                                      <p:cBhvr>
                                        <p:cTn id="10" dur="500"/>
                                        <p:tgtEl>
                                          <p:spTgt spid="7">
                                            <p:graphicEl>
                                              <a:dgm id="{630E20BD-3395-1841-B631-21C6B2ABC747}"/>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graphicEl>
                                              <a:dgm id="{44A8EE11-9EE0-2448-A30F-CB42A1A0BBB8}"/>
                                            </p:graphicEl>
                                          </p:spTgt>
                                        </p:tgtEl>
                                        <p:attrNameLst>
                                          <p:attrName>style.visibility</p:attrName>
                                        </p:attrNameLst>
                                      </p:cBhvr>
                                      <p:to>
                                        <p:strVal val="visible"/>
                                      </p:to>
                                    </p:set>
                                    <p:animEffect transition="in" filter="wipe(down)">
                                      <p:cBhvr>
                                        <p:cTn id="13" dur="500"/>
                                        <p:tgtEl>
                                          <p:spTgt spid="7">
                                            <p:graphicEl>
                                              <a:dgm id="{44A8EE11-9EE0-2448-A30F-CB42A1A0BBB8}"/>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graphicEl>
                                              <a:dgm id="{DF083F70-49EC-F34C-B38B-7C38E860C87F}"/>
                                            </p:graphicEl>
                                          </p:spTgt>
                                        </p:tgtEl>
                                        <p:attrNameLst>
                                          <p:attrName>style.visibility</p:attrName>
                                        </p:attrNameLst>
                                      </p:cBhvr>
                                      <p:to>
                                        <p:strVal val="visible"/>
                                      </p:to>
                                    </p:set>
                                    <p:animEffect transition="in" filter="wipe(down)">
                                      <p:cBhvr>
                                        <p:cTn id="18" dur="500"/>
                                        <p:tgtEl>
                                          <p:spTgt spid="7">
                                            <p:graphicEl>
                                              <a:dgm id="{DF083F70-49EC-F34C-B38B-7C38E860C87F}"/>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graphicEl>
                                              <a:dgm id="{A7D61C51-60F3-EF47-9ACC-7000B96B1FC7}"/>
                                            </p:graphicEl>
                                          </p:spTgt>
                                        </p:tgtEl>
                                        <p:attrNameLst>
                                          <p:attrName>style.visibility</p:attrName>
                                        </p:attrNameLst>
                                      </p:cBhvr>
                                      <p:to>
                                        <p:strVal val="visible"/>
                                      </p:to>
                                    </p:set>
                                    <p:animEffect transition="in" filter="wipe(down)">
                                      <p:cBhvr>
                                        <p:cTn id="21" dur="500"/>
                                        <p:tgtEl>
                                          <p:spTgt spid="7">
                                            <p:graphicEl>
                                              <a:dgm id="{A7D61C51-60F3-EF47-9ACC-7000B96B1FC7}"/>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graphicEl>
                                              <a:dgm id="{9FA66154-747F-1D4D-AC69-54EBD5A42FA8}"/>
                                            </p:graphicEl>
                                          </p:spTgt>
                                        </p:tgtEl>
                                        <p:attrNameLst>
                                          <p:attrName>style.visibility</p:attrName>
                                        </p:attrNameLst>
                                      </p:cBhvr>
                                      <p:to>
                                        <p:strVal val="visible"/>
                                      </p:to>
                                    </p:set>
                                    <p:animEffect transition="in" filter="wipe(down)">
                                      <p:cBhvr>
                                        <p:cTn id="26" dur="500"/>
                                        <p:tgtEl>
                                          <p:spTgt spid="7">
                                            <p:graphicEl>
                                              <a:dgm id="{9FA66154-747F-1D4D-AC69-54EBD5A42FA8}"/>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
                                            <p:graphicEl>
                                              <a:dgm id="{18D91D4D-884C-A34F-BBA5-E2BF63CD64C3}"/>
                                            </p:graphicEl>
                                          </p:spTgt>
                                        </p:tgtEl>
                                        <p:attrNameLst>
                                          <p:attrName>style.visibility</p:attrName>
                                        </p:attrNameLst>
                                      </p:cBhvr>
                                      <p:to>
                                        <p:strVal val="visible"/>
                                      </p:to>
                                    </p:set>
                                    <p:animEffect transition="in" filter="wipe(down)">
                                      <p:cBhvr>
                                        <p:cTn id="29" dur="500"/>
                                        <p:tgtEl>
                                          <p:spTgt spid="7">
                                            <p:graphicEl>
                                              <a:dgm id="{18D91D4D-884C-A34F-BBA5-E2BF63CD64C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yclic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06080">
            <a:off x="4852370" y="2344158"/>
            <a:ext cx="2334858" cy="1751144"/>
          </a:xfrm>
          <a:prstGeom prst="rect">
            <a:avLst/>
          </a:prstGeom>
        </p:spPr>
      </p:pic>
      <p:sp>
        <p:nvSpPr>
          <p:cNvPr id="2" name="Title 1"/>
          <p:cNvSpPr>
            <a:spLocks noGrp="1"/>
          </p:cNvSpPr>
          <p:nvPr>
            <p:ph type="title"/>
          </p:nvPr>
        </p:nvSpPr>
        <p:spPr>
          <a:xfrm>
            <a:off x="0" y="-35153"/>
            <a:ext cx="9144000" cy="1143000"/>
          </a:xfrm>
        </p:spPr>
        <p:txBody>
          <a:bodyPr>
            <a:normAutofit/>
          </a:bodyPr>
          <a:lstStyle/>
          <a:p>
            <a:r>
              <a:rPr lang="en-US" sz="3200" dirty="0" smtClean="0">
                <a:solidFill>
                  <a:srgbClr val="0D0D0D"/>
                </a:solidFill>
                <a:latin typeface="+mj-lt"/>
                <a:cs typeface="Cambria"/>
              </a:rPr>
              <a:t>3: Broad areas </a:t>
            </a:r>
            <a:r>
              <a:rPr lang="en-US" sz="3200" dirty="0">
                <a:solidFill>
                  <a:srgbClr val="0D0D0D"/>
                </a:solidFill>
                <a:latin typeface="+mj-lt"/>
                <a:cs typeface="Cambria"/>
              </a:rPr>
              <a:t>of </a:t>
            </a:r>
            <a:r>
              <a:rPr lang="en-US" sz="3200" dirty="0" smtClean="0">
                <a:solidFill>
                  <a:srgbClr val="0D0D0D"/>
                </a:solidFill>
                <a:latin typeface="+mj-lt"/>
                <a:cs typeface="Cambria"/>
              </a:rPr>
              <a:t>Application</a:t>
            </a:r>
            <a:endParaRPr lang="en-US" sz="3200" dirty="0">
              <a:latin typeface="+mj-lt"/>
            </a:endParaRPr>
          </a:p>
        </p:txBody>
      </p:sp>
      <p:sp>
        <p:nvSpPr>
          <p:cNvPr id="3" name="Content Placeholder 2"/>
          <p:cNvSpPr>
            <a:spLocks noGrp="1"/>
          </p:cNvSpPr>
          <p:nvPr>
            <p:ph idx="1"/>
          </p:nvPr>
        </p:nvSpPr>
        <p:spPr>
          <a:xfrm>
            <a:off x="457200" y="1409549"/>
            <a:ext cx="5087669" cy="5083325"/>
          </a:xfrm>
        </p:spPr>
        <p:txBody>
          <a:bodyPr>
            <a:noAutofit/>
          </a:bodyPr>
          <a:lstStyle/>
          <a:p>
            <a:pPr marL="609600" indent="-609600">
              <a:lnSpc>
                <a:spcPct val="80000"/>
              </a:lnSpc>
              <a:buFontTx/>
              <a:buAutoNum type="arabicPeriod"/>
            </a:pPr>
            <a:r>
              <a:rPr lang="en-US" sz="2300" dirty="0" smtClean="0">
                <a:latin typeface="+mj-lt"/>
                <a:cs typeface="Cambria"/>
              </a:rPr>
              <a:t>Execution </a:t>
            </a:r>
            <a:r>
              <a:rPr lang="en-US" sz="2300" dirty="0">
                <a:latin typeface="+mj-lt"/>
                <a:cs typeface="Cambria"/>
              </a:rPr>
              <a:t>of welfare schemes and Government work.</a:t>
            </a:r>
          </a:p>
          <a:p>
            <a:pPr marL="609600" indent="-609600">
              <a:lnSpc>
                <a:spcPct val="80000"/>
              </a:lnSpc>
              <a:buFontTx/>
              <a:buAutoNum type="arabicPeriod"/>
            </a:pPr>
            <a:r>
              <a:rPr lang="en-US" sz="2300" dirty="0" smtClean="0">
                <a:latin typeface="+mj-lt"/>
                <a:cs typeface="Cambria"/>
              </a:rPr>
              <a:t>Publicity </a:t>
            </a:r>
            <a:r>
              <a:rPr lang="en-US" sz="2300" dirty="0">
                <a:latin typeface="+mj-lt"/>
                <a:cs typeface="Cambria"/>
              </a:rPr>
              <a:t>/ campaign on welfare schemes and Government </a:t>
            </a:r>
            <a:r>
              <a:rPr lang="en-US" sz="2300" dirty="0" smtClean="0">
                <a:latin typeface="+mj-lt"/>
                <a:cs typeface="Cambria"/>
              </a:rPr>
              <a:t>work.</a:t>
            </a:r>
          </a:p>
          <a:p>
            <a:pPr marL="609600" indent="-609600">
              <a:lnSpc>
                <a:spcPct val="80000"/>
              </a:lnSpc>
              <a:buFontTx/>
              <a:buAutoNum type="arabicPeriod"/>
            </a:pPr>
            <a:r>
              <a:rPr lang="en-US" sz="2300" dirty="0" smtClean="0">
                <a:latin typeface="+mj-lt"/>
                <a:cs typeface="Cambria"/>
              </a:rPr>
              <a:t>Appointment</a:t>
            </a:r>
            <a:r>
              <a:rPr lang="en-US" sz="2300" dirty="0">
                <a:latin typeface="+mj-lt"/>
                <a:cs typeface="Cambria"/>
              </a:rPr>
              <a:t>, transfer and posting of Government </a:t>
            </a:r>
            <a:r>
              <a:rPr lang="en-US" sz="2300" dirty="0" smtClean="0">
                <a:latin typeface="+mj-lt"/>
                <a:cs typeface="Cambria"/>
              </a:rPr>
              <a:t>officials.</a:t>
            </a:r>
          </a:p>
          <a:p>
            <a:pPr marL="609600" indent="-609600">
              <a:lnSpc>
                <a:spcPct val="80000"/>
              </a:lnSpc>
              <a:buFontTx/>
              <a:buAutoNum type="arabicPeriod"/>
            </a:pPr>
            <a:r>
              <a:rPr lang="en-US" sz="2300" dirty="0" smtClean="0">
                <a:latin typeface="+mj-lt"/>
                <a:cs typeface="Cambria"/>
              </a:rPr>
              <a:t>Use </a:t>
            </a:r>
            <a:r>
              <a:rPr lang="en-US" sz="2300" dirty="0">
                <a:latin typeface="+mj-lt"/>
                <a:cs typeface="Cambria"/>
              </a:rPr>
              <a:t>of Rest House, </a:t>
            </a:r>
            <a:r>
              <a:rPr lang="en-US" sz="2300" dirty="0" err="1">
                <a:latin typeface="+mj-lt"/>
                <a:cs typeface="Cambria"/>
              </a:rPr>
              <a:t>Dak</a:t>
            </a:r>
            <a:r>
              <a:rPr lang="en-US" sz="2300" dirty="0">
                <a:latin typeface="+mj-lt"/>
                <a:cs typeface="Cambria"/>
              </a:rPr>
              <a:t> Bungalow and other Government </a:t>
            </a:r>
            <a:r>
              <a:rPr lang="en-US" sz="2300" dirty="0" smtClean="0">
                <a:latin typeface="+mj-lt"/>
                <a:cs typeface="Cambria"/>
              </a:rPr>
              <a:t>accommodation.</a:t>
            </a:r>
          </a:p>
          <a:p>
            <a:pPr marL="609600" indent="-609600">
              <a:lnSpc>
                <a:spcPct val="80000"/>
              </a:lnSpc>
              <a:buFontTx/>
              <a:buAutoNum type="arabicPeriod"/>
            </a:pPr>
            <a:r>
              <a:rPr lang="en-US" sz="2300" dirty="0" smtClean="0">
                <a:latin typeface="+mj-lt"/>
                <a:cs typeface="Cambria"/>
              </a:rPr>
              <a:t>Provisions </a:t>
            </a:r>
            <a:r>
              <a:rPr lang="en-US" sz="2300" dirty="0">
                <a:latin typeface="+mj-lt"/>
                <a:cs typeface="Cambria"/>
              </a:rPr>
              <a:t>regarding tour of Ministers / Political </a:t>
            </a:r>
            <a:r>
              <a:rPr lang="en-US" sz="2300" dirty="0" smtClean="0">
                <a:latin typeface="+mj-lt"/>
                <a:cs typeface="Cambria"/>
              </a:rPr>
              <a:t>functionaries.</a:t>
            </a:r>
          </a:p>
          <a:p>
            <a:pPr marL="609600" indent="-609600">
              <a:lnSpc>
                <a:spcPct val="80000"/>
              </a:lnSpc>
              <a:buFontTx/>
              <a:buAutoNum type="arabicPeriod"/>
            </a:pPr>
            <a:r>
              <a:rPr lang="en-US" sz="2300" dirty="0">
                <a:latin typeface="+mj-lt"/>
                <a:cs typeface="Cambria"/>
              </a:rPr>
              <a:t>U</a:t>
            </a:r>
            <a:r>
              <a:rPr lang="en-US" sz="2300" dirty="0" smtClean="0">
                <a:latin typeface="+mj-lt"/>
                <a:cs typeface="Cambria"/>
              </a:rPr>
              <a:t>se </a:t>
            </a:r>
            <a:r>
              <a:rPr lang="en-US" sz="2300" dirty="0">
                <a:latin typeface="+mj-lt"/>
                <a:cs typeface="Cambria"/>
              </a:rPr>
              <a:t>of </a:t>
            </a:r>
            <a:r>
              <a:rPr lang="en-US" sz="2300" dirty="0" smtClean="0">
                <a:latin typeface="+mj-lt"/>
                <a:cs typeface="Cambria"/>
              </a:rPr>
              <a:t>official aircrafts/vehicles.</a:t>
            </a:r>
          </a:p>
          <a:p>
            <a:pPr marL="609600" indent="-609600">
              <a:lnSpc>
                <a:spcPct val="80000"/>
              </a:lnSpc>
              <a:buFontTx/>
              <a:buAutoNum type="arabicPeriod"/>
            </a:pPr>
            <a:r>
              <a:rPr lang="en-US" sz="2300" dirty="0" smtClean="0">
                <a:latin typeface="+mj-lt"/>
                <a:cs typeface="Cambria"/>
              </a:rPr>
              <a:t>Use </a:t>
            </a:r>
            <a:r>
              <a:rPr lang="en-US" sz="2300" dirty="0">
                <a:latin typeface="+mj-lt"/>
                <a:cs typeface="Cambria"/>
              </a:rPr>
              <a:t>of </a:t>
            </a:r>
            <a:r>
              <a:rPr lang="en-US" sz="2300" dirty="0" smtClean="0">
                <a:latin typeface="+mj-lt"/>
                <a:cs typeface="Cambria"/>
              </a:rPr>
              <a:t>loudspeaker.</a:t>
            </a:r>
          </a:p>
          <a:p>
            <a:pPr marL="609600" indent="-609600">
              <a:lnSpc>
                <a:spcPct val="80000"/>
              </a:lnSpc>
              <a:buFontTx/>
              <a:buAutoNum type="arabicPeriod"/>
            </a:pPr>
            <a:r>
              <a:rPr lang="en-US" sz="2300" dirty="0">
                <a:latin typeface="+mj-lt"/>
                <a:cs typeface="Cambria"/>
              </a:rPr>
              <a:t>P</a:t>
            </a:r>
            <a:r>
              <a:rPr lang="en-US" sz="2300" dirty="0" smtClean="0">
                <a:latin typeface="+mj-lt"/>
                <a:cs typeface="Cambria"/>
              </a:rPr>
              <a:t>rinting </a:t>
            </a:r>
            <a:r>
              <a:rPr lang="en-US" sz="2300" dirty="0">
                <a:latin typeface="+mj-lt"/>
                <a:cs typeface="Cambria"/>
              </a:rPr>
              <a:t>of pamphlet, posters &amp; other media </a:t>
            </a:r>
            <a:r>
              <a:rPr lang="en-US" sz="2300" dirty="0" smtClean="0">
                <a:latin typeface="+mj-lt"/>
                <a:cs typeface="Cambria"/>
              </a:rPr>
              <a:t>activities</a:t>
            </a:r>
            <a:r>
              <a:rPr lang="en-US" sz="2300" dirty="0">
                <a:latin typeface="+mj-lt"/>
                <a:cs typeface="Cambria"/>
              </a:rPr>
              <a:t>.</a:t>
            </a:r>
          </a:p>
        </p:txBody>
      </p:sp>
      <p:sp>
        <p:nvSpPr>
          <p:cNvPr id="5" name="Footer Placeholder 4"/>
          <p:cNvSpPr>
            <a:spLocks noGrp="1"/>
          </p:cNvSpPr>
          <p:nvPr>
            <p:ph type="ftr" sz="quarter" idx="11"/>
          </p:nvPr>
        </p:nvSpPr>
        <p:spPr>
          <a:xfrm>
            <a:off x="3124200" y="6492875"/>
            <a:ext cx="2895600" cy="365125"/>
          </a:xfrm>
        </p:spPr>
        <p:txBody>
          <a:bodyPr/>
          <a:lstStyle/>
          <a:p>
            <a:r>
              <a:rPr lang="en-US" dirty="0" smtClean="0">
                <a:solidFill>
                  <a:prstClr val="black">
                    <a:tint val="75000"/>
                  </a:prstClr>
                </a:solidFill>
                <a:latin typeface="+mj-lt"/>
              </a:rPr>
              <a:t>Learning Module for RO/</a:t>
            </a:r>
            <a:r>
              <a:rPr lang="en-US" dirty="0" err="1" smtClean="0">
                <a:solidFill>
                  <a:prstClr val="black">
                    <a:tint val="75000"/>
                  </a:prstClr>
                </a:solidFill>
                <a:latin typeface="+mj-lt"/>
              </a:rPr>
              <a:t>AROs</a:t>
            </a:r>
            <a:endParaRPr lang="en-US" dirty="0">
              <a:solidFill>
                <a:prstClr val="black">
                  <a:tint val="75000"/>
                </a:prstClr>
              </a:solidFill>
              <a:latin typeface="+mj-lt"/>
            </a:endParaRPr>
          </a:p>
        </p:txBody>
      </p:sp>
      <p:sp>
        <p:nvSpPr>
          <p:cNvPr id="6" name="Slide Number Placeholder 5"/>
          <p:cNvSpPr>
            <a:spLocks noGrp="1"/>
          </p:cNvSpPr>
          <p:nvPr>
            <p:ph type="sldNum" sz="quarter" idx="12"/>
          </p:nvPr>
        </p:nvSpPr>
        <p:spPr/>
        <p:txBody>
          <a:bodyPr/>
          <a:lstStyle/>
          <a:p>
            <a:fld id="{82304205-CB8D-8C4D-9F73-F3EA086242A9}" type="slidenum">
              <a:rPr lang="en-US" smtClean="0">
                <a:solidFill>
                  <a:prstClr val="black">
                    <a:tint val="75000"/>
                  </a:prstClr>
                </a:solidFill>
                <a:latin typeface="+mj-lt"/>
              </a:rPr>
              <a:pPr/>
              <a:t>6</a:t>
            </a:fld>
            <a:endParaRPr lang="en-US">
              <a:solidFill>
                <a:prstClr val="black">
                  <a:tint val="75000"/>
                </a:prstClr>
              </a:solidFill>
              <a:latin typeface="+mj-lt"/>
            </a:endParaRPr>
          </a:p>
        </p:txBody>
      </p:sp>
      <p:pic>
        <p:nvPicPr>
          <p:cNvPr id="4" name="Picture 3" descr="funny airpla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73427">
            <a:off x="5149950" y="4574409"/>
            <a:ext cx="2034377" cy="1525782"/>
          </a:xfrm>
          <a:prstGeom prst="rect">
            <a:avLst/>
          </a:prstGeom>
        </p:spPr>
      </p:pic>
      <p:pic>
        <p:nvPicPr>
          <p:cNvPr id="7" name="Picture 6" descr="hou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608" y="2468523"/>
            <a:ext cx="1752392" cy="2187118"/>
          </a:xfrm>
          <a:prstGeom prst="rect">
            <a:avLst/>
          </a:prstGeom>
        </p:spPr>
      </p:pic>
      <p:pic>
        <p:nvPicPr>
          <p:cNvPr id="9" name="Picture 8" descr="loudspeaker.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9310" y="5246364"/>
            <a:ext cx="1517490" cy="1495092"/>
          </a:xfrm>
          <a:prstGeom prst="rect">
            <a:avLst/>
          </a:prstGeom>
        </p:spPr>
      </p:pic>
    </p:spTree>
    <p:extLst>
      <p:ext uri="{BB962C8B-B14F-4D97-AF65-F5344CB8AC3E}">
        <p14:creationId xmlns:p14="http://schemas.microsoft.com/office/powerpoint/2010/main" val="28006658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3328"/>
          </a:xfrm>
        </p:spPr>
        <p:txBody>
          <a:bodyPr/>
          <a:lstStyle/>
          <a:p>
            <a:r>
              <a:rPr lang="en-US" dirty="0" smtClean="0">
                <a:solidFill>
                  <a:srgbClr val="000000"/>
                </a:solidFill>
                <a:latin typeface="Calibri"/>
                <a:cs typeface="Calibri"/>
              </a:rPr>
              <a:t>8/12. </a:t>
            </a:r>
            <a:r>
              <a:rPr lang="en-US" dirty="0">
                <a:solidFill>
                  <a:srgbClr val="000000"/>
                </a:solidFill>
                <a:latin typeface="Calibri"/>
                <a:cs typeface="Calibri"/>
              </a:rPr>
              <a:t>Don’ts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68350099"/>
              </p:ext>
            </p:extLst>
          </p:nvPr>
        </p:nvGraphicFramePr>
        <p:xfrm>
          <a:off x="242603" y="1184320"/>
          <a:ext cx="8733715" cy="5172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60</a:t>
            </a:fld>
            <a:endParaRPr lang="en-US"/>
          </a:p>
        </p:txBody>
      </p:sp>
    </p:spTree>
    <p:extLst>
      <p:ext uri="{BB962C8B-B14F-4D97-AF65-F5344CB8AC3E}">
        <p14:creationId xmlns:p14="http://schemas.microsoft.com/office/powerpoint/2010/main" val="1993307953"/>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D1D3C877-F0BE-4A44-AF31-25653D656C40}"/>
                                            </p:graphicEl>
                                          </p:spTgt>
                                        </p:tgtEl>
                                        <p:attrNameLst>
                                          <p:attrName>style.visibility</p:attrName>
                                        </p:attrNameLst>
                                      </p:cBhvr>
                                      <p:to>
                                        <p:strVal val="visible"/>
                                      </p:to>
                                    </p:set>
                                    <p:animEffect transition="in" filter="wipe(down)">
                                      <p:cBhvr>
                                        <p:cTn id="7" dur="500"/>
                                        <p:tgtEl>
                                          <p:spTgt spid="7">
                                            <p:graphicEl>
                                              <a:dgm id="{D1D3C877-F0BE-4A44-AF31-25653D656C40}"/>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8D09F03F-6736-A64A-AF67-AC213234CAEF}"/>
                                            </p:graphicEl>
                                          </p:spTgt>
                                        </p:tgtEl>
                                        <p:attrNameLst>
                                          <p:attrName>style.visibility</p:attrName>
                                        </p:attrNameLst>
                                      </p:cBhvr>
                                      <p:to>
                                        <p:strVal val="visible"/>
                                      </p:to>
                                    </p:set>
                                    <p:animEffect transition="in" filter="wipe(down)">
                                      <p:cBhvr>
                                        <p:cTn id="10" dur="500"/>
                                        <p:tgtEl>
                                          <p:spTgt spid="7">
                                            <p:graphicEl>
                                              <a:dgm id="{8D09F03F-6736-A64A-AF67-AC213234CAEF}"/>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graphicEl>
                                              <a:dgm id="{6CB1B709-0BE1-BE4C-A643-081727512226}"/>
                                            </p:graphicEl>
                                          </p:spTgt>
                                        </p:tgtEl>
                                        <p:attrNameLst>
                                          <p:attrName>style.visibility</p:attrName>
                                        </p:attrNameLst>
                                      </p:cBhvr>
                                      <p:to>
                                        <p:strVal val="visible"/>
                                      </p:to>
                                    </p:set>
                                    <p:animEffect transition="in" filter="wipe(down)">
                                      <p:cBhvr>
                                        <p:cTn id="13" dur="500"/>
                                        <p:tgtEl>
                                          <p:spTgt spid="7">
                                            <p:graphicEl>
                                              <a:dgm id="{6CB1B709-0BE1-BE4C-A643-081727512226}"/>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graphicEl>
                                              <a:dgm id="{A2EA16B4-B938-CA43-8683-BA41ED23F904}"/>
                                            </p:graphicEl>
                                          </p:spTgt>
                                        </p:tgtEl>
                                        <p:attrNameLst>
                                          <p:attrName>style.visibility</p:attrName>
                                        </p:attrNameLst>
                                      </p:cBhvr>
                                      <p:to>
                                        <p:strVal val="visible"/>
                                      </p:to>
                                    </p:set>
                                    <p:animEffect transition="in" filter="wipe(down)">
                                      <p:cBhvr>
                                        <p:cTn id="18" dur="500"/>
                                        <p:tgtEl>
                                          <p:spTgt spid="7">
                                            <p:graphicEl>
                                              <a:dgm id="{A2EA16B4-B938-CA43-8683-BA41ED23F904}"/>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graphicEl>
                                              <a:dgm id="{5B032022-2EB6-0144-99CA-20744DEF31D7}"/>
                                            </p:graphicEl>
                                          </p:spTgt>
                                        </p:tgtEl>
                                        <p:attrNameLst>
                                          <p:attrName>style.visibility</p:attrName>
                                        </p:attrNameLst>
                                      </p:cBhvr>
                                      <p:to>
                                        <p:strVal val="visible"/>
                                      </p:to>
                                    </p:set>
                                    <p:animEffect transition="in" filter="wipe(down)">
                                      <p:cBhvr>
                                        <p:cTn id="21" dur="500"/>
                                        <p:tgtEl>
                                          <p:spTgt spid="7">
                                            <p:graphicEl>
                                              <a:dgm id="{5B032022-2EB6-0144-99CA-20744DEF31D7}"/>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graphicEl>
                                              <a:dgm id="{11536186-56E1-EA41-A373-E9A38E901E4E}"/>
                                            </p:graphicEl>
                                          </p:spTgt>
                                        </p:tgtEl>
                                        <p:attrNameLst>
                                          <p:attrName>style.visibility</p:attrName>
                                        </p:attrNameLst>
                                      </p:cBhvr>
                                      <p:to>
                                        <p:strVal val="visible"/>
                                      </p:to>
                                    </p:set>
                                    <p:animEffect transition="in" filter="wipe(down)">
                                      <p:cBhvr>
                                        <p:cTn id="26" dur="500"/>
                                        <p:tgtEl>
                                          <p:spTgt spid="7">
                                            <p:graphicEl>
                                              <a:dgm id="{11536186-56E1-EA41-A373-E9A38E901E4E}"/>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
                                            <p:graphicEl>
                                              <a:dgm id="{A2DCE938-27CC-4942-99C4-93B232EE5D22}"/>
                                            </p:graphicEl>
                                          </p:spTgt>
                                        </p:tgtEl>
                                        <p:attrNameLst>
                                          <p:attrName>style.visibility</p:attrName>
                                        </p:attrNameLst>
                                      </p:cBhvr>
                                      <p:to>
                                        <p:strVal val="visible"/>
                                      </p:to>
                                    </p:set>
                                    <p:animEffect transition="in" filter="wipe(down)">
                                      <p:cBhvr>
                                        <p:cTn id="29" dur="500"/>
                                        <p:tgtEl>
                                          <p:spTgt spid="7">
                                            <p:graphicEl>
                                              <a:dgm id="{A2DCE938-27CC-4942-99C4-93B232EE5D2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56253"/>
          </a:xfrm>
        </p:spPr>
        <p:txBody>
          <a:bodyPr>
            <a:normAutofit fontScale="90000"/>
          </a:bodyPr>
          <a:lstStyle/>
          <a:p>
            <a:r>
              <a:rPr lang="en-US" dirty="0" smtClean="0">
                <a:solidFill>
                  <a:srgbClr val="000000"/>
                </a:solidFill>
                <a:latin typeface="Calibri"/>
                <a:cs typeface="Calibri"/>
              </a:rPr>
              <a:t>8/13. </a:t>
            </a:r>
            <a:r>
              <a:rPr lang="en-US" dirty="0">
                <a:solidFill>
                  <a:srgbClr val="000000"/>
                </a:solidFill>
                <a:latin typeface="Calibri"/>
                <a:cs typeface="Calibri"/>
              </a:rPr>
              <a:t>Don’ts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99615310"/>
              </p:ext>
            </p:extLst>
          </p:nvPr>
        </p:nvGraphicFramePr>
        <p:xfrm>
          <a:off x="-1" y="570758"/>
          <a:ext cx="9033401" cy="515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61</a:t>
            </a:fld>
            <a:endParaRPr lang="en-US"/>
          </a:p>
        </p:txBody>
      </p:sp>
    </p:spTree>
    <p:extLst>
      <p:ext uri="{BB962C8B-B14F-4D97-AF65-F5344CB8AC3E}">
        <p14:creationId xmlns:p14="http://schemas.microsoft.com/office/powerpoint/2010/main" val="3779616862"/>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7E7C0394-BE87-7245-A249-0FB3AF52D37E}"/>
                                            </p:graphicEl>
                                          </p:spTgt>
                                        </p:tgtEl>
                                        <p:attrNameLst>
                                          <p:attrName>style.visibility</p:attrName>
                                        </p:attrNameLst>
                                      </p:cBhvr>
                                      <p:to>
                                        <p:strVal val="visible"/>
                                      </p:to>
                                    </p:set>
                                    <p:animEffect transition="in" filter="wipe(down)">
                                      <p:cBhvr>
                                        <p:cTn id="7" dur="500"/>
                                        <p:tgtEl>
                                          <p:spTgt spid="7">
                                            <p:graphicEl>
                                              <a:dgm id="{7E7C0394-BE87-7245-A249-0FB3AF52D37E}"/>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6D71DA11-CFA5-B041-A059-12B1D10459AD}"/>
                                            </p:graphicEl>
                                          </p:spTgt>
                                        </p:tgtEl>
                                        <p:attrNameLst>
                                          <p:attrName>style.visibility</p:attrName>
                                        </p:attrNameLst>
                                      </p:cBhvr>
                                      <p:to>
                                        <p:strVal val="visible"/>
                                      </p:to>
                                    </p:set>
                                    <p:animEffect transition="in" filter="wipe(down)">
                                      <p:cBhvr>
                                        <p:cTn id="10" dur="500"/>
                                        <p:tgtEl>
                                          <p:spTgt spid="7">
                                            <p:graphicEl>
                                              <a:dgm id="{6D71DA11-CFA5-B041-A059-12B1D10459AD}"/>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graphicEl>
                                              <a:dgm id="{7A5624A7-B985-C249-B629-2064AF1AC33D}"/>
                                            </p:graphicEl>
                                          </p:spTgt>
                                        </p:tgtEl>
                                        <p:attrNameLst>
                                          <p:attrName>style.visibility</p:attrName>
                                        </p:attrNameLst>
                                      </p:cBhvr>
                                      <p:to>
                                        <p:strVal val="visible"/>
                                      </p:to>
                                    </p:set>
                                    <p:animEffect transition="in" filter="wipe(down)">
                                      <p:cBhvr>
                                        <p:cTn id="13" dur="500"/>
                                        <p:tgtEl>
                                          <p:spTgt spid="7">
                                            <p:graphicEl>
                                              <a:dgm id="{7A5624A7-B985-C249-B629-2064AF1AC33D}"/>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graphicEl>
                                              <a:dgm id="{E0E24A2C-583F-C14C-BDC3-871C20559D70}"/>
                                            </p:graphicEl>
                                          </p:spTgt>
                                        </p:tgtEl>
                                        <p:attrNameLst>
                                          <p:attrName>style.visibility</p:attrName>
                                        </p:attrNameLst>
                                      </p:cBhvr>
                                      <p:to>
                                        <p:strVal val="visible"/>
                                      </p:to>
                                    </p:set>
                                    <p:animEffect transition="in" filter="wipe(down)">
                                      <p:cBhvr>
                                        <p:cTn id="18" dur="500"/>
                                        <p:tgtEl>
                                          <p:spTgt spid="7">
                                            <p:graphicEl>
                                              <a:dgm id="{E0E24A2C-583F-C14C-BDC3-871C20559D70}"/>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graphicEl>
                                              <a:dgm id="{3B8FC1B3-DFF1-7740-AF2F-8C04937F68B4}"/>
                                            </p:graphicEl>
                                          </p:spTgt>
                                        </p:tgtEl>
                                        <p:attrNameLst>
                                          <p:attrName>style.visibility</p:attrName>
                                        </p:attrNameLst>
                                      </p:cBhvr>
                                      <p:to>
                                        <p:strVal val="visible"/>
                                      </p:to>
                                    </p:set>
                                    <p:animEffect transition="in" filter="wipe(down)">
                                      <p:cBhvr>
                                        <p:cTn id="21" dur="500"/>
                                        <p:tgtEl>
                                          <p:spTgt spid="7">
                                            <p:graphicEl>
                                              <a:dgm id="{3B8FC1B3-DFF1-7740-AF2F-8C04937F68B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56135"/>
          </a:xfrm>
        </p:spPr>
        <p:txBody>
          <a:bodyPr>
            <a:normAutofit/>
          </a:bodyPr>
          <a:lstStyle/>
          <a:p>
            <a:r>
              <a:rPr lang="en-US" dirty="0" smtClean="0">
                <a:solidFill>
                  <a:srgbClr val="000000"/>
                </a:solidFill>
                <a:latin typeface="Calibri"/>
                <a:cs typeface="Calibri"/>
              </a:rPr>
              <a:t>8/14. Don’ts</a:t>
            </a:r>
            <a:endParaRPr lang="en-US" dirty="0">
              <a:latin typeface="Calibri"/>
              <a:cs typeface="Calibri"/>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58820920"/>
              </p:ext>
            </p:extLst>
          </p:nvPr>
        </p:nvGraphicFramePr>
        <p:xfrm>
          <a:off x="156979" y="1155783"/>
          <a:ext cx="8805069" cy="5200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62</a:t>
            </a:fld>
            <a:endParaRPr lang="en-US"/>
          </a:p>
        </p:txBody>
      </p:sp>
    </p:spTree>
    <p:extLst>
      <p:ext uri="{BB962C8B-B14F-4D97-AF65-F5344CB8AC3E}">
        <p14:creationId xmlns:p14="http://schemas.microsoft.com/office/powerpoint/2010/main" val="4119844305"/>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9B0F44CD-C7A8-9642-80F1-D1471B7CD45F}"/>
                                            </p:graphicEl>
                                          </p:spTgt>
                                        </p:tgtEl>
                                        <p:attrNameLst>
                                          <p:attrName>style.visibility</p:attrName>
                                        </p:attrNameLst>
                                      </p:cBhvr>
                                      <p:to>
                                        <p:strVal val="visible"/>
                                      </p:to>
                                    </p:set>
                                    <p:animEffect transition="in" filter="wipe(down)">
                                      <p:cBhvr>
                                        <p:cTn id="7" dur="500"/>
                                        <p:tgtEl>
                                          <p:spTgt spid="7">
                                            <p:graphicEl>
                                              <a:dgm id="{9B0F44CD-C7A8-9642-80F1-D1471B7CD45F}"/>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AD5EE5C5-62D3-2C48-88AC-6E2E0505FCC0}"/>
                                            </p:graphicEl>
                                          </p:spTgt>
                                        </p:tgtEl>
                                        <p:attrNameLst>
                                          <p:attrName>style.visibility</p:attrName>
                                        </p:attrNameLst>
                                      </p:cBhvr>
                                      <p:to>
                                        <p:strVal val="visible"/>
                                      </p:to>
                                    </p:set>
                                    <p:animEffect transition="in" filter="wipe(down)">
                                      <p:cBhvr>
                                        <p:cTn id="10" dur="500"/>
                                        <p:tgtEl>
                                          <p:spTgt spid="7">
                                            <p:graphicEl>
                                              <a:dgm id="{AD5EE5C5-62D3-2C48-88AC-6E2E0505FCC0}"/>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graphicEl>
                                              <a:dgm id="{E106A3D7-4B8F-2147-8582-445BA2F20BC3}"/>
                                            </p:graphicEl>
                                          </p:spTgt>
                                        </p:tgtEl>
                                        <p:attrNameLst>
                                          <p:attrName>style.visibility</p:attrName>
                                        </p:attrNameLst>
                                      </p:cBhvr>
                                      <p:to>
                                        <p:strVal val="visible"/>
                                      </p:to>
                                    </p:set>
                                    <p:animEffect transition="in" filter="wipe(down)">
                                      <p:cBhvr>
                                        <p:cTn id="13" dur="500"/>
                                        <p:tgtEl>
                                          <p:spTgt spid="7">
                                            <p:graphicEl>
                                              <a:dgm id="{E106A3D7-4B8F-2147-8582-445BA2F20BC3}"/>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graphicEl>
                                              <a:dgm id="{08AAABCC-EEE1-E841-ABFB-929D3E3FA281}"/>
                                            </p:graphicEl>
                                          </p:spTgt>
                                        </p:tgtEl>
                                        <p:attrNameLst>
                                          <p:attrName>style.visibility</p:attrName>
                                        </p:attrNameLst>
                                      </p:cBhvr>
                                      <p:to>
                                        <p:strVal val="visible"/>
                                      </p:to>
                                    </p:set>
                                    <p:animEffect transition="in" filter="wipe(down)">
                                      <p:cBhvr>
                                        <p:cTn id="18" dur="500"/>
                                        <p:tgtEl>
                                          <p:spTgt spid="7">
                                            <p:graphicEl>
                                              <a:dgm id="{08AAABCC-EEE1-E841-ABFB-929D3E3FA281}"/>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graphicEl>
                                              <a:dgm id="{3DE82CDA-F24C-3C47-9DF8-A10D036910F0}"/>
                                            </p:graphicEl>
                                          </p:spTgt>
                                        </p:tgtEl>
                                        <p:attrNameLst>
                                          <p:attrName>style.visibility</p:attrName>
                                        </p:attrNameLst>
                                      </p:cBhvr>
                                      <p:to>
                                        <p:strVal val="visible"/>
                                      </p:to>
                                    </p:set>
                                    <p:animEffect transition="in" filter="wipe(down)">
                                      <p:cBhvr>
                                        <p:cTn id="21" dur="500"/>
                                        <p:tgtEl>
                                          <p:spTgt spid="7">
                                            <p:graphicEl>
                                              <a:dgm id="{3DE82CDA-F24C-3C47-9DF8-A10D036910F0}"/>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graphicEl>
                                              <a:dgm id="{4FBF812F-8F2D-9041-8344-EB412E611D57}"/>
                                            </p:graphicEl>
                                          </p:spTgt>
                                        </p:tgtEl>
                                        <p:attrNameLst>
                                          <p:attrName>style.visibility</p:attrName>
                                        </p:attrNameLst>
                                      </p:cBhvr>
                                      <p:to>
                                        <p:strVal val="visible"/>
                                      </p:to>
                                    </p:set>
                                    <p:animEffect transition="in" filter="wipe(down)">
                                      <p:cBhvr>
                                        <p:cTn id="26" dur="500"/>
                                        <p:tgtEl>
                                          <p:spTgt spid="7">
                                            <p:graphicEl>
                                              <a:dgm id="{4FBF812F-8F2D-9041-8344-EB412E611D57}"/>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
                                            <p:graphicEl>
                                              <a:dgm id="{A698B442-B255-3344-9C6D-6CAD59AF4FAE}"/>
                                            </p:graphicEl>
                                          </p:spTgt>
                                        </p:tgtEl>
                                        <p:attrNameLst>
                                          <p:attrName>style.visibility</p:attrName>
                                        </p:attrNameLst>
                                      </p:cBhvr>
                                      <p:to>
                                        <p:strVal val="visible"/>
                                      </p:to>
                                    </p:set>
                                    <p:animEffect transition="in" filter="wipe(down)">
                                      <p:cBhvr>
                                        <p:cTn id="29" dur="500"/>
                                        <p:tgtEl>
                                          <p:spTgt spid="7">
                                            <p:graphicEl>
                                              <a:dgm id="{A698B442-B255-3344-9C6D-6CAD59AF4FA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01"/>
            <a:ext cx="9144000" cy="1143000"/>
          </a:xfrm>
        </p:spPr>
        <p:txBody>
          <a:bodyPr>
            <a:normAutofit/>
          </a:bodyPr>
          <a:lstStyle/>
          <a:p>
            <a:r>
              <a:rPr lang="en-US" sz="3200" dirty="0" smtClean="0">
                <a:latin typeface="+mj-lt"/>
              </a:rPr>
              <a:t>Model </a:t>
            </a:r>
            <a:r>
              <a:rPr lang="en-US" sz="3200" dirty="0">
                <a:latin typeface="+mj-lt"/>
              </a:rPr>
              <a:t>Code of </a:t>
            </a:r>
            <a:r>
              <a:rPr lang="en-US" sz="3200" dirty="0" smtClean="0">
                <a:latin typeface="+mj-lt"/>
              </a:rPr>
              <a:t>Conduct (MCC)</a:t>
            </a:r>
            <a:endParaRPr lang="en-US" sz="3200" dirty="0">
              <a:latin typeface="+mj-lt"/>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mj-lt"/>
              </a:rPr>
              <a:t>Learning Module for RO/</a:t>
            </a:r>
            <a:r>
              <a:rPr lang="en-US" dirty="0" err="1" smtClean="0">
                <a:solidFill>
                  <a:prstClr val="black">
                    <a:tint val="75000"/>
                  </a:prstClr>
                </a:solidFill>
                <a:latin typeface="+mj-lt"/>
              </a:rPr>
              <a:t>AROs</a:t>
            </a:r>
            <a:endParaRPr lang="en-US" dirty="0">
              <a:solidFill>
                <a:prstClr val="black">
                  <a:tint val="75000"/>
                </a:prstClr>
              </a:solidFill>
              <a:latin typeface="+mj-lt"/>
            </a:endParaRPr>
          </a:p>
        </p:txBody>
      </p:sp>
      <p:sp>
        <p:nvSpPr>
          <p:cNvPr id="6" name="Slide Number Placeholder 5"/>
          <p:cNvSpPr>
            <a:spLocks noGrp="1"/>
          </p:cNvSpPr>
          <p:nvPr>
            <p:ph type="sldNum" sz="quarter" idx="12"/>
          </p:nvPr>
        </p:nvSpPr>
        <p:spPr/>
        <p:txBody>
          <a:bodyPr/>
          <a:lstStyle/>
          <a:p>
            <a:fld id="{82304205-CB8D-8C4D-9F73-F3EA086242A9}" type="slidenum">
              <a:rPr lang="en-US" smtClean="0">
                <a:solidFill>
                  <a:prstClr val="black">
                    <a:tint val="75000"/>
                  </a:prstClr>
                </a:solidFill>
                <a:latin typeface="+mj-lt"/>
              </a:rPr>
              <a:pPr/>
              <a:t>63</a:t>
            </a:fld>
            <a:endParaRPr lang="en-US">
              <a:solidFill>
                <a:prstClr val="black">
                  <a:tint val="75000"/>
                </a:prstClr>
              </a:solidFill>
              <a:latin typeface="+mj-lt"/>
            </a:endParaRPr>
          </a:p>
        </p:txBody>
      </p:sp>
      <p:graphicFrame>
        <p:nvGraphicFramePr>
          <p:cNvPr id="7" name="Diagram 6"/>
          <p:cNvGraphicFramePr/>
          <p:nvPr>
            <p:extLst>
              <p:ext uri="{D42A27DB-BD31-4B8C-83A1-F6EECF244321}">
                <p14:modId xmlns:p14="http://schemas.microsoft.com/office/powerpoint/2010/main" val="152100379"/>
              </p:ext>
            </p:extLst>
          </p:nvPr>
        </p:nvGraphicFramePr>
        <p:xfrm>
          <a:off x="0" y="1231602"/>
          <a:ext cx="9144000" cy="5626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79467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5"/>
            <a:ext cx="9144000" cy="1264919"/>
          </a:xfrm>
        </p:spPr>
        <p:txBody>
          <a:bodyPr>
            <a:normAutofit/>
          </a:bodyPr>
          <a:lstStyle/>
          <a:p>
            <a:pPr lvl="0"/>
            <a:r>
              <a:rPr lang="en-US" sz="3200" dirty="0" smtClean="0">
                <a:solidFill>
                  <a:srgbClr val="000000"/>
                </a:solidFill>
                <a:latin typeface="Calibri"/>
                <a:cs typeface="Calibri"/>
              </a:rPr>
              <a:t>9/1: Model Code of Conduct for Use of Official Vehicles</a:t>
            </a:r>
            <a:endParaRPr lang="en-US" sz="3200" dirty="0">
              <a:solidFill>
                <a:srgbClr val="000000"/>
              </a:solidFill>
              <a:latin typeface="Calibri"/>
              <a:cs typeface="Calibri"/>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2909351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64</a:t>
            </a:fld>
            <a:endParaRPr lang="en-US"/>
          </a:p>
        </p:txBody>
      </p:sp>
    </p:spTree>
    <p:extLst>
      <p:ext uri="{BB962C8B-B14F-4D97-AF65-F5344CB8AC3E}">
        <p14:creationId xmlns:p14="http://schemas.microsoft.com/office/powerpoint/2010/main" val="1126594572"/>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9671526B-5C74-BE4F-8130-268394E02450}"/>
                                            </p:graphicEl>
                                          </p:spTgt>
                                        </p:tgtEl>
                                        <p:attrNameLst>
                                          <p:attrName>style.visibility</p:attrName>
                                        </p:attrNameLst>
                                      </p:cBhvr>
                                      <p:to>
                                        <p:strVal val="visible"/>
                                      </p:to>
                                    </p:set>
                                    <p:animEffect transition="in" filter="wipe(down)">
                                      <p:cBhvr>
                                        <p:cTn id="7" dur="500"/>
                                        <p:tgtEl>
                                          <p:spTgt spid="7">
                                            <p:graphicEl>
                                              <a:dgm id="{9671526B-5C74-BE4F-8130-268394E02450}"/>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D385EF6D-4BA5-B749-A7CC-452241CFD79E}"/>
                                            </p:graphicEl>
                                          </p:spTgt>
                                        </p:tgtEl>
                                        <p:attrNameLst>
                                          <p:attrName>style.visibility</p:attrName>
                                        </p:attrNameLst>
                                      </p:cBhvr>
                                      <p:to>
                                        <p:strVal val="visible"/>
                                      </p:to>
                                    </p:set>
                                    <p:animEffect transition="in" filter="wipe(down)">
                                      <p:cBhvr>
                                        <p:cTn id="10" dur="500"/>
                                        <p:tgtEl>
                                          <p:spTgt spid="7">
                                            <p:graphicEl>
                                              <a:dgm id="{D385EF6D-4BA5-B749-A7CC-452241CFD79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23"/>
            <a:ext cx="9144000" cy="1143000"/>
          </a:xfrm>
        </p:spPr>
        <p:txBody>
          <a:bodyPr>
            <a:normAutofit fontScale="90000"/>
          </a:bodyPr>
          <a:lstStyle/>
          <a:p>
            <a:r>
              <a:rPr lang="en-US" dirty="0" smtClean="0">
                <a:solidFill>
                  <a:srgbClr val="000000"/>
                </a:solidFill>
                <a:cs typeface="Calibri"/>
              </a:rPr>
              <a:t>9/2: </a:t>
            </a:r>
            <a:r>
              <a:rPr lang="en-US" dirty="0">
                <a:solidFill>
                  <a:srgbClr val="000000"/>
                </a:solidFill>
                <a:cs typeface="Calibri"/>
              </a:rPr>
              <a:t>Model Code of Conduct for Use of Official Vehicles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73539780"/>
              </p:ext>
            </p:extLst>
          </p:nvPr>
        </p:nvGraphicFramePr>
        <p:xfrm>
          <a:off x="156979" y="1284204"/>
          <a:ext cx="8847881" cy="5072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65</a:t>
            </a:fld>
            <a:endParaRPr lang="en-US"/>
          </a:p>
        </p:txBody>
      </p:sp>
    </p:spTree>
    <p:extLst>
      <p:ext uri="{BB962C8B-B14F-4D97-AF65-F5344CB8AC3E}">
        <p14:creationId xmlns:p14="http://schemas.microsoft.com/office/powerpoint/2010/main" val="2353303834"/>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dgm id="{B8C07C84-0E13-6247-8009-4BE795672729}"/>
                                            </p:graphicEl>
                                          </p:spTgt>
                                        </p:tgtEl>
                                        <p:attrNameLst>
                                          <p:attrName>style.visibility</p:attrName>
                                        </p:attrNameLst>
                                      </p:cBhvr>
                                      <p:to>
                                        <p:strVal val="visible"/>
                                      </p:to>
                                    </p:set>
                                    <p:animEffect transition="in" filter="wipe(down)">
                                      <p:cBhvr>
                                        <p:cTn id="7" dur="500"/>
                                        <p:tgtEl>
                                          <p:spTgt spid="8">
                                            <p:graphicEl>
                                              <a:dgm id="{B8C07C84-0E13-6247-8009-4BE79567272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graphicEl>
                                              <a:dgm id="{1E8516E4-17E7-B742-9EEC-0EE7E8660CCE}"/>
                                            </p:graphicEl>
                                          </p:spTgt>
                                        </p:tgtEl>
                                        <p:attrNameLst>
                                          <p:attrName>style.visibility</p:attrName>
                                        </p:attrNameLst>
                                      </p:cBhvr>
                                      <p:to>
                                        <p:strVal val="visible"/>
                                      </p:to>
                                    </p:set>
                                    <p:animEffect transition="in" filter="wipe(down)">
                                      <p:cBhvr>
                                        <p:cTn id="12" dur="500"/>
                                        <p:tgtEl>
                                          <p:spTgt spid="8">
                                            <p:graphicEl>
                                              <a:dgm id="{1E8516E4-17E7-B742-9EEC-0EE7E8660CC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graphicEl>
                                              <a:dgm id="{1FB04157-F58E-A14B-8001-FCA53D19F578}"/>
                                            </p:graphicEl>
                                          </p:spTgt>
                                        </p:tgtEl>
                                        <p:attrNameLst>
                                          <p:attrName>style.visibility</p:attrName>
                                        </p:attrNameLst>
                                      </p:cBhvr>
                                      <p:to>
                                        <p:strVal val="visible"/>
                                      </p:to>
                                    </p:set>
                                    <p:animEffect transition="in" filter="wipe(down)">
                                      <p:cBhvr>
                                        <p:cTn id="17" dur="500"/>
                                        <p:tgtEl>
                                          <p:spTgt spid="8">
                                            <p:graphicEl>
                                              <a:dgm id="{1FB04157-F58E-A14B-8001-FCA53D19F57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solidFill>
                  <a:srgbClr val="000000"/>
                </a:solidFill>
                <a:cs typeface="Calibri"/>
              </a:rPr>
              <a:t>9/3: </a:t>
            </a:r>
            <a:r>
              <a:rPr lang="en-US" dirty="0">
                <a:solidFill>
                  <a:srgbClr val="000000"/>
                </a:solidFill>
                <a:cs typeface="Calibri"/>
              </a:rPr>
              <a:t>Model Code of Conduct for Use of Official Vehicles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3340461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66</a:t>
            </a:fld>
            <a:endParaRPr lang="en-US"/>
          </a:p>
        </p:txBody>
      </p:sp>
    </p:spTree>
    <p:extLst>
      <p:ext uri="{BB962C8B-B14F-4D97-AF65-F5344CB8AC3E}">
        <p14:creationId xmlns:p14="http://schemas.microsoft.com/office/powerpoint/2010/main" val="3412064158"/>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75EBE38F-3FD1-6D43-B897-59CEC607D3CA}"/>
                                            </p:graphicEl>
                                          </p:spTgt>
                                        </p:tgtEl>
                                        <p:attrNameLst>
                                          <p:attrName>style.visibility</p:attrName>
                                        </p:attrNameLst>
                                      </p:cBhvr>
                                      <p:to>
                                        <p:strVal val="visible"/>
                                      </p:to>
                                    </p:set>
                                    <p:animEffect transition="in" filter="wipe(down)">
                                      <p:cBhvr>
                                        <p:cTn id="7" dur="500"/>
                                        <p:tgtEl>
                                          <p:spTgt spid="7">
                                            <p:graphicEl>
                                              <a:dgm id="{75EBE38F-3FD1-6D43-B897-59CEC607D3C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8B1765F3-4952-464F-B6C4-AC8813F0029A}"/>
                                            </p:graphicEl>
                                          </p:spTgt>
                                        </p:tgtEl>
                                        <p:attrNameLst>
                                          <p:attrName>style.visibility</p:attrName>
                                        </p:attrNameLst>
                                      </p:cBhvr>
                                      <p:to>
                                        <p:strVal val="visible"/>
                                      </p:to>
                                    </p:set>
                                    <p:animEffect transition="in" filter="wipe(down)">
                                      <p:cBhvr>
                                        <p:cTn id="12" dur="500"/>
                                        <p:tgtEl>
                                          <p:spTgt spid="7">
                                            <p:graphicEl>
                                              <a:dgm id="{8B1765F3-4952-464F-B6C4-AC8813F002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247463" cy="1143000"/>
          </a:xfrm>
        </p:spPr>
        <p:txBody>
          <a:bodyPr>
            <a:normAutofit fontScale="90000"/>
          </a:bodyPr>
          <a:lstStyle/>
          <a:p>
            <a:r>
              <a:rPr lang="en-US" dirty="0" smtClean="0">
                <a:solidFill>
                  <a:srgbClr val="000000"/>
                </a:solidFill>
                <a:cs typeface="Calibri"/>
              </a:rPr>
              <a:t>9/4: </a:t>
            </a:r>
            <a:r>
              <a:rPr lang="en-US" dirty="0">
                <a:solidFill>
                  <a:srgbClr val="000000"/>
                </a:solidFill>
                <a:cs typeface="Calibri"/>
              </a:rPr>
              <a:t>Model Code of Conduct for Use of Official Vehicles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2044208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67</a:t>
            </a:fld>
            <a:endParaRPr lang="en-US"/>
          </a:p>
        </p:txBody>
      </p:sp>
    </p:spTree>
    <p:extLst>
      <p:ext uri="{BB962C8B-B14F-4D97-AF65-F5344CB8AC3E}">
        <p14:creationId xmlns:p14="http://schemas.microsoft.com/office/powerpoint/2010/main" val="2124523598"/>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97EB2821-8A5F-044C-91F5-ECFDAF8F2C37}"/>
                                            </p:graphicEl>
                                          </p:spTgt>
                                        </p:tgtEl>
                                        <p:attrNameLst>
                                          <p:attrName>style.visibility</p:attrName>
                                        </p:attrNameLst>
                                      </p:cBhvr>
                                      <p:to>
                                        <p:strVal val="visible"/>
                                      </p:to>
                                    </p:set>
                                    <p:animEffect transition="in" filter="wipe(down)">
                                      <p:cBhvr>
                                        <p:cTn id="7" dur="500"/>
                                        <p:tgtEl>
                                          <p:spTgt spid="7">
                                            <p:graphicEl>
                                              <a:dgm id="{97EB2821-8A5F-044C-91F5-ECFDAF8F2C3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EF074A19-B4E7-7143-AD9A-91ACD34D1EC4}"/>
                                            </p:graphicEl>
                                          </p:spTgt>
                                        </p:tgtEl>
                                        <p:attrNameLst>
                                          <p:attrName>style.visibility</p:attrName>
                                        </p:attrNameLst>
                                      </p:cBhvr>
                                      <p:to>
                                        <p:strVal val="visible"/>
                                      </p:to>
                                    </p:set>
                                    <p:animEffect transition="in" filter="wipe(down)">
                                      <p:cBhvr>
                                        <p:cTn id="12" dur="500"/>
                                        <p:tgtEl>
                                          <p:spTgt spid="7">
                                            <p:graphicEl>
                                              <a:dgm id="{EF074A19-B4E7-7143-AD9A-91ACD34D1EC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1BF93DF0-662D-7540-8831-CE47D281CD97}"/>
                                            </p:graphicEl>
                                          </p:spTgt>
                                        </p:tgtEl>
                                        <p:attrNameLst>
                                          <p:attrName>style.visibility</p:attrName>
                                        </p:attrNameLst>
                                      </p:cBhvr>
                                      <p:to>
                                        <p:strVal val="visible"/>
                                      </p:to>
                                    </p:set>
                                    <p:animEffect transition="in" filter="wipe(down)">
                                      <p:cBhvr>
                                        <p:cTn id="17" dur="500"/>
                                        <p:tgtEl>
                                          <p:spTgt spid="7">
                                            <p:graphicEl>
                                              <a:dgm id="{1BF93DF0-662D-7540-8831-CE47D281CD9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graphicEl>
                                              <a:dgm id="{788996C7-C858-3446-A37C-F88A191AC483}"/>
                                            </p:graphicEl>
                                          </p:spTgt>
                                        </p:tgtEl>
                                        <p:attrNameLst>
                                          <p:attrName>style.visibility</p:attrName>
                                        </p:attrNameLst>
                                      </p:cBhvr>
                                      <p:to>
                                        <p:strVal val="visible"/>
                                      </p:to>
                                    </p:set>
                                    <p:animEffect transition="in" filter="wipe(down)">
                                      <p:cBhvr>
                                        <p:cTn id="22" dur="500"/>
                                        <p:tgtEl>
                                          <p:spTgt spid="7">
                                            <p:graphicEl>
                                              <a:dgm id="{788996C7-C858-3446-A37C-F88A191AC48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29"/>
            <a:ext cx="9144000" cy="1143000"/>
          </a:xfrm>
        </p:spPr>
        <p:txBody>
          <a:bodyPr>
            <a:normAutofit fontScale="90000"/>
          </a:bodyPr>
          <a:lstStyle/>
          <a:p>
            <a:r>
              <a:rPr lang="en-US" dirty="0" smtClean="0">
                <a:solidFill>
                  <a:srgbClr val="000000"/>
                </a:solidFill>
                <a:cs typeface="Calibri"/>
              </a:rPr>
              <a:t>9/5: </a:t>
            </a:r>
            <a:r>
              <a:rPr lang="en-US" dirty="0">
                <a:solidFill>
                  <a:srgbClr val="000000"/>
                </a:solidFill>
                <a:cs typeface="Calibri"/>
              </a:rPr>
              <a:t>Model Code of Conduct for Use of Official Vehicles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9775573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68</a:t>
            </a:fld>
            <a:endParaRPr lang="en-US"/>
          </a:p>
        </p:txBody>
      </p:sp>
    </p:spTree>
    <p:extLst>
      <p:ext uri="{BB962C8B-B14F-4D97-AF65-F5344CB8AC3E}">
        <p14:creationId xmlns:p14="http://schemas.microsoft.com/office/powerpoint/2010/main" val="1446452520"/>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dgm id="{FCBF69B9-7655-6D4C-92FA-AE7584E89D63}"/>
                                            </p:graphicEl>
                                          </p:spTgt>
                                        </p:tgtEl>
                                        <p:attrNameLst>
                                          <p:attrName>style.visibility</p:attrName>
                                        </p:attrNameLst>
                                      </p:cBhvr>
                                      <p:to>
                                        <p:strVal val="visible"/>
                                      </p:to>
                                    </p:set>
                                    <p:animEffect transition="in" filter="wipe(down)">
                                      <p:cBhvr>
                                        <p:cTn id="7" dur="500"/>
                                        <p:tgtEl>
                                          <p:spTgt spid="8">
                                            <p:graphicEl>
                                              <a:dgm id="{FCBF69B9-7655-6D4C-92FA-AE7584E89D6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graphicEl>
                                              <a:dgm id="{0902CA24-F7DB-2341-9A0F-24D55D9BF685}"/>
                                            </p:graphicEl>
                                          </p:spTgt>
                                        </p:tgtEl>
                                        <p:attrNameLst>
                                          <p:attrName>style.visibility</p:attrName>
                                        </p:attrNameLst>
                                      </p:cBhvr>
                                      <p:to>
                                        <p:strVal val="visible"/>
                                      </p:to>
                                    </p:set>
                                    <p:animEffect transition="in" filter="wipe(down)">
                                      <p:cBhvr>
                                        <p:cTn id="12" dur="500"/>
                                        <p:tgtEl>
                                          <p:spTgt spid="8">
                                            <p:graphicEl>
                                              <a:dgm id="{0902CA24-F7DB-2341-9A0F-24D55D9BF68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graphicEl>
                                              <a:dgm id="{029CC044-8FE9-C240-99AD-499B675E446E}"/>
                                            </p:graphicEl>
                                          </p:spTgt>
                                        </p:tgtEl>
                                        <p:attrNameLst>
                                          <p:attrName>style.visibility</p:attrName>
                                        </p:attrNameLst>
                                      </p:cBhvr>
                                      <p:to>
                                        <p:strVal val="visible"/>
                                      </p:to>
                                    </p:set>
                                    <p:animEffect transition="in" filter="wipe(down)">
                                      <p:cBhvr>
                                        <p:cTn id="17" dur="500"/>
                                        <p:tgtEl>
                                          <p:spTgt spid="8">
                                            <p:graphicEl>
                                              <a:dgm id="{029CC044-8FE9-C240-99AD-499B675E446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graphicEl>
                                              <a:dgm id="{DF8D7BC0-AFC6-544B-A066-203BA5EBD49F}"/>
                                            </p:graphicEl>
                                          </p:spTgt>
                                        </p:tgtEl>
                                        <p:attrNameLst>
                                          <p:attrName>style.visibility</p:attrName>
                                        </p:attrNameLst>
                                      </p:cBhvr>
                                      <p:to>
                                        <p:strVal val="visible"/>
                                      </p:to>
                                    </p:set>
                                    <p:animEffect transition="in" filter="wipe(down)">
                                      <p:cBhvr>
                                        <p:cTn id="22" dur="500"/>
                                        <p:tgtEl>
                                          <p:spTgt spid="8">
                                            <p:graphicEl>
                                              <a:dgm id="{DF8D7BC0-AFC6-544B-A066-203BA5EBD49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solidFill>
                  <a:srgbClr val="000000"/>
                </a:solidFill>
                <a:cs typeface="Calibri"/>
              </a:rPr>
              <a:t>9/6: </a:t>
            </a:r>
            <a:r>
              <a:rPr lang="en-US" dirty="0">
                <a:solidFill>
                  <a:srgbClr val="000000"/>
                </a:solidFill>
                <a:cs typeface="Calibri"/>
              </a:rPr>
              <a:t>Model Code of Conduct for Use of Official Vehicles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9220606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69</a:t>
            </a:fld>
            <a:endParaRPr lang="en-US"/>
          </a:p>
        </p:txBody>
      </p:sp>
    </p:spTree>
    <p:extLst>
      <p:ext uri="{BB962C8B-B14F-4D97-AF65-F5344CB8AC3E}">
        <p14:creationId xmlns:p14="http://schemas.microsoft.com/office/powerpoint/2010/main" val="2786156763"/>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2EE609A8-A541-D148-BD28-36AA99E5CEF2}"/>
                                            </p:graphicEl>
                                          </p:spTgt>
                                        </p:tgtEl>
                                        <p:attrNameLst>
                                          <p:attrName>style.visibility</p:attrName>
                                        </p:attrNameLst>
                                      </p:cBhvr>
                                      <p:to>
                                        <p:strVal val="visible"/>
                                      </p:to>
                                    </p:set>
                                    <p:animEffect transition="in" filter="wipe(down)">
                                      <p:cBhvr>
                                        <p:cTn id="7" dur="500"/>
                                        <p:tgtEl>
                                          <p:spTgt spid="7">
                                            <p:graphicEl>
                                              <a:dgm id="{2EE609A8-A541-D148-BD28-36AA99E5CEF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All subsequent slides are prepared in three different colors</a:t>
            </a:r>
          </a:p>
          <a:p>
            <a:pPr lvl="1"/>
            <a:r>
              <a:rPr lang="en-US" dirty="0" smtClean="0"/>
              <a:t>Green</a:t>
            </a:r>
          </a:p>
          <a:p>
            <a:pPr lvl="1"/>
            <a:r>
              <a:rPr lang="en-US" dirty="0" smtClean="0"/>
              <a:t>Blue</a:t>
            </a:r>
          </a:p>
          <a:p>
            <a:pPr lvl="1"/>
            <a:r>
              <a:rPr lang="en-US" dirty="0" smtClean="0"/>
              <a:t>Purple</a:t>
            </a:r>
          </a:p>
          <a:p>
            <a:r>
              <a:rPr lang="en-US" dirty="0" smtClean="0"/>
              <a:t>Green indicates pre-poll tasks/instructions</a:t>
            </a:r>
          </a:p>
          <a:p>
            <a:r>
              <a:rPr lang="en-US" dirty="0" smtClean="0"/>
              <a:t>Blue indicates poll-day task/instructions</a:t>
            </a:r>
          </a:p>
          <a:p>
            <a:r>
              <a:rPr lang="en-US" dirty="0" smtClean="0"/>
              <a:t>Purple indicates post-poll task/instructions</a:t>
            </a:r>
          </a:p>
          <a:p>
            <a:endParaRPr lang="en-US" dirty="0"/>
          </a:p>
        </p:txBody>
      </p:sp>
      <p:sp>
        <p:nvSpPr>
          <p:cNvPr id="4" name="Date Placeholder 3"/>
          <p:cNvSpPr>
            <a:spLocks noGrp="1"/>
          </p:cNvSpPr>
          <p:nvPr>
            <p:ph type="dt" sz="half" idx="10"/>
          </p:nvPr>
        </p:nvSpPr>
        <p:spPr/>
        <p:txBody>
          <a:bodyPr/>
          <a:lstStyle/>
          <a:p>
            <a:fld id="{58646356-D9EF-ED4D-A516-2CFEB5A9735F}" type="datetime1">
              <a:rPr lang="en-IN" smtClean="0">
                <a:solidFill>
                  <a:prstClr val="black">
                    <a:tint val="75000"/>
                  </a:prstClr>
                </a:solidFill>
              </a:rPr>
              <a:pPr/>
              <a:t>17-05-2013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Learning Module for RO/AROs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2304205-CB8D-8C4D-9F73-F3EA086242A9}" type="slidenum">
              <a:rPr lang="en-US" smtClean="0">
                <a:solidFill>
                  <a:prstClr val="black">
                    <a:tint val="75000"/>
                  </a:prstClr>
                </a:solidFill>
              </a:rPr>
              <a:pPr/>
              <a:t>7</a:t>
            </a:fld>
            <a:endParaRPr lang="en-US">
              <a:solidFill>
                <a:prstClr val="black">
                  <a:tint val="75000"/>
                </a:prstClr>
              </a:solidFill>
            </a:endParaRPr>
          </a:p>
        </p:txBody>
      </p:sp>
      <p:sp>
        <p:nvSpPr>
          <p:cNvPr id="7" name="Rectangle 6"/>
          <p:cNvSpPr/>
          <p:nvPr/>
        </p:nvSpPr>
        <p:spPr>
          <a:xfrm>
            <a:off x="2494166" y="3824189"/>
            <a:ext cx="957051" cy="30372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Rectangle 7"/>
          <p:cNvSpPr/>
          <p:nvPr/>
        </p:nvSpPr>
        <p:spPr>
          <a:xfrm>
            <a:off x="2494166" y="3286302"/>
            <a:ext cx="957051" cy="3037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Rectangle 8"/>
          <p:cNvSpPr/>
          <p:nvPr/>
        </p:nvSpPr>
        <p:spPr>
          <a:xfrm>
            <a:off x="2494166" y="2789832"/>
            <a:ext cx="957051" cy="30372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358480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solidFill>
                  <a:srgbClr val="000000"/>
                </a:solidFill>
                <a:cs typeface="Calibri"/>
              </a:rPr>
              <a:t>9/7: </a:t>
            </a:r>
            <a:r>
              <a:rPr lang="en-US" dirty="0">
                <a:solidFill>
                  <a:srgbClr val="000000"/>
                </a:solidFill>
                <a:cs typeface="Calibri"/>
              </a:rPr>
              <a:t>Model Code of Conduct for Use of Official Vehicles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4539297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70</a:t>
            </a:fld>
            <a:endParaRPr lang="en-US"/>
          </a:p>
        </p:txBody>
      </p:sp>
      <p:sp>
        <p:nvSpPr>
          <p:cNvPr id="8" name="TextBox 7"/>
          <p:cNvSpPr txBox="1"/>
          <p:nvPr/>
        </p:nvSpPr>
        <p:spPr>
          <a:xfrm>
            <a:off x="3124200" y="1613036"/>
            <a:ext cx="3319545" cy="446276"/>
          </a:xfrm>
          <a:prstGeom prst="rect">
            <a:avLst/>
          </a:prstGeom>
          <a:noFill/>
        </p:spPr>
        <p:txBody>
          <a:bodyPr wrap="none" rtlCol="0">
            <a:spAutoFit/>
          </a:bodyPr>
          <a:lstStyle/>
          <a:p>
            <a:r>
              <a:rPr lang="en-US" sz="2300" b="1" dirty="0" smtClean="0">
                <a:latin typeface="Calibri"/>
                <a:cs typeface="Calibri"/>
              </a:rPr>
              <a:t>During Filling Nomination</a:t>
            </a:r>
            <a:endParaRPr lang="en-US" sz="2300" b="1" dirty="0">
              <a:latin typeface="Calibri"/>
              <a:cs typeface="Calibri"/>
            </a:endParaRPr>
          </a:p>
        </p:txBody>
      </p:sp>
    </p:spTree>
    <p:extLst>
      <p:ext uri="{BB962C8B-B14F-4D97-AF65-F5344CB8AC3E}">
        <p14:creationId xmlns:p14="http://schemas.microsoft.com/office/powerpoint/2010/main" val="3767483937"/>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FF285CB4-5CCA-604D-BC02-730981257775}"/>
                                            </p:graphicEl>
                                          </p:spTgt>
                                        </p:tgtEl>
                                        <p:attrNameLst>
                                          <p:attrName>style.visibility</p:attrName>
                                        </p:attrNameLst>
                                      </p:cBhvr>
                                      <p:to>
                                        <p:strVal val="visible"/>
                                      </p:to>
                                    </p:set>
                                    <p:animEffect transition="in" filter="wipe(down)">
                                      <p:cBhvr>
                                        <p:cTn id="7" dur="500"/>
                                        <p:tgtEl>
                                          <p:spTgt spid="7">
                                            <p:graphicEl>
                                              <a:dgm id="{FF285CB4-5CCA-604D-BC02-730981257775}"/>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F332B970-605D-654E-B54B-D5F7A282C3C8}"/>
                                            </p:graphicEl>
                                          </p:spTgt>
                                        </p:tgtEl>
                                        <p:attrNameLst>
                                          <p:attrName>style.visibility</p:attrName>
                                        </p:attrNameLst>
                                      </p:cBhvr>
                                      <p:to>
                                        <p:strVal val="visible"/>
                                      </p:to>
                                    </p:set>
                                    <p:animEffect transition="in" filter="wipe(down)">
                                      <p:cBhvr>
                                        <p:cTn id="10" dur="500"/>
                                        <p:tgtEl>
                                          <p:spTgt spid="7">
                                            <p:graphicEl>
                                              <a:dgm id="{F332B970-605D-654E-B54B-D5F7A282C3C8}"/>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graphicEl>
                                              <a:dgm id="{906E61F4-3EE6-B345-B051-815438B016DD}"/>
                                            </p:graphicEl>
                                          </p:spTgt>
                                        </p:tgtEl>
                                        <p:attrNameLst>
                                          <p:attrName>style.visibility</p:attrName>
                                        </p:attrNameLst>
                                      </p:cBhvr>
                                      <p:to>
                                        <p:strVal val="visible"/>
                                      </p:to>
                                    </p:set>
                                    <p:animEffect transition="in" filter="wipe(down)">
                                      <p:cBhvr>
                                        <p:cTn id="13" dur="500"/>
                                        <p:tgtEl>
                                          <p:spTgt spid="7">
                                            <p:graphicEl>
                                              <a:dgm id="{906E61F4-3EE6-B345-B051-815438B016D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solidFill>
                  <a:srgbClr val="000000"/>
                </a:solidFill>
                <a:cs typeface="Calibri"/>
              </a:rPr>
              <a:t>9/8: </a:t>
            </a:r>
            <a:r>
              <a:rPr lang="en-US" dirty="0">
                <a:solidFill>
                  <a:srgbClr val="000000"/>
                </a:solidFill>
                <a:cs typeface="Calibri"/>
              </a:rPr>
              <a:t>Model Code of Conduct for Use of Official Vehicles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15099156"/>
              </p:ext>
            </p:extLst>
          </p:nvPr>
        </p:nvGraphicFramePr>
        <p:xfrm>
          <a:off x="156979" y="1455430"/>
          <a:ext cx="8862152" cy="4900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71</a:t>
            </a:fld>
            <a:endParaRPr lang="en-US"/>
          </a:p>
        </p:txBody>
      </p:sp>
      <p:sp>
        <p:nvSpPr>
          <p:cNvPr id="8" name="TextBox 7"/>
          <p:cNvSpPr txBox="1"/>
          <p:nvPr/>
        </p:nvSpPr>
        <p:spPr>
          <a:xfrm>
            <a:off x="3542589" y="1188732"/>
            <a:ext cx="2477211" cy="400110"/>
          </a:xfrm>
          <a:prstGeom prst="rect">
            <a:avLst/>
          </a:prstGeom>
          <a:noFill/>
        </p:spPr>
        <p:txBody>
          <a:bodyPr wrap="none" rtlCol="0">
            <a:spAutoFit/>
          </a:bodyPr>
          <a:lstStyle/>
          <a:p>
            <a:r>
              <a:rPr lang="en-US" sz="2000" b="1" dirty="0" smtClean="0">
                <a:latin typeface="Calibri"/>
                <a:cs typeface="Calibri"/>
              </a:rPr>
              <a:t>During Electioneering</a:t>
            </a:r>
            <a:endParaRPr lang="en-US" sz="2000" b="1" dirty="0">
              <a:latin typeface="Calibri"/>
              <a:cs typeface="Calibri"/>
            </a:endParaRPr>
          </a:p>
        </p:txBody>
      </p:sp>
    </p:spTree>
    <p:extLst>
      <p:ext uri="{BB962C8B-B14F-4D97-AF65-F5344CB8AC3E}">
        <p14:creationId xmlns:p14="http://schemas.microsoft.com/office/powerpoint/2010/main" val="1494561866"/>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24C4BD71-EC26-1040-8304-4037AC38004F}"/>
                                            </p:graphicEl>
                                          </p:spTgt>
                                        </p:tgtEl>
                                        <p:attrNameLst>
                                          <p:attrName>style.visibility</p:attrName>
                                        </p:attrNameLst>
                                      </p:cBhvr>
                                      <p:to>
                                        <p:strVal val="visible"/>
                                      </p:to>
                                    </p:set>
                                    <p:animEffect transition="in" filter="wipe(down)">
                                      <p:cBhvr>
                                        <p:cTn id="7" dur="500"/>
                                        <p:tgtEl>
                                          <p:spTgt spid="7">
                                            <p:graphicEl>
                                              <a:dgm id="{24C4BD71-EC26-1040-8304-4037AC38004F}"/>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395F612C-4CC1-8B44-A469-6C098573CE84}"/>
                                            </p:graphicEl>
                                          </p:spTgt>
                                        </p:tgtEl>
                                        <p:attrNameLst>
                                          <p:attrName>style.visibility</p:attrName>
                                        </p:attrNameLst>
                                      </p:cBhvr>
                                      <p:to>
                                        <p:strVal val="visible"/>
                                      </p:to>
                                    </p:set>
                                    <p:animEffect transition="in" filter="wipe(down)">
                                      <p:cBhvr>
                                        <p:cTn id="10" dur="500"/>
                                        <p:tgtEl>
                                          <p:spTgt spid="7">
                                            <p:graphicEl>
                                              <a:dgm id="{395F612C-4CC1-8B44-A469-6C098573CE84}"/>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graphicEl>
                                              <a:dgm id="{6C7AC848-4A0B-3144-A349-EC619CA44659}"/>
                                            </p:graphicEl>
                                          </p:spTgt>
                                        </p:tgtEl>
                                        <p:attrNameLst>
                                          <p:attrName>style.visibility</p:attrName>
                                        </p:attrNameLst>
                                      </p:cBhvr>
                                      <p:to>
                                        <p:strVal val="visible"/>
                                      </p:to>
                                    </p:set>
                                    <p:animEffect transition="in" filter="wipe(down)">
                                      <p:cBhvr>
                                        <p:cTn id="13" dur="500"/>
                                        <p:tgtEl>
                                          <p:spTgt spid="7">
                                            <p:graphicEl>
                                              <a:dgm id="{6C7AC848-4A0B-3144-A349-EC619CA44659}"/>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graphicEl>
                                              <a:dgm id="{AEE852AD-FC15-DB47-AC64-810AA94E916F}"/>
                                            </p:graphicEl>
                                          </p:spTgt>
                                        </p:tgtEl>
                                        <p:attrNameLst>
                                          <p:attrName>style.visibility</p:attrName>
                                        </p:attrNameLst>
                                      </p:cBhvr>
                                      <p:to>
                                        <p:strVal val="visible"/>
                                      </p:to>
                                    </p:set>
                                    <p:animEffect transition="in" filter="wipe(down)">
                                      <p:cBhvr>
                                        <p:cTn id="18" dur="500"/>
                                        <p:tgtEl>
                                          <p:spTgt spid="7">
                                            <p:graphicEl>
                                              <a:dgm id="{AEE852AD-FC15-DB47-AC64-810AA94E916F}"/>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graphicEl>
                                              <a:dgm id="{CF9011AD-B0D2-5E40-8D43-6606637EE621}"/>
                                            </p:graphicEl>
                                          </p:spTgt>
                                        </p:tgtEl>
                                        <p:attrNameLst>
                                          <p:attrName>style.visibility</p:attrName>
                                        </p:attrNameLst>
                                      </p:cBhvr>
                                      <p:to>
                                        <p:strVal val="visible"/>
                                      </p:to>
                                    </p:set>
                                    <p:animEffect transition="in" filter="wipe(down)">
                                      <p:cBhvr>
                                        <p:cTn id="21" dur="500"/>
                                        <p:tgtEl>
                                          <p:spTgt spid="7">
                                            <p:graphicEl>
                                              <a:dgm id="{CF9011AD-B0D2-5E40-8D43-6606637EE621}"/>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graphicEl>
                                              <a:dgm id="{0532212C-5298-8742-9C9F-E0BAFF03E997}"/>
                                            </p:graphicEl>
                                          </p:spTgt>
                                        </p:tgtEl>
                                        <p:attrNameLst>
                                          <p:attrName>style.visibility</p:attrName>
                                        </p:attrNameLst>
                                      </p:cBhvr>
                                      <p:to>
                                        <p:strVal val="visible"/>
                                      </p:to>
                                    </p:set>
                                    <p:animEffect transition="in" filter="wipe(down)">
                                      <p:cBhvr>
                                        <p:cTn id="26" dur="500"/>
                                        <p:tgtEl>
                                          <p:spTgt spid="7">
                                            <p:graphicEl>
                                              <a:dgm id="{0532212C-5298-8742-9C9F-E0BAFF03E997}"/>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
                                            <p:graphicEl>
                                              <a:dgm id="{67B76008-D241-AC4F-BC84-828AAA29D852}"/>
                                            </p:graphicEl>
                                          </p:spTgt>
                                        </p:tgtEl>
                                        <p:attrNameLst>
                                          <p:attrName>style.visibility</p:attrName>
                                        </p:attrNameLst>
                                      </p:cBhvr>
                                      <p:to>
                                        <p:strVal val="visible"/>
                                      </p:to>
                                    </p:set>
                                    <p:animEffect transition="in" filter="wipe(down)">
                                      <p:cBhvr>
                                        <p:cTn id="29" dur="500"/>
                                        <p:tgtEl>
                                          <p:spTgt spid="7">
                                            <p:graphicEl>
                                              <a:dgm id="{67B76008-D241-AC4F-BC84-828AAA29D852}"/>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graphicEl>
                                              <a:dgm id="{76EA89A2-99B5-4640-8156-77751117067C}"/>
                                            </p:graphicEl>
                                          </p:spTgt>
                                        </p:tgtEl>
                                        <p:attrNameLst>
                                          <p:attrName>style.visibility</p:attrName>
                                        </p:attrNameLst>
                                      </p:cBhvr>
                                      <p:to>
                                        <p:strVal val="visible"/>
                                      </p:to>
                                    </p:set>
                                    <p:animEffect transition="in" filter="wipe(down)">
                                      <p:cBhvr>
                                        <p:cTn id="34" dur="500"/>
                                        <p:tgtEl>
                                          <p:spTgt spid="7">
                                            <p:graphicEl>
                                              <a:dgm id="{76EA89A2-99B5-4640-8156-77751117067C}"/>
                                            </p:graphic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7">
                                            <p:graphicEl>
                                              <a:dgm id="{C7851754-AB73-7246-B22B-E74A5A9DC1E7}"/>
                                            </p:graphicEl>
                                          </p:spTgt>
                                        </p:tgtEl>
                                        <p:attrNameLst>
                                          <p:attrName>style.visibility</p:attrName>
                                        </p:attrNameLst>
                                      </p:cBhvr>
                                      <p:to>
                                        <p:strVal val="visible"/>
                                      </p:to>
                                    </p:set>
                                    <p:animEffect transition="in" filter="wipe(down)">
                                      <p:cBhvr>
                                        <p:cTn id="37" dur="500"/>
                                        <p:tgtEl>
                                          <p:spTgt spid="7">
                                            <p:graphicEl>
                                              <a:dgm id="{C7851754-AB73-7246-B22B-E74A5A9DC1E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graphicEl>
                                              <a:dgm id="{FF89C618-85E4-DF45-A14B-FB189E746828}"/>
                                            </p:graphicEl>
                                          </p:spTgt>
                                        </p:tgtEl>
                                        <p:attrNameLst>
                                          <p:attrName>style.visibility</p:attrName>
                                        </p:attrNameLst>
                                      </p:cBhvr>
                                      <p:to>
                                        <p:strVal val="visible"/>
                                      </p:to>
                                    </p:set>
                                    <p:animEffect transition="in" filter="wipe(down)">
                                      <p:cBhvr>
                                        <p:cTn id="42" dur="500"/>
                                        <p:tgtEl>
                                          <p:spTgt spid="7">
                                            <p:graphicEl>
                                              <a:dgm id="{FF89C618-85E4-DF45-A14B-FB189E746828}"/>
                                            </p:graphic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7">
                                            <p:graphicEl>
                                              <a:dgm id="{834CDD6A-EA0A-EA40-B504-5CFDE414ABEF}"/>
                                            </p:graphicEl>
                                          </p:spTgt>
                                        </p:tgtEl>
                                        <p:attrNameLst>
                                          <p:attrName>style.visibility</p:attrName>
                                        </p:attrNameLst>
                                      </p:cBhvr>
                                      <p:to>
                                        <p:strVal val="visible"/>
                                      </p:to>
                                    </p:set>
                                    <p:animEffect transition="in" filter="wipe(down)">
                                      <p:cBhvr>
                                        <p:cTn id="45" dur="500"/>
                                        <p:tgtEl>
                                          <p:spTgt spid="7">
                                            <p:graphicEl>
                                              <a:dgm id="{834CDD6A-EA0A-EA40-B504-5CFDE414ABEF}"/>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7">
                                            <p:graphicEl>
                                              <a:dgm id="{47B6BBE8-FF64-C844-8E64-A4288F3EE926}"/>
                                            </p:graphicEl>
                                          </p:spTgt>
                                        </p:tgtEl>
                                        <p:attrNameLst>
                                          <p:attrName>style.visibility</p:attrName>
                                        </p:attrNameLst>
                                      </p:cBhvr>
                                      <p:to>
                                        <p:strVal val="visible"/>
                                      </p:to>
                                    </p:set>
                                    <p:animEffect transition="in" filter="wipe(down)">
                                      <p:cBhvr>
                                        <p:cTn id="50" dur="500"/>
                                        <p:tgtEl>
                                          <p:spTgt spid="7">
                                            <p:graphicEl>
                                              <a:dgm id="{47B6BBE8-FF64-C844-8E64-A4288F3EE926}"/>
                                            </p:graphic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7">
                                            <p:graphicEl>
                                              <a:dgm id="{A5AF0B29-0EE1-914B-965B-2F4BD3C9D85A}"/>
                                            </p:graphicEl>
                                          </p:spTgt>
                                        </p:tgtEl>
                                        <p:attrNameLst>
                                          <p:attrName>style.visibility</p:attrName>
                                        </p:attrNameLst>
                                      </p:cBhvr>
                                      <p:to>
                                        <p:strVal val="visible"/>
                                      </p:to>
                                    </p:set>
                                    <p:animEffect transition="in" filter="wipe(down)">
                                      <p:cBhvr>
                                        <p:cTn id="53" dur="500"/>
                                        <p:tgtEl>
                                          <p:spTgt spid="7">
                                            <p:graphicEl>
                                              <a:dgm id="{A5AF0B29-0EE1-914B-965B-2F4BD3C9D85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0000"/>
                </a:solidFill>
                <a:cs typeface="Calibri"/>
              </a:rPr>
              <a:t>9/9: </a:t>
            </a:r>
            <a:r>
              <a:rPr lang="en-US" sz="3200" dirty="0">
                <a:solidFill>
                  <a:srgbClr val="000000"/>
                </a:solidFill>
                <a:cs typeface="Calibri"/>
              </a:rPr>
              <a:t>Model Code of Conduct for Use of Official Vehicles</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7504291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solidFill>
                  <a:prstClr val="black">
                    <a:tint val="75000"/>
                  </a:prstClr>
                </a:solidFill>
              </a:rPr>
              <a:pPr/>
              <a:t>17-05-2013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Learning Module for RO/AROs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2304205-CB8D-8C4D-9F73-F3EA086242A9}" type="slidenum">
              <a:rPr lang="en-US" smtClean="0">
                <a:solidFill>
                  <a:prstClr val="black">
                    <a:tint val="75000"/>
                  </a:prstClr>
                </a:solidFill>
              </a:rPr>
              <a:pPr/>
              <a:t>72</a:t>
            </a:fld>
            <a:endParaRPr lang="en-US">
              <a:solidFill>
                <a:prstClr val="black">
                  <a:tint val="75000"/>
                </a:prstClr>
              </a:solidFill>
            </a:endParaRPr>
          </a:p>
        </p:txBody>
      </p:sp>
    </p:spTree>
    <p:extLst>
      <p:ext uri="{BB962C8B-B14F-4D97-AF65-F5344CB8AC3E}">
        <p14:creationId xmlns:p14="http://schemas.microsoft.com/office/powerpoint/2010/main" val="31305861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0000"/>
                </a:solidFill>
                <a:cs typeface="Calibri"/>
              </a:rPr>
              <a:t>9/10: </a:t>
            </a:r>
            <a:r>
              <a:rPr lang="en-US" sz="3200" dirty="0">
                <a:solidFill>
                  <a:srgbClr val="000000"/>
                </a:solidFill>
                <a:cs typeface="Calibri"/>
              </a:rPr>
              <a:t>Model Code of Conduct for Use of Official Vehicles</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5845339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solidFill>
                  <a:prstClr val="black">
                    <a:tint val="75000"/>
                  </a:prstClr>
                </a:solidFill>
              </a:rPr>
              <a:pPr/>
              <a:t>17-05-2013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Learning Module for RO/AROs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2304205-CB8D-8C4D-9F73-F3EA086242A9}" type="slidenum">
              <a:rPr lang="en-US" smtClean="0">
                <a:solidFill>
                  <a:prstClr val="black">
                    <a:tint val="75000"/>
                  </a:prstClr>
                </a:solidFill>
              </a:rPr>
              <a:pPr/>
              <a:t>73</a:t>
            </a:fld>
            <a:endParaRPr lang="en-US">
              <a:solidFill>
                <a:prstClr val="black">
                  <a:tint val="75000"/>
                </a:prstClr>
              </a:solidFill>
            </a:endParaRPr>
          </a:p>
        </p:txBody>
      </p:sp>
    </p:spTree>
    <p:extLst>
      <p:ext uri="{BB962C8B-B14F-4D97-AF65-F5344CB8AC3E}">
        <p14:creationId xmlns:p14="http://schemas.microsoft.com/office/powerpoint/2010/main" val="12862467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0000"/>
                </a:solidFill>
                <a:cs typeface="Calibri"/>
              </a:rPr>
              <a:t>9/11: </a:t>
            </a:r>
            <a:r>
              <a:rPr lang="en-US" sz="3200" dirty="0">
                <a:solidFill>
                  <a:srgbClr val="000000"/>
                </a:solidFill>
                <a:cs typeface="Calibri"/>
              </a:rPr>
              <a:t>Model Code of Conduct for Use of Official Vehicles</a:t>
            </a:r>
            <a:endParaRPr lang="en-US" sz="32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70249078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solidFill>
                  <a:prstClr val="black">
                    <a:tint val="75000"/>
                  </a:prstClr>
                </a:solidFill>
              </a:rPr>
              <a:pPr/>
              <a:t>17-05-2013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Learning Module for RO/AROs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2304205-CB8D-8C4D-9F73-F3EA086242A9}" type="slidenum">
              <a:rPr lang="en-US" smtClean="0">
                <a:solidFill>
                  <a:prstClr val="black">
                    <a:tint val="75000"/>
                  </a:prstClr>
                </a:solidFill>
              </a:rPr>
              <a:pPr/>
              <a:t>74</a:t>
            </a:fld>
            <a:endParaRPr lang="en-US">
              <a:solidFill>
                <a:prstClr val="black">
                  <a:tint val="75000"/>
                </a:prstClr>
              </a:solidFill>
            </a:endParaRPr>
          </a:p>
        </p:txBody>
      </p:sp>
    </p:spTree>
    <p:extLst>
      <p:ext uri="{BB962C8B-B14F-4D97-AF65-F5344CB8AC3E}">
        <p14:creationId xmlns:p14="http://schemas.microsoft.com/office/powerpoint/2010/main" val="35518423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
            <a:ext cx="9144000" cy="1143000"/>
          </a:xfrm>
        </p:spPr>
        <p:txBody>
          <a:bodyPr>
            <a:normAutofit fontScale="90000"/>
          </a:bodyPr>
          <a:lstStyle/>
          <a:p>
            <a:r>
              <a:rPr lang="en-US" dirty="0" smtClean="0">
                <a:solidFill>
                  <a:srgbClr val="000000"/>
                </a:solidFill>
                <a:cs typeface="Calibri"/>
              </a:rPr>
              <a:t>9/12: </a:t>
            </a:r>
            <a:r>
              <a:rPr lang="en-US" dirty="0">
                <a:solidFill>
                  <a:srgbClr val="000000"/>
                </a:solidFill>
                <a:cs typeface="Calibri"/>
              </a:rPr>
              <a:t>Model Code of Conduct for Use of Official Vehicles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4912878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75</a:t>
            </a:fld>
            <a:endParaRPr lang="en-US"/>
          </a:p>
        </p:txBody>
      </p:sp>
    </p:spTree>
    <p:extLst>
      <p:ext uri="{BB962C8B-B14F-4D97-AF65-F5344CB8AC3E}">
        <p14:creationId xmlns:p14="http://schemas.microsoft.com/office/powerpoint/2010/main" val="2387461956"/>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B36DA0EB-13AC-2C4F-9387-09B94FD7A1CC}"/>
                                            </p:graphicEl>
                                          </p:spTgt>
                                        </p:tgtEl>
                                        <p:attrNameLst>
                                          <p:attrName>style.visibility</p:attrName>
                                        </p:attrNameLst>
                                      </p:cBhvr>
                                      <p:to>
                                        <p:strVal val="visible"/>
                                      </p:to>
                                    </p:set>
                                    <p:animEffect transition="in" filter="wipe(down)">
                                      <p:cBhvr>
                                        <p:cTn id="7" dur="500"/>
                                        <p:tgtEl>
                                          <p:spTgt spid="7">
                                            <p:graphicEl>
                                              <a:dgm id="{B36DA0EB-13AC-2C4F-9387-09B94FD7A1C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40599097-BC33-8145-AB4D-8026110708A8}"/>
                                            </p:graphicEl>
                                          </p:spTgt>
                                        </p:tgtEl>
                                        <p:attrNameLst>
                                          <p:attrName>style.visibility</p:attrName>
                                        </p:attrNameLst>
                                      </p:cBhvr>
                                      <p:to>
                                        <p:strVal val="visible"/>
                                      </p:to>
                                    </p:set>
                                    <p:animEffect transition="in" filter="wipe(down)">
                                      <p:cBhvr>
                                        <p:cTn id="12" dur="500"/>
                                        <p:tgtEl>
                                          <p:spTgt spid="7">
                                            <p:graphicEl>
                                              <a:dgm id="{40599097-BC33-8145-AB4D-8026110708A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23"/>
            <a:ext cx="9144000" cy="1143000"/>
          </a:xfrm>
        </p:spPr>
        <p:txBody>
          <a:bodyPr>
            <a:normAutofit fontScale="90000"/>
          </a:bodyPr>
          <a:lstStyle/>
          <a:p>
            <a:r>
              <a:rPr lang="en-US" dirty="0" smtClean="0">
                <a:solidFill>
                  <a:srgbClr val="000000"/>
                </a:solidFill>
                <a:cs typeface="Calibri"/>
              </a:rPr>
              <a:t>9/13: </a:t>
            </a:r>
            <a:r>
              <a:rPr lang="en-US" dirty="0">
                <a:solidFill>
                  <a:srgbClr val="000000"/>
                </a:solidFill>
                <a:cs typeface="Calibri"/>
              </a:rPr>
              <a:t>Model Code of Conduct for Use of Official Vehicles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2578617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76</a:t>
            </a:fld>
            <a:endParaRPr lang="en-US"/>
          </a:p>
        </p:txBody>
      </p:sp>
    </p:spTree>
    <p:extLst>
      <p:ext uri="{BB962C8B-B14F-4D97-AF65-F5344CB8AC3E}">
        <p14:creationId xmlns:p14="http://schemas.microsoft.com/office/powerpoint/2010/main" val="3172233716"/>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FBAC4D22-9FB1-BB49-88F6-53CB53A3335B}"/>
                                            </p:graphicEl>
                                          </p:spTgt>
                                        </p:tgtEl>
                                        <p:attrNameLst>
                                          <p:attrName>style.visibility</p:attrName>
                                        </p:attrNameLst>
                                      </p:cBhvr>
                                      <p:to>
                                        <p:strVal val="visible"/>
                                      </p:to>
                                    </p:set>
                                    <p:animEffect transition="in" filter="wipe(down)">
                                      <p:cBhvr>
                                        <p:cTn id="7" dur="500"/>
                                        <p:tgtEl>
                                          <p:spTgt spid="7">
                                            <p:graphicEl>
                                              <a:dgm id="{FBAC4D22-9FB1-BB49-88F6-53CB53A3335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374A186B-BE46-8645-B8AD-E66B6F3DCD7A}"/>
                                            </p:graphicEl>
                                          </p:spTgt>
                                        </p:tgtEl>
                                        <p:attrNameLst>
                                          <p:attrName>style.visibility</p:attrName>
                                        </p:attrNameLst>
                                      </p:cBhvr>
                                      <p:to>
                                        <p:strVal val="visible"/>
                                      </p:to>
                                    </p:set>
                                    <p:animEffect transition="in" filter="wipe(down)">
                                      <p:cBhvr>
                                        <p:cTn id="12" dur="500"/>
                                        <p:tgtEl>
                                          <p:spTgt spid="7">
                                            <p:graphicEl>
                                              <a:dgm id="{374A186B-BE46-8645-B8AD-E66B6F3DCD7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solidFill>
                  <a:srgbClr val="000000"/>
                </a:solidFill>
                <a:cs typeface="Calibri"/>
              </a:rPr>
              <a:t>9/14: </a:t>
            </a:r>
            <a:r>
              <a:rPr lang="en-US" dirty="0">
                <a:solidFill>
                  <a:srgbClr val="000000"/>
                </a:solidFill>
                <a:cs typeface="Calibri"/>
              </a:rPr>
              <a:t>Model Code of Conduct for Use of Official Vehicles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937875230"/>
              </p:ext>
            </p:extLst>
          </p:nvPr>
        </p:nvGraphicFramePr>
        <p:xfrm>
          <a:off x="0" y="1600200"/>
          <a:ext cx="91440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77</a:t>
            </a:fld>
            <a:endParaRPr lang="en-US"/>
          </a:p>
        </p:txBody>
      </p:sp>
      <p:sp>
        <p:nvSpPr>
          <p:cNvPr id="9" name="TextBox 8"/>
          <p:cNvSpPr txBox="1"/>
          <p:nvPr/>
        </p:nvSpPr>
        <p:spPr>
          <a:xfrm>
            <a:off x="3962743" y="1464671"/>
            <a:ext cx="1497863" cy="369332"/>
          </a:xfrm>
          <a:prstGeom prst="rect">
            <a:avLst/>
          </a:prstGeom>
          <a:noFill/>
        </p:spPr>
        <p:txBody>
          <a:bodyPr wrap="none" rtlCol="0">
            <a:spAutoFit/>
          </a:bodyPr>
          <a:lstStyle/>
          <a:p>
            <a:r>
              <a:rPr lang="en-US" b="1" dirty="0" smtClean="0">
                <a:latin typeface="Calibri"/>
                <a:cs typeface="Calibri"/>
              </a:rPr>
              <a:t>DURING POLL</a:t>
            </a:r>
            <a:endParaRPr lang="en-US" b="1" dirty="0">
              <a:latin typeface="Calibri"/>
              <a:cs typeface="Calibri"/>
            </a:endParaRPr>
          </a:p>
        </p:txBody>
      </p:sp>
    </p:spTree>
    <p:extLst>
      <p:ext uri="{BB962C8B-B14F-4D97-AF65-F5344CB8AC3E}">
        <p14:creationId xmlns:p14="http://schemas.microsoft.com/office/powerpoint/2010/main" val="2808895036"/>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dgm id="{9E3071FB-36FB-8A4A-8100-146D9E06C0E0}"/>
                                            </p:graphicEl>
                                          </p:spTgt>
                                        </p:tgtEl>
                                        <p:attrNameLst>
                                          <p:attrName>style.visibility</p:attrName>
                                        </p:attrNameLst>
                                      </p:cBhvr>
                                      <p:to>
                                        <p:strVal val="visible"/>
                                      </p:to>
                                    </p:set>
                                    <p:animEffect transition="in" filter="wipe(down)">
                                      <p:cBhvr>
                                        <p:cTn id="7" dur="500"/>
                                        <p:tgtEl>
                                          <p:spTgt spid="8">
                                            <p:graphicEl>
                                              <a:dgm id="{9E3071FB-36FB-8A4A-8100-146D9E06C0E0}"/>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graphicEl>
                                              <a:dgm id="{0A9A7A52-F72C-444E-BCF8-11195C632D40}"/>
                                            </p:graphicEl>
                                          </p:spTgt>
                                        </p:tgtEl>
                                        <p:attrNameLst>
                                          <p:attrName>style.visibility</p:attrName>
                                        </p:attrNameLst>
                                      </p:cBhvr>
                                      <p:to>
                                        <p:strVal val="visible"/>
                                      </p:to>
                                    </p:set>
                                    <p:animEffect transition="in" filter="wipe(down)">
                                      <p:cBhvr>
                                        <p:cTn id="10" dur="500"/>
                                        <p:tgtEl>
                                          <p:spTgt spid="8">
                                            <p:graphicEl>
                                              <a:dgm id="{0A9A7A52-F72C-444E-BCF8-11195C632D40}"/>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graphicEl>
                                              <a:dgm id="{1A55C75D-CE70-D840-AF33-7B6A345619F6}"/>
                                            </p:graphicEl>
                                          </p:spTgt>
                                        </p:tgtEl>
                                        <p:attrNameLst>
                                          <p:attrName>style.visibility</p:attrName>
                                        </p:attrNameLst>
                                      </p:cBhvr>
                                      <p:to>
                                        <p:strVal val="visible"/>
                                      </p:to>
                                    </p:set>
                                    <p:animEffect transition="in" filter="wipe(down)">
                                      <p:cBhvr>
                                        <p:cTn id="13" dur="500"/>
                                        <p:tgtEl>
                                          <p:spTgt spid="8">
                                            <p:graphicEl>
                                              <a:dgm id="{1A55C75D-CE70-D840-AF33-7B6A345619F6}"/>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graphicEl>
                                              <a:dgm id="{0BDC53D5-C9DA-9D43-B57F-3B18514DF987}"/>
                                            </p:graphicEl>
                                          </p:spTgt>
                                        </p:tgtEl>
                                        <p:attrNameLst>
                                          <p:attrName>style.visibility</p:attrName>
                                        </p:attrNameLst>
                                      </p:cBhvr>
                                      <p:to>
                                        <p:strVal val="visible"/>
                                      </p:to>
                                    </p:set>
                                    <p:animEffect transition="in" filter="wipe(down)">
                                      <p:cBhvr>
                                        <p:cTn id="18" dur="500"/>
                                        <p:tgtEl>
                                          <p:spTgt spid="8">
                                            <p:graphicEl>
                                              <a:dgm id="{0BDC53D5-C9DA-9D43-B57F-3B18514DF987}"/>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graphicEl>
                                              <a:dgm id="{B9BB8BFF-C0FB-2E42-8561-34F9CB798820}"/>
                                            </p:graphicEl>
                                          </p:spTgt>
                                        </p:tgtEl>
                                        <p:attrNameLst>
                                          <p:attrName>style.visibility</p:attrName>
                                        </p:attrNameLst>
                                      </p:cBhvr>
                                      <p:to>
                                        <p:strVal val="visible"/>
                                      </p:to>
                                    </p:set>
                                    <p:animEffect transition="in" filter="wipe(down)">
                                      <p:cBhvr>
                                        <p:cTn id="21" dur="500"/>
                                        <p:tgtEl>
                                          <p:spTgt spid="8">
                                            <p:graphicEl>
                                              <a:dgm id="{B9BB8BFF-C0FB-2E42-8561-34F9CB798820}"/>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graphicEl>
                                              <a:dgm id="{6FDF9967-C496-C146-ADE1-DB9B35A4D521}"/>
                                            </p:graphicEl>
                                          </p:spTgt>
                                        </p:tgtEl>
                                        <p:attrNameLst>
                                          <p:attrName>style.visibility</p:attrName>
                                        </p:attrNameLst>
                                      </p:cBhvr>
                                      <p:to>
                                        <p:strVal val="visible"/>
                                      </p:to>
                                    </p:set>
                                    <p:animEffect transition="in" filter="wipe(down)">
                                      <p:cBhvr>
                                        <p:cTn id="26" dur="500"/>
                                        <p:tgtEl>
                                          <p:spTgt spid="8">
                                            <p:graphicEl>
                                              <a:dgm id="{6FDF9967-C496-C146-ADE1-DB9B35A4D521}"/>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graphicEl>
                                              <a:dgm id="{5630B554-A4ED-1545-903C-D2C896CD226B}"/>
                                            </p:graphicEl>
                                          </p:spTgt>
                                        </p:tgtEl>
                                        <p:attrNameLst>
                                          <p:attrName>style.visibility</p:attrName>
                                        </p:attrNameLst>
                                      </p:cBhvr>
                                      <p:to>
                                        <p:strVal val="visible"/>
                                      </p:to>
                                    </p:set>
                                    <p:animEffect transition="in" filter="wipe(down)">
                                      <p:cBhvr>
                                        <p:cTn id="29" dur="500"/>
                                        <p:tgtEl>
                                          <p:spTgt spid="8">
                                            <p:graphicEl>
                                              <a:dgm id="{5630B554-A4ED-1545-903C-D2C896CD226B}"/>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8">
                                            <p:graphicEl>
                                              <a:dgm id="{5818CEC7-8DB0-4641-8E8F-115B541AFFE3}"/>
                                            </p:graphicEl>
                                          </p:spTgt>
                                        </p:tgtEl>
                                        <p:attrNameLst>
                                          <p:attrName>style.visibility</p:attrName>
                                        </p:attrNameLst>
                                      </p:cBhvr>
                                      <p:to>
                                        <p:strVal val="visible"/>
                                      </p:to>
                                    </p:set>
                                    <p:animEffect transition="in" filter="wipe(down)">
                                      <p:cBhvr>
                                        <p:cTn id="34" dur="500"/>
                                        <p:tgtEl>
                                          <p:spTgt spid="8">
                                            <p:graphicEl>
                                              <a:dgm id="{5818CEC7-8DB0-4641-8E8F-115B541AFFE3}"/>
                                            </p:graphic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8">
                                            <p:graphicEl>
                                              <a:dgm id="{1C791F0B-C3BB-5C48-8A2F-D073D645B918}"/>
                                            </p:graphicEl>
                                          </p:spTgt>
                                        </p:tgtEl>
                                        <p:attrNameLst>
                                          <p:attrName>style.visibility</p:attrName>
                                        </p:attrNameLst>
                                      </p:cBhvr>
                                      <p:to>
                                        <p:strVal val="visible"/>
                                      </p:to>
                                    </p:set>
                                    <p:animEffect transition="in" filter="wipe(down)">
                                      <p:cBhvr>
                                        <p:cTn id="37" dur="500"/>
                                        <p:tgtEl>
                                          <p:spTgt spid="8">
                                            <p:graphicEl>
                                              <a:dgm id="{1C791F0B-C3BB-5C48-8A2F-D073D645B918}"/>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graphicEl>
                                              <a:dgm id="{7FC2AB90-52D1-754D-8F7C-A2E552AF0D98}"/>
                                            </p:graphicEl>
                                          </p:spTgt>
                                        </p:tgtEl>
                                        <p:attrNameLst>
                                          <p:attrName>style.visibility</p:attrName>
                                        </p:attrNameLst>
                                      </p:cBhvr>
                                      <p:to>
                                        <p:strVal val="visible"/>
                                      </p:to>
                                    </p:set>
                                    <p:animEffect transition="in" filter="wipe(down)">
                                      <p:cBhvr>
                                        <p:cTn id="42" dur="500"/>
                                        <p:tgtEl>
                                          <p:spTgt spid="8">
                                            <p:graphicEl>
                                              <a:dgm id="{7FC2AB90-52D1-754D-8F7C-A2E552AF0D98}"/>
                                            </p:graphic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8">
                                            <p:graphicEl>
                                              <a:dgm id="{86600175-7E2D-4D4D-AA0C-F72E9E8E6ED5}"/>
                                            </p:graphicEl>
                                          </p:spTgt>
                                        </p:tgtEl>
                                        <p:attrNameLst>
                                          <p:attrName>style.visibility</p:attrName>
                                        </p:attrNameLst>
                                      </p:cBhvr>
                                      <p:to>
                                        <p:strVal val="visible"/>
                                      </p:to>
                                    </p:set>
                                    <p:animEffect transition="in" filter="wipe(down)">
                                      <p:cBhvr>
                                        <p:cTn id="45" dur="500"/>
                                        <p:tgtEl>
                                          <p:spTgt spid="8">
                                            <p:graphicEl>
                                              <a:dgm id="{86600175-7E2D-4D4D-AA0C-F72E9E8E6ED5}"/>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8">
                                            <p:graphicEl>
                                              <a:dgm id="{44CA7586-58A1-C141-ADAB-5754C4BD5D7F}"/>
                                            </p:graphicEl>
                                          </p:spTgt>
                                        </p:tgtEl>
                                        <p:attrNameLst>
                                          <p:attrName>style.visibility</p:attrName>
                                        </p:attrNameLst>
                                      </p:cBhvr>
                                      <p:to>
                                        <p:strVal val="visible"/>
                                      </p:to>
                                    </p:set>
                                    <p:animEffect transition="in" filter="wipe(down)">
                                      <p:cBhvr>
                                        <p:cTn id="50" dur="500"/>
                                        <p:tgtEl>
                                          <p:spTgt spid="8">
                                            <p:graphicEl>
                                              <a:dgm id="{44CA7586-58A1-C141-ADAB-5754C4BD5D7F}"/>
                                            </p:graphic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8">
                                            <p:graphicEl>
                                              <a:dgm id="{760AEF7B-599F-AB44-BE7D-3C31E8FAC197}"/>
                                            </p:graphicEl>
                                          </p:spTgt>
                                        </p:tgtEl>
                                        <p:attrNameLst>
                                          <p:attrName>style.visibility</p:attrName>
                                        </p:attrNameLst>
                                      </p:cBhvr>
                                      <p:to>
                                        <p:strVal val="visible"/>
                                      </p:to>
                                    </p:set>
                                    <p:animEffect transition="in" filter="wipe(down)">
                                      <p:cBhvr>
                                        <p:cTn id="53" dur="500"/>
                                        <p:tgtEl>
                                          <p:spTgt spid="8">
                                            <p:graphicEl>
                                              <a:dgm id="{760AEF7B-599F-AB44-BE7D-3C31E8FAC19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8" y="0"/>
            <a:ext cx="9136211" cy="1143000"/>
          </a:xfrm>
        </p:spPr>
        <p:txBody>
          <a:bodyPr>
            <a:normAutofit fontScale="90000"/>
          </a:bodyPr>
          <a:lstStyle/>
          <a:p>
            <a:r>
              <a:rPr lang="en-US" dirty="0" smtClean="0">
                <a:solidFill>
                  <a:srgbClr val="000000"/>
                </a:solidFill>
                <a:cs typeface="Calibri"/>
              </a:rPr>
              <a:t>9/15: </a:t>
            </a:r>
            <a:r>
              <a:rPr lang="en-US" dirty="0">
                <a:solidFill>
                  <a:srgbClr val="000000"/>
                </a:solidFill>
                <a:cs typeface="Calibri"/>
              </a:rPr>
              <a:t>Model Code of Conduct for Use of Official Vehicles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latin typeface="Calibri"/>
                <a:cs typeface="Calibri"/>
              </a:rPr>
              <a:t>All </a:t>
            </a:r>
            <a:r>
              <a:rPr lang="en-US" dirty="0">
                <a:latin typeface="Calibri"/>
                <a:cs typeface="Calibri"/>
              </a:rPr>
              <a:t>above instructions are for two wheelers </a:t>
            </a:r>
            <a:r>
              <a:rPr lang="en-US" dirty="0" smtClean="0">
                <a:latin typeface="Calibri"/>
                <a:cs typeface="Calibri"/>
              </a:rPr>
              <a:t>also. There </a:t>
            </a:r>
            <a:r>
              <a:rPr lang="en-US" dirty="0">
                <a:latin typeface="Calibri"/>
                <a:cs typeface="Calibri"/>
              </a:rPr>
              <a:t>is no ban on vehicle for genuine bonafide use for purpose other than election </a:t>
            </a:r>
          </a:p>
          <a:p>
            <a:pPr marL="0" indent="0">
              <a:buNone/>
            </a:pPr>
            <a:endParaRPr lang="en-US" dirty="0">
              <a:latin typeface="Calibri"/>
              <a:cs typeface="Calibri"/>
            </a:endParaRPr>
          </a:p>
        </p:txBody>
      </p:sp>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78</a:t>
            </a:fld>
            <a:endParaRPr lang="en-US"/>
          </a:p>
        </p:txBody>
      </p:sp>
    </p:spTree>
    <p:extLst>
      <p:ext uri="{BB962C8B-B14F-4D97-AF65-F5344CB8AC3E}">
        <p14:creationId xmlns:p14="http://schemas.microsoft.com/office/powerpoint/2010/main" val="3062060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
            <a:ext cx="9144000" cy="1143000"/>
          </a:xfrm>
        </p:spPr>
        <p:txBody>
          <a:bodyPr>
            <a:normAutofit fontScale="90000"/>
          </a:bodyPr>
          <a:lstStyle/>
          <a:p>
            <a:r>
              <a:rPr lang="en-US" dirty="0" smtClean="0">
                <a:solidFill>
                  <a:srgbClr val="000000"/>
                </a:solidFill>
                <a:cs typeface="Calibri"/>
              </a:rPr>
              <a:t>9/16: </a:t>
            </a:r>
            <a:r>
              <a:rPr lang="en-US" dirty="0">
                <a:solidFill>
                  <a:srgbClr val="000000"/>
                </a:solidFill>
                <a:cs typeface="Calibri"/>
              </a:rPr>
              <a:t>Model Code of Conduct for Use of Official Vehicles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2686534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79</a:t>
            </a:fld>
            <a:endParaRPr lang="en-US"/>
          </a:p>
        </p:txBody>
      </p:sp>
    </p:spTree>
    <p:extLst>
      <p:ext uri="{BB962C8B-B14F-4D97-AF65-F5344CB8AC3E}">
        <p14:creationId xmlns:p14="http://schemas.microsoft.com/office/powerpoint/2010/main" val="1368916895"/>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B36DA0EB-13AC-2C4F-9387-09B94FD7A1CC}"/>
                                            </p:graphicEl>
                                          </p:spTgt>
                                        </p:tgtEl>
                                        <p:attrNameLst>
                                          <p:attrName>style.visibility</p:attrName>
                                        </p:attrNameLst>
                                      </p:cBhvr>
                                      <p:to>
                                        <p:strVal val="visible"/>
                                      </p:to>
                                    </p:set>
                                    <p:animEffect transition="in" filter="wipe(down)">
                                      <p:cBhvr>
                                        <p:cTn id="7" dur="500"/>
                                        <p:tgtEl>
                                          <p:spTgt spid="7">
                                            <p:graphicEl>
                                              <a:dgm id="{B36DA0EB-13AC-2C4F-9387-09B94FD7A1C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40599097-BC33-8145-AB4D-8026110708A8}"/>
                                            </p:graphicEl>
                                          </p:spTgt>
                                        </p:tgtEl>
                                        <p:attrNameLst>
                                          <p:attrName>style.visibility</p:attrName>
                                        </p:attrNameLst>
                                      </p:cBhvr>
                                      <p:to>
                                        <p:strVal val="visible"/>
                                      </p:to>
                                    </p:set>
                                    <p:animEffect transition="in" filter="wipe(down)">
                                      <p:cBhvr>
                                        <p:cTn id="12" dur="500"/>
                                        <p:tgtEl>
                                          <p:spTgt spid="7">
                                            <p:graphicEl>
                                              <a:dgm id="{40599097-BC33-8145-AB4D-8026110708A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01"/>
            <a:ext cx="9144000" cy="1143000"/>
          </a:xfrm>
        </p:spPr>
        <p:txBody>
          <a:bodyPr>
            <a:normAutofit/>
          </a:bodyPr>
          <a:lstStyle/>
          <a:p>
            <a:r>
              <a:rPr lang="en-US" sz="3200" dirty="0" smtClean="0">
                <a:latin typeface="+mj-lt"/>
              </a:rPr>
              <a:t>Model </a:t>
            </a:r>
            <a:r>
              <a:rPr lang="en-US" sz="3200" dirty="0">
                <a:latin typeface="+mj-lt"/>
              </a:rPr>
              <a:t>Code of </a:t>
            </a:r>
            <a:r>
              <a:rPr lang="en-US" sz="3200" dirty="0" smtClean="0">
                <a:latin typeface="+mj-lt"/>
              </a:rPr>
              <a:t>Conduct (MCC)</a:t>
            </a:r>
            <a:endParaRPr lang="en-US" sz="3200" dirty="0">
              <a:latin typeface="+mj-lt"/>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mj-lt"/>
              </a:rPr>
              <a:t>Learning Module for RO/</a:t>
            </a:r>
            <a:r>
              <a:rPr lang="en-US" dirty="0" err="1" smtClean="0">
                <a:solidFill>
                  <a:prstClr val="black">
                    <a:tint val="75000"/>
                  </a:prstClr>
                </a:solidFill>
                <a:latin typeface="+mj-lt"/>
              </a:rPr>
              <a:t>AROs</a:t>
            </a:r>
            <a:endParaRPr lang="en-US" dirty="0">
              <a:solidFill>
                <a:prstClr val="black">
                  <a:tint val="75000"/>
                </a:prstClr>
              </a:solidFill>
              <a:latin typeface="+mj-lt"/>
            </a:endParaRPr>
          </a:p>
        </p:txBody>
      </p:sp>
      <p:sp>
        <p:nvSpPr>
          <p:cNvPr id="6" name="Slide Number Placeholder 5"/>
          <p:cNvSpPr>
            <a:spLocks noGrp="1"/>
          </p:cNvSpPr>
          <p:nvPr>
            <p:ph type="sldNum" sz="quarter" idx="12"/>
          </p:nvPr>
        </p:nvSpPr>
        <p:spPr/>
        <p:txBody>
          <a:bodyPr/>
          <a:lstStyle/>
          <a:p>
            <a:fld id="{82304205-CB8D-8C4D-9F73-F3EA086242A9}" type="slidenum">
              <a:rPr lang="en-US" smtClean="0">
                <a:solidFill>
                  <a:prstClr val="black">
                    <a:tint val="75000"/>
                  </a:prstClr>
                </a:solidFill>
                <a:latin typeface="+mj-lt"/>
              </a:rPr>
              <a:pPr/>
              <a:t>8</a:t>
            </a:fld>
            <a:endParaRPr lang="en-US">
              <a:solidFill>
                <a:prstClr val="black">
                  <a:tint val="75000"/>
                </a:prstClr>
              </a:solidFill>
              <a:latin typeface="+mj-lt"/>
            </a:endParaRPr>
          </a:p>
        </p:txBody>
      </p:sp>
      <p:graphicFrame>
        <p:nvGraphicFramePr>
          <p:cNvPr id="7" name="Diagram 6"/>
          <p:cNvGraphicFramePr/>
          <p:nvPr>
            <p:extLst>
              <p:ext uri="{D42A27DB-BD31-4B8C-83A1-F6EECF244321}">
                <p14:modId xmlns:p14="http://schemas.microsoft.com/office/powerpoint/2010/main" val="4072433512"/>
              </p:ext>
            </p:extLst>
          </p:nvPr>
        </p:nvGraphicFramePr>
        <p:xfrm>
          <a:off x="0" y="1231602"/>
          <a:ext cx="9144000" cy="5626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79467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solidFill>
                  <a:srgbClr val="000000"/>
                </a:solidFill>
                <a:cs typeface="Calibri"/>
              </a:rPr>
              <a:t>9/17: </a:t>
            </a:r>
            <a:r>
              <a:rPr lang="en-US" dirty="0">
                <a:solidFill>
                  <a:srgbClr val="000000"/>
                </a:solidFill>
                <a:cs typeface="Calibri"/>
              </a:rPr>
              <a:t>Model Code of Conduct for Use of Official Vehicles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28591534"/>
              </p:ext>
            </p:extLst>
          </p:nvPr>
        </p:nvGraphicFramePr>
        <p:xfrm>
          <a:off x="457200" y="1262743"/>
          <a:ext cx="8229600" cy="5387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80</a:t>
            </a:fld>
            <a:endParaRPr lang="en-US"/>
          </a:p>
        </p:txBody>
      </p:sp>
    </p:spTree>
    <p:extLst>
      <p:ext uri="{BB962C8B-B14F-4D97-AF65-F5344CB8AC3E}">
        <p14:creationId xmlns:p14="http://schemas.microsoft.com/office/powerpoint/2010/main" val="3164078911"/>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C5DC2224-26F4-4447-B02B-16C1FF11D33F}"/>
                                            </p:graphicEl>
                                          </p:spTgt>
                                        </p:tgtEl>
                                        <p:attrNameLst>
                                          <p:attrName>style.visibility</p:attrName>
                                        </p:attrNameLst>
                                      </p:cBhvr>
                                      <p:to>
                                        <p:strVal val="visible"/>
                                      </p:to>
                                    </p:set>
                                    <p:animEffect transition="in" filter="wipe(down)">
                                      <p:cBhvr>
                                        <p:cTn id="7" dur="500"/>
                                        <p:tgtEl>
                                          <p:spTgt spid="7">
                                            <p:graphicEl>
                                              <a:dgm id="{C5DC2224-26F4-4447-B02B-16C1FF11D33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1AA099A5-0C48-3F48-A282-7F6659D025E3}"/>
                                            </p:graphicEl>
                                          </p:spTgt>
                                        </p:tgtEl>
                                        <p:attrNameLst>
                                          <p:attrName>style.visibility</p:attrName>
                                        </p:attrNameLst>
                                      </p:cBhvr>
                                      <p:to>
                                        <p:strVal val="visible"/>
                                      </p:to>
                                    </p:set>
                                    <p:animEffect transition="in" filter="wipe(down)">
                                      <p:cBhvr>
                                        <p:cTn id="12" dur="500"/>
                                        <p:tgtEl>
                                          <p:spTgt spid="7">
                                            <p:graphicEl>
                                              <a:dgm id="{1AA099A5-0C48-3F48-A282-7F6659D025E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116FB601-B263-EE49-BE51-E14FED9A37AE}"/>
                                            </p:graphicEl>
                                          </p:spTgt>
                                        </p:tgtEl>
                                        <p:attrNameLst>
                                          <p:attrName>style.visibility</p:attrName>
                                        </p:attrNameLst>
                                      </p:cBhvr>
                                      <p:to>
                                        <p:strVal val="visible"/>
                                      </p:to>
                                    </p:set>
                                    <p:animEffect transition="in" filter="wipe(down)">
                                      <p:cBhvr>
                                        <p:cTn id="17" dur="500"/>
                                        <p:tgtEl>
                                          <p:spTgt spid="7">
                                            <p:graphicEl>
                                              <a:dgm id="{116FB601-B263-EE49-BE51-E14FED9A37A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01"/>
            <a:ext cx="9144000" cy="1143000"/>
          </a:xfrm>
        </p:spPr>
        <p:txBody>
          <a:bodyPr>
            <a:normAutofit/>
          </a:bodyPr>
          <a:lstStyle/>
          <a:p>
            <a:r>
              <a:rPr lang="en-US" sz="3200" dirty="0" smtClean="0">
                <a:latin typeface="+mj-lt"/>
              </a:rPr>
              <a:t>Model </a:t>
            </a:r>
            <a:r>
              <a:rPr lang="en-US" sz="3200" dirty="0">
                <a:latin typeface="+mj-lt"/>
              </a:rPr>
              <a:t>Code of </a:t>
            </a:r>
            <a:r>
              <a:rPr lang="en-US" sz="3200" dirty="0" smtClean="0">
                <a:latin typeface="+mj-lt"/>
              </a:rPr>
              <a:t>Conduct (MCC)</a:t>
            </a:r>
            <a:endParaRPr lang="en-US" sz="3200" dirty="0">
              <a:latin typeface="+mj-lt"/>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mj-lt"/>
              </a:rPr>
              <a:t>Learning Module for RO/</a:t>
            </a:r>
            <a:r>
              <a:rPr lang="en-US" dirty="0" err="1" smtClean="0">
                <a:solidFill>
                  <a:prstClr val="black">
                    <a:tint val="75000"/>
                  </a:prstClr>
                </a:solidFill>
                <a:latin typeface="+mj-lt"/>
              </a:rPr>
              <a:t>AROs</a:t>
            </a:r>
            <a:endParaRPr lang="en-US" dirty="0">
              <a:solidFill>
                <a:prstClr val="black">
                  <a:tint val="75000"/>
                </a:prstClr>
              </a:solidFill>
              <a:latin typeface="+mj-lt"/>
            </a:endParaRPr>
          </a:p>
        </p:txBody>
      </p:sp>
      <p:sp>
        <p:nvSpPr>
          <p:cNvPr id="6" name="Slide Number Placeholder 5"/>
          <p:cNvSpPr>
            <a:spLocks noGrp="1"/>
          </p:cNvSpPr>
          <p:nvPr>
            <p:ph type="sldNum" sz="quarter" idx="12"/>
          </p:nvPr>
        </p:nvSpPr>
        <p:spPr/>
        <p:txBody>
          <a:bodyPr/>
          <a:lstStyle/>
          <a:p>
            <a:fld id="{82304205-CB8D-8C4D-9F73-F3EA086242A9}" type="slidenum">
              <a:rPr lang="en-US" smtClean="0">
                <a:solidFill>
                  <a:prstClr val="black">
                    <a:tint val="75000"/>
                  </a:prstClr>
                </a:solidFill>
                <a:latin typeface="+mj-lt"/>
              </a:rPr>
              <a:pPr/>
              <a:t>81</a:t>
            </a:fld>
            <a:endParaRPr lang="en-US">
              <a:solidFill>
                <a:prstClr val="black">
                  <a:tint val="75000"/>
                </a:prstClr>
              </a:solidFill>
              <a:latin typeface="+mj-lt"/>
            </a:endParaRPr>
          </a:p>
        </p:txBody>
      </p:sp>
      <p:graphicFrame>
        <p:nvGraphicFramePr>
          <p:cNvPr id="7" name="Diagram 6"/>
          <p:cNvGraphicFramePr/>
          <p:nvPr>
            <p:extLst>
              <p:ext uri="{D42A27DB-BD31-4B8C-83A1-F6EECF244321}">
                <p14:modId xmlns:p14="http://schemas.microsoft.com/office/powerpoint/2010/main" val="3922298313"/>
              </p:ext>
            </p:extLst>
          </p:nvPr>
        </p:nvGraphicFramePr>
        <p:xfrm>
          <a:off x="0" y="1231602"/>
          <a:ext cx="9144000" cy="5626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79467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dirty="0" smtClean="0">
                <a:solidFill>
                  <a:srgbClr val="000000"/>
                </a:solidFill>
                <a:cs typeface="Cambria"/>
              </a:rPr>
              <a:t>10/1: MCC for State/Central Government</a:t>
            </a:r>
            <a:endParaRPr lang="en-US" sz="3200" dirty="0">
              <a:solidFill>
                <a:srgbClr val="000000"/>
              </a:solidFill>
              <a:cs typeface="Cambria"/>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59013566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82</a:t>
            </a:fld>
            <a:endParaRPr lang="en-US"/>
          </a:p>
        </p:txBody>
      </p:sp>
    </p:spTree>
    <p:extLst>
      <p:ext uri="{BB962C8B-B14F-4D97-AF65-F5344CB8AC3E}">
        <p14:creationId xmlns:p14="http://schemas.microsoft.com/office/powerpoint/2010/main" val="159681205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graphicEl>
                                              <a:dgm id="{36A671D0-6864-024B-B76D-AFA3D8CF79CB}"/>
                                            </p:graphicEl>
                                          </p:spTgt>
                                        </p:tgtEl>
                                        <p:attrNameLst>
                                          <p:attrName>style.visibility</p:attrName>
                                        </p:attrNameLst>
                                      </p:cBhvr>
                                      <p:to>
                                        <p:strVal val="visible"/>
                                      </p:to>
                                    </p:set>
                                    <p:animEffect transition="in" filter="wipe(down)">
                                      <p:cBhvr>
                                        <p:cTn id="7" dur="500"/>
                                        <p:tgtEl>
                                          <p:spTgt spid="9">
                                            <p:graphicEl>
                                              <a:dgm id="{36A671D0-6864-024B-B76D-AFA3D8CF79C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graphicEl>
                                              <a:dgm id="{43C0D289-DB84-1044-AE7A-D2F2D24A0094}"/>
                                            </p:graphicEl>
                                          </p:spTgt>
                                        </p:tgtEl>
                                        <p:attrNameLst>
                                          <p:attrName>style.visibility</p:attrName>
                                        </p:attrNameLst>
                                      </p:cBhvr>
                                      <p:to>
                                        <p:strVal val="visible"/>
                                      </p:to>
                                    </p:set>
                                    <p:animEffect transition="in" filter="wipe(down)">
                                      <p:cBhvr>
                                        <p:cTn id="12" dur="500"/>
                                        <p:tgtEl>
                                          <p:spTgt spid="9">
                                            <p:graphicEl>
                                              <a:dgm id="{43C0D289-DB84-1044-AE7A-D2F2D24A0094}"/>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graphicEl>
                                              <a:dgm id="{D6F6D103-1D3E-D44B-9AE5-D01A71F636C0}"/>
                                            </p:graphicEl>
                                          </p:spTgt>
                                        </p:tgtEl>
                                        <p:attrNameLst>
                                          <p:attrName>style.visibility</p:attrName>
                                        </p:attrNameLst>
                                      </p:cBhvr>
                                      <p:to>
                                        <p:strVal val="visible"/>
                                      </p:to>
                                    </p:set>
                                    <p:animEffect transition="in" filter="wipe(down)">
                                      <p:cBhvr>
                                        <p:cTn id="15" dur="500"/>
                                        <p:tgtEl>
                                          <p:spTgt spid="9">
                                            <p:graphicEl>
                                              <a:dgm id="{D6F6D103-1D3E-D44B-9AE5-D01A71F636C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graphicEl>
                                              <a:dgm id="{720F7DA4-FBFF-7E48-A0D3-8830C9DB0CA8}"/>
                                            </p:graphicEl>
                                          </p:spTgt>
                                        </p:tgtEl>
                                        <p:attrNameLst>
                                          <p:attrName>style.visibility</p:attrName>
                                        </p:attrNameLst>
                                      </p:cBhvr>
                                      <p:to>
                                        <p:strVal val="visible"/>
                                      </p:to>
                                    </p:set>
                                    <p:animEffect transition="in" filter="wipe(down)">
                                      <p:cBhvr>
                                        <p:cTn id="20" dur="500"/>
                                        <p:tgtEl>
                                          <p:spTgt spid="9">
                                            <p:graphicEl>
                                              <a:dgm id="{720F7DA4-FBFF-7E48-A0D3-8830C9DB0CA8}"/>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graphicEl>
                                              <a:dgm id="{6559D0F3-9890-EB42-8BB8-87E04AB5F4C6}"/>
                                            </p:graphicEl>
                                          </p:spTgt>
                                        </p:tgtEl>
                                        <p:attrNameLst>
                                          <p:attrName>style.visibility</p:attrName>
                                        </p:attrNameLst>
                                      </p:cBhvr>
                                      <p:to>
                                        <p:strVal val="visible"/>
                                      </p:to>
                                    </p:set>
                                    <p:animEffect transition="in" filter="wipe(down)">
                                      <p:cBhvr>
                                        <p:cTn id="23" dur="500"/>
                                        <p:tgtEl>
                                          <p:spTgt spid="9">
                                            <p:graphicEl>
                                              <a:dgm id="{6559D0F3-9890-EB42-8BB8-87E04AB5F4C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graphicEl>
                                              <a:dgm id="{EC69DB8A-2C4E-4A46-815E-5CDFD8682499}"/>
                                            </p:graphicEl>
                                          </p:spTgt>
                                        </p:tgtEl>
                                        <p:attrNameLst>
                                          <p:attrName>style.visibility</p:attrName>
                                        </p:attrNameLst>
                                      </p:cBhvr>
                                      <p:to>
                                        <p:strVal val="visible"/>
                                      </p:to>
                                    </p:set>
                                    <p:animEffect transition="in" filter="wipe(down)">
                                      <p:cBhvr>
                                        <p:cTn id="28" dur="500"/>
                                        <p:tgtEl>
                                          <p:spTgt spid="9">
                                            <p:graphicEl>
                                              <a:dgm id="{EC69DB8A-2C4E-4A46-815E-5CDFD8682499}"/>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graphicEl>
                                              <a:dgm id="{A77536FB-5D58-164D-97AB-DFC977C9E609}"/>
                                            </p:graphicEl>
                                          </p:spTgt>
                                        </p:tgtEl>
                                        <p:attrNameLst>
                                          <p:attrName>style.visibility</p:attrName>
                                        </p:attrNameLst>
                                      </p:cBhvr>
                                      <p:to>
                                        <p:strVal val="visible"/>
                                      </p:to>
                                    </p:set>
                                    <p:animEffect transition="in" filter="wipe(down)">
                                      <p:cBhvr>
                                        <p:cTn id="31" dur="500"/>
                                        <p:tgtEl>
                                          <p:spTgt spid="9">
                                            <p:graphicEl>
                                              <a:dgm id="{A77536FB-5D58-164D-97AB-DFC977C9E609}"/>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
                                            <p:graphicEl>
                                              <a:dgm id="{71DAADFE-FB09-524D-A4E2-82885D26E78A}"/>
                                            </p:graphicEl>
                                          </p:spTgt>
                                        </p:tgtEl>
                                        <p:attrNameLst>
                                          <p:attrName>style.visibility</p:attrName>
                                        </p:attrNameLst>
                                      </p:cBhvr>
                                      <p:to>
                                        <p:strVal val="visible"/>
                                      </p:to>
                                    </p:set>
                                    <p:animEffect transition="in" filter="wipe(down)">
                                      <p:cBhvr>
                                        <p:cTn id="36" dur="500"/>
                                        <p:tgtEl>
                                          <p:spTgt spid="9">
                                            <p:graphicEl>
                                              <a:dgm id="{71DAADFE-FB09-524D-A4E2-82885D26E78A}"/>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9">
                                            <p:graphicEl>
                                              <a:dgm id="{124E8D77-4190-0049-B94A-D7B8CEA019DE}"/>
                                            </p:graphicEl>
                                          </p:spTgt>
                                        </p:tgtEl>
                                        <p:attrNameLst>
                                          <p:attrName>style.visibility</p:attrName>
                                        </p:attrNameLst>
                                      </p:cBhvr>
                                      <p:to>
                                        <p:strVal val="visible"/>
                                      </p:to>
                                    </p:set>
                                    <p:animEffect transition="in" filter="wipe(down)">
                                      <p:cBhvr>
                                        <p:cTn id="39" dur="500"/>
                                        <p:tgtEl>
                                          <p:spTgt spid="9">
                                            <p:graphicEl>
                                              <a:dgm id="{124E8D77-4190-0049-B94A-D7B8CEA019D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9">
                                            <p:graphicEl>
                                              <a:dgm id="{D72DB2B6-55FD-0446-9233-0DD82CA251A6}"/>
                                            </p:graphicEl>
                                          </p:spTgt>
                                        </p:tgtEl>
                                        <p:attrNameLst>
                                          <p:attrName>style.visibility</p:attrName>
                                        </p:attrNameLst>
                                      </p:cBhvr>
                                      <p:to>
                                        <p:strVal val="visible"/>
                                      </p:to>
                                    </p:set>
                                    <p:animEffect transition="in" filter="wipe(down)">
                                      <p:cBhvr>
                                        <p:cTn id="44" dur="500"/>
                                        <p:tgtEl>
                                          <p:spTgt spid="9">
                                            <p:graphicEl>
                                              <a:dgm id="{D72DB2B6-55FD-0446-9233-0DD82CA251A6}"/>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9">
                                            <p:graphicEl>
                                              <a:dgm id="{EB46C134-31EC-1142-B099-09C6B46AC332}"/>
                                            </p:graphicEl>
                                          </p:spTgt>
                                        </p:tgtEl>
                                        <p:attrNameLst>
                                          <p:attrName>style.visibility</p:attrName>
                                        </p:attrNameLst>
                                      </p:cBhvr>
                                      <p:to>
                                        <p:strVal val="visible"/>
                                      </p:to>
                                    </p:set>
                                    <p:animEffect transition="in" filter="wipe(down)">
                                      <p:cBhvr>
                                        <p:cTn id="47" dur="500"/>
                                        <p:tgtEl>
                                          <p:spTgt spid="9">
                                            <p:graphicEl>
                                              <a:dgm id="{EB46C134-31EC-1142-B099-09C6B46AC33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cs typeface="Cambria"/>
              </a:rPr>
              <a:t>10/2: </a:t>
            </a:r>
            <a:r>
              <a:rPr lang="en-US" dirty="0">
                <a:solidFill>
                  <a:srgbClr val="000000"/>
                </a:solidFill>
                <a:cs typeface="Cambria"/>
              </a:rPr>
              <a:t>MCC for State/Central Government</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36659942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83</a:t>
            </a:fld>
            <a:endParaRPr lang="en-US"/>
          </a:p>
        </p:txBody>
      </p:sp>
    </p:spTree>
    <p:extLst>
      <p:ext uri="{BB962C8B-B14F-4D97-AF65-F5344CB8AC3E}">
        <p14:creationId xmlns:p14="http://schemas.microsoft.com/office/powerpoint/2010/main" val="3705991992"/>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dgm id="{1121CAF9-6A69-AC4A-9662-B693550B47BD}"/>
                                            </p:graphicEl>
                                          </p:spTgt>
                                        </p:tgtEl>
                                        <p:attrNameLst>
                                          <p:attrName>style.visibility</p:attrName>
                                        </p:attrNameLst>
                                      </p:cBhvr>
                                      <p:to>
                                        <p:strVal val="visible"/>
                                      </p:to>
                                    </p:set>
                                    <p:animEffect transition="in" filter="wipe(down)">
                                      <p:cBhvr>
                                        <p:cTn id="7" dur="500"/>
                                        <p:tgtEl>
                                          <p:spTgt spid="8">
                                            <p:graphicEl>
                                              <a:dgm id="{1121CAF9-6A69-AC4A-9662-B693550B47BD}"/>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graphicEl>
                                              <a:dgm id="{8E7F943B-D5D2-8A42-A43E-87F319DBC57E}"/>
                                            </p:graphicEl>
                                          </p:spTgt>
                                        </p:tgtEl>
                                        <p:attrNameLst>
                                          <p:attrName>style.visibility</p:attrName>
                                        </p:attrNameLst>
                                      </p:cBhvr>
                                      <p:to>
                                        <p:strVal val="visible"/>
                                      </p:to>
                                    </p:set>
                                    <p:animEffect transition="in" filter="wipe(down)">
                                      <p:cBhvr>
                                        <p:cTn id="10" dur="500"/>
                                        <p:tgtEl>
                                          <p:spTgt spid="8">
                                            <p:graphicEl>
                                              <a:dgm id="{8E7F943B-D5D2-8A42-A43E-87F319DBC57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graphicEl>
                                              <a:dgm id="{80928FD0-81C6-A34B-8D6D-2AEFD47D3CF6}"/>
                                            </p:graphicEl>
                                          </p:spTgt>
                                        </p:tgtEl>
                                        <p:attrNameLst>
                                          <p:attrName>style.visibility</p:attrName>
                                        </p:attrNameLst>
                                      </p:cBhvr>
                                      <p:to>
                                        <p:strVal val="visible"/>
                                      </p:to>
                                    </p:set>
                                    <p:animEffect transition="in" filter="wipe(down)">
                                      <p:cBhvr>
                                        <p:cTn id="15" dur="500"/>
                                        <p:tgtEl>
                                          <p:spTgt spid="8">
                                            <p:graphicEl>
                                              <a:dgm id="{80928FD0-81C6-A34B-8D6D-2AEFD47D3CF6}"/>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graphicEl>
                                              <a:dgm id="{820A63A2-3760-CA46-B820-5EDC68DD836C}"/>
                                            </p:graphicEl>
                                          </p:spTgt>
                                        </p:tgtEl>
                                        <p:attrNameLst>
                                          <p:attrName>style.visibility</p:attrName>
                                        </p:attrNameLst>
                                      </p:cBhvr>
                                      <p:to>
                                        <p:strVal val="visible"/>
                                      </p:to>
                                    </p:set>
                                    <p:animEffect transition="in" filter="wipe(down)">
                                      <p:cBhvr>
                                        <p:cTn id="18" dur="500"/>
                                        <p:tgtEl>
                                          <p:spTgt spid="8">
                                            <p:graphicEl>
                                              <a:dgm id="{820A63A2-3760-CA46-B820-5EDC68DD836C}"/>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graphicEl>
                                              <a:dgm id="{E80D066A-C531-2F4D-A426-5BC8FA7679D4}"/>
                                            </p:graphicEl>
                                          </p:spTgt>
                                        </p:tgtEl>
                                        <p:attrNameLst>
                                          <p:attrName>style.visibility</p:attrName>
                                        </p:attrNameLst>
                                      </p:cBhvr>
                                      <p:to>
                                        <p:strVal val="visible"/>
                                      </p:to>
                                    </p:set>
                                    <p:animEffect transition="in" filter="wipe(down)">
                                      <p:cBhvr>
                                        <p:cTn id="23" dur="500"/>
                                        <p:tgtEl>
                                          <p:spTgt spid="8">
                                            <p:graphicEl>
                                              <a:dgm id="{E80D066A-C531-2F4D-A426-5BC8FA7679D4}"/>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
                                            <p:graphicEl>
                                              <a:dgm id="{8B2481F5-A497-DB4A-A8AC-5DA4C161B913}"/>
                                            </p:graphicEl>
                                          </p:spTgt>
                                        </p:tgtEl>
                                        <p:attrNameLst>
                                          <p:attrName>style.visibility</p:attrName>
                                        </p:attrNameLst>
                                      </p:cBhvr>
                                      <p:to>
                                        <p:strVal val="visible"/>
                                      </p:to>
                                    </p:set>
                                    <p:animEffect transition="in" filter="wipe(down)">
                                      <p:cBhvr>
                                        <p:cTn id="26" dur="500"/>
                                        <p:tgtEl>
                                          <p:spTgt spid="8">
                                            <p:graphicEl>
                                              <a:dgm id="{8B2481F5-A497-DB4A-A8AC-5DA4C161B9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cs typeface="Cambria"/>
              </a:rPr>
              <a:t>10/3: </a:t>
            </a:r>
            <a:r>
              <a:rPr lang="en-US" dirty="0">
                <a:solidFill>
                  <a:srgbClr val="000000"/>
                </a:solidFill>
                <a:cs typeface="Cambria"/>
              </a:rPr>
              <a:t>MCC for State/Central Government</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6207588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84</a:t>
            </a:fld>
            <a:endParaRPr lang="en-US"/>
          </a:p>
        </p:txBody>
      </p:sp>
      <p:sp>
        <p:nvSpPr>
          <p:cNvPr id="9" name="TextBox 8"/>
          <p:cNvSpPr txBox="1"/>
          <p:nvPr/>
        </p:nvSpPr>
        <p:spPr>
          <a:xfrm>
            <a:off x="1846140" y="2539409"/>
            <a:ext cx="5392259" cy="646331"/>
          </a:xfrm>
          <a:prstGeom prst="rect">
            <a:avLst/>
          </a:prstGeom>
          <a:noFill/>
        </p:spPr>
        <p:txBody>
          <a:bodyPr wrap="none" rtlCol="0">
            <a:spAutoFit/>
          </a:bodyPr>
          <a:lstStyle/>
          <a:p>
            <a:r>
              <a:rPr lang="en-US" b="1" dirty="0">
                <a:latin typeface="Cambria"/>
                <a:cs typeface="Cambria"/>
              </a:rPr>
              <a:t>Works can be continued by Government agencies</a:t>
            </a:r>
          </a:p>
          <a:p>
            <a:endParaRPr lang="en-US" b="1" dirty="0"/>
          </a:p>
        </p:txBody>
      </p:sp>
    </p:spTree>
    <p:extLst>
      <p:ext uri="{BB962C8B-B14F-4D97-AF65-F5344CB8AC3E}">
        <p14:creationId xmlns:p14="http://schemas.microsoft.com/office/powerpoint/2010/main" val="183522051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dgm id="{B34F18FE-1EC2-2A43-892E-7E72C1CD0D5D}"/>
                                            </p:graphicEl>
                                          </p:spTgt>
                                        </p:tgtEl>
                                        <p:attrNameLst>
                                          <p:attrName>style.visibility</p:attrName>
                                        </p:attrNameLst>
                                      </p:cBhvr>
                                      <p:to>
                                        <p:strVal val="visible"/>
                                      </p:to>
                                    </p:set>
                                    <p:animEffect transition="in" filter="wipe(down)">
                                      <p:cBhvr>
                                        <p:cTn id="7" dur="500"/>
                                        <p:tgtEl>
                                          <p:spTgt spid="8">
                                            <p:graphicEl>
                                              <a:dgm id="{B34F18FE-1EC2-2A43-892E-7E72C1CD0D5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graphicEl>
                                              <a:dgm id="{D2E2B21D-977F-0444-BA58-E0AAE955C8A9}"/>
                                            </p:graphicEl>
                                          </p:spTgt>
                                        </p:tgtEl>
                                        <p:attrNameLst>
                                          <p:attrName>style.visibility</p:attrName>
                                        </p:attrNameLst>
                                      </p:cBhvr>
                                      <p:to>
                                        <p:strVal val="visible"/>
                                      </p:to>
                                    </p:set>
                                    <p:animEffect transition="in" filter="wipe(down)">
                                      <p:cBhvr>
                                        <p:cTn id="12" dur="500"/>
                                        <p:tgtEl>
                                          <p:spTgt spid="8">
                                            <p:graphicEl>
                                              <a:dgm id="{D2E2B21D-977F-0444-BA58-E0AAE955C8A9}"/>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graphicEl>
                                              <a:dgm id="{834F9F92-0824-6742-9074-A854235B38D2}"/>
                                            </p:graphicEl>
                                          </p:spTgt>
                                        </p:tgtEl>
                                        <p:attrNameLst>
                                          <p:attrName>style.visibility</p:attrName>
                                        </p:attrNameLst>
                                      </p:cBhvr>
                                      <p:to>
                                        <p:strVal val="visible"/>
                                      </p:to>
                                    </p:set>
                                    <p:animEffect transition="in" filter="wipe(down)">
                                      <p:cBhvr>
                                        <p:cTn id="15" dur="500"/>
                                        <p:tgtEl>
                                          <p:spTgt spid="8">
                                            <p:graphicEl>
                                              <a:dgm id="{834F9F92-0824-6742-9074-A854235B38D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graphicEl>
                                              <a:dgm id="{3DC5EB3E-58D4-6A4C-BE0E-F9AE614D772F}"/>
                                            </p:graphicEl>
                                          </p:spTgt>
                                        </p:tgtEl>
                                        <p:attrNameLst>
                                          <p:attrName>style.visibility</p:attrName>
                                        </p:attrNameLst>
                                      </p:cBhvr>
                                      <p:to>
                                        <p:strVal val="visible"/>
                                      </p:to>
                                    </p:set>
                                    <p:animEffect transition="in" filter="wipe(down)">
                                      <p:cBhvr>
                                        <p:cTn id="20" dur="500"/>
                                        <p:tgtEl>
                                          <p:spTgt spid="8">
                                            <p:graphicEl>
                                              <a:dgm id="{3DC5EB3E-58D4-6A4C-BE0E-F9AE614D772F}"/>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graphicEl>
                                              <a:dgm id="{2AD8FC5B-4B02-9543-BD75-A1D85C7265C5}"/>
                                            </p:graphicEl>
                                          </p:spTgt>
                                        </p:tgtEl>
                                        <p:attrNameLst>
                                          <p:attrName>style.visibility</p:attrName>
                                        </p:attrNameLst>
                                      </p:cBhvr>
                                      <p:to>
                                        <p:strVal val="visible"/>
                                      </p:to>
                                    </p:set>
                                    <p:animEffect transition="in" filter="wipe(down)">
                                      <p:cBhvr>
                                        <p:cTn id="23" dur="500"/>
                                        <p:tgtEl>
                                          <p:spTgt spid="8">
                                            <p:graphicEl>
                                              <a:dgm id="{2AD8FC5B-4B02-9543-BD75-A1D85C7265C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graphicEl>
                                              <a:dgm id="{62E7BBE4-2B8F-B94B-A7E9-26B353C71A72}"/>
                                            </p:graphicEl>
                                          </p:spTgt>
                                        </p:tgtEl>
                                        <p:attrNameLst>
                                          <p:attrName>style.visibility</p:attrName>
                                        </p:attrNameLst>
                                      </p:cBhvr>
                                      <p:to>
                                        <p:strVal val="visible"/>
                                      </p:to>
                                    </p:set>
                                    <p:animEffect transition="in" filter="wipe(down)">
                                      <p:cBhvr>
                                        <p:cTn id="28" dur="500"/>
                                        <p:tgtEl>
                                          <p:spTgt spid="8">
                                            <p:graphicEl>
                                              <a:dgm id="{62E7BBE4-2B8F-B94B-A7E9-26B353C71A72}"/>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8">
                                            <p:graphicEl>
                                              <a:dgm id="{3D1BD4B0-F8A8-934A-9082-7C7D27B7C6E3}"/>
                                            </p:graphicEl>
                                          </p:spTgt>
                                        </p:tgtEl>
                                        <p:attrNameLst>
                                          <p:attrName>style.visibility</p:attrName>
                                        </p:attrNameLst>
                                      </p:cBhvr>
                                      <p:to>
                                        <p:strVal val="visible"/>
                                      </p:to>
                                    </p:set>
                                    <p:animEffect transition="in" filter="wipe(down)">
                                      <p:cBhvr>
                                        <p:cTn id="31" dur="500"/>
                                        <p:tgtEl>
                                          <p:spTgt spid="8">
                                            <p:graphicEl>
                                              <a:dgm id="{3D1BD4B0-F8A8-934A-9082-7C7D27B7C6E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rgbClr val="000000"/>
                </a:solidFill>
                <a:cs typeface="Cambria"/>
              </a:rPr>
              <a:t>10/4: </a:t>
            </a:r>
            <a:r>
              <a:rPr lang="en-US" sz="2800" dirty="0">
                <a:solidFill>
                  <a:srgbClr val="000000"/>
                </a:solidFill>
                <a:cs typeface="Cambria"/>
              </a:rPr>
              <a:t>MCC for State/Central Government</a:t>
            </a:r>
            <a:endParaRPr lang="en-US" sz="3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4722453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85</a:t>
            </a:fld>
            <a:endParaRPr lang="en-US"/>
          </a:p>
        </p:txBody>
      </p:sp>
    </p:spTree>
    <p:extLst>
      <p:ext uri="{BB962C8B-B14F-4D97-AF65-F5344CB8AC3E}">
        <p14:creationId xmlns:p14="http://schemas.microsoft.com/office/powerpoint/2010/main" val="148474225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721B8EC2-9D6E-F44C-A02D-BFE46D619B6B}"/>
                                            </p:graphicEl>
                                          </p:spTgt>
                                        </p:tgtEl>
                                        <p:attrNameLst>
                                          <p:attrName>style.visibility</p:attrName>
                                        </p:attrNameLst>
                                      </p:cBhvr>
                                      <p:to>
                                        <p:strVal val="visible"/>
                                      </p:to>
                                    </p:set>
                                    <p:animEffect transition="in" filter="wipe(down)">
                                      <p:cBhvr>
                                        <p:cTn id="7" dur="500"/>
                                        <p:tgtEl>
                                          <p:spTgt spid="7">
                                            <p:graphicEl>
                                              <a:dgm id="{721B8EC2-9D6E-F44C-A02D-BFE46D619B6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9152983A-E3A8-EC4B-9372-E0379F8CBB73}"/>
                                            </p:graphicEl>
                                          </p:spTgt>
                                        </p:tgtEl>
                                        <p:attrNameLst>
                                          <p:attrName>style.visibility</p:attrName>
                                        </p:attrNameLst>
                                      </p:cBhvr>
                                      <p:to>
                                        <p:strVal val="visible"/>
                                      </p:to>
                                    </p:set>
                                    <p:animEffect transition="in" filter="wipe(down)">
                                      <p:cBhvr>
                                        <p:cTn id="12" dur="500"/>
                                        <p:tgtEl>
                                          <p:spTgt spid="7">
                                            <p:graphicEl>
                                              <a:dgm id="{9152983A-E3A8-EC4B-9372-E0379F8CBB7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0FCBD16E-54D2-904F-B8FA-7843732EFB55}"/>
                                            </p:graphicEl>
                                          </p:spTgt>
                                        </p:tgtEl>
                                        <p:attrNameLst>
                                          <p:attrName>style.visibility</p:attrName>
                                        </p:attrNameLst>
                                      </p:cBhvr>
                                      <p:to>
                                        <p:strVal val="visible"/>
                                      </p:to>
                                    </p:set>
                                    <p:animEffect transition="in" filter="wipe(down)">
                                      <p:cBhvr>
                                        <p:cTn id="17" dur="500"/>
                                        <p:tgtEl>
                                          <p:spTgt spid="7">
                                            <p:graphicEl>
                                              <a:dgm id="{0FCBD16E-54D2-904F-B8FA-7843732EFB5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graphicEl>
                                              <a:dgm id="{DE81ECBA-2A92-264D-B375-373DD5F630C1}"/>
                                            </p:graphicEl>
                                          </p:spTgt>
                                        </p:tgtEl>
                                        <p:attrNameLst>
                                          <p:attrName>style.visibility</p:attrName>
                                        </p:attrNameLst>
                                      </p:cBhvr>
                                      <p:to>
                                        <p:strVal val="visible"/>
                                      </p:to>
                                    </p:set>
                                    <p:animEffect transition="in" filter="wipe(down)">
                                      <p:cBhvr>
                                        <p:cTn id="22" dur="500"/>
                                        <p:tgtEl>
                                          <p:spTgt spid="7">
                                            <p:graphicEl>
                                              <a:dgm id="{DE81ECBA-2A92-264D-B375-373DD5F630C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graphicEl>
                                              <a:dgm id="{355CDC46-3374-8D46-BA95-F661C119FF7C}"/>
                                            </p:graphicEl>
                                          </p:spTgt>
                                        </p:tgtEl>
                                        <p:attrNameLst>
                                          <p:attrName>style.visibility</p:attrName>
                                        </p:attrNameLst>
                                      </p:cBhvr>
                                      <p:to>
                                        <p:strVal val="visible"/>
                                      </p:to>
                                    </p:set>
                                    <p:animEffect transition="in" filter="wipe(down)">
                                      <p:cBhvr>
                                        <p:cTn id="27" dur="500"/>
                                        <p:tgtEl>
                                          <p:spTgt spid="7">
                                            <p:graphicEl>
                                              <a:dgm id="{355CDC46-3374-8D46-BA95-F661C119FF7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rgbClr val="000000"/>
                </a:solidFill>
                <a:cs typeface="Cambria"/>
              </a:rPr>
              <a:t>10/5: </a:t>
            </a:r>
            <a:r>
              <a:rPr lang="en-US" sz="2800" dirty="0">
                <a:solidFill>
                  <a:srgbClr val="000000"/>
                </a:solidFill>
                <a:cs typeface="Cambria"/>
              </a:rPr>
              <a:t>MCC for State/Central Government</a:t>
            </a:r>
            <a:endParaRPr lang="en-US" sz="3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34953671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86</a:t>
            </a:fld>
            <a:endParaRPr lang="en-US"/>
          </a:p>
        </p:txBody>
      </p:sp>
      <p:sp>
        <p:nvSpPr>
          <p:cNvPr id="11" name="TextBox 10"/>
          <p:cNvSpPr txBox="1"/>
          <p:nvPr/>
        </p:nvSpPr>
        <p:spPr>
          <a:xfrm rot="16200000">
            <a:off x="-905345" y="3394614"/>
            <a:ext cx="4753209" cy="1154162"/>
          </a:xfrm>
          <a:prstGeom prst="rect">
            <a:avLst/>
          </a:prstGeom>
          <a:noFill/>
        </p:spPr>
        <p:txBody>
          <a:bodyPr wrap="square" rtlCol="0">
            <a:spAutoFit/>
          </a:bodyPr>
          <a:lstStyle/>
          <a:p>
            <a:pPr algn="ctr"/>
            <a:r>
              <a:rPr lang="en-US" sz="2300" b="1" dirty="0">
                <a:latin typeface="Cambria"/>
                <a:cs typeface="Cambria"/>
              </a:rPr>
              <a:t>Activities require prior permission of the commission</a:t>
            </a:r>
          </a:p>
          <a:p>
            <a:pPr algn="ctr"/>
            <a:endParaRPr lang="en-US" sz="2300" b="1" dirty="0">
              <a:latin typeface="Cambria"/>
              <a:cs typeface="Cambria"/>
            </a:endParaRPr>
          </a:p>
        </p:txBody>
      </p:sp>
    </p:spTree>
    <p:extLst>
      <p:ext uri="{BB962C8B-B14F-4D97-AF65-F5344CB8AC3E}">
        <p14:creationId xmlns:p14="http://schemas.microsoft.com/office/powerpoint/2010/main" val="400830606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graphicEl>
                                              <a:dgm id="{64CCD319-C2CF-6C47-A8A4-2AA4F114547B}"/>
                                            </p:graphicEl>
                                          </p:spTgt>
                                        </p:tgtEl>
                                        <p:attrNameLst>
                                          <p:attrName>style.visibility</p:attrName>
                                        </p:attrNameLst>
                                      </p:cBhvr>
                                      <p:to>
                                        <p:strVal val="visible"/>
                                      </p:to>
                                    </p:set>
                                    <p:animEffect transition="in" filter="wipe(down)">
                                      <p:cBhvr>
                                        <p:cTn id="7" dur="500"/>
                                        <p:tgtEl>
                                          <p:spTgt spid="10">
                                            <p:graphicEl>
                                              <a:dgm id="{64CCD319-C2CF-6C47-A8A4-2AA4F114547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graphicEl>
                                              <a:dgm id="{C4C1EC59-9F90-3549-A982-FC51D08B1B0A}"/>
                                            </p:graphicEl>
                                          </p:spTgt>
                                        </p:tgtEl>
                                        <p:attrNameLst>
                                          <p:attrName>style.visibility</p:attrName>
                                        </p:attrNameLst>
                                      </p:cBhvr>
                                      <p:to>
                                        <p:strVal val="visible"/>
                                      </p:to>
                                    </p:set>
                                    <p:animEffect transition="in" filter="wipe(down)">
                                      <p:cBhvr>
                                        <p:cTn id="12" dur="500"/>
                                        <p:tgtEl>
                                          <p:spTgt spid="10">
                                            <p:graphicEl>
                                              <a:dgm id="{C4C1EC59-9F90-3549-A982-FC51D08B1B0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graphicEl>
                                              <a:dgm id="{658C5644-10A9-D74B-96C3-8A0BBCDD62EC}"/>
                                            </p:graphicEl>
                                          </p:spTgt>
                                        </p:tgtEl>
                                        <p:attrNameLst>
                                          <p:attrName>style.visibility</p:attrName>
                                        </p:attrNameLst>
                                      </p:cBhvr>
                                      <p:to>
                                        <p:strVal val="visible"/>
                                      </p:to>
                                    </p:set>
                                    <p:animEffect transition="in" filter="wipe(down)">
                                      <p:cBhvr>
                                        <p:cTn id="17" dur="500"/>
                                        <p:tgtEl>
                                          <p:spTgt spid="10">
                                            <p:graphicEl>
                                              <a:dgm id="{658C5644-10A9-D74B-96C3-8A0BBCDD62E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graphicEl>
                                              <a:dgm id="{97381787-FD34-4132-9654-BC60E3EA6982}"/>
                                            </p:graphicEl>
                                          </p:spTgt>
                                        </p:tgtEl>
                                        <p:attrNameLst>
                                          <p:attrName>style.visibility</p:attrName>
                                        </p:attrNameLst>
                                      </p:cBhvr>
                                      <p:to>
                                        <p:strVal val="visible"/>
                                      </p:to>
                                    </p:set>
                                    <p:animEffect transition="in" filter="wipe(down)">
                                      <p:cBhvr>
                                        <p:cTn id="22" dur="500"/>
                                        <p:tgtEl>
                                          <p:spTgt spid="10">
                                            <p:graphicEl>
                                              <a:dgm id="{97381787-FD34-4132-9654-BC60E3EA698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graphicEl>
                                              <a:dgm id="{A089EAC0-CDB8-7040-9036-732169167E04}"/>
                                            </p:graphicEl>
                                          </p:spTgt>
                                        </p:tgtEl>
                                        <p:attrNameLst>
                                          <p:attrName>style.visibility</p:attrName>
                                        </p:attrNameLst>
                                      </p:cBhvr>
                                      <p:to>
                                        <p:strVal val="visible"/>
                                      </p:to>
                                    </p:set>
                                    <p:animEffect transition="in" filter="wipe(down)">
                                      <p:cBhvr>
                                        <p:cTn id="27" dur="500"/>
                                        <p:tgtEl>
                                          <p:spTgt spid="10">
                                            <p:graphicEl>
                                              <a:dgm id="{A089EAC0-CDB8-7040-9036-732169167E0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000000"/>
                </a:solidFill>
                <a:cs typeface="Cambria"/>
              </a:rPr>
              <a:t>10/6: </a:t>
            </a:r>
            <a:r>
              <a:rPr lang="en-US" sz="2800" dirty="0">
                <a:solidFill>
                  <a:srgbClr val="000000"/>
                </a:solidFill>
                <a:cs typeface="Cambria"/>
              </a:rPr>
              <a:t>MCC for State/Central Government</a:t>
            </a:r>
            <a:endParaRPr lang="en-US" sz="3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7666582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87</a:t>
            </a:fld>
            <a:endParaRPr lang="en-US"/>
          </a:p>
        </p:txBody>
      </p:sp>
    </p:spTree>
    <p:extLst>
      <p:ext uri="{BB962C8B-B14F-4D97-AF65-F5344CB8AC3E}">
        <p14:creationId xmlns:p14="http://schemas.microsoft.com/office/powerpoint/2010/main" val="348703134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E6CD2AC7-8570-FA43-BE0B-5EA9DFB9F77D}"/>
                                            </p:graphicEl>
                                          </p:spTgt>
                                        </p:tgtEl>
                                        <p:attrNameLst>
                                          <p:attrName>style.visibility</p:attrName>
                                        </p:attrNameLst>
                                      </p:cBhvr>
                                      <p:to>
                                        <p:strVal val="visible"/>
                                      </p:to>
                                    </p:set>
                                    <p:animEffect transition="in" filter="wipe(down)">
                                      <p:cBhvr>
                                        <p:cTn id="7" dur="500"/>
                                        <p:tgtEl>
                                          <p:spTgt spid="7">
                                            <p:graphicEl>
                                              <a:dgm id="{E6CD2AC7-8570-FA43-BE0B-5EA9DFB9F77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5DB8F3A1-3214-814B-B11E-7F584151E7D6}"/>
                                            </p:graphicEl>
                                          </p:spTgt>
                                        </p:tgtEl>
                                        <p:attrNameLst>
                                          <p:attrName>style.visibility</p:attrName>
                                        </p:attrNameLst>
                                      </p:cBhvr>
                                      <p:to>
                                        <p:strVal val="visible"/>
                                      </p:to>
                                    </p:set>
                                    <p:animEffect transition="in" filter="wipe(down)">
                                      <p:cBhvr>
                                        <p:cTn id="12" dur="500"/>
                                        <p:tgtEl>
                                          <p:spTgt spid="7">
                                            <p:graphicEl>
                                              <a:dgm id="{5DB8F3A1-3214-814B-B11E-7F584151E7D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ED0E3B65-8EC0-4642-A458-756074E68CF7}"/>
                                            </p:graphicEl>
                                          </p:spTgt>
                                        </p:tgtEl>
                                        <p:attrNameLst>
                                          <p:attrName>style.visibility</p:attrName>
                                        </p:attrNameLst>
                                      </p:cBhvr>
                                      <p:to>
                                        <p:strVal val="visible"/>
                                      </p:to>
                                    </p:set>
                                    <p:animEffect transition="in" filter="wipe(down)">
                                      <p:cBhvr>
                                        <p:cTn id="17" dur="500"/>
                                        <p:tgtEl>
                                          <p:spTgt spid="7">
                                            <p:graphicEl>
                                              <a:dgm id="{ED0E3B65-8EC0-4642-A458-756074E68CF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graphicEl>
                                              <a:dgm id="{D2AA4DC0-0E13-F940-8827-0EE163B97A3B}"/>
                                            </p:graphicEl>
                                          </p:spTgt>
                                        </p:tgtEl>
                                        <p:attrNameLst>
                                          <p:attrName>style.visibility</p:attrName>
                                        </p:attrNameLst>
                                      </p:cBhvr>
                                      <p:to>
                                        <p:strVal val="visible"/>
                                      </p:to>
                                    </p:set>
                                    <p:animEffect transition="in" filter="wipe(down)">
                                      <p:cBhvr>
                                        <p:cTn id="22" dur="500"/>
                                        <p:tgtEl>
                                          <p:spTgt spid="7">
                                            <p:graphicEl>
                                              <a:dgm id="{D2AA4DC0-0E13-F940-8827-0EE163B97A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cs typeface="Cambria"/>
              </a:rPr>
              <a:t>10/7: </a:t>
            </a:r>
            <a:r>
              <a:rPr lang="en-US" dirty="0">
                <a:solidFill>
                  <a:srgbClr val="000000"/>
                </a:solidFill>
                <a:cs typeface="Cambria"/>
              </a:rPr>
              <a:t>MCC for State/Central Government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0851623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88</a:t>
            </a:fld>
            <a:endParaRPr lang="en-US"/>
          </a:p>
        </p:txBody>
      </p:sp>
    </p:spTree>
    <p:extLst>
      <p:ext uri="{BB962C8B-B14F-4D97-AF65-F5344CB8AC3E}">
        <p14:creationId xmlns:p14="http://schemas.microsoft.com/office/powerpoint/2010/main" val="3541179192"/>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53D15D3B-7EB8-B744-B136-2DC04C918A6C}"/>
                                            </p:graphicEl>
                                          </p:spTgt>
                                        </p:tgtEl>
                                        <p:attrNameLst>
                                          <p:attrName>style.visibility</p:attrName>
                                        </p:attrNameLst>
                                      </p:cBhvr>
                                      <p:to>
                                        <p:strVal val="visible"/>
                                      </p:to>
                                    </p:set>
                                    <p:animEffect transition="in" filter="wipe(down)">
                                      <p:cBhvr>
                                        <p:cTn id="7" dur="500"/>
                                        <p:tgtEl>
                                          <p:spTgt spid="7">
                                            <p:graphicEl>
                                              <a:dgm id="{53D15D3B-7EB8-B744-B136-2DC04C918A6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9479A777-F052-384A-B63A-A52DE18C926E}"/>
                                            </p:graphicEl>
                                          </p:spTgt>
                                        </p:tgtEl>
                                        <p:attrNameLst>
                                          <p:attrName>style.visibility</p:attrName>
                                        </p:attrNameLst>
                                      </p:cBhvr>
                                      <p:to>
                                        <p:strVal val="visible"/>
                                      </p:to>
                                    </p:set>
                                    <p:animEffect transition="in" filter="wipe(down)">
                                      <p:cBhvr>
                                        <p:cTn id="12" dur="500"/>
                                        <p:tgtEl>
                                          <p:spTgt spid="7">
                                            <p:graphicEl>
                                              <a:dgm id="{9479A777-F052-384A-B63A-A52DE18C926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cs typeface="Cambria"/>
              </a:rPr>
              <a:t>10/8: </a:t>
            </a:r>
            <a:r>
              <a:rPr lang="en-US" dirty="0">
                <a:solidFill>
                  <a:srgbClr val="000000"/>
                </a:solidFill>
                <a:cs typeface="Cambria"/>
              </a:rPr>
              <a:t>MCC for State/Central Government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4857193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89</a:t>
            </a:fld>
            <a:endParaRPr lang="en-US"/>
          </a:p>
        </p:txBody>
      </p:sp>
    </p:spTree>
    <p:extLst>
      <p:ext uri="{BB962C8B-B14F-4D97-AF65-F5344CB8AC3E}">
        <p14:creationId xmlns:p14="http://schemas.microsoft.com/office/powerpoint/2010/main" val="263541156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0DB5418C-8D09-4D4A-88FF-2783D4BE209E}"/>
                                            </p:graphicEl>
                                          </p:spTgt>
                                        </p:tgtEl>
                                        <p:attrNameLst>
                                          <p:attrName>style.visibility</p:attrName>
                                        </p:attrNameLst>
                                      </p:cBhvr>
                                      <p:to>
                                        <p:strVal val="visible"/>
                                      </p:to>
                                    </p:set>
                                    <p:animEffect transition="in" filter="wipe(down)">
                                      <p:cBhvr>
                                        <p:cTn id="7" dur="500"/>
                                        <p:tgtEl>
                                          <p:spTgt spid="7">
                                            <p:graphicEl>
                                              <a:dgm id="{0DB5418C-8D09-4D4A-88FF-2783D4BE209E}"/>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EC2A68C1-344B-C845-B91D-5E4F3F59848E}"/>
                                            </p:graphicEl>
                                          </p:spTgt>
                                        </p:tgtEl>
                                        <p:attrNameLst>
                                          <p:attrName>style.visibility</p:attrName>
                                        </p:attrNameLst>
                                      </p:cBhvr>
                                      <p:to>
                                        <p:strVal val="visible"/>
                                      </p:to>
                                    </p:set>
                                    <p:animEffect transition="in" filter="wipe(down)">
                                      <p:cBhvr>
                                        <p:cTn id="10" dur="500"/>
                                        <p:tgtEl>
                                          <p:spTgt spid="7">
                                            <p:graphicEl>
                                              <a:dgm id="{EC2A68C1-344B-C845-B91D-5E4F3F59848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graphicEl>
                                              <a:dgm id="{DF0FF1D7-4383-994D-B85F-1194D9BEEE4F}"/>
                                            </p:graphicEl>
                                          </p:spTgt>
                                        </p:tgtEl>
                                        <p:attrNameLst>
                                          <p:attrName>style.visibility</p:attrName>
                                        </p:attrNameLst>
                                      </p:cBhvr>
                                      <p:to>
                                        <p:strVal val="visible"/>
                                      </p:to>
                                    </p:set>
                                    <p:animEffect transition="in" filter="wipe(down)">
                                      <p:cBhvr>
                                        <p:cTn id="15" dur="500"/>
                                        <p:tgtEl>
                                          <p:spTgt spid="7">
                                            <p:graphicEl>
                                              <a:dgm id="{DF0FF1D7-4383-994D-B85F-1194D9BEEE4F}"/>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graphicEl>
                                              <a:dgm id="{907A476C-5952-ED41-9707-447941076495}"/>
                                            </p:graphicEl>
                                          </p:spTgt>
                                        </p:tgtEl>
                                        <p:attrNameLst>
                                          <p:attrName>style.visibility</p:attrName>
                                        </p:attrNameLst>
                                      </p:cBhvr>
                                      <p:to>
                                        <p:strVal val="visible"/>
                                      </p:to>
                                    </p:set>
                                    <p:animEffect transition="in" filter="wipe(down)">
                                      <p:cBhvr>
                                        <p:cTn id="18" dur="500"/>
                                        <p:tgtEl>
                                          <p:spTgt spid="7">
                                            <p:graphicEl>
                                              <a:dgm id="{907A476C-5952-ED41-9707-44794107649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graphicEl>
                                              <a:dgm id="{DB52BD60-B1FF-3542-8F39-395343086219}"/>
                                            </p:graphicEl>
                                          </p:spTgt>
                                        </p:tgtEl>
                                        <p:attrNameLst>
                                          <p:attrName>style.visibility</p:attrName>
                                        </p:attrNameLst>
                                      </p:cBhvr>
                                      <p:to>
                                        <p:strVal val="visible"/>
                                      </p:to>
                                    </p:set>
                                    <p:animEffect transition="in" filter="wipe(down)">
                                      <p:cBhvr>
                                        <p:cTn id="23" dur="500"/>
                                        <p:tgtEl>
                                          <p:spTgt spid="7">
                                            <p:graphicEl>
                                              <a:dgm id="{DB52BD60-B1FF-3542-8F39-395343086219}"/>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graphicEl>
                                              <a:dgm id="{692D107F-63A5-0841-B2A3-3BD23973420C}"/>
                                            </p:graphicEl>
                                          </p:spTgt>
                                        </p:tgtEl>
                                        <p:attrNameLst>
                                          <p:attrName>style.visibility</p:attrName>
                                        </p:attrNameLst>
                                      </p:cBhvr>
                                      <p:to>
                                        <p:strVal val="visible"/>
                                      </p:to>
                                    </p:set>
                                    <p:animEffect transition="in" filter="wipe(down)">
                                      <p:cBhvr>
                                        <p:cTn id="26" dur="500"/>
                                        <p:tgtEl>
                                          <p:spTgt spid="7">
                                            <p:graphicEl>
                                              <a:dgm id="{692D107F-63A5-0841-B2A3-3BD23973420C}"/>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graphicEl>
                                              <a:dgm id="{FADBFEF1-28D7-3B45-A1F5-F79BEBA3CE33}"/>
                                            </p:graphicEl>
                                          </p:spTgt>
                                        </p:tgtEl>
                                        <p:attrNameLst>
                                          <p:attrName>style.visibility</p:attrName>
                                        </p:attrNameLst>
                                      </p:cBhvr>
                                      <p:to>
                                        <p:strVal val="visible"/>
                                      </p:to>
                                    </p:set>
                                    <p:animEffect transition="in" filter="wipe(down)">
                                      <p:cBhvr>
                                        <p:cTn id="31" dur="500"/>
                                        <p:tgtEl>
                                          <p:spTgt spid="7">
                                            <p:graphicEl>
                                              <a:dgm id="{FADBFEF1-28D7-3B45-A1F5-F79BEBA3CE33}"/>
                                            </p:graphic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7">
                                            <p:graphicEl>
                                              <a:dgm id="{010FC707-71E9-7F4A-8608-252B1ED8BCC9}"/>
                                            </p:graphicEl>
                                          </p:spTgt>
                                        </p:tgtEl>
                                        <p:attrNameLst>
                                          <p:attrName>style.visibility</p:attrName>
                                        </p:attrNameLst>
                                      </p:cBhvr>
                                      <p:to>
                                        <p:strVal val="visible"/>
                                      </p:to>
                                    </p:set>
                                    <p:animEffect transition="in" filter="wipe(down)">
                                      <p:cBhvr>
                                        <p:cTn id="34" dur="500"/>
                                        <p:tgtEl>
                                          <p:spTgt spid="7">
                                            <p:graphicEl>
                                              <a:dgm id="{010FC707-71E9-7F4A-8608-252B1ED8BCC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solidFill>
                  <a:srgbClr val="000000"/>
                </a:solidFill>
                <a:latin typeface="Calibri"/>
                <a:cs typeface="Calibri"/>
              </a:rPr>
              <a:t>4/1: </a:t>
            </a:r>
            <a:r>
              <a:rPr lang="en-US" dirty="0">
                <a:solidFill>
                  <a:srgbClr val="000000"/>
                </a:solidFill>
                <a:latin typeface="Calibri"/>
                <a:cs typeface="Calibri"/>
              </a:rPr>
              <a:t>Model Code of Conduct for </a:t>
            </a:r>
            <a:r>
              <a:rPr lang="en-US" dirty="0" smtClean="0">
                <a:solidFill>
                  <a:srgbClr val="000000"/>
                </a:solidFill>
                <a:latin typeface="Calibri"/>
                <a:cs typeface="Calibri"/>
              </a:rPr>
              <a:t>Officials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7493637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9</a:t>
            </a:fld>
            <a:endParaRPr lang="en-US"/>
          </a:p>
        </p:txBody>
      </p:sp>
    </p:spTree>
    <p:extLst>
      <p:ext uri="{BB962C8B-B14F-4D97-AF65-F5344CB8AC3E}">
        <p14:creationId xmlns:p14="http://schemas.microsoft.com/office/powerpoint/2010/main" val="222249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cs typeface="Cambria"/>
              </a:rPr>
              <a:t>10/9: </a:t>
            </a:r>
            <a:r>
              <a:rPr lang="en-US" dirty="0">
                <a:solidFill>
                  <a:srgbClr val="000000"/>
                </a:solidFill>
                <a:cs typeface="Cambria"/>
              </a:rPr>
              <a:t>MCC for State/Central Government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1114159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90</a:t>
            </a:fld>
            <a:endParaRPr lang="en-US"/>
          </a:p>
        </p:txBody>
      </p:sp>
    </p:spTree>
    <p:extLst>
      <p:ext uri="{BB962C8B-B14F-4D97-AF65-F5344CB8AC3E}">
        <p14:creationId xmlns:p14="http://schemas.microsoft.com/office/powerpoint/2010/main" val="129433548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8EF94CEC-BF91-4A4B-AF51-4E4C409CBDD0}"/>
                                            </p:graphicEl>
                                          </p:spTgt>
                                        </p:tgtEl>
                                        <p:attrNameLst>
                                          <p:attrName>style.visibility</p:attrName>
                                        </p:attrNameLst>
                                      </p:cBhvr>
                                      <p:to>
                                        <p:strVal val="visible"/>
                                      </p:to>
                                    </p:set>
                                    <p:animEffect transition="in" filter="wipe(down)">
                                      <p:cBhvr>
                                        <p:cTn id="7" dur="500"/>
                                        <p:tgtEl>
                                          <p:spTgt spid="7">
                                            <p:graphicEl>
                                              <a:dgm id="{8EF94CEC-BF91-4A4B-AF51-4E4C409CBDD0}"/>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D0F9E6B3-5B51-604E-8A34-A3976775170C}"/>
                                            </p:graphicEl>
                                          </p:spTgt>
                                        </p:tgtEl>
                                        <p:attrNameLst>
                                          <p:attrName>style.visibility</p:attrName>
                                        </p:attrNameLst>
                                      </p:cBhvr>
                                      <p:to>
                                        <p:strVal val="visible"/>
                                      </p:to>
                                    </p:set>
                                    <p:animEffect transition="in" filter="wipe(down)">
                                      <p:cBhvr>
                                        <p:cTn id="10" dur="500"/>
                                        <p:tgtEl>
                                          <p:spTgt spid="7">
                                            <p:graphicEl>
                                              <a:dgm id="{D0F9E6B3-5B51-604E-8A34-A3976775170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graphicEl>
                                              <a:dgm id="{014FB425-1989-C84A-BD0B-70488A97ED51}"/>
                                            </p:graphicEl>
                                          </p:spTgt>
                                        </p:tgtEl>
                                        <p:attrNameLst>
                                          <p:attrName>style.visibility</p:attrName>
                                        </p:attrNameLst>
                                      </p:cBhvr>
                                      <p:to>
                                        <p:strVal val="visible"/>
                                      </p:to>
                                    </p:set>
                                    <p:animEffect transition="in" filter="wipe(down)">
                                      <p:cBhvr>
                                        <p:cTn id="15" dur="500"/>
                                        <p:tgtEl>
                                          <p:spTgt spid="7">
                                            <p:graphicEl>
                                              <a:dgm id="{014FB425-1989-C84A-BD0B-70488A97ED51}"/>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graphicEl>
                                              <a:dgm id="{38A2F09B-2BF7-FB4A-AC9D-E2D71E6B7A2B}"/>
                                            </p:graphicEl>
                                          </p:spTgt>
                                        </p:tgtEl>
                                        <p:attrNameLst>
                                          <p:attrName>style.visibility</p:attrName>
                                        </p:attrNameLst>
                                      </p:cBhvr>
                                      <p:to>
                                        <p:strVal val="visible"/>
                                      </p:to>
                                    </p:set>
                                    <p:animEffect transition="in" filter="wipe(down)">
                                      <p:cBhvr>
                                        <p:cTn id="18" dur="500"/>
                                        <p:tgtEl>
                                          <p:spTgt spid="7">
                                            <p:graphicEl>
                                              <a:dgm id="{38A2F09B-2BF7-FB4A-AC9D-E2D71E6B7A2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cs typeface="Cambria"/>
              </a:rPr>
              <a:t>10/10: </a:t>
            </a:r>
            <a:r>
              <a:rPr lang="en-US" dirty="0">
                <a:solidFill>
                  <a:srgbClr val="000000"/>
                </a:solidFill>
                <a:cs typeface="Cambria"/>
              </a:rPr>
              <a:t>MCC for State/Central Government</a:t>
            </a:r>
            <a:endParaRPr lang="en-US" dirty="0"/>
          </a:p>
        </p:txBody>
      </p:sp>
      <p:sp>
        <p:nvSpPr>
          <p:cNvPr id="3" name="Content Placeholder 2"/>
          <p:cNvSpPr>
            <a:spLocks noGrp="1"/>
          </p:cNvSpPr>
          <p:nvPr>
            <p:ph idx="1"/>
          </p:nvPr>
        </p:nvSpPr>
        <p:spPr/>
        <p:txBody>
          <a:bodyPr>
            <a:noAutofit/>
          </a:bodyPr>
          <a:lstStyle/>
          <a:p>
            <a:r>
              <a:rPr lang="en-US" sz="2300" b="1" dirty="0">
                <a:latin typeface="Cambria"/>
                <a:cs typeface="Cambria"/>
              </a:rPr>
              <a:t>Commission does not refuse approval for schemes </a:t>
            </a:r>
            <a:r>
              <a:rPr lang="en-US" sz="2300" b="1" dirty="0" smtClean="0">
                <a:latin typeface="Cambria"/>
                <a:cs typeface="Cambria"/>
              </a:rPr>
              <a:t>for </a:t>
            </a:r>
            <a:r>
              <a:rPr lang="en-US" sz="2300" b="1" dirty="0">
                <a:latin typeface="Cambria"/>
                <a:cs typeface="Cambria"/>
              </a:rPr>
              <a:t>tackling </a:t>
            </a:r>
            <a:endParaRPr lang="en-US" sz="2300" b="1" dirty="0" smtClean="0">
              <a:latin typeface="Cambria"/>
              <a:cs typeface="Cambria"/>
            </a:endParaRPr>
          </a:p>
          <a:p>
            <a:pPr lvl="1"/>
            <a:r>
              <a:rPr lang="en-US" sz="2300" dirty="0" smtClean="0">
                <a:latin typeface="Cambria"/>
                <a:cs typeface="Cambria"/>
              </a:rPr>
              <a:t>Emergencies </a:t>
            </a:r>
          </a:p>
          <a:p>
            <a:pPr lvl="1"/>
            <a:r>
              <a:rPr lang="en-US" sz="2300" dirty="0">
                <a:latin typeface="Cambria"/>
                <a:cs typeface="Cambria"/>
              </a:rPr>
              <a:t>U</a:t>
            </a:r>
            <a:r>
              <a:rPr lang="en-US" sz="2300" dirty="0" smtClean="0">
                <a:latin typeface="Cambria"/>
                <a:cs typeface="Cambria"/>
              </a:rPr>
              <a:t>nforeseen </a:t>
            </a:r>
            <a:r>
              <a:rPr lang="en-US" sz="2300" dirty="0">
                <a:latin typeface="Cambria"/>
                <a:cs typeface="Cambria"/>
              </a:rPr>
              <a:t>calamities </a:t>
            </a:r>
          </a:p>
          <a:p>
            <a:pPr lvl="1"/>
            <a:r>
              <a:rPr lang="en-US" sz="2300" dirty="0" smtClean="0">
                <a:latin typeface="Cambria"/>
                <a:cs typeface="Cambria"/>
              </a:rPr>
              <a:t>Welfare </a:t>
            </a:r>
            <a:r>
              <a:rPr lang="en-US" sz="2300" dirty="0">
                <a:latin typeface="Cambria"/>
                <a:cs typeface="Cambria"/>
              </a:rPr>
              <a:t>measures for the aged, infirm etc. </a:t>
            </a:r>
          </a:p>
          <a:p>
            <a:pPr marL="0" indent="0" algn="ctr">
              <a:buNone/>
            </a:pPr>
            <a:r>
              <a:rPr lang="en-US" sz="2300" b="1" dirty="0">
                <a:solidFill>
                  <a:srgbClr val="FF0000"/>
                </a:solidFill>
                <a:latin typeface="Cambria"/>
                <a:cs typeface="Cambria"/>
              </a:rPr>
              <a:t>In these matters, however, prior approval of the Commission should be taken.</a:t>
            </a:r>
          </a:p>
          <a:p>
            <a:r>
              <a:rPr lang="en-US" sz="2300" dirty="0">
                <a:latin typeface="Cambria"/>
                <a:cs typeface="Cambria"/>
              </a:rPr>
              <a:t>All ostentatious functions should be strictly avoided and no impression should be given or allowed to be created that such welfare measures or relief and rehabilitation works are being undertaken by the Government in office so as to influence the electors in </a:t>
            </a:r>
            <a:r>
              <a:rPr lang="en-US" sz="2300" dirty="0" err="1">
                <a:latin typeface="Cambria"/>
                <a:cs typeface="Cambria"/>
              </a:rPr>
              <a:t>favour</a:t>
            </a:r>
            <a:r>
              <a:rPr lang="en-US" sz="2300" dirty="0">
                <a:latin typeface="Cambria"/>
                <a:cs typeface="Cambria"/>
              </a:rPr>
              <a:t> of the party in power which at the same time will adversely affect the prospects of the other parties. </a:t>
            </a:r>
          </a:p>
          <a:p>
            <a:endParaRPr lang="en-US" sz="2300" dirty="0">
              <a:latin typeface="Cambria"/>
              <a:cs typeface="Cambria"/>
            </a:endParaRPr>
          </a:p>
        </p:txBody>
      </p:sp>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91</a:t>
            </a:fld>
            <a:endParaRPr lang="en-US"/>
          </a:p>
        </p:txBody>
      </p:sp>
    </p:spTree>
    <p:extLst>
      <p:ext uri="{BB962C8B-B14F-4D97-AF65-F5344CB8AC3E}">
        <p14:creationId xmlns:p14="http://schemas.microsoft.com/office/powerpoint/2010/main" val="31685184"/>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rgbClr val="000000"/>
                </a:solidFill>
                <a:cs typeface="Cambria"/>
              </a:rPr>
              <a:t>10/11: </a:t>
            </a:r>
            <a:r>
              <a:rPr lang="en-US" sz="2800" dirty="0">
                <a:solidFill>
                  <a:srgbClr val="000000"/>
                </a:solidFill>
                <a:cs typeface="Cambria"/>
              </a:rPr>
              <a:t>MCC for State/Central Government</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923634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92</a:t>
            </a:fld>
            <a:endParaRPr lang="en-US"/>
          </a:p>
        </p:txBody>
      </p:sp>
    </p:spTree>
    <p:extLst>
      <p:ext uri="{BB962C8B-B14F-4D97-AF65-F5344CB8AC3E}">
        <p14:creationId xmlns:p14="http://schemas.microsoft.com/office/powerpoint/2010/main" val="2280598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6018"/>
          </a:xfrm>
        </p:spPr>
        <p:txBody>
          <a:bodyPr>
            <a:normAutofit fontScale="90000"/>
          </a:bodyPr>
          <a:lstStyle/>
          <a:p>
            <a:r>
              <a:rPr lang="en-US" dirty="0" smtClean="0">
                <a:solidFill>
                  <a:srgbClr val="000000"/>
                </a:solidFill>
                <a:cs typeface="Cambria"/>
              </a:rPr>
              <a:t>10/12: </a:t>
            </a:r>
            <a:r>
              <a:rPr lang="en-US" dirty="0">
                <a:solidFill>
                  <a:srgbClr val="000000"/>
                </a:solidFill>
                <a:cs typeface="Cambria"/>
              </a:rPr>
              <a:t>MCC for State/Central Government</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832862467"/>
              </p:ext>
            </p:extLst>
          </p:nvPr>
        </p:nvGraphicFramePr>
        <p:xfrm>
          <a:off x="457200" y="1184320"/>
          <a:ext cx="8229600" cy="4941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93</a:t>
            </a:fld>
            <a:endParaRPr lang="en-US"/>
          </a:p>
        </p:txBody>
      </p:sp>
    </p:spTree>
    <p:extLst>
      <p:ext uri="{BB962C8B-B14F-4D97-AF65-F5344CB8AC3E}">
        <p14:creationId xmlns:p14="http://schemas.microsoft.com/office/powerpoint/2010/main" val="3149266180"/>
      </p:ext>
    </p:extLst>
  </p:cSld>
  <p:clrMapOvr>
    <a:masterClrMapping/>
  </p:clrMapOvr>
  <p:transition spd="slow">
    <p:cove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solidFill>
                  <a:srgbClr val="000000"/>
                </a:solidFill>
                <a:cs typeface="Cambria"/>
              </a:rPr>
              <a:t>10/13: </a:t>
            </a:r>
            <a:r>
              <a:rPr lang="en-US" dirty="0">
                <a:solidFill>
                  <a:srgbClr val="000000"/>
                </a:solidFill>
                <a:cs typeface="Cambria"/>
              </a:rPr>
              <a:t>MCC for State/Central Government</a:t>
            </a:r>
            <a:endParaRPr lang="en-US" dirty="0">
              <a:latin typeface="Calibri"/>
              <a:cs typeface="Calibri"/>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6560308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94</a:t>
            </a:fld>
            <a:endParaRPr lang="en-US"/>
          </a:p>
        </p:txBody>
      </p:sp>
    </p:spTree>
    <p:extLst>
      <p:ext uri="{BB962C8B-B14F-4D97-AF65-F5344CB8AC3E}">
        <p14:creationId xmlns:p14="http://schemas.microsoft.com/office/powerpoint/2010/main" val="955209795"/>
      </p:ext>
    </p:extLst>
  </p:cSld>
  <p:clrMapOvr>
    <a:masterClrMapping/>
  </p:clrMapOvr>
  <p:transition spd="slow">
    <p:cove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000000"/>
                </a:solidFill>
                <a:cs typeface="Cambria"/>
              </a:rPr>
              <a:t>10/14: </a:t>
            </a:r>
            <a:r>
              <a:rPr lang="en-US" sz="2800" dirty="0">
                <a:solidFill>
                  <a:srgbClr val="000000"/>
                </a:solidFill>
                <a:cs typeface="Cambria"/>
              </a:rPr>
              <a:t>MCC for State/Central Government</a:t>
            </a:r>
            <a:endParaRPr lang="en-US" sz="3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132568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pPr/>
              <a:t>17-05-2013</a:t>
            </a:fld>
            <a:endParaRPr lang="en-US"/>
          </a:p>
        </p:txBody>
      </p:sp>
      <p:sp>
        <p:nvSpPr>
          <p:cNvPr id="5" name="Footer Placeholder 4"/>
          <p:cNvSpPr>
            <a:spLocks noGrp="1"/>
          </p:cNvSpPr>
          <p:nvPr>
            <p:ph type="ftr" sz="quarter" idx="11"/>
          </p:nvPr>
        </p:nvSpPr>
        <p:spPr/>
        <p:txBody>
          <a:bodyPr/>
          <a:lstStyle/>
          <a:p>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2304205-CB8D-8C4D-9F73-F3EA086242A9}" type="slidenum">
              <a:rPr lang="en-US" smtClean="0"/>
              <a:pPr/>
              <a:t>95</a:t>
            </a:fld>
            <a:endParaRPr lang="en-US"/>
          </a:p>
        </p:txBody>
      </p:sp>
    </p:spTree>
    <p:extLst>
      <p:ext uri="{BB962C8B-B14F-4D97-AF65-F5344CB8AC3E}">
        <p14:creationId xmlns:p14="http://schemas.microsoft.com/office/powerpoint/2010/main" val="610387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01"/>
            <a:ext cx="9144000" cy="1143000"/>
          </a:xfrm>
        </p:spPr>
        <p:txBody>
          <a:bodyPr>
            <a:normAutofit/>
          </a:bodyPr>
          <a:lstStyle/>
          <a:p>
            <a:r>
              <a:rPr lang="en-US" sz="3200" dirty="0" smtClean="0">
                <a:latin typeface="+mj-lt"/>
              </a:rPr>
              <a:t>Model </a:t>
            </a:r>
            <a:r>
              <a:rPr lang="en-US" sz="3200" dirty="0">
                <a:latin typeface="+mj-lt"/>
              </a:rPr>
              <a:t>Code of </a:t>
            </a:r>
            <a:r>
              <a:rPr lang="en-US" sz="3200" dirty="0" smtClean="0">
                <a:latin typeface="+mj-lt"/>
              </a:rPr>
              <a:t>Conduct (MCC)</a:t>
            </a:r>
            <a:endParaRPr lang="en-US" sz="3200" dirty="0">
              <a:latin typeface="+mj-lt"/>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mj-lt"/>
              </a:rPr>
              <a:t>Learning Module for RO/</a:t>
            </a:r>
            <a:r>
              <a:rPr lang="en-US" dirty="0" err="1" smtClean="0">
                <a:solidFill>
                  <a:prstClr val="black">
                    <a:tint val="75000"/>
                  </a:prstClr>
                </a:solidFill>
                <a:latin typeface="+mj-lt"/>
              </a:rPr>
              <a:t>AROs</a:t>
            </a:r>
            <a:endParaRPr lang="en-US" dirty="0">
              <a:solidFill>
                <a:prstClr val="black">
                  <a:tint val="75000"/>
                </a:prstClr>
              </a:solidFill>
              <a:latin typeface="+mj-lt"/>
            </a:endParaRPr>
          </a:p>
        </p:txBody>
      </p:sp>
      <p:sp>
        <p:nvSpPr>
          <p:cNvPr id="6" name="Slide Number Placeholder 5"/>
          <p:cNvSpPr>
            <a:spLocks noGrp="1"/>
          </p:cNvSpPr>
          <p:nvPr>
            <p:ph type="sldNum" sz="quarter" idx="12"/>
          </p:nvPr>
        </p:nvSpPr>
        <p:spPr/>
        <p:txBody>
          <a:bodyPr/>
          <a:lstStyle/>
          <a:p>
            <a:fld id="{82304205-CB8D-8C4D-9F73-F3EA086242A9}" type="slidenum">
              <a:rPr lang="en-US" smtClean="0">
                <a:solidFill>
                  <a:prstClr val="black">
                    <a:tint val="75000"/>
                  </a:prstClr>
                </a:solidFill>
                <a:latin typeface="+mj-lt"/>
              </a:rPr>
              <a:pPr/>
              <a:t>96</a:t>
            </a:fld>
            <a:endParaRPr lang="en-US">
              <a:solidFill>
                <a:prstClr val="black">
                  <a:tint val="75000"/>
                </a:prstClr>
              </a:solidFill>
              <a:latin typeface="+mj-lt"/>
            </a:endParaRPr>
          </a:p>
        </p:txBody>
      </p:sp>
      <p:graphicFrame>
        <p:nvGraphicFramePr>
          <p:cNvPr id="7" name="Diagram 6"/>
          <p:cNvGraphicFramePr/>
          <p:nvPr>
            <p:extLst>
              <p:ext uri="{D42A27DB-BD31-4B8C-83A1-F6EECF244321}">
                <p14:modId xmlns:p14="http://schemas.microsoft.com/office/powerpoint/2010/main" val="2308415383"/>
              </p:ext>
            </p:extLst>
          </p:nvPr>
        </p:nvGraphicFramePr>
        <p:xfrm>
          <a:off x="0" y="1231602"/>
          <a:ext cx="9144000" cy="5626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79467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11/1. FAQ on MCC</a:t>
            </a:r>
            <a:endParaRPr lang="en-US" sz="36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0046226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solidFill>
                  <a:prstClr val="black">
                    <a:tint val="75000"/>
                  </a:prstClr>
                </a:solidFill>
              </a:rPr>
              <a:pPr/>
              <a:t>17-05-2013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Learning Module for RO/AROs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2304205-CB8D-8C4D-9F73-F3EA086242A9}" type="slidenum">
              <a:rPr lang="en-US" smtClean="0">
                <a:solidFill>
                  <a:prstClr val="black">
                    <a:tint val="75000"/>
                  </a:prstClr>
                </a:solidFill>
              </a:rPr>
              <a:pPr/>
              <a:t>97</a:t>
            </a:fld>
            <a:endParaRPr lang="en-US">
              <a:solidFill>
                <a:prstClr val="black">
                  <a:tint val="75000"/>
                </a:prstClr>
              </a:solidFill>
            </a:endParaRPr>
          </a:p>
        </p:txBody>
      </p:sp>
    </p:spTree>
    <p:extLst>
      <p:ext uri="{BB962C8B-B14F-4D97-AF65-F5344CB8AC3E}">
        <p14:creationId xmlns:p14="http://schemas.microsoft.com/office/powerpoint/2010/main" val="130469457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11/2. FAQ </a:t>
            </a:r>
            <a:r>
              <a:rPr lang="en-US" dirty="0"/>
              <a:t>on MCC</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9631499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solidFill>
                  <a:prstClr val="black">
                    <a:tint val="75000"/>
                  </a:prstClr>
                </a:solidFill>
              </a:rPr>
              <a:pPr/>
              <a:t>17-05-2013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Learning Module for RO/AROs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2304205-CB8D-8C4D-9F73-F3EA086242A9}" type="slidenum">
              <a:rPr lang="en-US" smtClean="0">
                <a:solidFill>
                  <a:prstClr val="black">
                    <a:tint val="75000"/>
                  </a:prstClr>
                </a:solidFill>
              </a:rPr>
              <a:pPr/>
              <a:t>98</a:t>
            </a:fld>
            <a:endParaRPr lang="en-US">
              <a:solidFill>
                <a:prstClr val="black">
                  <a:tint val="75000"/>
                </a:prstClr>
              </a:solidFill>
            </a:endParaRPr>
          </a:p>
        </p:txBody>
      </p:sp>
    </p:spTree>
    <p:extLst>
      <p:ext uri="{BB962C8B-B14F-4D97-AF65-F5344CB8AC3E}">
        <p14:creationId xmlns:p14="http://schemas.microsoft.com/office/powerpoint/2010/main" val="8342509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11/3. FAQ </a:t>
            </a:r>
            <a:r>
              <a:rPr lang="en-US" dirty="0"/>
              <a:t>on MCC</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8556265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8646356-D9EF-ED4D-A516-2CFEB5A9735F}" type="datetime1">
              <a:rPr lang="en-IN" smtClean="0">
                <a:solidFill>
                  <a:prstClr val="black">
                    <a:tint val="75000"/>
                  </a:prstClr>
                </a:solidFill>
              </a:rPr>
              <a:pPr/>
              <a:t>17-05-2013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Learning Module for RO/AROs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2304205-CB8D-8C4D-9F73-F3EA086242A9}" type="slidenum">
              <a:rPr lang="en-US" smtClean="0">
                <a:solidFill>
                  <a:prstClr val="black">
                    <a:tint val="75000"/>
                  </a:prstClr>
                </a:solidFill>
              </a:rPr>
              <a:pPr/>
              <a:t>99</a:t>
            </a:fld>
            <a:endParaRPr lang="en-US">
              <a:solidFill>
                <a:prstClr val="black">
                  <a:tint val="75000"/>
                </a:prstClr>
              </a:solidFill>
            </a:endParaRPr>
          </a:p>
        </p:txBody>
      </p:sp>
    </p:spTree>
    <p:extLst>
      <p:ext uri="{BB962C8B-B14F-4D97-AF65-F5344CB8AC3E}">
        <p14:creationId xmlns:p14="http://schemas.microsoft.com/office/powerpoint/2010/main" val="1640439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2383</TotalTime>
  <Words>8088</Words>
  <Application>Microsoft Office PowerPoint</Application>
  <PresentationFormat>On-screen Show (4:3)</PresentationFormat>
  <Paragraphs>673</Paragraphs>
  <Slides>101</Slides>
  <Notes>1</Notes>
  <HiddenSlides>0</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Office Theme</vt:lpstr>
      <vt:lpstr>The Model Code of Conduct</vt:lpstr>
      <vt:lpstr>Model Code of Conduct (MCC)</vt:lpstr>
      <vt:lpstr>PowerPoint Presentation</vt:lpstr>
      <vt:lpstr>1: Objective of MCC</vt:lpstr>
      <vt:lpstr>2: Rationale behind MCC</vt:lpstr>
      <vt:lpstr>3: Broad areas of Application</vt:lpstr>
      <vt:lpstr>PowerPoint Presentation</vt:lpstr>
      <vt:lpstr>Model Code of Conduct (MCC)</vt:lpstr>
      <vt:lpstr>4/1: Model Code of Conduct for Officials</vt:lpstr>
      <vt:lpstr>4/2: Model Code of Conduct for Officials</vt:lpstr>
      <vt:lpstr>4/3: Model Code of Conduct for Officials</vt:lpstr>
      <vt:lpstr>Model Code of Conduct (MCC)</vt:lpstr>
      <vt:lpstr>5/1:  Model Code of Conduct for Ban on Transfer</vt:lpstr>
      <vt:lpstr>5/2:  Model Code of Conduct for Ban on Transfer</vt:lpstr>
      <vt:lpstr>5/3:  Model Code of Conduct for Ban on Transfer</vt:lpstr>
      <vt:lpstr>5/4:  Model Code of Conduct for Ban on Transfer</vt:lpstr>
      <vt:lpstr>5/5:  Model Code of Conduct for Ban on Transfer</vt:lpstr>
      <vt:lpstr>5/6:  Model Code of Conduct for Ban on Transfer</vt:lpstr>
      <vt:lpstr>Model Code of Conduct (MCC)</vt:lpstr>
      <vt:lpstr>6/1: Model Code of Conduct for Ministers/Chairmen/Member of Commission</vt:lpstr>
      <vt:lpstr>6/2: Model Code of Conduct for Ministers/Chairmen/Member of Commission</vt:lpstr>
      <vt:lpstr>6/3: Model Code of Conduct for Ministers/Chairmen/Member of Commission</vt:lpstr>
      <vt:lpstr>6/4: Model Code of Conduct for Ministers/Chairmen/Member of Commission</vt:lpstr>
      <vt:lpstr>6/5: Model Code of Conduct for Ministers/Chairmen/Member of Commission</vt:lpstr>
      <vt:lpstr>6/6: Model Code of Conduct for Ministers/Chairmen/Member of Commission</vt:lpstr>
      <vt:lpstr>6/7: Model Code of Conduct for Ministers/Chairmen/Member of Commission</vt:lpstr>
      <vt:lpstr>6/8: Model Code of Conduct for Ministers/Chairmen/Member of Commission</vt:lpstr>
      <vt:lpstr>6/9: Model Code of Conduct for Ministers/Chairmen/Member of Commission</vt:lpstr>
      <vt:lpstr>6/10: Model Code of Conduct for Ministers/Chairmen/Member of Commission</vt:lpstr>
      <vt:lpstr>6/11: Model Code of Conduct for Ministers/Chairmen/Member of Commission</vt:lpstr>
      <vt:lpstr>6/12: Model Code of Conduct for Ministers/Chairmen/Member of Commission</vt:lpstr>
      <vt:lpstr>6/13: Model Code of Conduct for Ministers/Chairmen/Member of Commission</vt:lpstr>
      <vt:lpstr>6/14: Model Code of Conduct for Ministers/Chairmen/Member of Commission</vt:lpstr>
      <vt:lpstr>6/15: Model Code of Conduct for Ministers/Chairmen/Member of Commission</vt:lpstr>
      <vt:lpstr>6/16: Model Code of Conduct for Ministers/Chairmen/Member of Commission</vt:lpstr>
      <vt:lpstr>Model Code of Conduct (MCC)</vt:lpstr>
      <vt:lpstr>7/1: MCC for Political Parties and Candidates</vt:lpstr>
      <vt:lpstr>7/2: MCC for Political Parties and Candidates</vt:lpstr>
      <vt:lpstr>7/3: MCC for Political Parties and Candidates</vt:lpstr>
      <vt:lpstr>7/4: MCC for Political Parties and Candidates</vt:lpstr>
      <vt:lpstr>7/5 : MCC for Political Parties and Candidates</vt:lpstr>
      <vt:lpstr>7/6 : MCC for Political Parties and Candidates</vt:lpstr>
      <vt:lpstr>7/7 : MCC for Political Parties and Candidates</vt:lpstr>
      <vt:lpstr>7/8 : MCC for Political Parties and Candidates</vt:lpstr>
      <vt:lpstr>7/9 : MCC for Political Parties and Candidates</vt:lpstr>
      <vt:lpstr>7/10 : MCC for Political Parties and Candidates</vt:lpstr>
      <vt:lpstr>Model Code of Conduct (MCC)</vt:lpstr>
      <vt:lpstr>Sub Learning Objective 10. Dos &amp; Don’ts</vt:lpstr>
      <vt:lpstr>8/1. Do’s</vt:lpstr>
      <vt:lpstr>8/2. Do’s</vt:lpstr>
      <vt:lpstr>8/3. Do’s</vt:lpstr>
      <vt:lpstr>8/4. Do’s</vt:lpstr>
      <vt:lpstr>8/5. Do’s</vt:lpstr>
      <vt:lpstr>8/6. Do’s</vt:lpstr>
      <vt:lpstr>8/7. Do’s</vt:lpstr>
      <vt:lpstr>8/8. Don’ts</vt:lpstr>
      <vt:lpstr>8/9. Don’ts</vt:lpstr>
      <vt:lpstr>8/10. Don’ts</vt:lpstr>
      <vt:lpstr>8/11. Don’ts</vt:lpstr>
      <vt:lpstr>8/12. Don’ts</vt:lpstr>
      <vt:lpstr>8/13. Don’ts</vt:lpstr>
      <vt:lpstr>8/14. Don’ts</vt:lpstr>
      <vt:lpstr>Model Code of Conduct (MCC)</vt:lpstr>
      <vt:lpstr>9/1: Model Code of Conduct for Use of Official Vehicles</vt:lpstr>
      <vt:lpstr>9/2: Model Code of Conduct for Use of Official Vehicles</vt:lpstr>
      <vt:lpstr>9/3: Model Code of Conduct for Use of Official Vehicles</vt:lpstr>
      <vt:lpstr>9/4: Model Code of Conduct for Use of Official Vehicles</vt:lpstr>
      <vt:lpstr>9/5: Model Code of Conduct for Use of Official Vehicles</vt:lpstr>
      <vt:lpstr>9/6: Model Code of Conduct for Use of Official Vehicles</vt:lpstr>
      <vt:lpstr>9/7: Model Code of Conduct for Use of Official Vehicles</vt:lpstr>
      <vt:lpstr>9/8: Model Code of Conduct for Use of Official Vehicles</vt:lpstr>
      <vt:lpstr>9/9: Model Code of Conduct for Use of Official Vehicles</vt:lpstr>
      <vt:lpstr>9/10: Model Code of Conduct for Use of Official Vehicles</vt:lpstr>
      <vt:lpstr>9/11: Model Code of Conduct for Use of Official Vehicles</vt:lpstr>
      <vt:lpstr>9/12: Model Code of Conduct for Use of Official Vehicles</vt:lpstr>
      <vt:lpstr>9/13: Model Code of Conduct for Use of Official Vehicles</vt:lpstr>
      <vt:lpstr>9/14: Model Code of Conduct for Use of Official Vehicles</vt:lpstr>
      <vt:lpstr>9/15: Model Code of Conduct for Use of Official Vehicles</vt:lpstr>
      <vt:lpstr>9/16: Model Code of Conduct for Use of Official Vehicles</vt:lpstr>
      <vt:lpstr>9/17: Model Code of Conduct for Use of Official Vehicles</vt:lpstr>
      <vt:lpstr>Model Code of Conduct (MCC)</vt:lpstr>
      <vt:lpstr>10/1: MCC for State/Central Government</vt:lpstr>
      <vt:lpstr>10/2: MCC for State/Central Government</vt:lpstr>
      <vt:lpstr>10/3: MCC for State/Central Government</vt:lpstr>
      <vt:lpstr>10/4: MCC for State/Central Government</vt:lpstr>
      <vt:lpstr>10/5: MCC for State/Central Government</vt:lpstr>
      <vt:lpstr>10/6: MCC for State/Central Government</vt:lpstr>
      <vt:lpstr>10/7: MCC for State/Central Government</vt:lpstr>
      <vt:lpstr>10/8: MCC for State/Central Government</vt:lpstr>
      <vt:lpstr>10/9: MCC for State/Central Government</vt:lpstr>
      <vt:lpstr>10/10: MCC for State/Central Government</vt:lpstr>
      <vt:lpstr>10/11: MCC for State/Central Government</vt:lpstr>
      <vt:lpstr>10/12: MCC for State/Central Government</vt:lpstr>
      <vt:lpstr>10/13: MCC for State/Central Government</vt:lpstr>
      <vt:lpstr>10/14: MCC for State/Central Government</vt:lpstr>
      <vt:lpstr>Model Code of Conduct (MCC)</vt:lpstr>
      <vt:lpstr>11/1. FAQ on MCC</vt:lpstr>
      <vt:lpstr>11/2. FAQ on MCC</vt:lpstr>
      <vt:lpstr>11/3. FAQ on MCC</vt:lpstr>
      <vt:lpstr>11/4. FAQ on MCC</vt:lpstr>
      <vt:lpstr>PowerPoint Presentation</vt:lpstr>
    </vt:vector>
  </TitlesOfParts>
  <Company>Ramana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Point-3: Model Code of Conduct</dc:title>
  <dc:creator>Amrita Varadarajan</dc:creator>
  <cp:lastModifiedBy>S S Yadav</cp:lastModifiedBy>
  <cp:revision>178</cp:revision>
  <cp:lastPrinted>2013-05-04T09:03:22Z</cp:lastPrinted>
  <dcterms:created xsi:type="dcterms:W3CDTF">2012-05-28T03:45:04Z</dcterms:created>
  <dcterms:modified xsi:type="dcterms:W3CDTF">2013-05-17T05:07:28Z</dcterms:modified>
</cp:coreProperties>
</file>