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9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97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22" autoAdjust="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B58458-AA1A-E445-B2A6-87B00FEA7529}" type="doc">
      <dgm:prSet loTypeId="urn:microsoft.com/office/officeart/2005/8/layout/default#4" loCatId="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44933D02-4B65-BE49-BF28-932ACC1A6CB3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1</a:t>
          </a:r>
        </a:p>
        <a:p>
          <a:pPr rtl="0"/>
          <a:r>
            <a:rPr lang="en-US" b="1" dirty="0" smtClean="0">
              <a:solidFill>
                <a:srgbClr val="000000"/>
              </a:solidFill>
            </a:rPr>
            <a:t>To list components of the DEMP</a:t>
          </a:r>
          <a:endParaRPr lang="en-US" b="1" dirty="0">
            <a:solidFill>
              <a:srgbClr val="00000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hlinkshowjump?jump=nextslide"/>
          </dgm14:cNvPr>
        </a:ext>
      </dgm:extLst>
    </dgm:pt>
    <dgm:pt modelId="{E1383B57-3D8F-3E48-9C34-3B182955318C}" type="parTrans" cxnId="{95A08337-4B49-934B-9B3F-171F6FE67329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2EE52BB1-CBDA-8D4A-A09C-B4C790A6BDB4}" type="sibTrans" cxnId="{95A08337-4B49-934B-9B3F-171F6FE67329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F3311FC6-3A44-8A46-89D6-C73EB60268FD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2</a:t>
          </a:r>
        </a:p>
        <a:p>
          <a:pPr rtl="0"/>
          <a:r>
            <a:rPr lang="en-US" b="1" dirty="0" smtClean="0">
              <a:solidFill>
                <a:srgbClr val="000000"/>
              </a:solidFill>
            </a:rPr>
            <a:t>To list major requisite information</a:t>
          </a:r>
          <a:endParaRPr lang="en-US" b="1" dirty="0">
            <a:solidFill>
              <a:srgbClr val="00000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4F8575AF-97EB-F045-B671-C1EEF827C42E}" type="parTrans" cxnId="{7938C51B-582B-CD40-841B-6E0CC437534A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E10C33B7-E440-8845-B883-CECB0E9225C8}" type="sibTrans" cxnId="{7938C51B-582B-CD40-841B-6E0CC437534A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921F1868-5C33-D14F-B026-E56660380203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3</a:t>
          </a:r>
        </a:p>
        <a:p>
          <a:pPr rtl="0"/>
          <a:r>
            <a:rPr lang="en-US" b="1" dirty="0" smtClean="0">
              <a:solidFill>
                <a:srgbClr val="000000"/>
              </a:solidFill>
            </a:rPr>
            <a:t>To list steps of Process of Preparation</a:t>
          </a:r>
          <a:endParaRPr lang="en-US" b="1" dirty="0">
            <a:solidFill>
              <a:srgbClr val="00000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BFCAC794-7DC3-984D-A87A-2264C1C24820}" type="parTrans" cxnId="{9253F097-6995-F746-94CA-9C7D02C4C1D0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D2CAB376-A472-B545-8A09-F9606AC711DC}" type="sibTrans" cxnId="{9253F097-6995-F746-94CA-9C7D02C4C1D0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0B44BFDD-5E7E-7A45-BFCF-BAF9D988FF4A}" type="pres">
      <dgm:prSet presAssocID="{0BB58458-AA1A-E445-B2A6-87B00FEA752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4258A0-D64F-3D4B-87E4-6433B61219FF}" type="pres">
      <dgm:prSet presAssocID="{44933D02-4B65-BE49-BF28-932ACC1A6CB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CB0C89-A14F-9B4C-B769-343C95D3281A}" type="pres">
      <dgm:prSet presAssocID="{2EE52BB1-CBDA-8D4A-A09C-B4C790A6BDB4}" presName="sibTrans" presStyleCnt="0"/>
      <dgm:spPr/>
    </dgm:pt>
    <dgm:pt modelId="{1F575E55-AA27-E645-AEDC-447F14A142D6}" type="pres">
      <dgm:prSet presAssocID="{F3311FC6-3A44-8A46-89D6-C73EB60268F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D4EFA4-6C1F-A848-9E69-C5935DA5CF86}" type="pres">
      <dgm:prSet presAssocID="{E10C33B7-E440-8845-B883-CECB0E9225C8}" presName="sibTrans" presStyleCnt="0"/>
      <dgm:spPr/>
    </dgm:pt>
    <dgm:pt modelId="{4746277C-470E-0E48-BDEA-5477872A2906}" type="pres">
      <dgm:prSet presAssocID="{921F1868-5C33-D14F-B026-E5666038020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A08337-4B49-934B-9B3F-171F6FE67329}" srcId="{0BB58458-AA1A-E445-B2A6-87B00FEA7529}" destId="{44933D02-4B65-BE49-BF28-932ACC1A6CB3}" srcOrd="0" destOrd="0" parTransId="{E1383B57-3D8F-3E48-9C34-3B182955318C}" sibTransId="{2EE52BB1-CBDA-8D4A-A09C-B4C790A6BDB4}"/>
    <dgm:cxn modelId="{9253F097-6995-F746-94CA-9C7D02C4C1D0}" srcId="{0BB58458-AA1A-E445-B2A6-87B00FEA7529}" destId="{921F1868-5C33-D14F-B026-E56660380203}" srcOrd="2" destOrd="0" parTransId="{BFCAC794-7DC3-984D-A87A-2264C1C24820}" sibTransId="{D2CAB376-A472-B545-8A09-F9606AC711DC}"/>
    <dgm:cxn modelId="{1F2CB0EE-79AC-49FE-90ED-286C586D1991}" type="presOf" srcId="{0BB58458-AA1A-E445-B2A6-87B00FEA7529}" destId="{0B44BFDD-5E7E-7A45-BFCF-BAF9D988FF4A}" srcOrd="0" destOrd="0" presId="urn:microsoft.com/office/officeart/2005/8/layout/default#4"/>
    <dgm:cxn modelId="{6F4A43BC-2355-4637-A1DF-522D270B12FB}" type="presOf" srcId="{F3311FC6-3A44-8A46-89D6-C73EB60268FD}" destId="{1F575E55-AA27-E645-AEDC-447F14A142D6}" srcOrd="0" destOrd="0" presId="urn:microsoft.com/office/officeart/2005/8/layout/default#4"/>
    <dgm:cxn modelId="{7938C51B-582B-CD40-841B-6E0CC437534A}" srcId="{0BB58458-AA1A-E445-B2A6-87B00FEA7529}" destId="{F3311FC6-3A44-8A46-89D6-C73EB60268FD}" srcOrd="1" destOrd="0" parTransId="{4F8575AF-97EB-F045-B671-C1EEF827C42E}" sibTransId="{E10C33B7-E440-8845-B883-CECB0E9225C8}"/>
    <dgm:cxn modelId="{5B50259E-7CD2-401B-BA46-27431A6986E9}" type="presOf" srcId="{44933D02-4B65-BE49-BF28-932ACC1A6CB3}" destId="{8E4258A0-D64F-3D4B-87E4-6433B61219FF}" srcOrd="0" destOrd="0" presId="urn:microsoft.com/office/officeart/2005/8/layout/default#4"/>
    <dgm:cxn modelId="{B2684C2C-8F16-4CB9-96FA-90C00A1FD4A2}" type="presOf" srcId="{921F1868-5C33-D14F-B026-E56660380203}" destId="{4746277C-470E-0E48-BDEA-5477872A2906}" srcOrd="0" destOrd="0" presId="urn:microsoft.com/office/officeart/2005/8/layout/default#4"/>
    <dgm:cxn modelId="{60868FDE-678F-4401-A16C-0C2B3B101594}" type="presParOf" srcId="{0B44BFDD-5E7E-7A45-BFCF-BAF9D988FF4A}" destId="{8E4258A0-D64F-3D4B-87E4-6433B61219FF}" srcOrd="0" destOrd="0" presId="urn:microsoft.com/office/officeart/2005/8/layout/default#4"/>
    <dgm:cxn modelId="{28C5A602-A234-45F5-927D-4EB182A27903}" type="presParOf" srcId="{0B44BFDD-5E7E-7A45-BFCF-BAF9D988FF4A}" destId="{6CCB0C89-A14F-9B4C-B769-343C95D3281A}" srcOrd="1" destOrd="0" presId="urn:microsoft.com/office/officeart/2005/8/layout/default#4"/>
    <dgm:cxn modelId="{32DF4D0D-8F1B-4638-BC13-FE2B576345CD}" type="presParOf" srcId="{0B44BFDD-5E7E-7A45-BFCF-BAF9D988FF4A}" destId="{1F575E55-AA27-E645-AEDC-447F14A142D6}" srcOrd="2" destOrd="0" presId="urn:microsoft.com/office/officeart/2005/8/layout/default#4"/>
    <dgm:cxn modelId="{3F98C891-2AF3-475E-9D5D-379EAF4EC5E0}" type="presParOf" srcId="{0B44BFDD-5E7E-7A45-BFCF-BAF9D988FF4A}" destId="{71D4EFA4-6C1F-A848-9E69-C5935DA5CF86}" srcOrd="3" destOrd="0" presId="urn:microsoft.com/office/officeart/2005/8/layout/default#4"/>
    <dgm:cxn modelId="{3765CF1B-52C1-4A67-80AB-4B17C60B3945}" type="presParOf" srcId="{0B44BFDD-5E7E-7A45-BFCF-BAF9D988FF4A}" destId="{4746277C-470E-0E48-BDEA-5477872A2906}" srcOrd="4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44D367-5C3C-5845-97ED-8E662E6EA6D8}" type="doc">
      <dgm:prSet loTypeId="urn:microsoft.com/office/officeart/2005/8/layout/radial1" loCatId="" qsTypeId="urn:microsoft.com/office/officeart/2005/8/quickstyle/3D5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59DE51A4-63DE-B14E-81A3-B73FA3530250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0000"/>
              </a:solidFill>
            </a:rPr>
            <a:t>DEMP</a:t>
          </a:r>
          <a:endParaRPr lang="en-US" sz="1600" b="1" dirty="0">
            <a:solidFill>
              <a:srgbClr val="000000"/>
            </a:solidFill>
          </a:endParaRPr>
        </a:p>
      </dgm:t>
    </dgm:pt>
    <dgm:pt modelId="{1BBAB929-6AC0-8348-B541-B648212B7694}" type="parTrans" cxnId="{9410CE64-BB74-674B-A00A-EEBD3095702E}">
      <dgm:prSet/>
      <dgm:spPr/>
      <dgm:t>
        <a:bodyPr/>
        <a:lstStyle/>
        <a:p>
          <a:endParaRPr lang="en-US" sz="1600" b="1">
            <a:solidFill>
              <a:srgbClr val="000000"/>
            </a:solidFill>
          </a:endParaRPr>
        </a:p>
      </dgm:t>
    </dgm:pt>
    <dgm:pt modelId="{BFF2D9B7-3BC5-C645-836C-E67986B7477D}" type="sibTrans" cxnId="{9410CE64-BB74-674B-A00A-EEBD3095702E}">
      <dgm:prSet/>
      <dgm:spPr/>
      <dgm:t>
        <a:bodyPr/>
        <a:lstStyle/>
        <a:p>
          <a:endParaRPr lang="en-US" sz="1600" b="1">
            <a:solidFill>
              <a:srgbClr val="000000"/>
            </a:solidFill>
          </a:endParaRPr>
        </a:p>
      </dgm:t>
    </dgm:pt>
    <dgm:pt modelId="{8FD55EE9-45B5-EA4D-873C-5FE5746FEED9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0000"/>
              </a:solidFill>
            </a:rPr>
            <a:t>District Profile</a:t>
          </a:r>
          <a:endParaRPr lang="en-US" sz="1600" b="1" dirty="0">
            <a:solidFill>
              <a:srgbClr val="00000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hlinkshowjump?jump=nextslide"/>
          </dgm14:cNvPr>
        </a:ext>
      </dgm:extLst>
    </dgm:pt>
    <dgm:pt modelId="{F1C92B40-9659-8244-91EC-39903CF96E55}" type="parTrans" cxnId="{7903E6F1-0F40-4C4B-B14E-718B87BF2F14}">
      <dgm:prSet custT="1"/>
      <dgm:spPr/>
      <dgm:t>
        <a:bodyPr/>
        <a:lstStyle/>
        <a:p>
          <a:endParaRPr lang="en-US" sz="1600" b="1">
            <a:solidFill>
              <a:srgbClr val="000000"/>
            </a:solidFill>
          </a:endParaRPr>
        </a:p>
      </dgm:t>
    </dgm:pt>
    <dgm:pt modelId="{5B0303B1-09CD-E049-8185-1E58B3ECB82A}" type="sibTrans" cxnId="{7903E6F1-0F40-4C4B-B14E-718B87BF2F14}">
      <dgm:prSet/>
      <dgm:spPr/>
      <dgm:t>
        <a:bodyPr/>
        <a:lstStyle/>
        <a:p>
          <a:endParaRPr lang="en-US" sz="1600" b="1">
            <a:solidFill>
              <a:srgbClr val="000000"/>
            </a:solidFill>
          </a:endParaRPr>
        </a:p>
      </dgm:t>
    </dgm:pt>
    <dgm:pt modelId="{B9085B85-E45E-A148-A278-43FEFCBF9B9B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0000"/>
              </a:solidFill>
            </a:rPr>
            <a:t>Elector Details</a:t>
          </a:r>
          <a:endParaRPr lang="en-US" sz="1600" b="1" dirty="0">
            <a:solidFill>
              <a:srgbClr val="00000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hlinkshowjump?jump=nextslide"/>
          </dgm14:cNvPr>
        </a:ext>
      </dgm:extLst>
    </dgm:pt>
    <dgm:pt modelId="{FC8973B8-169E-DD4D-AA11-1A33BB9DA3DB}" type="parTrans" cxnId="{BC5B06E2-49AC-B644-8FB2-68402C3ABB6B}">
      <dgm:prSet custT="1"/>
      <dgm:spPr/>
      <dgm:t>
        <a:bodyPr/>
        <a:lstStyle/>
        <a:p>
          <a:endParaRPr lang="en-US" sz="1600" b="1">
            <a:solidFill>
              <a:srgbClr val="000000"/>
            </a:solidFill>
          </a:endParaRPr>
        </a:p>
      </dgm:t>
    </dgm:pt>
    <dgm:pt modelId="{E50C9DDA-8D3B-A14C-98C5-3D5620895009}" type="sibTrans" cxnId="{BC5B06E2-49AC-B644-8FB2-68402C3ABB6B}">
      <dgm:prSet/>
      <dgm:spPr/>
      <dgm:t>
        <a:bodyPr/>
        <a:lstStyle/>
        <a:p>
          <a:endParaRPr lang="en-US" sz="1600" b="1">
            <a:solidFill>
              <a:srgbClr val="000000"/>
            </a:solidFill>
          </a:endParaRPr>
        </a:p>
      </dgm:t>
    </dgm:pt>
    <dgm:pt modelId="{07D11844-D771-F848-B8D1-6A832737B868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0000"/>
              </a:solidFill>
            </a:rPr>
            <a:t>Polling Stations</a:t>
          </a:r>
          <a:endParaRPr lang="en-US" sz="1600" b="1" dirty="0">
            <a:solidFill>
              <a:srgbClr val="00000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DCEC7AC6-D897-D547-84BC-E34BCED69D29}" type="parTrans" cxnId="{959BEBC4-4851-B64E-BB59-AAF62AB73736}">
      <dgm:prSet custT="1"/>
      <dgm:spPr/>
      <dgm:t>
        <a:bodyPr/>
        <a:lstStyle/>
        <a:p>
          <a:endParaRPr lang="en-US" sz="1600" b="1">
            <a:solidFill>
              <a:srgbClr val="000000"/>
            </a:solidFill>
          </a:endParaRPr>
        </a:p>
      </dgm:t>
    </dgm:pt>
    <dgm:pt modelId="{79B5DF3C-6D1D-4A4B-973B-02277C0DE783}" type="sibTrans" cxnId="{959BEBC4-4851-B64E-BB59-AAF62AB73736}">
      <dgm:prSet/>
      <dgm:spPr/>
      <dgm:t>
        <a:bodyPr/>
        <a:lstStyle/>
        <a:p>
          <a:endParaRPr lang="en-US" sz="1600" b="1">
            <a:solidFill>
              <a:srgbClr val="000000"/>
            </a:solidFill>
          </a:endParaRPr>
        </a:p>
      </dgm:t>
    </dgm:pt>
    <dgm:pt modelId="{29CE405A-782D-BA45-9017-6381998AACF1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0000"/>
              </a:solidFill>
            </a:rPr>
            <a:t>Logistic Plan</a:t>
          </a:r>
          <a:endParaRPr lang="en-US" sz="1600" b="1" dirty="0">
            <a:solidFill>
              <a:srgbClr val="00000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55CF169-D10B-A247-A3A4-C2FC05DA964A}" type="parTrans" cxnId="{22ADBADF-6299-0A48-9AF8-46381A41DECA}">
      <dgm:prSet custT="1"/>
      <dgm:spPr/>
      <dgm:t>
        <a:bodyPr/>
        <a:lstStyle/>
        <a:p>
          <a:endParaRPr lang="en-US" sz="1600" b="1">
            <a:solidFill>
              <a:srgbClr val="000000"/>
            </a:solidFill>
          </a:endParaRPr>
        </a:p>
      </dgm:t>
    </dgm:pt>
    <dgm:pt modelId="{FD630F14-6666-2A4C-9029-2E7EAAC30734}" type="sibTrans" cxnId="{22ADBADF-6299-0A48-9AF8-46381A41DECA}">
      <dgm:prSet/>
      <dgm:spPr/>
      <dgm:t>
        <a:bodyPr/>
        <a:lstStyle/>
        <a:p>
          <a:endParaRPr lang="en-US" sz="1600" b="1">
            <a:solidFill>
              <a:srgbClr val="000000"/>
            </a:solidFill>
          </a:endParaRPr>
        </a:p>
      </dgm:t>
    </dgm:pt>
    <dgm:pt modelId="{115AB4E9-76F4-6840-A31C-800037DDA35A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0000"/>
              </a:solidFill>
            </a:rPr>
            <a:t>Movement Plan </a:t>
          </a:r>
          <a:endParaRPr lang="en-US" sz="1600" b="1" dirty="0">
            <a:solidFill>
              <a:srgbClr val="00000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DA2A8008-82BE-0946-84B9-C3B7194B68A9}" type="parTrans" cxnId="{5175CF33-AF4A-2340-9620-AAFED02DB9D5}">
      <dgm:prSet custT="1"/>
      <dgm:spPr/>
      <dgm:t>
        <a:bodyPr/>
        <a:lstStyle/>
        <a:p>
          <a:endParaRPr lang="en-US" sz="1600" b="1">
            <a:solidFill>
              <a:srgbClr val="000000"/>
            </a:solidFill>
          </a:endParaRPr>
        </a:p>
      </dgm:t>
    </dgm:pt>
    <dgm:pt modelId="{3C4EFC34-2ED3-FC46-A915-ECCB1F6F42D8}" type="sibTrans" cxnId="{5175CF33-AF4A-2340-9620-AAFED02DB9D5}">
      <dgm:prSet/>
      <dgm:spPr/>
      <dgm:t>
        <a:bodyPr/>
        <a:lstStyle/>
        <a:p>
          <a:endParaRPr lang="en-US" sz="1600" b="1">
            <a:solidFill>
              <a:srgbClr val="000000"/>
            </a:solidFill>
          </a:endParaRPr>
        </a:p>
      </dgm:t>
    </dgm:pt>
    <dgm:pt modelId="{BE6E7E71-B931-CF47-8EB2-3DC4C0EC3645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0000"/>
              </a:solidFill>
            </a:rPr>
            <a:t>Police Deployment Plan</a:t>
          </a:r>
          <a:endParaRPr lang="en-US" sz="1600" b="1" dirty="0">
            <a:solidFill>
              <a:srgbClr val="00000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9124B0E2-ABFA-BC47-A070-8CF632AB4007}" type="parTrans" cxnId="{B7143432-1AD2-4D42-BE3F-9E98139A58A8}">
      <dgm:prSet custT="1"/>
      <dgm:spPr/>
      <dgm:t>
        <a:bodyPr/>
        <a:lstStyle/>
        <a:p>
          <a:endParaRPr lang="en-US" sz="1600" b="1">
            <a:solidFill>
              <a:srgbClr val="000000"/>
            </a:solidFill>
          </a:endParaRPr>
        </a:p>
      </dgm:t>
    </dgm:pt>
    <dgm:pt modelId="{70BCB222-BA1B-224E-9819-EC7DBE91C061}" type="sibTrans" cxnId="{B7143432-1AD2-4D42-BE3F-9E98139A58A8}">
      <dgm:prSet/>
      <dgm:spPr/>
      <dgm:t>
        <a:bodyPr/>
        <a:lstStyle/>
        <a:p>
          <a:endParaRPr lang="en-US" sz="1600" b="1">
            <a:solidFill>
              <a:srgbClr val="000000"/>
            </a:solidFill>
          </a:endParaRPr>
        </a:p>
      </dgm:t>
    </dgm:pt>
    <dgm:pt modelId="{2920CB7C-0D49-FA4F-8BFF-B872A58662A6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0000"/>
              </a:solidFill>
            </a:rPr>
            <a:t>Communication Plan</a:t>
          </a:r>
          <a:endParaRPr lang="en-US" sz="1600" b="1" dirty="0">
            <a:solidFill>
              <a:srgbClr val="00000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260988A4-6B89-A547-AEA3-D44DBAC7BDBE}" type="parTrans" cxnId="{3EAC8175-0CAE-E843-80EE-F02341EF13C7}">
      <dgm:prSet custT="1"/>
      <dgm:spPr/>
      <dgm:t>
        <a:bodyPr/>
        <a:lstStyle/>
        <a:p>
          <a:endParaRPr lang="en-US" sz="1600" b="1">
            <a:solidFill>
              <a:srgbClr val="000000"/>
            </a:solidFill>
          </a:endParaRPr>
        </a:p>
      </dgm:t>
    </dgm:pt>
    <dgm:pt modelId="{93FBE355-C768-1642-B6F2-B9C85D0CB43D}" type="sibTrans" cxnId="{3EAC8175-0CAE-E843-80EE-F02341EF13C7}">
      <dgm:prSet/>
      <dgm:spPr/>
      <dgm:t>
        <a:bodyPr/>
        <a:lstStyle/>
        <a:p>
          <a:endParaRPr lang="en-US" sz="1600" b="1">
            <a:solidFill>
              <a:srgbClr val="000000"/>
            </a:solidFill>
          </a:endParaRPr>
        </a:p>
      </dgm:t>
    </dgm:pt>
    <dgm:pt modelId="{24BF7A9F-7CE6-AA4E-AF42-3BFF4AD6BDF3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0000"/>
              </a:solidFill>
            </a:rPr>
            <a:t>Counting Plan </a:t>
          </a:r>
          <a:endParaRPr lang="en-US" sz="1600" b="1" dirty="0">
            <a:solidFill>
              <a:srgbClr val="00000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DED218E5-08E2-7D4C-A130-E9632E83CB43}" type="parTrans" cxnId="{82501B1D-A8D7-3E4E-B95F-FDE5045BC15D}">
      <dgm:prSet custT="1"/>
      <dgm:spPr/>
      <dgm:t>
        <a:bodyPr/>
        <a:lstStyle/>
        <a:p>
          <a:endParaRPr lang="en-US" sz="1600" b="1">
            <a:solidFill>
              <a:srgbClr val="000000"/>
            </a:solidFill>
          </a:endParaRPr>
        </a:p>
      </dgm:t>
    </dgm:pt>
    <dgm:pt modelId="{C9CDAEF6-2260-E149-923C-39B6AE86E204}" type="sibTrans" cxnId="{82501B1D-A8D7-3E4E-B95F-FDE5045BC15D}">
      <dgm:prSet/>
      <dgm:spPr/>
      <dgm:t>
        <a:bodyPr/>
        <a:lstStyle/>
        <a:p>
          <a:endParaRPr lang="en-US" sz="1600" b="1">
            <a:solidFill>
              <a:srgbClr val="000000"/>
            </a:solidFill>
          </a:endParaRPr>
        </a:p>
      </dgm:t>
    </dgm:pt>
    <dgm:pt modelId="{8A842767-8CA8-8B4E-8BE1-4C8F5FBB8D92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000000"/>
              </a:solidFill>
            </a:rPr>
            <a:t>Provision of Polling Staff Welfare</a:t>
          </a:r>
          <a:endParaRPr lang="en-US" sz="1400" b="1" dirty="0">
            <a:solidFill>
              <a:srgbClr val="00000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F2CBA7F6-5BF1-ED48-B64A-348C142BD157}" type="parTrans" cxnId="{4A16EF6F-4E75-8D4F-8914-808DED6F64B7}">
      <dgm:prSet custT="1"/>
      <dgm:spPr/>
      <dgm:t>
        <a:bodyPr/>
        <a:lstStyle/>
        <a:p>
          <a:endParaRPr lang="en-US" sz="1600" b="1">
            <a:solidFill>
              <a:srgbClr val="000000"/>
            </a:solidFill>
          </a:endParaRPr>
        </a:p>
      </dgm:t>
    </dgm:pt>
    <dgm:pt modelId="{4EE10138-1E64-C643-9EF4-E8E2E51CDD20}" type="sibTrans" cxnId="{4A16EF6F-4E75-8D4F-8914-808DED6F64B7}">
      <dgm:prSet/>
      <dgm:spPr/>
      <dgm:t>
        <a:bodyPr/>
        <a:lstStyle/>
        <a:p>
          <a:endParaRPr lang="en-US" sz="1600" b="1">
            <a:solidFill>
              <a:srgbClr val="000000"/>
            </a:solidFill>
          </a:endParaRPr>
        </a:p>
      </dgm:t>
    </dgm:pt>
    <dgm:pt modelId="{1A60471D-6A57-CE41-820E-47D47845B03F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0000"/>
              </a:solidFill>
            </a:rPr>
            <a:t>SVEEP</a:t>
          </a:r>
          <a:endParaRPr lang="en-US" sz="1600" b="1" dirty="0">
            <a:solidFill>
              <a:srgbClr val="00000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4A1857AC-DE03-F048-8489-7BCB504AFF36}" type="parTrans" cxnId="{054169B4-B9C1-454F-94D3-5B7C06852C62}">
      <dgm:prSet custT="1"/>
      <dgm:spPr/>
      <dgm:t>
        <a:bodyPr/>
        <a:lstStyle/>
        <a:p>
          <a:endParaRPr lang="en-US" sz="1600"/>
        </a:p>
      </dgm:t>
    </dgm:pt>
    <dgm:pt modelId="{0D41110E-4F83-7845-9F43-40FBDED7B640}" type="sibTrans" cxnId="{054169B4-B9C1-454F-94D3-5B7C06852C62}">
      <dgm:prSet/>
      <dgm:spPr/>
      <dgm:t>
        <a:bodyPr/>
        <a:lstStyle/>
        <a:p>
          <a:endParaRPr lang="en-US" sz="1600"/>
        </a:p>
      </dgm:t>
    </dgm:pt>
    <dgm:pt modelId="{46F384D1-0F5D-5542-8D23-FB3B53A1F6C6}" type="pres">
      <dgm:prSet presAssocID="{7944D367-5C3C-5845-97ED-8E662E6EA6D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5B8DCA-AD22-414F-A576-A02AA876D5FD}" type="pres">
      <dgm:prSet presAssocID="{59DE51A4-63DE-B14E-81A3-B73FA3530250}" presName="centerShape" presStyleLbl="node0" presStyleIdx="0" presStyleCnt="1"/>
      <dgm:spPr/>
      <dgm:t>
        <a:bodyPr/>
        <a:lstStyle/>
        <a:p>
          <a:endParaRPr lang="en-US"/>
        </a:p>
      </dgm:t>
    </dgm:pt>
    <dgm:pt modelId="{FD26BE89-9443-A742-B270-5E04CD147797}" type="pres">
      <dgm:prSet presAssocID="{F1C92B40-9659-8244-91EC-39903CF96E55}" presName="Name9" presStyleLbl="parChTrans1D2" presStyleIdx="0" presStyleCnt="10"/>
      <dgm:spPr/>
      <dgm:t>
        <a:bodyPr/>
        <a:lstStyle/>
        <a:p>
          <a:endParaRPr lang="en-US"/>
        </a:p>
      </dgm:t>
    </dgm:pt>
    <dgm:pt modelId="{74E10265-4E1E-0744-BD76-DB51E73F23A3}" type="pres">
      <dgm:prSet presAssocID="{F1C92B40-9659-8244-91EC-39903CF96E55}" presName="connTx" presStyleLbl="parChTrans1D2" presStyleIdx="0" presStyleCnt="10"/>
      <dgm:spPr/>
      <dgm:t>
        <a:bodyPr/>
        <a:lstStyle/>
        <a:p>
          <a:endParaRPr lang="en-US"/>
        </a:p>
      </dgm:t>
    </dgm:pt>
    <dgm:pt modelId="{B16541E7-5CE5-194E-AEF1-724243D6692E}" type="pres">
      <dgm:prSet presAssocID="{8FD55EE9-45B5-EA4D-873C-5FE5746FEED9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9E453-FD12-5C4B-B56F-E85C0DEC5BDB}" type="pres">
      <dgm:prSet presAssocID="{FC8973B8-169E-DD4D-AA11-1A33BB9DA3DB}" presName="Name9" presStyleLbl="parChTrans1D2" presStyleIdx="1" presStyleCnt="10"/>
      <dgm:spPr/>
      <dgm:t>
        <a:bodyPr/>
        <a:lstStyle/>
        <a:p>
          <a:endParaRPr lang="en-US"/>
        </a:p>
      </dgm:t>
    </dgm:pt>
    <dgm:pt modelId="{FA2116D4-D489-E74B-9C22-E89A65F1822F}" type="pres">
      <dgm:prSet presAssocID="{FC8973B8-169E-DD4D-AA11-1A33BB9DA3DB}" presName="connTx" presStyleLbl="parChTrans1D2" presStyleIdx="1" presStyleCnt="10"/>
      <dgm:spPr/>
      <dgm:t>
        <a:bodyPr/>
        <a:lstStyle/>
        <a:p>
          <a:endParaRPr lang="en-US"/>
        </a:p>
      </dgm:t>
    </dgm:pt>
    <dgm:pt modelId="{80B38894-60F5-B24C-BCD1-F4215F129F8A}" type="pres">
      <dgm:prSet presAssocID="{B9085B85-E45E-A148-A278-43FEFCBF9B9B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14D60-4099-B94C-A4DC-5D73B9F6D91D}" type="pres">
      <dgm:prSet presAssocID="{DCEC7AC6-D897-D547-84BC-E34BCED69D29}" presName="Name9" presStyleLbl="parChTrans1D2" presStyleIdx="2" presStyleCnt="10"/>
      <dgm:spPr/>
      <dgm:t>
        <a:bodyPr/>
        <a:lstStyle/>
        <a:p>
          <a:endParaRPr lang="en-US"/>
        </a:p>
      </dgm:t>
    </dgm:pt>
    <dgm:pt modelId="{3EC6B886-D487-6846-A62F-D8E743F14E5E}" type="pres">
      <dgm:prSet presAssocID="{DCEC7AC6-D897-D547-84BC-E34BCED69D29}" presName="connTx" presStyleLbl="parChTrans1D2" presStyleIdx="2" presStyleCnt="10"/>
      <dgm:spPr/>
      <dgm:t>
        <a:bodyPr/>
        <a:lstStyle/>
        <a:p>
          <a:endParaRPr lang="en-US"/>
        </a:p>
      </dgm:t>
    </dgm:pt>
    <dgm:pt modelId="{8238430D-88C3-3445-8E55-A4640E3C1858}" type="pres">
      <dgm:prSet presAssocID="{07D11844-D771-F848-B8D1-6A832737B868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32DD28-7444-0945-9331-36AD3C556405}" type="pres">
      <dgm:prSet presAssocID="{655CF169-D10B-A247-A3A4-C2FC05DA964A}" presName="Name9" presStyleLbl="parChTrans1D2" presStyleIdx="3" presStyleCnt="10"/>
      <dgm:spPr/>
      <dgm:t>
        <a:bodyPr/>
        <a:lstStyle/>
        <a:p>
          <a:endParaRPr lang="en-US"/>
        </a:p>
      </dgm:t>
    </dgm:pt>
    <dgm:pt modelId="{D8284D02-4753-814A-9765-9E16DF31CB12}" type="pres">
      <dgm:prSet presAssocID="{655CF169-D10B-A247-A3A4-C2FC05DA964A}" presName="connTx" presStyleLbl="parChTrans1D2" presStyleIdx="3" presStyleCnt="10"/>
      <dgm:spPr/>
      <dgm:t>
        <a:bodyPr/>
        <a:lstStyle/>
        <a:p>
          <a:endParaRPr lang="en-US"/>
        </a:p>
      </dgm:t>
    </dgm:pt>
    <dgm:pt modelId="{0014ADAA-403C-6C46-95D4-321F490992C1}" type="pres">
      <dgm:prSet presAssocID="{29CE405A-782D-BA45-9017-6381998AACF1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4B979A-044C-144E-BA4D-60DE1E4620D3}" type="pres">
      <dgm:prSet presAssocID="{DA2A8008-82BE-0946-84B9-C3B7194B68A9}" presName="Name9" presStyleLbl="parChTrans1D2" presStyleIdx="4" presStyleCnt="10"/>
      <dgm:spPr/>
      <dgm:t>
        <a:bodyPr/>
        <a:lstStyle/>
        <a:p>
          <a:endParaRPr lang="en-US"/>
        </a:p>
      </dgm:t>
    </dgm:pt>
    <dgm:pt modelId="{725BACEE-406A-3C42-8C88-AFD749AD919F}" type="pres">
      <dgm:prSet presAssocID="{DA2A8008-82BE-0946-84B9-C3B7194B68A9}" presName="connTx" presStyleLbl="parChTrans1D2" presStyleIdx="4" presStyleCnt="10"/>
      <dgm:spPr/>
      <dgm:t>
        <a:bodyPr/>
        <a:lstStyle/>
        <a:p>
          <a:endParaRPr lang="en-US"/>
        </a:p>
      </dgm:t>
    </dgm:pt>
    <dgm:pt modelId="{21AA1FEB-44D2-3B45-BA1E-5FD0450AD611}" type="pres">
      <dgm:prSet presAssocID="{115AB4E9-76F4-6840-A31C-800037DDA35A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B7C34-5F9F-CE44-A320-2FCE4C8FFC0F}" type="pres">
      <dgm:prSet presAssocID="{9124B0E2-ABFA-BC47-A070-8CF632AB4007}" presName="Name9" presStyleLbl="parChTrans1D2" presStyleIdx="5" presStyleCnt="10"/>
      <dgm:spPr/>
      <dgm:t>
        <a:bodyPr/>
        <a:lstStyle/>
        <a:p>
          <a:endParaRPr lang="en-US"/>
        </a:p>
      </dgm:t>
    </dgm:pt>
    <dgm:pt modelId="{A46CCD21-F2E1-A743-8F36-FCBB65F16C82}" type="pres">
      <dgm:prSet presAssocID="{9124B0E2-ABFA-BC47-A070-8CF632AB4007}" presName="connTx" presStyleLbl="parChTrans1D2" presStyleIdx="5" presStyleCnt="10"/>
      <dgm:spPr/>
      <dgm:t>
        <a:bodyPr/>
        <a:lstStyle/>
        <a:p>
          <a:endParaRPr lang="en-US"/>
        </a:p>
      </dgm:t>
    </dgm:pt>
    <dgm:pt modelId="{9734B6EC-DCF7-8346-AEBC-15E5EBFFB799}" type="pres">
      <dgm:prSet presAssocID="{BE6E7E71-B931-CF47-8EB2-3DC4C0EC3645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915E9-C22D-6146-9341-E449B53EE6C0}" type="pres">
      <dgm:prSet presAssocID="{260988A4-6B89-A547-AEA3-D44DBAC7BDBE}" presName="Name9" presStyleLbl="parChTrans1D2" presStyleIdx="6" presStyleCnt="10"/>
      <dgm:spPr/>
      <dgm:t>
        <a:bodyPr/>
        <a:lstStyle/>
        <a:p>
          <a:endParaRPr lang="en-US"/>
        </a:p>
      </dgm:t>
    </dgm:pt>
    <dgm:pt modelId="{217A24AC-7833-1B48-978A-B1F22B4E693E}" type="pres">
      <dgm:prSet presAssocID="{260988A4-6B89-A547-AEA3-D44DBAC7BDBE}" presName="connTx" presStyleLbl="parChTrans1D2" presStyleIdx="6" presStyleCnt="10"/>
      <dgm:spPr/>
      <dgm:t>
        <a:bodyPr/>
        <a:lstStyle/>
        <a:p>
          <a:endParaRPr lang="en-US"/>
        </a:p>
      </dgm:t>
    </dgm:pt>
    <dgm:pt modelId="{02B8390F-6946-2E48-9D0F-4AD83AE5B8BF}" type="pres">
      <dgm:prSet presAssocID="{2920CB7C-0D49-FA4F-8BFF-B872A58662A6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3C611-B184-6C4F-97CD-141197A44A2E}" type="pres">
      <dgm:prSet presAssocID="{DED218E5-08E2-7D4C-A130-E9632E83CB43}" presName="Name9" presStyleLbl="parChTrans1D2" presStyleIdx="7" presStyleCnt="10"/>
      <dgm:spPr/>
      <dgm:t>
        <a:bodyPr/>
        <a:lstStyle/>
        <a:p>
          <a:endParaRPr lang="en-US"/>
        </a:p>
      </dgm:t>
    </dgm:pt>
    <dgm:pt modelId="{3B99184B-6870-F34C-AB67-751AC346C5EC}" type="pres">
      <dgm:prSet presAssocID="{DED218E5-08E2-7D4C-A130-E9632E83CB43}" presName="connTx" presStyleLbl="parChTrans1D2" presStyleIdx="7" presStyleCnt="10"/>
      <dgm:spPr/>
      <dgm:t>
        <a:bodyPr/>
        <a:lstStyle/>
        <a:p>
          <a:endParaRPr lang="en-US"/>
        </a:p>
      </dgm:t>
    </dgm:pt>
    <dgm:pt modelId="{2B9D8D9E-BAB0-D24A-A922-C6F1FACF3B0E}" type="pres">
      <dgm:prSet presAssocID="{24BF7A9F-7CE6-AA4E-AF42-3BFF4AD6BDF3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AAF836-782C-0842-920B-B8EB9FBBC98C}" type="pres">
      <dgm:prSet presAssocID="{F2CBA7F6-5BF1-ED48-B64A-348C142BD157}" presName="Name9" presStyleLbl="parChTrans1D2" presStyleIdx="8" presStyleCnt="10"/>
      <dgm:spPr/>
      <dgm:t>
        <a:bodyPr/>
        <a:lstStyle/>
        <a:p>
          <a:endParaRPr lang="en-US"/>
        </a:p>
      </dgm:t>
    </dgm:pt>
    <dgm:pt modelId="{6A7D2631-105A-AC4A-8B4E-4ADB4EFE0A0F}" type="pres">
      <dgm:prSet presAssocID="{F2CBA7F6-5BF1-ED48-B64A-348C142BD157}" presName="connTx" presStyleLbl="parChTrans1D2" presStyleIdx="8" presStyleCnt="10"/>
      <dgm:spPr/>
      <dgm:t>
        <a:bodyPr/>
        <a:lstStyle/>
        <a:p>
          <a:endParaRPr lang="en-US"/>
        </a:p>
      </dgm:t>
    </dgm:pt>
    <dgm:pt modelId="{57B24A0E-457A-684C-88B3-14A9AC77EFFA}" type="pres">
      <dgm:prSet presAssocID="{8A842767-8CA8-8B4E-8BE1-4C8F5FBB8D92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0961E-AE8B-9E44-AAAD-1E88B405F63F}" type="pres">
      <dgm:prSet presAssocID="{4A1857AC-DE03-F048-8489-7BCB504AFF36}" presName="Name9" presStyleLbl="parChTrans1D2" presStyleIdx="9" presStyleCnt="10"/>
      <dgm:spPr/>
      <dgm:t>
        <a:bodyPr/>
        <a:lstStyle/>
        <a:p>
          <a:endParaRPr lang="en-US"/>
        </a:p>
      </dgm:t>
    </dgm:pt>
    <dgm:pt modelId="{27760D55-189D-FF4C-9DAE-C77C25143479}" type="pres">
      <dgm:prSet presAssocID="{4A1857AC-DE03-F048-8489-7BCB504AFF36}" presName="connTx" presStyleLbl="parChTrans1D2" presStyleIdx="9" presStyleCnt="10"/>
      <dgm:spPr/>
      <dgm:t>
        <a:bodyPr/>
        <a:lstStyle/>
        <a:p>
          <a:endParaRPr lang="en-US"/>
        </a:p>
      </dgm:t>
    </dgm:pt>
    <dgm:pt modelId="{93A2055E-9615-0145-977E-4A639C07F258}" type="pres">
      <dgm:prSet presAssocID="{1A60471D-6A57-CE41-820E-47D47845B03F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5B06E2-49AC-B644-8FB2-68402C3ABB6B}" srcId="{59DE51A4-63DE-B14E-81A3-B73FA3530250}" destId="{B9085B85-E45E-A148-A278-43FEFCBF9B9B}" srcOrd="1" destOrd="0" parTransId="{FC8973B8-169E-DD4D-AA11-1A33BB9DA3DB}" sibTransId="{E50C9DDA-8D3B-A14C-98C5-3D5620895009}"/>
    <dgm:cxn modelId="{090836F5-31E3-4230-94AB-5EFDD9BBAE0B}" type="presOf" srcId="{7944D367-5C3C-5845-97ED-8E662E6EA6D8}" destId="{46F384D1-0F5D-5542-8D23-FB3B53A1F6C6}" srcOrd="0" destOrd="0" presId="urn:microsoft.com/office/officeart/2005/8/layout/radial1"/>
    <dgm:cxn modelId="{90AD1612-9C9A-4CAA-9018-B77A002A9D7E}" type="presOf" srcId="{DA2A8008-82BE-0946-84B9-C3B7194B68A9}" destId="{725BACEE-406A-3C42-8C88-AFD749AD919F}" srcOrd="1" destOrd="0" presId="urn:microsoft.com/office/officeart/2005/8/layout/radial1"/>
    <dgm:cxn modelId="{C62C8146-A483-4CF0-AB49-C40216401348}" type="presOf" srcId="{8A842767-8CA8-8B4E-8BE1-4C8F5FBB8D92}" destId="{57B24A0E-457A-684C-88B3-14A9AC77EFFA}" srcOrd="0" destOrd="0" presId="urn:microsoft.com/office/officeart/2005/8/layout/radial1"/>
    <dgm:cxn modelId="{3D8E910F-E0A7-4930-AA75-7D1CA2F2982C}" type="presOf" srcId="{DA2A8008-82BE-0946-84B9-C3B7194B68A9}" destId="{1E4B979A-044C-144E-BA4D-60DE1E4620D3}" srcOrd="0" destOrd="0" presId="urn:microsoft.com/office/officeart/2005/8/layout/radial1"/>
    <dgm:cxn modelId="{AE9315CD-3723-417E-BC74-E256C16C36DB}" type="presOf" srcId="{FC8973B8-169E-DD4D-AA11-1A33BB9DA3DB}" destId="{DCD9E453-FD12-5C4B-B56F-E85C0DEC5BDB}" srcOrd="0" destOrd="0" presId="urn:microsoft.com/office/officeart/2005/8/layout/radial1"/>
    <dgm:cxn modelId="{22ADBADF-6299-0A48-9AF8-46381A41DECA}" srcId="{59DE51A4-63DE-B14E-81A3-B73FA3530250}" destId="{29CE405A-782D-BA45-9017-6381998AACF1}" srcOrd="3" destOrd="0" parTransId="{655CF169-D10B-A247-A3A4-C2FC05DA964A}" sibTransId="{FD630F14-6666-2A4C-9029-2E7EAAC30734}"/>
    <dgm:cxn modelId="{79CC0376-5399-4A00-A332-AA034B669FA9}" type="presOf" srcId="{4A1857AC-DE03-F048-8489-7BCB504AFF36}" destId="{ACF0961E-AE8B-9E44-AAAD-1E88B405F63F}" srcOrd="0" destOrd="0" presId="urn:microsoft.com/office/officeart/2005/8/layout/radial1"/>
    <dgm:cxn modelId="{71B04C92-2A62-485E-80DE-18C3C47FBF40}" type="presOf" srcId="{260988A4-6B89-A547-AEA3-D44DBAC7BDBE}" destId="{A62915E9-C22D-6146-9341-E449B53EE6C0}" srcOrd="0" destOrd="0" presId="urn:microsoft.com/office/officeart/2005/8/layout/radial1"/>
    <dgm:cxn modelId="{82501B1D-A8D7-3E4E-B95F-FDE5045BC15D}" srcId="{59DE51A4-63DE-B14E-81A3-B73FA3530250}" destId="{24BF7A9F-7CE6-AA4E-AF42-3BFF4AD6BDF3}" srcOrd="7" destOrd="0" parTransId="{DED218E5-08E2-7D4C-A130-E9632E83CB43}" sibTransId="{C9CDAEF6-2260-E149-923C-39B6AE86E204}"/>
    <dgm:cxn modelId="{B46A5CA8-F3C7-4E59-B5D0-75BDC7555887}" type="presOf" srcId="{9124B0E2-ABFA-BC47-A070-8CF632AB4007}" destId="{768B7C34-5F9F-CE44-A320-2FCE4C8FFC0F}" srcOrd="0" destOrd="0" presId="urn:microsoft.com/office/officeart/2005/8/layout/radial1"/>
    <dgm:cxn modelId="{529A1FA1-81F7-4BCE-A1EA-5D0D53F6C066}" type="presOf" srcId="{F2CBA7F6-5BF1-ED48-B64A-348C142BD157}" destId="{AEAAF836-782C-0842-920B-B8EB9FBBC98C}" srcOrd="0" destOrd="0" presId="urn:microsoft.com/office/officeart/2005/8/layout/radial1"/>
    <dgm:cxn modelId="{44A46ADA-D797-4750-8464-514CB10ED273}" type="presOf" srcId="{1A60471D-6A57-CE41-820E-47D47845B03F}" destId="{93A2055E-9615-0145-977E-4A639C07F258}" srcOrd="0" destOrd="0" presId="urn:microsoft.com/office/officeart/2005/8/layout/radial1"/>
    <dgm:cxn modelId="{14E4EB09-AD9D-4E87-9E92-C1685FC379C4}" type="presOf" srcId="{BE6E7E71-B931-CF47-8EB2-3DC4C0EC3645}" destId="{9734B6EC-DCF7-8346-AEBC-15E5EBFFB799}" srcOrd="0" destOrd="0" presId="urn:microsoft.com/office/officeart/2005/8/layout/radial1"/>
    <dgm:cxn modelId="{A10CE3EE-9763-423C-964E-FEFCBA4EA3D1}" type="presOf" srcId="{29CE405A-782D-BA45-9017-6381998AACF1}" destId="{0014ADAA-403C-6C46-95D4-321F490992C1}" srcOrd="0" destOrd="0" presId="urn:microsoft.com/office/officeart/2005/8/layout/radial1"/>
    <dgm:cxn modelId="{EFEF1EE9-71C6-421C-98CE-4355E2C8E579}" type="presOf" srcId="{B9085B85-E45E-A148-A278-43FEFCBF9B9B}" destId="{80B38894-60F5-B24C-BCD1-F4215F129F8A}" srcOrd="0" destOrd="0" presId="urn:microsoft.com/office/officeart/2005/8/layout/radial1"/>
    <dgm:cxn modelId="{9410CE64-BB74-674B-A00A-EEBD3095702E}" srcId="{7944D367-5C3C-5845-97ED-8E662E6EA6D8}" destId="{59DE51A4-63DE-B14E-81A3-B73FA3530250}" srcOrd="0" destOrd="0" parTransId="{1BBAB929-6AC0-8348-B541-B648212B7694}" sibTransId="{BFF2D9B7-3BC5-C645-836C-E67986B7477D}"/>
    <dgm:cxn modelId="{AA148AAF-C65E-450A-AFEF-EB03B1C69CB8}" type="presOf" srcId="{2920CB7C-0D49-FA4F-8BFF-B872A58662A6}" destId="{02B8390F-6946-2E48-9D0F-4AD83AE5B8BF}" srcOrd="0" destOrd="0" presId="urn:microsoft.com/office/officeart/2005/8/layout/radial1"/>
    <dgm:cxn modelId="{F02AFF21-83CE-4C7C-B4E9-F1F46507C12A}" type="presOf" srcId="{DCEC7AC6-D897-D547-84BC-E34BCED69D29}" destId="{3EC6B886-D487-6846-A62F-D8E743F14E5E}" srcOrd="1" destOrd="0" presId="urn:microsoft.com/office/officeart/2005/8/layout/radial1"/>
    <dgm:cxn modelId="{8EAFA8E7-683E-445A-874F-5B9CC98F0A42}" type="presOf" srcId="{260988A4-6B89-A547-AEA3-D44DBAC7BDBE}" destId="{217A24AC-7833-1B48-978A-B1F22B4E693E}" srcOrd="1" destOrd="0" presId="urn:microsoft.com/office/officeart/2005/8/layout/radial1"/>
    <dgm:cxn modelId="{054169B4-B9C1-454F-94D3-5B7C06852C62}" srcId="{59DE51A4-63DE-B14E-81A3-B73FA3530250}" destId="{1A60471D-6A57-CE41-820E-47D47845B03F}" srcOrd="9" destOrd="0" parTransId="{4A1857AC-DE03-F048-8489-7BCB504AFF36}" sibTransId="{0D41110E-4F83-7845-9F43-40FBDED7B640}"/>
    <dgm:cxn modelId="{889A4979-8AEF-4791-819C-B68A97A68048}" type="presOf" srcId="{24BF7A9F-7CE6-AA4E-AF42-3BFF4AD6BDF3}" destId="{2B9D8D9E-BAB0-D24A-A922-C6F1FACF3B0E}" srcOrd="0" destOrd="0" presId="urn:microsoft.com/office/officeart/2005/8/layout/radial1"/>
    <dgm:cxn modelId="{0F9C7B8C-B783-46C2-B59E-FE36B11A0742}" type="presOf" srcId="{9124B0E2-ABFA-BC47-A070-8CF632AB4007}" destId="{A46CCD21-F2E1-A743-8F36-FCBB65F16C82}" srcOrd="1" destOrd="0" presId="urn:microsoft.com/office/officeart/2005/8/layout/radial1"/>
    <dgm:cxn modelId="{A14FF704-DD11-4BF3-8DE9-9CEB41161326}" type="presOf" srcId="{07D11844-D771-F848-B8D1-6A832737B868}" destId="{8238430D-88C3-3445-8E55-A4640E3C1858}" srcOrd="0" destOrd="0" presId="urn:microsoft.com/office/officeart/2005/8/layout/radial1"/>
    <dgm:cxn modelId="{959BEBC4-4851-B64E-BB59-AAF62AB73736}" srcId="{59DE51A4-63DE-B14E-81A3-B73FA3530250}" destId="{07D11844-D771-F848-B8D1-6A832737B868}" srcOrd="2" destOrd="0" parTransId="{DCEC7AC6-D897-D547-84BC-E34BCED69D29}" sibTransId="{79B5DF3C-6D1D-4A4B-973B-02277C0DE783}"/>
    <dgm:cxn modelId="{137B39B9-A0D6-49EA-B7A7-BB34AF73F5B9}" type="presOf" srcId="{FC8973B8-169E-DD4D-AA11-1A33BB9DA3DB}" destId="{FA2116D4-D489-E74B-9C22-E89A65F1822F}" srcOrd="1" destOrd="0" presId="urn:microsoft.com/office/officeart/2005/8/layout/radial1"/>
    <dgm:cxn modelId="{993F842A-5B3A-4755-BFFF-7B04A80003C3}" type="presOf" srcId="{DED218E5-08E2-7D4C-A130-E9632E83CB43}" destId="{3B99184B-6870-F34C-AB67-751AC346C5EC}" srcOrd="1" destOrd="0" presId="urn:microsoft.com/office/officeart/2005/8/layout/radial1"/>
    <dgm:cxn modelId="{D660A58D-6C7B-4DF6-8D39-7131046CDFA5}" type="presOf" srcId="{59DE51A4-63DE-B14E-81A3-B73FA3530250}" destId="{625B8DCA-AD22-414F-A576-A02AA876D5FD}" srcOrd="0" destOrd="0" presId="urn:microsoft.com/office/officeart/2005/8/layout/radial1"/>
    <dgm:cxn modelId="{7903E6F1-0F40-4C4B-B14E-718B87BF2F14}" srcId="{59DE51A4-63DE-B14E-81A3-B73FA3530250}" destId="{8FD55EE9-45B5-EA4D-873C-5FE5746FEED9}" srcOrd="0" destOrd="0" parTransId="{F1C92B40-9659-8244-91EC-39903CF96E55}" sibTransId="{5B0303B1-09CD-E049-8185-1E58B3ECB82A}"/>
    <dgm:cxn modelId="{EBB77809-CEEC-4CC3-A145-020DA5ACE96B}" type="presOf" srcId="{F1C92B40-9659-8244-91EC-39903CF96E55}" destId="{FD26BE89-9443-A742-B270-5E04CD147797}" srcOrd="0" destOrd="0" presId="urn:microsoft.com/office/officeart/2005/8/layout/radial1"/>
    <dgm:cxn modelId="{1C7F44C5-C2C9-4AA7-A473-306AE8E37A62}" type="presOf" srcId="{4A1857AC-DE03-F048-8489-7BCB504AFF36}" destId="{27760D55-189D-FF4C-9DAE-C77C25143479}" srcOrd="1" destOrd="0" presId="urn:microsoft.com/office/officeart/2005/8/layout/radial1"/>
    <dgm:cxn modelId="{3EAC8175-0CAE-E843-80EE-F02341EF13C7}" srcId="{59DE51A4-63DE-B14E-81A3-B73FA3530250}" destId="{2920CB7C-0D49-FA4F-8BFF-B872A58662A6}" srcOrd="6" destOrd="0" parTransId="{260988A4-6B89-A547-AEA3-D44DBAC7BDBE}" sibTransId="{93FBE355-C768-1642-B6F2-B9C85D0CB43D}"/>
    <dgm:cxn modelId="{F9742E6B-D3CC-471B-9BDF-BE29B0F98B73}" type="presOf" srcId="{655CF169-D10B-A247-A3A4-C2FC05DA964A}" destId="{D8284D02-4753-814A-9765-9E16DF31CB12}" srcOrd="1" destOrd="0" presId="urn:microsoft.com/office/officeart/2005/8/layout/radial1"/>
    <dgm:cxn modelId="{B7143432-1AD2-4D42-BE3F-9E98139A58A8}" srcId="{59DE51A4-63DE-B14E-81A3-B73FA3530250}" destId="{BE6E7E71-B931-CF47-8EB2-3DC4C0EC3645}" srcOrd="5" destOrd="0" parTransId="{9124B0E2-ABFA-BC47-A070-8CF632AB4007}" sibTransId="{70BCB222-BA1B-224E-9819-EC7DBE91C061}"/>
    <dgm:cxn modelId="{53C77721-E0A6-4B83-9CA0-39A2C4D9EE03}" type="presOf" srcId="{115AB4E9-76F4-6840-A31C-800037DDA35A}" destId="{21AA1FEB-44D2-3B45-BA1E-5FD0450AD611}" srcOrd="0" destOrd="0" presId="urn:microsoft.com/office/officeart/2005/8/layout/radial1"/>
    <dgm:cxn modelId="{94A50E22-803D-4D0E-8F83-3483C73089C4}" type="presOf" srcId="{F2CBA7F6-5BF1-ED48-B64A-348C142BD157}" destId="{6A7D2631-105A-AC4A-8B4E-4ADB4EFE0A0F}" srcOrd="1" destOrd="0" presId="urn:microsoft.com/office/officeart/2005/8/layout/radial1"/>
    <dgm:cxn modelId="{F72CEADD-5F4C-47A6-95CE-48BD4E5BFEF2}" type="presOf" srcId="{F1C92B40-9659-8244-91EC-39903CF96E55}" destId="{74E10265-4E1E-0744-BD76-DB51E73F23A3}" srcOrd="1" destOrd="0" presId="urn:microsoft.com/office/officeart/2005/8/layout/radial1"/>
    <dgm:cxn modelId="{CAF7A8C5-B01B-4118-91EA-C1C3EA190547}" type="presOf" srcId="{8FD55EE9-45B5-EA4D-873C-5FE5746FEED9}" destId="{B16541E7-5CE5-194E-AEF1-724243D6692E}" srcOrd="0" destOrd="0" presId="urn:microsoft.com/office/officeart/2005/8/layout/radial1"/>
    <dgm:cxn modelId="{5175CF33-AF4A-2340-9620-AAFED02DB9D5}" srcId="{59DE51A4-63DE-B14E-81A3-B73FA3530250}" destId="{115AB4E9-76F4-6840-A31C-800037DDA35A}" srcOrd="4" destOrd="0" parTransId="{DA2A8008-82BE-0946-84B9-C3B7194B68A9}" sibTransId="{3C4EFC34-2ED3-FC46-A915-ECCB1F6F42D8}"/>
    <dgm:cxn modelId="{9C6100AC-2359-4F09-90C5-35203A5B83B5}" type="presOf" srcId="{655CF169-D10B-A247-A3A4-C2FC05DA964A}" destId="{B432DD28-7444-0945-9331-36AD3C556405}" srcOrd="0" destOrd="0" presId="urn:microsoft.com/office/officeart/2005/8/layout/radial1"/>
    <dgm:cxn modelId="{50545D49-5C06-438E-9933-58A937BDE0AB}" type="presOf" srcId="{DED218E5-08E2-7D4C-A130-E9632E83CB43}" destId="{4363C611-B184-6C4F-97CD-141197A44A2E}" srcOrd="0" destOrd="0" presId="urn:microsoft.com/office/officeart/2005/8/layout/radial1"/>
    <dgm:cxn modelId="{3CCDC522-C6E8-40E7-BAC3-FEFCE6E0E1D2}" type="presOf" srcId="{DCEC7AC6-D897-D547-84BC-E34BCED69D29}" destId="{F6214D60-4099-B94C-A4DC-5D73B9F6D91D}" srcOrd="0" destOrd="0" presId="urn:microsoft.com/office/officeart/2005/8/layout/radial1"/>
    <dgm:cxn modelId="{4A16EF6F-4E75-8D4F-8914-808DED6F64B7}" srcId="{59DE51A4-63DE-B14E-81A3-B73FA3530250}" destId="{8A842767-8CA8-8B4E-8BE1-4C8F5FBB8D92}" srcOrd="8" destOrd="0" parTransId="{F2CBA7F6-5BF1-ED48-B64A-348C142BD157}" sibTransId="{4EE10138-1E64-C643-9EF4-E8E2E51CDD20}"/>
    <dgm:cxn modelId="{B3A1B95B-1D6D-4ACB-BC59-1A188464A59B}" type="presParOf" srcId="{46F384D1-0F5D-5542-8D23-FB3B53A1F6C6}" destId="{625B8DCA-AD22-414F-A576-A02AA876D5FD}" srcOrd="0" destOrd="0" presId="urn:microsoft.com/office/officeart/2005/8/layout/radial1"/>
    <dgm:cxn modelId="{4924CD91-814D-42A0-B8D0-FAE5C07E5EEE}" type="presParOf" srcId="{46F384D1-0F5D-5542-8D23-FB3B53A1F6C6}" destId="{FD26BE89-9443-A742-B270-5E04CD147797}" srcOrd="1" destOrd="0" presId="urn:microsoft.com/office/officeart/2005/8/layout/radial1"/>
    <dgm:cxn modelId="{C0752C26-4273-4ECE-936D-CAFFB612BD90}" type="presParOf" srcId="{FD26BE89-9443-A742-B270-5E04CD147797}" destId="{74E10265-4E1E-0744-BD76-DB51E73F23A3}" srcOrd="0" destOrd="0" presId="urn:microsoft.com/office/officeart/2005/8/layout/radial1"/>
    <dgm:cxn modelId="{716630B0-7727-4095-81E5-3BC8BAB2E601}" type="presParOf" srcId="{46F384D1-0F5D-5542-8D23-FB3B53A1F6C6}" destId="{B16541E7-5CE5-194E-AEF1-724243D6692E}" srcOrd="2" destOrd="0" presId="urn:microsoft.com/office/officeart/2005/8/layout/radial1"/>
    <dgm:cxn modelId="{E0CE0578-B197-447F-9E96-0665FF20BAF4}" type="presParOf" srcId="{46F384D1-0F5D-5542-8D23-FB3B53A1F6C6}" destId="{DCD9E453-FD12-5C4B-B56F-E85C0DEC5BDB}" srcOrd="3" destOrd="0" presId="urn:microsoft.com/office/officeart/2005/8/layout/radial1"/>
    <dgm:cxn modelId="{5331D87D-54E8-4402-913D-362E2A5D7120}" type="presParOf" srcId="{DCD9E453-FD12-5C4B-B56F-E85C0DEC5BDB}" destId="{FA2116D4-D489-E74B-9C22-E89A65F1822F}" srcOrd="0" destOrd="0" presId="urn:microsoft.com/office/officeart/2005/8/layout/radial1"/>
    <dgm:cxn modelId="{356EFE1E-10AE-403F-BB10-EEEF0C5ED8E0}" type="presParOf" srcId="{46F384D1-0F5D-5542-8D23-FB3B53A1F6C6}" destId="{80B38894-60F5-B24C-BCD1-F4215F129F8A}" srcOrd="4" destOrd="0" presId="urn:microsoft.com/office/officeart/2005/8/layout/radial1"/>
    <dgm:cxn modelId="{33B5FC24-1946-4BF2-B390-768D3CC10AAD}" type="presParOf" srcId="{46F384D1-0F5D-5542-8D23-FB3B53A1F6C6}" destId="{F6214D60-4099-B94C-A4DC-5D73B9F6D91D}" srcOrd="5" destOrd="0" presId="urn:microsoft.com/office/officeart/2005/8/layout/radial1"/>
    <dgm:cxn modelId="{D895D3CF-34BA-4B4F-9778-DA300C98B228}" type="presParOf" srcId="{F6214D60-4099-B94C-A4DC-5D73B9F6D91D}" destId="{3EC6B886-D487-6846-A62F-D8E743F14E5E}" srcOrd="0" destOrd="0" presId="urn:microsoft.com/office/officeart/2005/8/layout/radial1"/>
    <dgm:cxn modelId="{3672DC68-9934-402D-8A7D-55936296B64A}" type="presParOf" srcId="{46F384D1-0F5D-5542-8D23-FB3B53A1F6C6}" destId="{8238430D-88C3-3445-8E55-A4640E3C1858}" srcOrd="6" destOrd="0" presId="urn:microsoft.com/office/officeart/2005/8/layout/radial1"/>
    <dgm:cxn modelId="{78005650-76C9-4E03-8E2D-DA68BCB54F30}" type="presParOf" srcId="{46F384D1-0F5D-5542-8D23-FB3B53A1F6C6}" destId="{B432DD28-7444-0945-9331-36AD3C556405}" srcOrd="7" destOrd="0" presId="urn:microsoft.com/office/officeart/2005/8/layout/radial1"/>
    <dgm:cxn modelId="{1E2D6B41-53B8-4985-9C68-11BE5B226ABF}" type="presParOf" srcId="{B432DD28-7444-0945-9331-36AD3C556405}" destId="{D8284D02-4753-814A-9765-9E16DF31CB12}" srcOrd="0" destOrd="0" presId="urn:microsoft.com/office/officeart/2005/8/layout/radial1"/>
    <dgm:cxn modelId="{99EDB3BE-9F40-44C9-86CF-D1B9DBC6BAAD}" type="presParOf" srcId="{46F384D1-0F5D-5542-8D23-FB3B53A1F6C6}" destId="{0014ADAA-403C-6C46-95D4-321F490992C1}" srcOrd="8" destOrd="0" presId="urn:microsoft.com/office/officeart/2005/8/layout/radial1"/>
    <dgm:cxn modelId="{998929A6-EA27-4480-A5B4-D74911F022E4}" type="presParOf" srcId="{46F384D1-0F5D-5542-8D23-FB3B53A1F6C6}" destId="{1E4B979A-044C-144E-BA4D-60DE1E4620D3}" srcOrd="9" destOrd="0" presId="urn:microsoft.com/office/officeart/2005/8/layout/radial1"/>
    <dgm:cxn modelId="{7038FABA-FDA1-48A0-B985-B7A09263B1B7}" type="presParOf" srcId="{1E4B979A-044C-144E-BA4D-60DE1E4620D3}" destId="{725BACEE-406A-3C42-8C88-AFD749AD919F}" srcOrd="0" destOrd="0" presId="urn:microsoft.com/office/officeart/2005/8/layout/radial1"/>
    <dgm:cxn modelId="{36D333E2-3C99-41AD-9119-DEB60A6B8534}" type="presParOf" srcId="{46F384D1-0F5D-5542-8D23-FB3B53A1F6C6}" destId="{21AA1FEB-44D2-3B45-BA1E-5FD0450AD611}" srcOrd="10" destOrd="0" presId="urn:microsoft.com/office/officeart/2005/8/layout/radial1"/>
    <dgm:cxn modelId="{229EE6AE-2C9F-4D23-8A42-45AF666F9622}" type="presParOf" srcId="{46F384D1-0F5D-5542-8D23-FB3B53A1F6C6}" destId="{768B7C34-5F9F-CE44-A320-2FCE4C8FFC0F}" srcOrd="11" destOrd="0" presId="urn:microsoft.com/office/officeart/2005/8/layout/radial1"/>
    <dgm:cxn modelId="{5DE1699F-A4AE-47C7-A3CC-F3A73B32F16B}" type="presParOf" srcId="{768B7C34-5F9F-CE44-A320-2FCE4C8FFC0F}" destId="{A46CCD21-F2E1-A743-8F36-FCBB65F16C82}" srcOrd="0" destOrd="0" presId="urn:microsoft.com/office/officeart/2005/8/layout/radial1"/>
    <dgm:cxn modelId="{F3C77C67-C904-490E-A7E0-5705CCD1774F}" type="presParOf" srcId="{46F384D1-0F5D-5542-8D23-FB3B53A1F6C6}" destId="{9734B6EC-DCF7-8346-AEBC-15E5EBFFB799}" srcOrd="12" destOrd="0" presId="urn:microsoft.com/office/officeart/2005/8/layout/radial1"/>
    <dgm:cxn modelId="{D10CCD76-137F-44F6-A005-A4A5F44A6F40}" type="presParOf" srcId="{46F384D1-0F5D-5542-8D23-FB3B53A1F6C6}" destId="{A62915E9-C22D-6146-9341-E449B53EE6C0}" srcOrd="13" destOrd="0" presId="urn:microsoft.com/office/officeart/2005/8/layout/radial1"/>
    <dgm:cxn modelId="{131F0D06-FE93-4087-8F29-CF2C56563070}" type="presParOf" srcId="{A62915E9-C22D-6146-9341-E449B53EE6C0}" destId="{217A24AC-7833-1B48-978A-B1F22B4E693E}" srcOrd="0" destOrd="0" presId="urn:microsoft.com/office/officeart/2005/8/layout/radial1"/>
    <dgm:cxn modelId="{4A7A25B8-F299-4FDD-A6C1-2909BEA4F776}" type="presParOf" srcId="{46F384D1-0F5D-5542-8D23-FB3B53A1F6C6}" destId="{02B8390F-6946-2E48-9D0F-4AD83AE5B8BF}" srcOrd="14" destOrd="0" presId="urn:microsoft.com/office/officeart/2005/8/layout/radial1"/>
    <dgm:cxn modelId="{1A00DC98-7082-413A-B878-52885734B73C}" type="presParOf" srcId="{46F384D1-0F5D-5542-8D23-FB3B53A1F6C6}" destId="{4363C611-B184-6C4F-97CD-141197A44A2E}" srcOrd="15" destOrd="0" presId="urn:microsoft.com/office/officeart/2005/8/layout/radial1"/>
    <dgm:cxn modelId="{AFCFD9B3-C995-4080-94C1-858DF66F7B65}" type="presParOf" srcId="{4363C611-B184-6C4F-97CD-141197A44A2E}" destId="{3B99184B-6870-F34C-AB67-751AC346C5EC}" srcOrd="0" destOrd="0" presId="urn:microsoft.com/office/officeart/2005/8/layout/radial1"/>
    <dgm:cxn modelId="{5506E608-7784-4E33-9BD6-0B412C770D10}" type="presParOf" srcId="{46F384D1-0F5D-5542-8D23-FB3B53A1F6C6}" destId="{2B9D8D9E-BAB0-D24A-A922-C6F1FACF3B0E}" srcOrd="16" destOrd="0" presId="urn:microsoft.com/office/officeart/2005/8/layout/radial1"/>
    <dgm:cxn modelId="{EB2C8878-F1EB-4DB7-AEEB-1CA11EF12187}" type="presParOf" srcId="{46F384D1-0F5D-5542-8D23-FB3B53A1F6C6}" destId="{AEAAF836-782C-0842-920B-B8EB9FBBC98C}" srcOrd="17" destOrd="0" presId="urn:microsoft.com/office/officeart/2005/8/layout/radial1"/>
    <dgm:cxn modelId="{187C4150-19F8-4FC7-8E96-22762E7F55FD}" type="presParOf" srcId="{AEAAF836-782C-0842-920B-B8EB9FBBC98C}" destId="{6A7D2631-105A-AC4A-8B4E-4ADB4EFE0A0F}" srcOrd="0" destOrd="0" presId="urn:microsoft.com/office/officeart/2005/8/layout/radial1"/>
    <dgm:cxn modelId="{7960E1BC-BD28-4758-8190-FCF4DDDC8717}" type="presParOf" srcId="{46F384D1-0F5D-5542-8D23-FB3B53A1F6C6}" destId="{57B24A0E-457A-684C-88B3-14A9AC77EFFA}" srcOrd="18" destOrd="0" presId="urn:microsoft.com/office/officeart/2005/8/layout/radial1"/>
    <dgm:cxn modelId="{82C9453C-2F9E-4E4A-848A-CEA8890879B3}" type="presParOf" srcId="{46F384D1-0F5D-5542-8D23-FB3B53A1F6C6}" destId="{ACF0961E-AE8B-9E44-AAAD-1E88B405F63F}" srcOrd="19" destOrd="0" presId="urn:microsoft.com/office/officeart/2005/8/layout/radial1"/>
    <dgm:cxn modelId="{982F3868-2625-4AE5-9C83-1F5CDFF519D2}" type="presParOf" srcId="{ACF0961E-AE8B-9E44-AAAD-1E88B405F63F}" destId="{27760D55-189D-FF4C-9DAE-C77C25143479}" srcOrd="0" destOrd="0" presId="urn:microsoft.com/office/officeart/2005/8/layout/radial1"/>
    <dgm:cxn modelId="{5692D468-4E99-4A6E-803D-B67E90520001}" type="presParOf" srcId="{46F384D1-0F5D-5542-8D23-FB3B53A1F6C6}" destId="{93A2055E-9615-0145-977E-4A639C07F258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877605-D76A-B642-91A7-EE686B111168}" type="doc">
      <dgm:prSet loTypeId="urn:microsoft.com/office/officeart/2005/8/layout/hList1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2D2A290-8E7C-C64E-A325-AA36F84F9310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Polling Stations</a:t>
          </a:r>
          <a:endParaRPr lang="en-US" dirty="0"/>
        </a:p>
      </dgm:t>
    </dgm:pt>
    <dgm:pt modelId="{B58F468B-7C14-794E-B214-9817C86231C5}" type="parTrans" cxnId="{81EAFC24-F885-A740-9CF5-7BCD470A5C3F}">
      <dgm:prSet/>
      <dgm:spPr/>
      <dgm:t>
        <a:bodyPr/>
        <a:lstStyle/>
        <a:p>
          <a:endParaRPr lang="en-US"/>
        </a:p>
      </dgm:t>
    </dgm:pt>
    <dgm:pt modelId="{EA50C571-C738-1443-ADBA-98AAF953B158}" type="sibTrans" cxnId="{81EAFC24-F885-A740-9CF5-7BCD470A5C3F}">
      <dgm:prSet/>
      <dgm:spPr/>
      <dgm:t>
        <a:bodyPr/>
        <a:lstStyle/>
        <a:p>
          <a:endParaRPr lang="en-US"/>
        </a:p>
      </dgm:t>
    </dgm:pt>
    <dgm:pt modelId="{58E1BE36-CB3E-DB4E-ABAF-8B5192BDE295}">
      <dgm:prSet phldrT="[Text]"/>
      <dgm:spPr/>
      <dgm:t>
        <a:bodyPr/>
        <a:lstStyle/>
        <a:p>
          <a:r>
            <a:rPr lang="en-US" dirty="0" smtClean="0"/>
            <a:t>Constituency wise no. of polling stations</a:t>
          </a:r>
          <a:endParaRPr lang="en-US" dirty="0"/>
        </a:p>
      </dgm:t>
    </dgm:pt>
    <dgm:pt modelId="{D53C7D51-F495-DD4A-AE49-0F9BB05722D9}" type="parTrans" cxnId="{3890FBBB-7600-0347-ABD9-BD75E3408C00}">
      <dgm:prSet/>
      <dgm:spPr/>
      <dgm:t>
        <a:bodyPr/>
        <a:lstStyle/>
        <a:p>
          <a:endParaRPr lang="en-US"/>
        </a:p>
      </dgm:t>
    </dgm:pt>
    <dgm:pt modelId="{308C4034-692C-B34F-9958-315FB6BCC19E}" type="sibTrans" cxnId="{3890FBBB-7600-0347-ABD9-BD75E3408C00}">
      <dgm:prSet/>
      <dgm:spPr/>
      <dgm:t>
        <a:bodyPr/>
        <a:lstStyle/>
        <a:p>
          <a:endParaRPr lang="en-US"/>
        </a:p>
      </dgm:t>
    </dgm:pt>
    <dgm:pt modelId="{34AEC824-C832-E346-A600-D391DDB5A2C5}">
      <dgm:prSet phldrT="[Text]"/>
      <dgm:spPr/>
      <dgm:t>
        <a:bodyPr/>
        <a:lstStyle/>
        <a:p>
          <a:r>
            <a:rPr lang="en-US" dirty="0" smtClean="0"/>
            <a:t>Polling stations categorized by no. of voters</a:t>
          </a:r>
          <a:endParaRPr lang="en-US" dirty="0"/>
        </a:p>
      </dgm:t>
    </dgm:pt>
    <dgm:pt modelId="{0DB35913-CDDA-BF48-97CD-E6BA5B3F0315}" type="parTrans" cxnId="{51B09033-5532-9F47-BC08-8FF18CB489C9}">
      <dgm:prSet/>
      <dgm:spPr/>
      <dgm:t>
        <a:bodyPr/>
        <a:lstStyle/>
        <a:p>
          <a:endParaRPr lang="en-US"/>
        </a:p>
      </dgm:t>
    </dgm:pt>
    <dgm:pt modelId="{58CDFEC5-76A6-804F-9DC4-14D15A744D12}" type="sibTrans" cxnId="{51B09033-5532-9F47-BC08-8FF18CB489C9}">
      <dgm:prSet/>
      <dgm:spPr/>
      <dgm:t>
        <a:bodyPr/>
        <a:lstStyle/>
        <a:p>
          <a:endParaRPr lang="en-US"/>
        </a:p>
      </dgm:t>
    </dgm:pt>
    <dgm:pt modelId="{CD5783DA-6ED2-2249-88E0-118805E79C3E}">
      <dgm:prSet phldrT="[Text]"/>
      <dgm:spPr/>
      <dgm:t>
        <a:bodyPr/>
        <a:lstStyle/>
        <a:p>
          <a:r>
            <a:rPr lang="en-US" dirty="0" smtClean="0"/>
            <a:t>Logistic Plan</a:t>
          </a:r>
          <a:endParaRPr lang="en-US" dirty="0"/>
        </a:p>
      </dgm:t>
    </dgm:pt>
    <dgm:pt modelId="{ED967194-5A0F-E543-9845-D08E7D472984}" type="parTrans" cxnId="{DD9A91E2-1EB7-EE4E-B51E-EFC3333936F5}">
      <dgm:prSet/>
      <dgm:spPr/>
      <dgm:t>
        <a:bodyPr/>
        <a:lstStyle/>
        <a:p>
          <a:endParaRPr lang="en-US"/>
        </a:p>
      </dgm:t>
    </dgm:pt>
    <dgm:pt modelId="{091A92C5-E98F-FE40-AF1E-D1F40FDCEA1F}" type="sibTrans" cxnId="{DD9A91E2-1EB7-EE4E-B51E-EFC3333936F5}">
      <dgm:prSet/>
      <dgm:spPr/>
      <dgm:t>
        <a:bodyPr/>
        <a:lstStyle/>
        <a:p>
          <a:endParaRPr lang="en-US"/>
        </a:p>
      </dgm:t>
    </dgm:pt>
    <dgm:pt modelId="{BAC213C3-3ABD-CC40-B185-E818CAF9296B}">
      <dgm:prSet phldrT="[Text]"/>
      <dgm:spPr/>
      <dgm:t>
        <a:bodyPr/>
        <a:lstStyle/>
        <a:p>
          <a:r>
            <a:rPr lang="en-US" dirty="0" smtClean="0"/>
            <a:t>Assess manpower requirement at various levels</a:t>
          </a:r>
          <a:endParaRPr lang="en-US" dirty="0"/>
        </a:p>
      </dgm:t>
    </dgm:pt>
    <dgm:pt modelId="{CBF39F84-3449-4542-9EB7-B99E0A2C2406}" type="parTrans" cxnId="{FA146647-00FA-7543-9192-C69750F60B99}">
      <dgm:prSet/>
      <dgm:spPr/>
      <dgm:t>
        <a:bodyPr/>
        <a:lstStyle/>
        <a:p>
          <a:endParaRPr lang="en-US"/>
        </a:p>
      </dgm:t>
    </dgm:pt>
    <dgm:pt modelId="{346CE203-964A-D74C-A8CE-9FD164200E1B}" type="sibTrans" cxnId="{FA146647-00FA-7543-9192-C69750F60B99}">
      <dgm:prSet/>
      <dgm:spPr/>
      <dgm:t>
        <a:bodyPr/>
        <a:lstStyle/>
        <a:p>
          <a:endParaRPr lang="en-US"/>
        </a:p>
      </dgm:t>
    </dgm:pt>
    <dgm:pt modelId="{96BFF33C-01E5-8F48-9DDF-8C9C8ED4678D}">
      <dgm:prSet phldrT="[Text]"/>
      <dgm:spPr/>
      <dgm:t>
        <a:bodyPr/>
        <a:lstStyle/>
        <a:p>
          <a:r>
            <a:rPr lang="en-US" dirty="0" smtClean="0"/>
            <a:t>No. of eligible personnel and no. of personnel required</a:t>
          </a:r>
          <a:endParaRPr lang="en-US" dirty="0"/>
        </a:p>
      </dgm:t>
    </dgm:pt>
    <dgm:pt modelId="{671D5816-C49B-8244-AE4A-E2C40A3B77B8}" type="parTrans" cxnId="{B938BD67-9DD5-574B-BCD5-D92044BEE4DE}">
      <dgm:prSet/>
      <dgm:spPr/>
      <dgm:t>
        <a:bodyPr/>
        <a:lstStyle/>
        <a:p>
          <a:endParaRPr lang="en-US"/>
        </a:p>
      </dgm:t>
    </dgm:pt>
    <dgm:pt modelId="{43CBBF95-205F-0A47-8767-B58E12E397C3}" type="sibTrans" cxnId="{B938BD67-9DD5-574B-BCD5-D92044BEE4DE}">
      <dgm:prSet/>
      <dgm:spPr/>
      <dgm:t>
        <a:bodyPr/>
        <a:lstStyle/>
        <a:p>
          <a:endParaRPr lang="en-US"/>
        </a:p>
      </dgm:t>
    </dgm:pt>
    <dgm:pt modelId="{ECD56D77-CA61-A949-AF43-ED2194185D8F}">
      <dgm:prSet phldrT="[Text]"/>
      <dgm:spPr/>
      <dgm:t>
        <a:bodyPr/>
        <a:lstStyle/>
        <a:p>
          <a:r>
            <a:rPr lang="en-US" dirty="0" smtClean="0"/>
            <a:t>Movement Plan</a:t>
          </a:r>
          <a:endParaRPr lang="en-US" dirty="0"/>
        </a:p>
      </dgm:t>
    </dgm:pt>
    <dgm:pt modelId="{326D35D9-A843-1941-8088-28B4752D52FF}" type="parTrans" cxnId="{FB761237-21FE-1F4A-B347-D3EEEF619690}">
      <dgm:prSet/>
      <dgm:spPr/>
      <dgm:t>
        <a:bodyPr/>
        <a:lstStyle/>
        <a:p>
          <a:endParaRPr lang="en-US"/>
        </a:p>
      </dgm:t>
    </dgm:pt>
    <dgm:pt modelId="{1DC225BC-FCFF-C54F-BA71-BDD36C6E924A}" type="sibTrans" cxnId="{FB761237-21FE-1F4A-B347-D3EEEF619690}">
      <dgm:prSet/>
      <dgm:spPr/>
      <dgm:t>
        <a:bodyPr/>
        <a:lstStyle/>
        <a:p>
          <a:endParaRPr lang="en-US"/>
        </a:p>
      </dgm:t>
    </dgm:pt>
    <dgm:pt modelId="{72C8E9EF-E2B1-384E-83AE-CC2956092A4A}">
      <dgm:prSet phldrT="[Text]"/>
      <dgm:spPr/>
      <dgm:t>
        <a:bodyPr/>
        <a:lstStyle/>
        <a:p>
          <a:r>
            <a:rPr lang="en-US" dirty="0" smtClean="0"/>
            <a:t>Polling Stations accessible by vehicles</a:t>
          </a:r>
          <a:endParaRPr lang="en-US" dirty="0"/>
        </a:p>
      </dgm:t>
    </dgm:pt>
    <dgm:pt modelId="{6A4CFCFB-BC51-C143-A4F9-3C5AE6A109CB}" type="parTrans" cxnId="{59A61E98-B267-8143-AFC7-E3B54E7FDC70}">
      <dgm:prSet/>
      <dgm:spPr/>
      <dgm:t>
        <a:bodyPr/>
        <a:lstStyle/>
        <a:p>
          <a:endParaRPr lang="en-US"/>
        </a:p>
      </dgm:t>
    </dgm:pt>
    <dgm:pt modelId="{91AB7FC4-BBEA-7443-A83F-C178D42FC4D2}" type="sibTrans" cxnId="{59A61E98-B267-8143-AFC7-E3B54E7FDC70}">
      <dgm:prSet/>
      <dgm:spPr/>
      <dgm:t>
        <a:bodyPr/>
        <a:lstStyle/>
        <a:p>
          <a:endParaRPr lang="en-US"/>
        </a:p>
      </dgm:t>
    </dgm:pt>
    <dgm:pt modelId="{7BEF41C8-3A1C-1D49-B0EB-C3C61767BE11}">
      <dgm:prSet phldrT="[Text]"/>
      <dgm:spPr/>
      <dgm:t>
        <a:bodyPr/>
        <a:lstStyle/>
        <a:p>
          <a:r>
            <a:rPr lang="en-US" dirty="0" smtClean="0"/>
            <a:t>Polling Stations without telephone lines</a:t>
          </a:r>
          <a:endParaRPr lang="en-US" dirty="0"/>
        </a:p>
      </dgm:t>
    </dgm:pt>
    <dgm:pt modelId="{396F7680-EC67-4A4B-BAC1-03CF60E984CE}" type="parTrans" cxnId="{76A8F453-E145-3C47-843B-4A5B1D4F5350}">
      <dgm:prSet/>
      <dgm:spPr/>
      <dgm:t>
        <a:bodyPr/>
        <a:lstStyle/>
        <a:p>
          <a:endParaRPr lang="en-US"/>
        </a:p>
      </dgm:t>
    </dgm:pt>
    <dgm:pt modelId="{A23D49CD-0443-6E41-BDDC-87E49F2B94A1}" type="sibTrans" cxnId="{76A8F453-E145-3C47-843B-4A5B1D4F5350}">
      <dgm:prSet/>
      <dgm:spPr/>
      <dgm:t>
        <a:bodyPr/>
        <a:lstStyle/>
        <a:p>
          <a:endParaRPr lang="en-US"/>
        </a:p>
      </dgm:t>
    </dgm:pt>
    <dgm:pt modelId="{435E452F-B54D-FB49-A721-AAF377DFF71B}">
      <dgm:prSet phldrT="[Text]"/>
      <dgm:spPr/>
      <dgm:t>
        <a:bodyPr/>
        <a:lstStyle/>
        <a:p>
          <a:r>
            <a:rPr lang="en-US" dirty="0" smtClean="0"/>
            <a:t>Compilation of particulars of officials/officers working at govt. offices/ PSUs</a:t>
          </a:r>
          <a:endParaRPr lang="en-US" dirty="0"/>
        </a:p>
      </dgm:t>
    </dgm:pt>
    <dgm:pt modelId="{1111BEA3-4239-6D4E-BEC1-AB721B493DFA}" type="parTrans" cxnId="{BBB360E3-9E04-A14D-A5E2-CD7E56FFA070}">
      <dgm:prSet/>
      <dgm:spPr/>
      <dgm:t>
        <a:bodyPr/>
        <a:lstStyle/>
        <a:p>
          <a:endParaRPr lang="en-US"/>
        </a:p>
      </dgm:t>
    </dgm:pt>
    <dgm:pt modelId="{3B984762-8674-1348-A4E3-71A735D39B41}" type="sibTrans" cxnId="{BBB360E3-9E04-A14D-A5E2-CD7E56FFA070}">
      <dgm:prSet/>
      <dgm:spPr/>
      <dgm:t>
        <a:bodyPr/>
        <a:lstStyle/>
        <a:p>
          <a:endParaRPr lang="en-US"/>
        </a:p>
      </dgm:t>
    </dgm:pt>
    <dgm:pt modelId="{5DBC2B8E-F93C-EB42-B809-169214B8BACF}">
      <dgm:prSet phldrT="[Text]"/>
      <dgm:spPr/>
      <dgm:t>
        <a:bodyPr/>
        <a:lstStyle/>
        <a:p>
          <a:r>
            <a:rPr lang="en-US" dirty="0" smtClean="0"/>
            <a:t>Movement plan for polling parties with route charts, sector wise</a:t>
          </a:r>
          <a:endParaRPr lang="en-US" dirty="0"/>
        </a:p>
      </dgm:t>
    </dgm:pt>
    <dgm:pt modelId="{E1BD6619-4351-6644-9C07-28224B5A39EB}" type="parTrans" cxnId="{9C0BD1C0-853C-A040-98A4-0F343B24D34F}">
      <dgm:prSet/>
      <dgm:spPr/>
      <dgm:t>
        <a:bodyPr/>
        <a:lstStyle/>
        <a:p>
          <a:endParaRPr lang="en-US"/>
        </a:p>
      </dgm:t>
    </dgm:pt>
    <dgm:pt modelId="{D286720A-AD95-1245-9F33-FAE66080FCF9}" type="sibTrans" cxnId="{9C0BD1C0-853C-A040-98A4-0F343B24D34F}">
      <dgm:prSet/>
      <dgm:spPr/>
      <dgm:t>
        <a:bodyPr/>
        <a:lstStyle/>
        <a:p>
          <a:endParaRPr lang="en-US"/>
        </a:p>
      </dgm:t>
    </dgm:pt>
    <dgm:pt modelId="{7D49A5DA-9045-D241-B0B2-38989A9C175C}">
      <dgm:prSet phldrT="[Text]"/>
      <dgm:spPr/>
      <dgm:t>
        <a:bodyPr/>
        <a:lstStyle/>
        <a:p>
          <a:r>
            <a:rPr lang="en-US" dirty="0" smtClean="0"/>
            <a:t>Sketch Map of Constituency showing sector routes</a:t>
          </a:r>
          <a:endParaRPr lang="en-US" dirty="0"/>
        </a:p>
      </dgm:t>
    </dgm:pt>
    <dgm:pt modelId="{D0B66D31-13D0-534D-88D3-F0D623A772AB}" type="parTrans" cxnId="{91DFF595-3F3C-174A-9AEE-3C244BB57B38}">
      <dgm:prSet/>
      <dgm:spPr/>
      <dgm:t>
        <a:bodyPr/>
        <a:lstStyle/>
        <a:p>
          <a:endParaRPr lang="en-US"/>
        </a:p>
      </dgm:t>
    </dgm:pt>
    <dgm:pt modelId="{69B4F91A-FC25-754B-8DFB-200AA701AE90}" type="sibTrans" cxnId="{91DFF595-3F3C-174A-9AEE-3C244BB57B38}">
      <dgm:prSet/>
      <dgm:spPr/>
      <dgm:t>
        <a:bodyPr/>
        <a:lstStyle/>
        <a:p>
          <a:endParaRPr lang="en-US"/>
        </a:p>
      </dgm:t>
    </dgm:pt>
    <dgm:pt modelId="{83D60C58-B862-AC41-87F3-432EF093D102}">
      <dgm:prSet phldrT="[Text]"/>
      <dgm:spPr/>
      <dgm:t>
        <a:bodyPr/>
        <a:lstStyle/>
        <a:p>
          <a:r>
            <a:rPr lang="en-US" dirty="0" smtClean="0"/>
            <a:t>Assessment of </a:t>
          </a:r>
          <a:r>
            <a:rPr lang="en-US" dirty="0" smtClean="0">
              <a:solidFill>
                <a:srgbClr val="000000"/>
              </a:solidFill>
            </a:rPr>
            <a:t>vehicle</a:t>
          </a:r>
          <a:r>
            <a:rPr lang="en-US" dirty="0" smtClean="0"/>
            <a:t> requirements</a:t>
          </a:r>
          <a:endParaRPr lang="en-US" dirty="0"/>
        </a:p>
      </dgm:t>
    </dgm:pt>
    <dgm:pt modelId="{EF55ECA6-7419-494C-81F4-32425B702FCD}" type="parTrans" cxnId="{58452998-AAB1-734F-873D-0FA7097FA90E}">
      <dgm:prSet/>
      <dgm:spPr/>
      <dgm:t>
        <a:bodyPr/>
        <a:lstStyle/>
        <a:p>
          <a:endParaRPr lang="en-US"/>
        </a:p>
      </dgm:t>
    </dgm:pt>
    <dgm:pt modelId="{CCA04AB7-558F-8A46-92BB-E4D8AEBB1E8C}" type="sibTrans" cxnId="{58452998-AAB1-734F-873D-0FA7097FA90E}">
      <dgm:prSet/>
      <dgm:spPr/>
      <dgm:t>
        <a:bodyPr/>
        <a:lstStyle/>
        <a:p>
          <a:endParaRPr lang="en-US"/>
        </a:p>
      </dgm:t>
    </dgm:pt>
    <dgm:pt modelId="{407BE044-A210-2244-8056-97F372519D4E}" type="pres">
      <dgm:prSet presAssocID="{44877605-D76A-B642-91A7-EE686B1111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53249A-C2A1-FF43-B164-5BD650FA7484}" type="pres">
      <dgm:prSet presAssocID="{C2D2A290-8E7C-C64E-A325-AA36F84F9310}" presName="composite" presStyleCnt="0"/>
      <dgm:spPr/>
    </dgm:pt>
    <dgm:pt modelId="{4CDCF550-9B6B-1645-BC8E-F862D00E3A61}" type="pres">
      <dgm:prSet presAssocID="{C2D2A290-8E7C-C64E-A325-AA36F84F931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FE23B-6087-6B49-93A2-C7511882FA5D}" type="pres">
      <dgm:prSet presAssocID="{C2D2A290-8E7C-C64E-A325-AA36F84F931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26F44-7738-184B-8C23-AEEA2AE98979}" type="pres">
      <dgm:prSet presAssocID="{EA50C571-C738-1443-ADBA-98AAF953B158}" presName="space" presStyleCnt="0"/>
      <dgm:spPr/>
    </dgm:pt>
    <dgm:pt modelId="{06EA5386-FB5D-1348-8661-5B7C7912910E}" type="pres">
      <dgm:prSet presAssocID="{CD5783DA-6ED2-2249-88E0-118805E79C3E}" presName="composite" presStyleCnt="0"/>
      <dgm:spPr/>
    </dgm:pt>
    <dgm:pt modelId="{BECC5E1D-FAA7-B443-8E5A-82F87608D439}" type="pres">
      <dgm:prSet presAssocID="{CD5783DA-6ED2-2249-88E0-118805E79C3E}" presName="parTx" presStyleLbl="alignNode1" presStyleIdx="1" presStyleCnt="3" custLinFactNeighborX="-67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835CC1-01C8-D440-B247-AEEA9BD864FF}" type="pres">
      <dgm:prSet presAssocID="{CD5783DA-6ED2-2249-88E0-118805E79C3E}" presName="desTx" presStyleLbl="alignAccFollowNode1" presStyleIdx="1" presStyleCnt="3" custLinFactNeighborX="-6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6BB19-CED2-3245-B8DC-AE785276A71F}" type="pres">
      <dgm:prSet presAssocID="{091A92C5-E98F-FE40-AF1E-D1F40FDCEA1F}" presName="space" presStyleCnt="0"/>
      <dgm:spPr/>
    </dgm:pt>
    <dgm:pt modelId="{2B335312-F3DF-9D46-986C-EE2210C29E71}" type="pres">
      <dgm:prSet presAssocID="{ECD56D77-CA61-A949-AF43-ED2194185D8F}" presName="composite" presStyleCnt="0"/>
      <dgm:spPr/>
    </dgm:pt>
    <dgm:pt modelId="{FCB9F1C0-58E8-5344-8A31-34BC4D470732}" type="pres">
      <dgm:prSet presAssocID="{ECD56D77-CA61-A949-AF43-ED2194185D8F}" presName="parTx" presStyleLbl="alignNode1" presStyleIdx="2" presStyleCnt="3" custLinFactNeighborX="-151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53AA9-256B-1249-AA2B-65838120690C}" type="pres">
      <dgm:prSet presAssocID="{ECD56D77-CA61-A949-AF43-ED2194185D8F}" presName="desTx" presStyleLbl="alignAccFollowNode1" presStyleIdx="2" presStyleCnt="3" custLinFactNeighborX="-15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53F601-F71F-4BFE-8BF6-DFF4BCB53D2E}" type="presOf" srcId="{96BFF33C-01E5-8F48-9DDF-8C9C8ED4678D}" destId="{99835CC1-01C8-D440-B247-AEEA9BD864FF}" srcOrd="0" destOrd="2" presId="urn:microsoft.com/office/officeart/2005/8/layout/hList1"/>
    <dgm:cxn modelId="{81EAFC24-F885-A740-9CF5-7BCD470A5C3F}" srcId="{44877605-D76A-B642-91A7-EE686B111168}" destId="{C2D2A290-8E7C-C64E-A325-AA36F84F9310}" srcOrd="0" destOrd="0" parTransId="{B58F468B-7C14-794E-B214-9817C86231C5}" sibTransId="{EA50C571-C738-1443-ADBA-98AAF953B158}"/>
    <dgm:cxn modelId="{9C0BD1C0-853C-A040-98A4-0F343B24D34F}" srcId="{ECD56D77-CA61-A949-AF43-ED2194185D8F}" destId="{5DBC2B8E-F93C-EB42-B809-169214B8BACF}" srcOrd="0" destOrd="0" parTransId="{E1BD6619-4351-6644-9C07-28224B5A39EB}" sibTransId="{D286720A-AD95-1245-9F33-FAE66080FCF9}"/>
    <dgm:cxn modelId="{DD9A91E2-1EB7-EE4E-B51E-EFC3333936F5}" srcId="{44877605-D76A-B642-91A7-EE686B111168}" destId="{CD5783DA-6ED2-2249-88E0-118805E79C3E}" srcOrd="1" destOrd="0" parTransId="{ED967194-5A0F-E543-9845-D08E7D472984}" sibTransId="{091A92C5-E98F-FE40-AF1E-D1F40FDCEA1F}"/>
    <dgm:cxn modelId="{59A61E98-B267-8143-AFC7-E3B54E7FDC70}" srcId="{C2D2A290-8E7C-C64E-A325-AA36F84F9310}" destId="{72C8E9EF-E2B1-384E-83AE-CC2956092A4A}" srcOrd="2" destOrd="0" parTransId="{6A4CFCFB-BC51-C143-A4F9-3C5AE6A109CB}" sibTransId="{91AB7FC4-BBEA-7443-A83F-C178D42FC4D2}"/>
    <dgm:cxn modelId="{1877192B-DE02-4415-A796-38AABDF30EA8}" type="presOf" srcId="{7D49A5DA-9045-D241-B0B2-38989A9C175C}" destId="{89353AA9-256B-1249-AA2B-65838120690C}" srcOrd="0" destOrd="1" presId="urn:microsoft.com/office/officeart/2005/8/layout/hList1"/>
    <dgm:cxn modelId="{51B09033-5532-9F47-BC08-8FF18CB489C9}" srcId="{C2D2A290-8E7C-C64E-A325-AA36F84F9310}" destId="{34AEC824-C832-E346-A600-D391DDB5A2C5}" srcOrd="1" destOrd="0" parTransId="{0DB35913-CDDA-BF48-97CD-E6BA5B3F0315}" sibTransId="{58CDFEC5-76A6-804F-9DC4-14D15A744D12}"/>
    <dgm:cxn modelId="{BBB360E3-9E04-A14D-A5E2-CD7E56FFA070}" srcId="{CD5783DA-6ED2-2249-88E0-118805E79C3E}" destId="{435E452F-B54D-FB49-A721-AAF377DFF71B}" srcOrd="1" destOrd="0" parTransId="{1111BEA3-4239-6D4E-BEC1-AB721B493DFA}" sibTransId="{3B984762-8674-1348-A4E3-71A735D39B41}"/>
    <dgm:cxn modelId="{41780BD3-FDB0-4D8E-A9F9-0DDDEF1A71A0}" type="presOf" srcId="{72C8E9EF-E2B1-384E-83AE-CC2956092A4A}" destId="{BDDFE23B-6087-6B49-93A2-C7511882FA5D}" srcOrd="0" destOrd="2" presId="urn:microsoft.com/office/officeart/2005/8/layout/hList1"/>
    <dgm:cxn modelId="{75947833-C8DE-4B95-94A3-696C19165199}" type="presOf" srcId="{435E452F-B54D-FB49-A721-AAF377DFF71B}" destId="{99835CC1-01C8-D440-B247-AEEA9BD864FF}" srcOrd="0" destOrd="1" presId="urn:microsoft.com/office/officeart/2005/8/layout/hList1"/>
    <dgm:cxn modelId="{D47C9120-5267-455E-B7DA-2CE01E3FB9B6}" type="presOf" srcId="{83D60C58-B862-AC41-87F3-432EF093D102}" destId="{89353AA9-256B-1249-AA2B-65838120690C}" srcOrd="0" destOrd="2" presId="urn:microsoft.com/office/officeart/2005/8/layout/hList1"/>
    <dgm:cxn modelId="{78719314-37A0-4396-84FC-64512448B36B}" type="presOf" srcId="{34AEC824-C832-E346-A600-D391DDB5A2C5}" destId="{BDDFE23B-6087-6B49-93A2-C7511882FA5D}" srcOrd="0" destOrd="1" presId="urn:microsoft.com/office/officeart/2005/8/layout/hList1"/>
    <dgm:cxn modelId="{138C8FE0-4944-4F22-B9C7-8E1868F8C1E0}" type="presOf" srcId="{44877605-D76A-B642-91A7-EE686B111168}" destId="{407BE044-A210-2244-8056-97F372519D4E}" srcOrd="0" destOrd="0" presId="urn:microsoft.com/office/officeart/2005/8/layout/hList1"/>
    <dgm:cxn modelId="{91DFF595-3F3C-174A-9AEE-3C244BB57B38}" srcId="{ECD56D77-CA61-A949-AF43-ED2194185D8F}" destId="{7D49A5DA-9045-D241-B0B2-38989A9C175C}" srcOrd="1" destOrd="0" parTransId="{D0B66D31-13D0-534D-88D3-F0D623A772AB}" sibTransId="{69B4F91A-FC25-754B-8DFB-200AA701AE90}"/>
    <dgm:cxn modelId="{F29F20F8-1367-4894-AA2B-8FCEA2B96004}" type="presOf" srcId="{58E1BE36-CB3E-DB4E-ABAF-8B5192BDE295}" destId="{BDDFE23B-6087-6B49-93A2-C7511882FA5D}" srcOrd="0" destOrd="0" presId="urn:microsoft.com/office/officeart/2005/8/layout/hList1"/>
    <dgm:cxn modelId="{3000F518-4ECD-4707-8895-DA4A72E6759E}" type="presOf" srcId="{BAC213C3-3ABD-CC40-B185-E818CAF9296B}" destId="{99835CC1-01C8-D440-B247-AEEA9BD864FF}" srcOrd="0" destOrd="0" presId="urn:microsoft.com/office/officeart/2005/8/layout/hList1"/>
    <dgm:cxn modelId="{C990BB6D-3092-4B0F-93F9-B2DABF24B46F}" type="presOf" srcId="{CD5783DA-6ED2-2249-88E0-118805E79C3E}" destId="{BECC5E1D-FAA7-B443-8E5A-82F87608D439}" srcOrd="0" destOrd="0" presId="urn:microsoft.com/office/officeart/2005/8/layout/hList1"/>
    <dgm:cxn modelId="{3890FBBB-7600-0347-ABD9-BD75E3408C00}" srcId="{C2D2A290-8E7C-C64E-A325-AA36F84F9310}" destId="{58E1BE36-CB3E-DB4E-ABAF-8B5192BDE295}" srcOrd="0" destOrd="0" parTransId="{D53C7D51-F495-DD4A-AE49-0F9BB05722D9}" sibTransId="{308C4034-692C-B34F-9958-315FB6BCC19E}"/>
    <dgm:cxn modelId="{CEBD6E06-F9A2-4C41-90CF-1219C758CFB2}" type="presOf" srcId="{ECD56D77-CA61-A949-AF43-ED2194185D8F}" destId="{FCB9F1C0-58E8-5344-8A31-34BC4D470732}" srcOrd="0" destOrd="0" presId="urn:microsoft.com/office/officeart/2005/8/layout/hList1"/>
    <dgm:cxn modelId="{B938BD67-9DD5-574B-BCD5-D92044BEE4DE}" srcId="{CD5783DA-6ED2-2249-88E0-118805E79C3E}" destId="{96BFF33C-01E5-8F48-9DDF-8C9C8ED4678D}" srcOrd="2" destOrd="0" parTransId="{671D5816-C49B-8244-AE4A-E2C40A3B77B8}" sibTransId="{43CBBF95-205F-0A47-8767-B58E12E397C3}"/>
    <dgm:cxn modelId="{76A8F453-E145-3C47-843B-4A5B1D4F5350}" srcId="{C2D2A290-8E7C-C64E-A325-AA36F84F9310}" destId="{7BEF41C8-3A1C-1D49-B0EB-C3C61767BE11}" srcOrd="3" destOrd="0" parTransId="{396F7680-EC67-4A4B-BAC1-03CF60E984CE}" sibTransId="{A23D49CD-0443-6E41-BDDC-87E49F2B94A1}"/>
    <dgm:cxn modelId="{1297475A-649B-4F88-B867-E574F9148AB8}" type="presOf" srcId="{C2D2A290-8E7C-C64E-A325-AA36F84F9310}" destId="{4CDCF550-9B6B-1645-BC8E-F862D00E3A61}" srcOrd="0" destOrd="0" presId="urn:microsoft.com/office/officeart/2005/8/layout/hList1"/>
    <dgm:cxn modelId="{FB761237-21FE-1F4A-B347-D3EEEF619690}" srcId="{44877605-D76A-B642-91A7-EE686B111168}" destId="{ECD56D77-CA61-A949-AF43-ED2194185D8F}" srcOrd="2" destOrd="0" parTransId="{326D35D9-A843-1941-8088-28B4752D52FF}" sibTransId="{1DC225BC-FCFF-C54F-BA71-BDD36C6E924A}"/>
    <dgm:cxn modelId="{FA146647-00FA-7543-9192-C69750F60B99}" srcId="{CD5783DA-6ED2-2249-88E0-118805E79C3E}" destId="{BAC213C3-3ABD-CC40-B185-E818CAF9296B}" srcOrd="0" destOrd="0" parTransId="{CBF39F84-3449-4542-9EB7-B99E0A2C2406}" sibTransId="{346CE203-964A-D74C-A8CE-9FD164200E1B}"/>
    <dgm:cxn modelId="{B6D51A09-4DA4-42FE-94D0-2B2F5518EA52}" type="presOf" srcId="{7BEF41C8-3A1C-1D49-B0EB-C3C61767BE11}" destId="{BDDFE23B-6087-6B49-93A2-C7511882FA5D}" srcOrd="0" destOrd="3" presId="urn:microsoft.com/office/officeart/2005/8/layout/hList1"/>
    <dgm:cxn modelId="{8EDDD4B2-64E8-4CF4-9634-0DE7A974F525}" type="presOf" srcId="{5DBC2B8E-F93C-EB42-B809-169214B8BACF}" destId="{89353AA9-256B-1249-AA2B-65838120690C}" srcOrd="0" destOrd="0" presId="urn:microsoft.com/office/officeart/2005/8/layout/hList1"/>
    <dgm:cxn modelId="{58452998-AAB1-734F-873D-0FA7097FA90E}" srcId="{ECD56D77-CA61-A949-AF43-ED2194185D8F}" destId="{83D60C58-B862-AC41-87F3-432EF093D102}" srcOrd="2" destOrd="0" parTransId="{EF55ECA6-7419-494C-81F4-32425B702FCD}" sibTransId="{CCA04AB7-558F-8A46-92BB-E4D8AEBB1E8C}"/>
    <dgm:cxn modelId="{A6177EB3-8A8B-4F12-8232-99454DD28356}" type="presParOf" srcId="{407BE044-A210-2244-8056-97F372519D4E}" destId="{0053249A-C2A1-FF43-B164-5BD650FA7484}" srcOrd="0" destOrd="0" presId="urn:microsoft.com/office/officeart/2005/8/layout/hList1"/>
    <dgm:cxn modelId="{15F72C23-AFCC-45E8-BC3B-B464149A7CA5}" type="presParOf" srcId="{0053249A-C2A1-FF43-B164-5BD650FA7484}" destId="{4CDCF550-9B6B-1645-BC8E-F862D00E3A61}" srcOrd="0" destOrd="0" presId="urn:microsoft.com/office/officeart/2005/8/layout/hList1"/>
    <dgm:cxn modelId="{6FF602A9-7192-4CF5-B53A-38AB2118E4CF}" type="presParOf" srcId="{0053249A-C2A1-FF43-B164-5BD650FA7484}" destId="{BDDFE23B-6087-6B49-93A2-C7511882FA5D}" srcOrd="1" destOrd="0" presId="urn:microsoft.com/office/officeart/2005/8/layout/hList1"/>
    <dgm:cxn modelId="{C7961362-3CA3-4651-ACD9-1D955257CA29}" type="presParOf" srcId="{407BE044-A210-2244-8056-97F372519D4E}" destId="{A2226F44-7738-184B-8C23-AEEA2AE98979}" srcOrd="1" destOrd="0" presId="urn:microsoft.com/office/officeart/2005/8/layout/hList1"/>
    <dgm:cxn modelId="{18722D94-69F2-4A66-9711-C01572597064}" type="presParOf" srcId="{407BE044-A210-2244-8056-97F372519D4E}" destId="{06EA5386-FB5D-1348-8661-5B7C7912910E}" srcOrd="2" destOrd="0" presId="urn:microsoft.com/office/officeart/2005/8/layout/hList1"/>
    <dgm:cxn modelId="{1C186088-BA62-4C27-8046-A76F14F8CDDC}" type="presParOf" srcId="{06EA5386-FB5D-1348-8661-5B7C7912910E}" destId="{BECC5E1D-FAA7-B443-8E5A-82F87608D439}" srcOrd="0" destOrd="0" presId="urn:microsoft.com/office/officeart/2005/8/layout/hList1"/>
    <dgm:cxn modelId="{79B09ABD-6417-4B3B-9791-9E81026DE50A}" type="presParOf" srcId="{06EA5386-FB5D-1348-8661-5B7C7912910E}" destId="{99835CC1-01C8-D440-B247-AEEA9BD864FF}" srcOrd="1" destOrd="0" presId="urn:microsoft.com/office/officeart/2005/8/layout/hList1"/>
    <dgm:cxn modelId="{97D2EC5C-5E38-4514-9F38-E89CD27F8069}" type="presParOf" srcId="{407BE044-A210-2244-8056-97F372519D4E}" destId="{6596BB19-CED2-3245-B8DC-AE785276A71F}" srcOrd="3" destOrd="0" presId="urn:microsoft.com/office/officeart/2005/8/layout/hList1"/>
    <dgm:cxn modelId="{934BA29D-3148-454D-B61B-E55770D8B8E2}" type="presParOf" srcId="{407BE044-A210-2244-8056-97F372519D4E}" destId="{2B335312-F3DF-9D46-986C-EE2210C29E71}" srcOrd="4" destOrd="0" presId="urn:microsoft.com/office/officeart/2005/8/layout/hList1"/>
    <dgm:cxn modelId="{0F4E8B16-2DFE-4EBD-9B4F-171E41307FE0}" type="presParOf" srcId="{2B335312-F3DF-9D46-986C-EE2210C29E71}" destId="{FCB9F1C0-58E8-5344-8A31-34BC4D470732}" srcOrd="0" destOrd="0" presId="urn:microsoft.com/office/officeart/2005/8/layout/hList1"/>
    <dgm:cxn modelId="{8941FA45-56C8-4027-A07D-12EA1606A58E}" type="presParOf" srcId="{2B335312-F3DF-9D46-986C-EE2210C29E71}" destId="{89353AA9-256B-1249-AA2B-65838120690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619D33-11B9-BE41-8495-D592EC3AB833}" type="doc">
      <dgm:prSet loTypeId="urn:microsoft.com/office/officeart/2005/8/layout/vList5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B8E18D8-8604-404D-AA6F-067CB8B588B1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Police Deployment Plan</a:t>
          </a:r>
          <a:endParaRPr lang="en-US" dirty="0">
            <a:solidFill>
              <a:srgbClr val="000000"/>
            </a:solidFill>
          </a:endParaRPr>
        </a:p>
      </dgm:t>
    </dgm:pt>
    <dgm:pt modelId="{07CFB4DB-1455-7E4E-A471-3E0F12DED62B}" type="parTrans" cxnId="{84ECF410-5365-4C49-B923-4190254B57E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9B18683-B732-4143-B1E8-5DFE826D5163}" type="sibTrans" cxnId="{84ECF410-5365-4C49-B923-4190254B57E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4F1029D-9395-1A49-9518-BB49F6FCA817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Assessment of Requirement of police personnel (various ranks)</a:t>
          </a:r>
          <a:endParaRPr lang="en-US" sz="1800" dirty="0">
            <a:solidFill>
              <a:srgbClr val="000000"/>
            </a:solidFill>
          </a:endParaRPr>
        </a:p>
      </dgm:t>
    </dgm:pt>
    <dgm:pt modelId="{63DDFE89-8DA1-D34D-ACB1-A6F3669A37E4}" type="parTrans" cxnId="{0A0462FA-2A3A-D54B-9989-A8F79FB1F86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094A413-3386-4E4D-8033-1F8FCD129C9C}" type="sibTrans" cxnId="{0A0462FA-2A3A-D54B-9989-A8F79FB1F86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7430CC9-B08B-BB43-8D0A-3497BF2A887C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For sector movement and to man polling stations</a:t>
          </a:r>
          <a:endParaRPr lang="en-US" sz="1800" dirty="0">
            <a:solidFill>
              <a:srgbClr val="000000"/>
            </a:solidFill>
          </a:endParaRPr>
        </a:p>
      </dgm:t>
    </dgm:pt>
    <dgm:pt modelId="{292BBA4A-8915-DC44-81F6-9E3C39288F7A}" type="parTrans" cxnId="{CFBE435F-25E7-A04A-97BC-7194D904700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7524F79-2EC8-244E-AF09-5983752066F9}" type="sibTrans" cxnId="{CFBE435F-25E7-A04A-97BC-7194D904700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C502279-1C08-E943-A427-BA8C1CBECAE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Communication Plan</a:t>
          </a:r>
          <a:endParaRPr lang="en-US" dirty="0">
            <a:solidFill>
              <a:srgbClr val="000000"/>
            </a:solidFill>
          </a:endParaRPr>
        </a:p>
      </dgm:t>
    </dgm:pt>
    <dgm:pt modelId="{CA028253-98CE-104A-B74E-C9B9B0362B38}" type="parTrans" cxnId="{B88DC324-AC73-A748-8C83-80F3A615978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348EF55-4927-EE4A-B523-61210ABCEFC1}" type="sibTrans" cxnId="{B88DC324-AC73-A748-8C83-80F3A615978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8F85BEA-B81D-EC4B-93E5-65823DC95BCA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List of landline and cellular connections available near each PS along with particulars of contact person</a:t>
          </a:r>
          <a:endParaRPr lang="en-US" sz="1600" dirty="0">
            <a:solidFill>
              <a:srgbClr val="000000"/>
            </a:solidFill>
          </a:endParaRPr>
        </a:p>
      </dgm:t>
    </dgm:pt>
    <dgm:pt modelId="{D059BF54-F2BF-2F4D-A0AC-494E252B502E}" type="parTrans" cxnId="{3FD6F661-3518-5B4C-B195-C573C526645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C941F5B-BA29-274B-B21B-2D9B05FF5A84}" type="sibTrans" cxnId="{3FD6F661-3518-5B4C-B195-C573C526645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B33141A-42FF-4D4E-AB12-5BD5A648CE96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List of polling personnel/ SO with cellular numbers</a:t>
          </a:r>
          <a:endParaRPr lang="en-US" sz="1600" dirty="0">
            <a:solidFill>
              <a:srgbClr val="000000"/>
            </a:solidFill>
          </a:endParaRPr>
        </a:p>
      </dgm:t>
    </dgm:pt>
    <dgm:pt modelId="{986C8D90-3F9D-2543-B026-16DC4179DBD1}" type="parTrans" cxnId="{A21BA2BB-3DC2-D447-A780-A77BD15311F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CE8323B-1060-764B-9878-E5545C6A0C15}" type="sibTrans" cxnId="{A21BA2BB-3DC2-D447-A780-A77BD15311F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51A55AE-E34D-8C4C-ABCF-738B2BF7F5EA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Prepare return journey for polled EVMs/Polling material, their storage and security plan till counting</a:t>
          </a:r>
          <a:endParaRPr lang="en-US" sz="1800" dirty="0">
            <a:solidFill>
              <a:srgbClr val="000000"/>
            </a:solidFill>
          </a:endParaRPr>
        </a:p>
      </dgm:t>
    </dgm:pt>
    <dgm:pt modelId="{A8DD7939-983F-5841-9FB8-F3C9842D519C}" type="parTrans" cxnId="{351CB4CB-87C3-5340-8338-9B149D0B619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9E24CA9-5099-BA43-B8AC-CB52C09FC306}" type="sibTrans" cxnId="{351CB4CB-87C3-5340-8338-9B149D0B619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89DA0CF-054F-774D-BAD0-1E9A009C29F6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Plan mode of communication such as VHF/HF to ensure connectivity in mobile shadow regions</a:t>
          </a:r>
          <a:endParaRPr lang="en-US" sz="1600" dirty="0">
            <a:solidFill>
              <a:srgbClr val="000000"/>
            </a:solidFill>
          </a:endParaRPr>
        </a:p>
      </dgm:t>
    </dgm:pt>
    <dgm:pt modelId="{64FFE4DF-4185-604F-868E-52194006A7A5}" type="parTrans" cxnId="{4940E326-6770-C844-8455-3A182299A8F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8E248B9-B2DA-5E4D-A3C6-64D61F0D189A}" type="sibTrans" cxnId="{4940E326-6770-C844-8455-3A182299A8F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C3BB1ED-2481-B341-A2B3-B4CF18A0756B}" type="pres">
      <dgm:prSet presAssocID="{E0619D33-11B9-BE41-8495-D592EC3AB8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799ADD-2712-5742-84F0-811F2F15CCE0}" type="pres">
      <dgm:prSet presAssocID="{0B8E18D8-8604-404D-AA6F-067CB8B588B1}" presName="linNode" presStyleCnt="0"/>
      <dgm:spPr/>
    </dgm:pt>
    <dgm:pt modelId="{58D885A7-BE70-F542-BBBC-F3815E11AF47}" type="pres">
      <dgm:prSet presAssocID="{0B8E18D8-8604-404D-AA6F-067CB8B588B1}" presName="parentText" presStyleLbl="node1" presStyleIdx="0" presStyleCnt="2" custScaleY="7247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A64BE9-9C13-EB44-A624-28C20F16F075}" type="pres">
      <dgm:prSet presAssocID="{0B8E18D8-8604-404D-AA6F-067CB8B588B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A3EFE-D711-0548-9603-C8A9FCE0360C}" type="pres">
      <dgm:prSet presAssocID="{19B18683-B732-4143-B1E8-5DFE826D5163}" presName="sp" presStyleCnt="0"/>
      <dgm:spPr/>
    </dgm:pt>
    <dgm:pt modelId="{D1935D35-BAB1-7741-84A9-1A4DCF19201C}" type="pres">
      <dgm:prSet presAssocID="{5C502279-1C08-E943-A427-BA8C1CBECAED}" presName="linNode" presStyleCnt="0"/>
      <dgm:spPr/>
    </dgm:pt>
    <dgm:pt modelId="{A8E9950C-CD16-7E4C-9DEE-83EB9E12EC68}" type="pres">
      <dgm:prSet presAssocID="{5C502279-1C08-E943-A427-BA8C1CBECAED}" presName="parentText" presStyleLbl="node1" presStyleIdx="1" presStyleCnt="2" custScaleY="741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4C310-BC21-6844-BD22-1744EBF27C6A}" type="pres">
      <dgm:prSet presAssocID="{5C502279-1C08-E943-A427-BA8C1CBECAED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8DC324-AC73-A748-8C83-80F3A615978E}" srcId="{E0619D33-11B9-BE41-8495-D592EC3AB833}" destId="{5C502279-1C08-E943-A427-BA8C1CBECAED}" srcOrd="1" destOrd="0" parTransId="{CA028253-98CE-104A-B74E-C9B9B0362B38}" sibTransId="{D348EF55-4927-EE4A-B523-61210ABCEFC1}"/>
    <dgm:cxn modelId="{0A0462FA-2A3A-D54B-9989-A8F79FB1F86F}" srcId="{0B8E18D8-8604-404D-AA6F-067CB8B588B1}" destId="{F4F1029D-9395-1A49-9518-BB49F6FCA817}" srcOrd="0" destOrd="0" parTransId="{63DDFE89-8DA1-D34D-ACB1-A6F3669A37E4}" sibTransId="{0094A413-3386-4E4D-8033-1F8FCD129C9C}"/>
    <dgm:cxn modelId="{F0A76B07-9D95-451E-823A-2ADBC37BAC5D}" type="presOf" srcId="{5C502279-1C08-E943-A427-BA8C1CBECAED}" destId="{A8E9950C-CD16-7E4C-9DEE-83EB9E12EC68}" srcOrd="0" destOrd="0" presId="urn:microsoft.com/office/officeart/2005/8/layout/vList5"/>
    <dgm:cxn modelId="{CFBE435F-25E7-A04A-97BC-7194D904700F}" srcId="{0B8E18D8-8604-404D-AA6F-067CB8B588B1}" destId="{F7430CC9-B08B-BB43-8D0A-3497BF2A887C}" srcOrd="1" destOrd="0" parTransId="{292BBA4A-8915-DC44-81F6-9E3C39288F7A}" sibTransId="{77524F79-2EC8-244E-AF09-5983752066F9}"/>
    <dgm:cxn modelId="{5E7D9BDB-2EA1-466D-A883-F78EA522A0D3}" type="presOf" srcId="{F7430CC9-B08B-BB43-8D0A-3497BF2A887C}" destId="{38A64BE9-9C13-EB44-A624-28C20F16F075}" srcOrd="0" destOrd="1" presId="urn:microsoft.com/office/officeart/2005/8/layout/vList5"/>
    <dgm:cxn modelId="{F35405F1-27F6-4619-864A-FD0DDFB13216}" type="presOf" srcId="{C8F85BEA-B81D-EC4B-93E5-65823DC95BCA}" destId="{5054C310-BC21-6844-BD22-1744EBF27C6A}" srcOrd="0" destOrd="0" presId="urn:microsoft.com/office/officeart/2005/8/layout/vList5"/>
    <dgm:cxn modelId="{1F7A1CE1-96F9-4480-BC46-521FB26CF585}" type="presOf" srcId="{0B8E18D8-8604-404D-AA6F-067CB8B588B1}" destId="{58D885A7-BE70-F542-BBBC-F3815E11AF47}" srcOrd="0" destOrd="0" presId="urn:microsoft.com/office/officeart/2005/8/layout/vList5"/>
    <dgm:cxn modelId="{A21BA2BB-3DC2-D447-A780-A77BD15311F1}" srcId="{5C502279-1C08-E943-A427-BA8C1CBECAED}" destId="{BB33141A-42FF-4D4E-AB12-5BD5A648CE96}" srcOrd="1" destOrd="0" parTransId="{986C8D90-3F9D-2543-B026-16DC4179DBD1}" sibTransId="{8CE8323B-1060-764B-9878-E5545C6A0C15}"/>
    <dgm:cxn modelId="{8E6DE8DD-2378-4911-9809-FFBECE67A223}" type="presOf" srcId="{F4F1029D-9395-1A49-9518-BB49F6FCA817}" destId="{38A64BE9-9C13-EB44-A624-28C20F16F075}" srcOrd="0" destOrd="0" presId="urn:microsoft.com/office/officeart/2005/8/layout/vList5"/>
    <dgm:cxn modelId="{10635E64-37C0-493D-930D-A23EE323F842}" type="presOf" srcId="{E0619D33-11B9-BE41-8495-D592EC3AB833}" destId="{6C3BB1ED-2481-B341-A2B3-B4CF18A0756B}" srcOrd="0" destOrd="0" presId="urn:microsoft.com/office/officeart/2005/8/layout/vList5"/>
    <dgm:cxn modelId="{351CB4CB-87C3-5340-8338-9B149D0B619B}" srcId="{0B8E18D8-8604-404D-AA6F-067CB8B588B1}" destId="{F51A55AE-E34D-8C4C-ABCF-738B2BF7F5EA}" srcOrd="2" destOrd="0" parTransId="{A8DD7939-983F-5841-9FB8-F3C9842D519C}" sibTransId="{19E24CA9-5099-BA43-B8AC-CB52C09FC306}"/>
    <dgm:cxn modelId="{4940E326-6770-C844-8455-3A182299A8F3}" srcId="{5C502279-1C08-E943-A427-BA8C1CBECAED}" destId="{789DA0CF-054F-774D-BAD0-1E9A009C29F6}" srcOrd="2" destOrd="0" parTransId="{64FFE4DF-4185-604F-868E-52194006A7A5}" sibTransId="{98E248B9-B2DA-5E4D-A3C6-64D61F0D189A}"/>
    <dgm:cxn modelId="{3FD6F661-3518-5B4C-B195-C573C526645E}" srcId="{5C502279-1C08-E943-A427-BA8C1CBECAED}" destId="{C8F85BEA-B81D-EC4B-93E5-65823DC95BCA}" srcOrd="0" destOrd="0" parTransId="{D059BF54-F2BF-2F4D-A0AC-494E252B502E}" sibTransId="{3C941F5B-BA29-274B-B21B-2D9B05FF5A84}"/>
    <dgm:cxn modelId="{CA218AE5-5272-43B2-A1A4-397ED6CF7469}" type="presOf" srcId="{BB33141A-42FF-4D4E-AB12-5BD5A648CE96}" destId="{5054C310-BC21-6844-BD22-1744EBF27C6A}" srcOrd="0" destOrd="1" presId="urn:microsoft.com/office/officeart/2005/8/layout/vList5"/>
    <dgm:cxn modelId="{7C832C02-40BC-4BDF-89C1-23C4FAC199B2}" type="presOf" srcId="{789DA0CF-054F-774D-BAD0-1E9A009C29F6}" destId="{5054C310-BC21-6844-BD22-1744EBF27C6A}" srcOrd="0" destOrd="2" presId="urn:microsoft.com/office/officeart/2005/8/layout/vList5"/>
    <dgm:cxn modelId="{3C680533-D9AC-4F3A-AD1F-A0DA83982C8E}" type="presOf" srcId="{F51A55AE-E34D-8C4C-ABCF-738B2BF7F5EA}" destId="{38A64BE9-9C13-EB44-A624-28C20F16F075}" srcOrd="0" destOrd="2" presId="urn:microsoft.com/office/officeart/2005/8/layout/vList5"/>
    <dgm:cxn modelId="{84ECF410-5365-4C49-B923-4190254B57ED}" srcId="{E0619D33-11B9-BE41-8495-D592EC3AB833}" destId="{0B8E18D8-8604-404D-AA6F-067CB8B588B1}" srcOrd="0" destOrd="0" parTransId="{07CFB4DB-1455-7E4E-A471-3E0F12DED62B}" sibTransId="{19B18683-B732-4143-B1E8-5DFE826D5163}"/>
    <dgm:cxn modelId="{F20A8712-4A68-495D-99F3-55D372E38B5E}" type="presParOf" srcId="{6C3BB1ED-2481-B341-A2B3-B4CF18A0756B}" destId="{F0799ADD-2712-5742-84F0-811F2F15CCE0}" srcOrd="0" destOrd="0" presId="urn:microsoft.com/office/officeart/2005/8/layout/vList5"/>
    <dgm:cxn modelId="{AB4AE075-41E9-40F4-9CD2-8E82305EFC71}" type="presParOf" srcId="{F0799ADD-2712-5742-84F0-811F2F15CCE0}" destId="{58D885A7-BE70-F542-BBBC-F3815E11AF47}" srcOrd="0" destOrd="0" presId="urn:microsoft.com/office/officeart/2005/8/layout/vList5"/>
    <dgm:cxn modelId="{DDC5D2A7-EFEE-4AA4-81C8-764E4BB44296}" type="presParOf" srcId="{F0799ADD-2712-5742-84F0-811F2F15CCE0}" destId="{38A64BE9-9C13-EB44-A624-28C20F16F075}" srcOrd="1" destOrd="0" presId="urn:microsoft.com/office/officeart/2005/8/layout/vList5"/>
    <dgm:cxn modelId="{523393A9-1DDF-4765-A09F-7B5E7E0B9DFE}" type="presParOf" srcId="{6C3BB1ED-2481-B341-A2B3-B4CF18A0756B}" destId="{9D8A3EFE-D711-0548-9603-C8A9FCE0360C}" srcOrd="1" destOrd="0" presId="urn:microsoft.com/office/officeart/2005/8/layout/vList5"/>
    <dgm:cxn modelId="{CAD65470-8502-4052-AE5A-57967D5D62E2}" type="presParOf" srcId="{6C3BB1ED-2481-B341-A2B3-B4CF18A0756B}" destId="{D1935D35-BAB1-7741-84A9-1A4DCF19201C}" srcOrd="2" destOrd="0" presId="urn:microsoft.com/office/officeart/2005/8/layout/vList5"/>
    <dgm:cxn modelId="{5CD426BD-92A9-4672-A901-F6600C0AF9CC}" type="presParOf" srcId="{D1935D35-BAB1-7741-84A9-1A4DCF19201C}" destId="{A8E9950C-CD16-7E4C-9DEE-83EB9E12EC68}" srcOrd="0" destOrd="0" presId="urn:microsoft.com/office/officeart/2005/8/layout/vList5"/>
    <dgm:cxn modelId="{B17C11A1-8FFA-45F7-ABAF-43E649F3B769}" type="presParOf" srcId="{D1935D35-BAB1-7741-84A9-1A4DCF19201C}" destId="{5054C310-BC21-6844-BD22-1744EBF27C6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FD49DD-C93E-4B45-A7B1-42FC3DD7A48D}" type="doc">
      <dgm:prSet loTypeId="urn:microsoft.com/office/officeart/2005/8/layout/vList4#1" loCatId="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A5AA5DE8-A40E-4A43-A56E-613B54F5933D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000000"/>
              </a:solidFill>
            </a:rPr>
            <a:t>Counting Plan</a:t>
          </a:r>
          <a:endParaRPr lang="en-US" sz="2000" b="1" dirty="0">
            <a:solidFill>
              <a:srgbClr val="000000"/>
            </a:solidFill>
          </a:endParaRPr>
        </a:p>
      </dgm:t>
    </dgm:pt>
    <dgm:pt modelId="{BE1A92D9-FB51-E24D-9F22-720436F8EC40}" type="parTrans" cxnId="{A747DBF0-28A1-D746-BB2D-C4D1AA3480F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A601B01-BDCD-644E-9733-31AD6360595E}" type="sibTrans" cxnId="{A747DBF0-28A1-D746-BB2D-C4D1AA3480F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12FE1D2-5948-2B46-B0AE-B09F964D6950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Identify places for storage of EVMs &amp; Polling materials</a:t>
          </a:r>
          <a:endParaRPr lang="en-US" sz="1800" dirty="0">
            <a:solidFill>
              <a:srgbClr val="000000"/>
            </a:solidFill>
          </a:endParaRPr>
        </a:p>
      </dgm:t>
    </dgm:pt>
    <dgm:pt modelId="{A2E20A95-9515-1A47-B488-719438A67DC7}" type="parTrans" cxnId="{BBB7A721-35FD-9D43-8467-813D597A652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0ADE166-D2C8-F049-8D81-75A024E4712C}" type="sibTrans" cxnId="{BBB7A721-35FD-9D43-8467-813D597A652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2B6A246-AA48-DE4E-8AAE-53453D3A617E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Assess Counting Staff availability</a:t>
          </a:r>
          <a:endParaRPr lang="en-US" sz="1800" dirty="0">
            <a:solidFill>
              <a:srgbClr val="000000"/>
            </a:solidFill>
          </a:endParaRPr>
        </a:p>
      </dgm:t>
    </dgm:pt>
    <dgm:pt modelId="{E25E3584-0699-8A47-9034-514DA58AFB53}" type="parTrans" cxnId="{03ED7331-5B8A-E240-9631-62B5546D506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7510296-7780-4145-8D05-12FDC39DB8D4}" type="sibTrans" cxnId="{03ED7331-5B8A-E240-9631-62B5546D506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B391AFC-D7F9-564D-AF83-706E4B947CB4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0000"/>
              </a:solidFill>
            </a:rPr>
            <a:t>Provision for Polling Staff Welfare</a:t>
          </a:r>
          <a:endParaRPr lang="en-US" sz="1800" b="1" dirty="0">
            <a:solidFill>
              <a:srgbClr val="000000"/>
            </a:solidFill>
          </a:endParaRPr>
        </a:p>
      </dgm:t>
    </dgm:pt>
    <dgm:pt modelId="{AFE2892B-06DD-B541-9F7D-320046841452}" type="parTrans" cxnId="{0FF7D8CF-9EFF-B14C-9B6B-6E644A1B65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7B47814-0EDB-8341-84D8-04D7F86C8051}" type="sibTrans" cxnId="{0FF7D8CF-9EFF-B14C-9B6B-6E644A1B65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D46940C-880D-2247-AF11-4E8AD3CFC6D5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Name, Designation and contact details of nodal officer in charge of ensuring polling personnel welfare</a:t>
          </a:r>
          <a:endParaRPr lang="en-US" sz="1400" dirty="0">
            <a:solidFill>
              <a:srgbClr val="000000"/>
            </a:solidFill>
          </a:endParaRPr>
        </a:p>
      </dgm:t>
    </dgm:pt>
    <dgm:pt modelId="{46FFA967-3B23-6E4C-AB75-C5EB97123643}" type="parTrans" cxnId="{69E82D65-DD57-F445-8E28-78A5B0D05E5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6EB71F1-C025-034E-8672-B63A9BE049FA}" type="sibTrans" cxnId="{69E82D65-DD57-F445-8E28-78A5B0D05E5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B49CC1F-0EC5-D84C-80BF-A59FFDE09A59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Clear communication of training schedule, dispatching schedule</a:t>
          </a:r>
          <a:endParaRPr lang="en-US" sz="1400" dirty="0">
            <a:solidFill>
              <a:srgbClr val="000000"/>
            </a:solidFill>
          </a:endParaRPr>
        </a:p>
      </dgm:t>
    </dgm:pt>
    <dgm:pt modelId="{4E9F498E-4313-A843-AAD6-1D1CADE2628A}" type="parTrans" cxnId="{FB45D8C5-8B3A-9246-A286-0FD1DCDE1CE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876BEAC-E633-424A-9B03-1594661E3DCA}" type="sibTrans" cxnId="{FB45D8C5-8B3A-9246-A286-0FD1DCDE1CE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37991F7-3CD7-4F49-A9FB-2B5324688FEA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Submit Proposal to CEO for approval from ECI in advance</a:t>
          </a:r>
          <a:endParaRPr lang="en-US" sz="1800" dirty="0">
            <a:solidFill>
              <a:srgbClr val="000000"/>
            </a:solidFill>
          </a:endParaRPr>
        </a:p>
      </dgm:t>
    </dgm:pt>
    <dgm:pt modelId="{35DE4D83-E1F7-014D-B5BE-BA1B3D507410}" type="parTrans" cxnId="{28437976-616F-1645-976E-2DE53C99152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5F6D1B2-6299-2241-9BD6-05F0A76B38CF}" type="sibTrans" cxnId="{28437976-616F-1645-976E-2DE53C99152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B0406AC-CD82-D048-AA99-80C3B825102A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Detail other logistics, media and security arrangements</a:t>
          </a:r>
          <a:endParaRPr lang="en-US" sz="1800" dirty="0">
            <a:solidFill>
              <a:srgbClr val="000000"/>
            </a:solidFill>
          </a:endParaRPr>
        </a:p>
      </dgm:t>
    </dgm:pt>
    <dgm:pt modelId="{71F18B82-B734-474A-B805-AB443B34F13A}" type="parTrans" cxnId="{0560DE24-2FCC-0746-A3DD-21D3D206F03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D2076EE-FF22-A34B-B025-197E4733C159}" type="sibTrans" cxnId="{0560DE24-2FCC-0746-A3DD-21D3D206F03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9891BC5-4A31-7B4E-A83A-B89548ADACD2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Basic amenities at training and dispatching venue</a:t>
          </a:r>
          <a:endParaRPr lang="en-US" sz="1400" dirty="0">
            <a:solidFill>
              <a:srgbClr val="000000"/>
            </a:solidFill>
          </a:endParaRPr>
        </a:p>
      </dgm:t>
    </dgm:pt>
    <dgm:pt modelId="{77648AA1-98E6-3C48-A424-EF0A3CC8B72A}" type="parTrans" cxnId="{19D066B4-099B-8C47-B111-07B37612D62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0B2E440-644F-8C40-AADE-B6D4C8F9E6DF}" type="sibTrans" cxnId="{19D066B4-099B-8C47-B111-07B37612D62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8576BC0-890D-094A-8501-0BC1CC29D336}">
      <dgm:prSet phldrT="[Text]" custT="1"/>
      <dgm:spPr/>
      <dgm:t>
        <a:bodyPr/>
        <a:lstStyle/>
        <a:p>
          <a:endParaRPr lang="en-US" sz="1400" dirty="0">
            <a:solidFill>
              <a:srgbClr val="000000"/>
            </a:solidFill>
          </a:endParaRPr>
        </a:p>
      </dgm:t>
    </dgm:pt>
    <dgm:pt modelId="{EC01CC00-7C84-6644-AF29-A1A0DDD61748}" type="parTrans" cxnId="{1BEEDE80-F3FD-D842-A0AA-50A86849D242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2D8763E-9672-5B4E-B5F1-7B44B326241C}" type="sibTrans" cxnId="{1BEEDE80-F3FD-D842-A0AA-50A86849D242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94CA8A8-44C5-404E-8117-27C5F3C92474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Facilities at PS to be physically verified and ensured - Adequate facilities for food, refreshments and medical requirements to be made</a:t>
          </a:r>
          <a:endParaRPr lang="en-US" sz="1400" dirty="0">
            <a:solidFill>
              <a:srgbClr val="000000"/>
            </a:solidFill>
          </a:endParaRPr>
        </a:p>
      </dgm:t>
    </dgm:pt>
    <dgm:pt modelId="{6B4159F4-B9EB-0446-BF0A-3AFC073A5AAF}" type="parTrans" cxnId="{671CA75F-BF4B-9E4A-AE3C-24F3A64A31C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5D34B10-F840-E447-B644-569C1BDEFE1E}" type="sibTrans" cxnId="{671CA75F-BF4B-9E4A-AE3C-24F3A64A31C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FCBCF7B-7894-3644-9C4D-E5DA69EADB70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Immediate relieving from duty after handover of EVMs and polling materials</a:t>
          </a:r>
          <a:endParaRPr lang="en-US" sz="1400" dirty="0">
            <a:solidFill>
              <a:srgbClr val="000000"/>
            </a:solidFill>
          </a:endParaRPr>
        </a:p>
      </dgm:t>
    </dgm:pt>
    <dgm:pt modelId="{A42F18D7-C135-9E4F-B4A7-3EA0CA78BC1E}" type="parTrans" cxnId="{EF30264B-56EA-1D4D-81E2-169AC61702D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F1CA176-3D86-AC4E-96E7-09831ECD6DAE}" type="sibTrans" cxnId="{EF30264B-56EA-1D4D-81E2-169AC61702D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23987BD-035D-B54F-AC0B-5FA49E02598E}">
      <dgm:prSet phldrT="[Text]" custT="1"/>
      <dgm:spPr/>
      <dgm:t>
        <a:bodyPr/>
        <a:lstStyle/>
        <a:p>
          <a:endParaRPr lang="en-US" sz="1400" dirty="0">
            <a:solidFill>
              <a:srgbClr val="000000"/>
            </a:solidFill>
          </a:endParaRPr>
        </a:p>
      </dgm:t>
    </dgm:pt>
    <dgm:pt modelId="{38A690C9-E58F-C447-BC8F-8895512C3B58}" type="parTrans" cxnId="{AE8CB7C9-82BA-3F4A-896A-782886EBB87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CEE7B4D-377F-7A46-84D1-B6C6AF502E14}" type="sibTrans" cxnId="{AE8CB7C9-82BA-3F4A-896A-782886EBB87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E8A18D6-B625-4142-A600-652BBF644F12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Advance measures to ensure transport facilities for staff</a:t>
          </a:r>
          <a:endParaRPr lang="en-US" sz="1400" dirty="0">
            <a:solidFill>
              <a:srgbClr val="000000"/>
            </a:solidFill>
          </a:endParaRPr>
        </a:p>
      </dgm:t>
    </dgm:pt>
    <dgm:pt modelId="{E35CA6BA-41B4-B642-BCB8-3FE71057D2EF}" type="parTrans" cxnId="{B1DE4D9B-344B-9D47-964D-672E74E9A23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00DC79F-371B-B14C-A1E9-E11F95EC0E08}" type="sibTrans" cxnId="{B1DE4D9B-344B-9D47-964D-672E74E9A23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786034D-D495-8C48-9211-7E778B044BFA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Special facilities/measures for physically challenged, female polling personnel, death of personnel on duty</a:t>
          </a:r>
          <a:endParaRPr lang="en-US" sz="1400" dirty="0">
            <a:solidFill>
              <a:srgbClr val="000000"/>
            </a:solidFill>
          </a:endParaRPr>
        </a:p>
      </dgm:t>
    </dgm:pt>
    <dgm:pt modelId="{C92FA6B5-0105-4849-8FA3-B9DAC9E74A20}" type="parTrans" cxnId="{747E20AA-E772-7749-843F-2F5BBDCF651C}">
      <dgm:prSet/>
      <dgm:spPr/>
      <dgm:t>
        <a:bodyPr/>
        <a:lstStyle/>
        <a:p>
          <a:endParaRPr lang="en-US"/>
        </a:p>
      </dgm:t>
    </dgm:pt>
    <dgm:pt modelId="{8C7EA61C-8BAB-0348-A19F-524845D6F96D}" type="sibTrans" cxnId="{747E20AA-E772-7749-843F-2F5BBDCF651C}">
      <dgm:prSet/>
      <dgm:spPr/>
      <dgm:t>
        <a:bodyPr/>
        <a:lstStyle/>
        <a:p>
          <a:endParaRPr lang="en-US"/>
        </a:p>
      </dgm:t>
    </dgm:pt>
    <dgm:pt modelId="{D1CA7B8F-0886-0A4A-B07A-8AC3EB14B025}" type="pres">
      <dgm:prSet presAssocID="{87FD49DD-C93E-4B45-A7B1-42FC3DD7A48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48E85C-FFC9-6048-B5CA-584E48EC302E}" type="pres">
      <dgm:prSet presAssocID="{A5AA5DE8-A40E-4A43-A56E-613B54F5933D}" presName="comp" presStyleCnt="0"/>
      <dgm:spPr/>
    </dgm:pt>
    <dgm:pt modelId="{A6920F23-09B1-C348-9B8B-8FB045410321}" type="pres">
      <dgm:prSet presAssocID="{A5AA5DE8-A40E-4A43-A56E-613B54F5933D}" presName="box" presStyleLbl="node1" presStyleIdx="0" presStyleCnt="2" custScaleY="72328"/>
      <dgm:spPr/>
      <dgm:t>
        <a:bodyPr/>
        <a:lstStyle/>
        <a:p>
          <a:endParaRPr lang="en-US"/>
        </a:p>
      </dgm:t>
    </dgm:pt>
    <dgm:pt modelId="{FACC7C98-FA74-C54F-BE72-63DADC143358}" type="pres">
      <dgm:prSet presAssocID="{A5AA5DE8-A40E-4A43-A56E-613B54F5933D}" presName="img" presStyleLbl="fgImgPlace1" presStyleIdx="0" presStyleCnt="2" custScaleY="7882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</dgm:pt>
    <dgm:pt modelId="{3C34DAC8-61A4-7F4A-9794-7896EF298530}" type="pres">
      <dgm:prSet presAssocID="{A5AA5DE8-A40E-4A43-A56E-613B54F5933D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019D8-AFCD-0B49-8757-1EE001EED39D}" type="pres">
      <dgm:prSet presAssocID="{5A601B01-BDCD-644E-9733-31AD6360595E}" presName="spacer" presStyleCnt="0"/>
      <dgm:spPr/>
    </dgm:pt>
    <dgm:pt modelId="{1E6CB244-E16E-6640-9663-1073FCF50AB1}" type="pres">
      <dgm:prSet presAssocID="{3B391AFC-D7F9-564D-AF83-706E4B947CB4}" presName="comp" presStyleCnt="0"/>
      <dgm:spPr/>
    </dgm:pt>
    <dgm:pt modelId="{15F77D21-74B5-3C45-93E8-DA7E85BB9152}" type="pres">
      <dgm:prSet presAssocID="{3B391AFC-D7F9-564D-AF83-706E4B947CB4}" presName="box" presStyleLbl="node1" presStyleIdx="1" presStyleCnt="2"/>
      <dgm:spPr/>
      <dgm:t>
        <a:bodyPr/>
        <a:lstStyle/>
        <a:p>
          <a:endParaRPr lang="en-US"/>
        </a:p>
      </dgm:t>
    </dgm:pt>
    <dgm:pt modelId="{32DB8756-E018-B344-80B2-8D37F9246E45}" type="pres">
      <dgm:prSet presAssocID="{3B391AFC-D7F9-564D-AF83-706E4B947CB4}" presName="img" presStyleLbl="fgImgPlace1" presStyleIdx="1" presStyleCnt="2" custScaleX="105617" custLinFactNeighborX="-462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1D9FD060-ABE8-7A4D-B5D4-4F9BB0A77CC4}" type="pres">
      <dgm:prSet presAssocID="{3B391AFC-D7F9-564D-AF83-706E4B947CB4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A8EE5E-77E5-4379-AC32-1EE295EE4D6A}" type="presOf" srcId="{A786034D-D495-8C48-9211-7E778B044BFA}" destId="{1D9FD060-ABE8-7A4D-B5D4-4F9BB0A77CC4}" srcOrd="1" destOrd="7" presId="urn:microsoft.com/office/officeart/2005/8/layout/vList4#1"/>
    <dgm:cxn modelId="{30E15D8C-D19B-4BCA-A938-B8FC094E212C}" type="presOf" srcId="{A786034D-D495-8C48-9211-7E778B044BFA}" destId="{15F77D21-74B5-3C45-93E8-DA7E85BB9152}" srcOrd="0" destOrd="7" presId="urn:microsoft.com/office/officeart/2005/8/layout/vList4#1"/>
    <dgm:cxn modelId="{E6B3ACF5-755A-41CF-BAE8-E1105E6BEEA0}" type="presOf" srcId="{094CA8A8-44C5-404E-8117-27C5F3C92474}" destId="{15F77D21-74B5-3C45-93E8-DA7E85BB9152}" srcOrd="0" destOrd="4" presId="urn:microsoft.com/office/officeart/2005/8/layout/vList4#1"/>
    <dgm:cxn modelId="{BBB7A721-35FD-9D43-8467-813D597A6526}" srcId="{A5AA5DE8-A40E-4A43-A56E-613B54F5933D}" destId="{112FE1D2-5948-2B46-B0AE-B09F964D6950}" srcOrd="0" destOrd="0" parTransId="{A2E20A95-9515-1A47-B488-719438A67DC7}" sibTransId="{70ADE166-D2C8-F049-8D81-75A024E4712C}"/>
    <dgm:cxn modelId="{0560DE24-2FCC-0746-A3DD-21D3D206F03D}" srcId="{A5AA5DE8-A40E-4A43-A56E-613B54F5933D}" destId="{0B0406AC-CD82-D048-AA99-80C3B825102A}" srcOrd="3" destOrd="0" parTransId="{71F18B82-B734-474A-B805-AB443B34F13A}" sibTransId="{7D2076EE-FF22-A34B-B025-197E4733C159}"/>
    <dgm:cxn modelId="{95D02DAB-BC81-4D88-9743-31804698C6D2}" type="presOf" srcId="{3E8A18D6-B625-4142-A600-652BBF644F12}" destId="{15F77D21-74B5-3C45-93E8-DA7E85BB9152}" srcOrd="0" destOrd="6" presId="urn:microsoft.com/office/officeart/2005/8/layout/vList4#1"/>
    <dgm:cxn modelId="{C9D02B0B-3916-4FB5-AC60-A62E035FEF09}" type="presOf" srcId="{09891BC5-4A31-7B4E-A83A-B89548ADACD2}" destId="{1D9FD060-ABE8-7A4D-B5D4-4F9BB0A77CC4}" srcOrd="1" destOrd="3" presId="urn:microsoft.com/office/officeart/2005/8/layout/vList4#1"/>
    <dgm:cxn modelId="{310A2E85-7382-42E4-A47D-2EAFECC09077}" type="presOf" srcId="{82B6A246-AA48-DE4E-8AAE-53453D3A617E}" destId="{A6920F23-09B1-C348-9B8B-8FB045410321}" srcOrd="0" destOrd="3" presId="urn:microsoft.com/office/officeart/2005/8/layout/vList4#1"/>
    <dgm:cxn modelId="{2BD77435-E5CF-4F4D-9EAC-B94A3C57C493}" type="presOf" srcId="{3B391AFC-D7F9-564D-AF83-706E4B947CB4}" destId="{1D9FD060-ABE8-7A4D-B5D4-4F9BB0A77CC4}" srcOrd="1" destOrd="0" presId="urn:microsoft.com/office/officeart/2005/8/layout/vList4#1"/>
    <dgm:cxn modelId="{61FB678F-9D66-4DCB-8FD3-AF93C2F9E593}" type="presOf" srcId="{0B0406AC-CD82-D048-AA99-80C3B825102A}" destId="{3C34DAC8-61A4-7F4A-9794-7896EF298530}" srcOrd="1" destOrd="4" presId="urn:microsoft.com/office/officeart/2005/8/layout/vList4#1"/>
    <dgm:cxn modelId="{3DBB1729-40F9-4676-A4DB-CBEF0FCE24EC}" type="presOf" srcId="{6B49CC1F-0EC5-D84C-80BF-A59FFDE09A59}" destId="{1D9FD060-ABE8-7A4D-B5D4-4F9BB0A77CC4}" srcOrd="1" destOrd="2" presId="urn:microsoft.com/office/officeart/2005/8/layout/vList4#1"/>
    <dgm:cxn modelId="{69E82D65-DD57-F445-8E28-78A5B0D05E56}" srcId="{3B391AFC-D7F9-564D-AF83-706E4B947CB4}" destId="{AD46940C-880D-2247-AF11-4E8AD3CFC6D5}" srcOrd="0" destOrd="0" parTransId="{46FFA967-3B23-6E4C-AB75-C5EB97123643}" sibTransId="{16EB71F1-C025-034E-8672-B63A9BE049FA}"/>
    <dgm:cxn modelId="{ECB0C7FA-5622-4023-A1F1-60FB1D9AE51A}" type="presOf" srcId="{87FD49DD-C93E-4B45-A7B1-42FC3DD7A48D}" destId="{D1CA7B8F-0886-0A4A-B07A-8AC3EB14B025}" srcOrd="0" destOrd="0" presId="urn:microsoft.com/office/officeart/2005/8/layout/vList4#1"/>
    <dgm:cxn modelId="{AB202D90-09DB-40FC-9572-E62BA88455FA}" type="presOf" srcId="{0FCBCF7B-7894-3644-9C4D-E5DA69EADB70}" destId="{15F77D21-74B5-3C45-93E8-DA7E85BB9152}" srcOrd="0" destOrd="5" presId="urn:microsoft.com/office/officeart/2005/8/layout/vList4#1"/>
    <dgm:cxn modelId="{67BC38ED-2825-473D-9235-0295B05E2B34}" type="presOf" srcId="{0B0406AC-CD82-D048-AA99-80C3B825102A}" destId="{A6920F23-09B1-C348-9B8B-8FB045410321}" srcOrd="0" destOrd="4" presId="urn:microsoft.com/office/officeart/2005/8/layout/vList4#1"/>
    <dgm:cxn modelId="{EF30264B-56EA-1D4D-81E2-169AC61702DE}" srcId="{3B391AFC-D7F9-564D-AF83-706E4B947CB4}" destId="{0FCBCF7B-7894-3644-9C4D-E5DA69EADB70}" srcOrd="4" destOrd="0" parTransId="{A42F18D7-C135-9E4F-B4A7-3EA0CA78BC1E}" sibTransId="{CF1CA176-3D86-AC4E-96E7-09831ECD6DAE}"/>
    <dgm:cxn modelId="{6E52DF44-E0E3-45C8-82ED-812DCBAD0641}" type="presOf" srcId="{112FE1D2-5948-2B46-B0AE-B09F964D6950}" destId="{3C34DAC8-61A4-7F4A-9794-7896EF298530}" srcOrd="1" destOrd="1" presId="urn:microsoft.com/office/officeart/2005/8/layout/vList4#1"/>
    <dgm:cxn modelId="{1BEEDE80-F3FD-D842-A0AA-50A86849D242}" srcId="{3B391AFC-D7F9-564D-AF83-706E4B947CB4}" destId="{48576BC0-890D-094A-8501-0BC1CC29D336}" srcOrd="8" destOrd="0" parTransId="{EC01CC00-7C84-6644-AF29-A1A0DDD61748}" sibTransId="{12D8763E-9672-5B4E-B5F1-7B44B326241C}"/>
    <dgm:cxn modelId="{A1AD12BD-BE5F-4851-9713-CF0E41C0657F}" type="presOf" srcId="{AD46940C-880D-2247-AF11-4E8AD3CFC6D5}" destId="{15F77D21-74B5-3C45-93E8-DA7E85BB9152}" srcOrd="0" destOrd="1" presId="urn:microsoft.com/office/officeart/2005/8/layout/vList4#1"/>
    <dgm:cxn modelId="{0FF7D8CF-9EFF-B14C-9B6B-6E644A1B65AF}" srcId="{87FD49DD-C93E-4B45-A7B1-42FC3DD7A48D}" destId="{3B391AFC-D7F9-564D-AF83-706E4B947CB4}" srcOrd="1" destOrd="0" parTransId="{AFE2892B-06DD-B541-9F7D-320046841452}" sibTransId="{17B47814-0EDB-8341-84D8-04D7F86C8051}"/>
    <dgm:cxn modelId="{A747DBF0-28A1-D746-BB2D-C4D1AA3480FB}" srcId="{87FD49DD-C93E-4B45-A7B1-42FC3DD7A48D}" destId="{A5AA5DE8-A40E-4A43-A56E-613B54F5933D}" srcOrd="0" destOrd="0" parTransId="{BE1A92D9-FB51-E24D-9F22-720436F8EC40}" sibTransId="{5A601B01-BDCD-644E-9733-31AD6360595E}"/>
    <dgm:cxn modelId="{DD7DDB46-1FEE-49CA-B015-6EA5D7E6A1AC}" type="presOf" srcId="{094CA8A8-44C5-404E-8117-27C5F3C92474}" destId="{1D9FD060-ABE8-7A4D-B5D4-4F9BB0A77CC4}" srcOrd="1" destOrd="4" presId="urn:microsoft.com/office/officeart/2005/8/layout/vList4#1"/>
    <dgm:cxn modelId="{28437976-616F-1645-976E-2DE53C991524}" srcId="{A5AA5DE8-A40E-4A43-A56E-613B54F5933D}" destId="{B37991F7-3CD7-4F49-A9FB-2B5324688FEA}" srcOrd="1" destOrd="0" parTransId="{35DE4D83-E1F7-014D-B5BE-BA1B3D507410}" sibTransId="{65F6D1B2-6299-2241-9BD6-05F0A76B38CF}"/>
    <dgm:cxn modelId="{19D066B4-099B-8C47-B111-07B37612D62C}" srcId="{3B391AFC-D7F9-564D-AF83-706E4B947CB4}" destId="{09891BC5-4A31-7B4E-A83A-B89548ADACD2}" srcOrd="2" destOrd="0" parTransId="{77648AA1-98E6-3C48-A424-EF0A3CC8B72A}" sibTransId="{E0B2E440-644F-8C40-AADE-B6D4C8F9E6DF}"/>
    <dgm:cxn modelId="{A3CB3BD9-0D6B-4B9E-BF77-B885C2340E05}" type="presOf" srcId="{A5AA5DE8-A40E-4A43-A56E-613B54F5933D}" destId="{3C34DAC8-61A4-7F4A-9794-7896EF298530}" srcOrd="1" destOrd="0" presId="urn:microsoft.com/office/officeart/2005/8/layout/vList4#1"/>
    <dgm:cxn modelId="{3D125C10-5BE8-407A-9046-0D4D8CA3A40B}" type="presOf" srcId="{B37991F7-3CD7-4F49-A9FB-2B5324688FEA}" destId="{3C34DAC8-61A4-7F4A-9794-7896EF298530}" srcOrd="1" destOrd="2" presId="urn:microsoft.com/office/officeart/2005/8/layout/vList4#1"/>
    <dgm:cxn modelId="{0D6F175C-2D9B-400B-BB08-689EE71A6EFB}" type="presOf" srcId="{3B391AFC-D7F9-564D-AF83-706E4B947CB4}" destId="{15F77D21-74B5-3C45-93E8-DA7E85BB9152}" srcOrd="0" destOrd="0" presId="urn:microsoft.com/office/officeart/2005/8/layout/vList4#1"/>
    <dgm:cxn modelId="{FB45D8C5-8B3A-9246-A286-0FD1DCDE1CE1}" srcId="{3B391AFC-D7F9-564D-AF83-706E4B947CB4}" destId="{6B49CC1F-0EC5-D84C-80BF-A59FFDE09A59}" srcOrd="1" destOrd="0" parTransId="{4E9F498E-4313-A843-AAD6-1D1CADE2628A}" sibTransId="{6876BEAC-E633-424A-9B03-1594661E3DCA}"/>
    <dgm:cxn modelId="{CDCF9009-C8BA-4F70-9E29-230486835299}" type="presOf" srcId="{3E8A18D6-B625-4142-A600-652BBF644F12}" destId="{1D9FD060-ABE8-7A4D-B5D4-4F9BB0A77CC4}" srcOrd="1" destOrd="6" presId="urn:microsoft.com/office/officeart/2005/8/layout/vList4#1"/>
    <dgm:cxn modelId="{DA3BA6F5-7E57-4961-BE9B-A0B5816766E8}" type="presOf" srcId="{112FE1D2-5948-2B46-B0AE-B09F964D6950}" destId="{A6920F23-09B1-C348-9B8B-8FB045410321}" srcOrd="0" destOrd="1" presId="urn:microsoft.com/office/officeart/2005/8/layout/vList4#1"/>
    <dgm:cxn modelId="{09DFCED8-21C2-40C3-A492-ED75D8A9B0EC}" type="presOf" srcId="{48576BC0-890D-094A-8501-0BC1CC29D336}" destId="{15F77D21-74B5-3C45-93E8-DA7E85BB9152}" srcOrd="0" destOrd="9" presId="urn:microsoft.com/office/officeart/2005/8/layout/vList4#1"/>
    <dgm:cxn modelId="{7D567168-3E2C-4B0A-A222-5E7FC03365AC}" type="presOf" srcId="{823987BD-035D-B54F-AC0B-5FA49E02598E}" destId="{1D9FD060-ABE8-7A4D-B5D4-4F9BB0A77CC4}" srcOrd="1" destOrd="8" presId="urn:microsoft.com/office/officeart/2005/8/layout/vList4#1"/>
    <dgm:cxn modelId="{6B272D61-5F09-4978-BB5D-9D8B2DF6CA57}" type="presOf" srcId="{823987BD-035D-B54F-AC0B-5FA49E02598E}" destId="{15F77D21-74B5-3C45-93E8-DA7E85BB9152}" srcOrd="0" destOrd="8" presId="urn:microsoft.com/office/officeart/2005/8/layout/vList4#1"/>
    <dgm:cxn modelId="{1CB05116-E71D-468A-B415-6A8CB7F33196}" type="presOf" srcId="{0FCBCF7B-7894-3644-9C4D-E5DA69EADB70}" destId="{1D9FD060-ABE8-7A4D-B5D4-4F9BB0A77CC4}" srcOrd="1" destOrd="5" presId="urn:microsoft.com/office/officeart/2005/8/layout/vList4#1"/>
    <dgm:cxn modelId="{64D059A5-454A-4D20-877A-776573B20298}" type="presOf" srcId="{AD46940C-880D-2247-AF11-4E8AD3CFC6D5}" destId="{1D9FD060-ABE8-7A4D-B5D4-4F9BB0A77CC4}" srcOrd="1" destOrd="1" presId="urn:microsoft.com/office/officeart/2005/8/layout/vList4#1"/>
    <dgm:cxn modelId="{AE8CB7C9-82BA-3F4A-896A-782886EBB873}" srcId="{3B391AFC-D7F9-564D-AF83-706E4B947CB4}" destId="{823987BD-035D-B54F-AC0B-5FA49E02598E}" srcOrd="7" destOrd="0" parTransId="{38A690C9-E58F-C447-BC8F-8895512C3B58}" sibTransId="{DCEE7B4D-377F-7A46-84D1-B6C6AF502E14}"/>
    <dgm:cxn modelId="{35A96F94-CC7F-4F58-8664-10AA376F5D5C}" type="presOf" srcId="{6B49CC1F-0EC5-D84C-80BF-A59FFDE09A59}" destId="{15F77D21-74B5-3C45-93E8-DA7E85BB9152}" srcOrd="0" destOrd="2" presId="urn:microsoft.com/office/officeart/2005/8/layout/vList4#1"/>
    <dgm:cxn modelId="{973764B3-0603-4669-8574-17085F081B52}" type="presOf" srcId="{82B6A246-AA48-DE4E-8AAE-53453D3A617E}" destId="{3C34DAC8-61A4-7F4A-9794-7896EF298530}" srcOrd="1" destOrd="3" presId="urn:microsoft.com/office/officeart/2005/8/layout/vList4#1"/>
    <dgm:cxn modelId="{B1DE4D9B-344B-9D47-964D-672E74E9A233}" srcId="{3B391AFC-D7F9-564D-AF83-706E4B947CB4}" destId="{3E8A18D6-B625-4142-A600-652BBF644F12}" srcOrd="5" destOrd="0" parTransId="{E35CA6BA-41B4-B642-BCB8-3FE71057D2EF}" sibTransId="{700DC79F-371B-B14C-A1E9-E11F95EC0E08}"/>
    <dgm:cxn modelId="{0594E0C7-2731-49B2-9BF9-144C6167EDE5}" type="presOf" srcId="{B37991F7-3CD7-4F49-A9FB-2B5324688FEA}" destId="{A6920F23-09B1-C348-9B8B-8FB045410321}" srcOrd="0" destOrd="2" presId="urn:microsoft.com/office/officeart/2005/8/layout/vList4#1"/>
    <dgm:cxn modelId="{671CA75F-BF4B-9E4A-AE3C-24F3A64A31CC}" srcId="{3B391AFC-D7F9-564D-AF83-706E4B947CB4}" destId="{094CA8A8-44C5-404E-8117-27C5F3C92474}" srcOrd="3" destOrd="0" parTransId="{6B4159F4-B9EB-0446-BF0A-3AFC073A5AAF}" sibTransId="{F5D34B10-F840-E447-B644-569C1BDEFE1E}"/>
    <dgm:cxn modelId="{03ED7331-5B8A-E240-9631-62B5546D506C}" srcId="{A5AA5DE8-A40E-4A43-A56E-613B54F5933D}" destId="{82B6A246-AA48-DE4E-8AAE-53453D3A617E}" srcOrd="2" destOrd="0" parTransId="{E25E3584-0699-8A47-9034-514DA58AFB53}" sibTransId="{A7510296-7780-4145-8D05-12FDC39DB8D4}"/>
    <dgm:cxn modelId="{747E20AA-E772-7749-843F-2F5BBDCF651C}" srcId="{3B391AFC-D7F9-564D-AF83-706E4B947CB4}" destId="{A786034D-D495-8C48-9211-7E778B044BFA}" srcOrd="6" destOrd="0" parTransId="{C92FA6B5-0105-4849-8FA3-B9DAC9E74A20}" sibTransId="{8C7EA61C-8BAB-0348-A19F-524845D6F96D}"/>
    <dgm:cxn modelId="{C1C59E0F-55D4-42DC-BC09-EA296D4D7F6D}" type="presOf" srcId="{A5AA5DE8-A40E-4A43-A56E-613B54F5933D}" destId="{A6920F23-09B1-C348-9B8B-8FB045410321}" srcOrd="0" destOrd="0" presId="urn:microsoft.com/office/officeart/2005/8/layout/vList4#1"/>
    <dgm:cxn modelId="{6DC8EC6B-8DC7-4953-B2D3-A3456015FC94}" type="presOf" srcId="{48576BC0-890D-094A-8501-0BC1CC29D336}" destId="{1D9FD060-ABE8-7A4D-B5D4-4F9BB0A77CC4}" srcOrd="1" destOrd="9" presId="urn:microsoft.com/office/officeart/2005/8/layout/vList4#1"/>
    <dgm:cxn modelId="{A70AAC8C-C944-484D-9A16-1CAB01D65FC0}" type="presOf" srcId="{09891BC5-4A31-7B4E-A83A-B89548ADACD2}" destId="{15F77D21-74B5-3C45-93E8-DA7E85BB9152}" srcOrd="0" destOrd="3" presId="urn:microsoft.com/office/officeart/2005/8/layout/vList4#1"/>
    <dgm:cxn modelId="{40BC8CD3-F514-439A-B8FE-93D6B57279FD}" type="presParOf" srcId="{D1CA7B8F-0886-0A4A-B07A-8AC3EB14B025}" destId="{0A48E85C-FFC9-6048-B5CA-584E48EC302E}" srcOrd="0" destOrd="0" presId="urn:microsoft.com/office/officeart/2005/8/layout/vList4#1"/>
    <dgm:cxn modelId="{9C40249F-30EE-4DE5-A747-19BC8EBA7EDE}" type="presParOf" srcId="{0A48E85C-FFC9-6048-B5CA-584E48EC302E}" destId="{A6920F23-09B1-C348-9B8B-8FB045410321}" srcOrd="0" destOrd="0" presId="urn:microsoft.com/office/officeart/2005/8/layout/vList4#1"/>
    <dgm:cxn modelId="{390ABEC2-C3DF-436D-B6C9-26665EAB74A1}" type="presParOf" srcId="{0A48E85C-FFC9-6048-B5CA-584E48EC302E}" destId="{FACC7C98-FA74-C54F-BE72-63DADC143358}" srcOrd="1" destOrd="0" presId="urn:microsoft.com/office/officeart/2005/8/layout/vList4#1"/>
    <dgm:cxn modelId="{D847B881-5097-4D88-990D-67CA3C319FA5}" type="presParOf" srcId="{0A48E85C-FFC9-6048-B5CA-584E48EC302E}" destId="{3C34DAC8-61A4-7F4A-9794-7896EF298530}" srcOrd="2" destOrd="0" presId="urn:microsoft.com/office/officeart/2005/8/layout/vList4#1"/>
    <dgm:cxn modelId="{E916B232-3658-4409-A226-6933AD6E6BF0}" type="presParOf" srcId="{D1CA7B8F-0886-0A4A-B07A-8AC3EB14B025}" destId="{C9C019D8-AFCD-0B49-8757-1EE001EED39D}" srcOrd="1" destOrd="0" presId="urn:microsoft.com/office/officeart/2005/8/layout/vList4#1"/>
    <dgm:cxn modelId="{6A991DA3-6F6A-4F58-A17A-9EBE8A2CA3C4}" type="presParOf" srcId="{D1CA7B8F-0886-0A4A-B07A-8AC3EB14B025}" destId="{1E6CB244-E16E-6640-9663-1073FCF50AB1}" srcOrd="2" destOrd="0" presId="urn:microsoft.com/office/officeart/2005/8/layout/vList4#1"/>
    <dgm:cxn modelId="{496518C2-FD09-43BC-AF04-246D38A02434}" type="presParOf" srcId="{1E6CB244-E16E-6640-9663-1073FCF50AB1}" destId="{15F77D21-74B5-3C45-93E8-DA7E85BB9152}" srcOrd="0" destOrd="0" presId="urn:microsoft.com/office/officeart/2005/8/layout/vList4#1"/>
    <dgm:cxn modelId="{512D9BDD-2BA2-4842-B643-710726261C87}" type="presParOf" srcId="{1E6CB244-E16E-6640-9663-1073FCF50AB1}" destId="{32DB8756-E018-B344-80B2-8D37F9246E45}" srcOrd="1" destOrd="0" presId="urn:microsoft.com/office/officeart/2005/8/layout/vList4#1"/>
    <dgm:cxn modelId="{A55D8251-E8AA-4E3F-BC96-E4D9D8967D0D}" type="presParOf" srcId="{1E6CB244-E16E-6640-9663-1073FCF50AB1}" destId="{1D9FD060-ABE8-7A4D-B5D4-4F9BB0A77CC4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43695D-C75C-0640-A284-16F3238DEA62}" type="doc">
      <dgm:prSet loTypeId="urn:microsoft.com/office/officeart/2009/3/layout/DescendingProcess" loCatId="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B4B9F12-2A0A-8348-8AF2-2F7648663F77}">
      <dgm:prSet phldrT="[Text]"/>
      <dgm:spPr/>
      <dgm:t>
        <a:bodyPr/>
        <a:lstStyle/>
        <a:p>
          <a:r>
            <a:rPr lang="en-US" dirty="0" smtClean="0"/>
            <a:t>SO collects field data</a:t>
          </a:r>
          <a:endParaRPr lang="en-US" dirty="0"/>
        </a:p>
      </dgm:t>
    </dgm:pt>
    <dgm:pt modelId="{F9C40B59-7862-F94B-A0C0-57F479A0EE40}" type="parTrans" cxnId="{F30BCBBA-10F1-B24C-A1BF-203B5C0D9D74}">
      <dgm:prSet/>
      <dgm:spPr/>
      <dgm:t>
        <a:bodyPr/>
        <a:lstStyle/>
        <a:p>
          <a:endParaRPr lang="en-US"/>
        </a:p>
      </dgm:t>
    </dgm:pt>
    <dgm:pt modelId="{F922EEED-5D70-5E43-A822-0A9A157EA8CB}" type="sibTrans" cxnId="{F30BCBBA-10F1-B24C-A1BF-203B5C0D9D74}">
      <dgm:prSet/>
      <dgm:spPr/>
      <dgm:t>
        <a:bodyPr/>
        <a:lstStyle/>
        <a:p>
          <a:endParaRPr lang="en-US"/>
        </a:p>
      </dgm:t>
    </dgm:pt>
    <dgm:pt modelId="{DB171E44-247D-F540-B3CD-7502494B7163}">
      <dgm:prSet phldrT="[Text]"/>
      <dgm:spPr/>
      <dgm:t>
        <a:bodyPr/>
        <a:lstStyle/>
        <a:p>
          <a:r>
            <a:rPr lang="en-US" dirty="0" smtClean="0"/>
            <a:t>ARO compiles the data</a:t>
          </a:r>
          <a:endParaRPr lang="en-US" dirty="0"/>
        </a:p>
      </dgm:t>
    </dgm:pt>
    <dgm:pt modelId="{B12A1666-D2E9-C547-A89D-8066E1D55D5D}" type="parTrans" cxnId="{B068B7BD-6A60-7C4C-A6E8-D519C61EA1D5}">
      <dgm:prSet/>
      <dgm:spPr/>
      <dgm:t>
        <a:bodyPr/>
        <a:lstStyle/>
        <a:p>
          <a:endParaRPr lang="en-US"/>
        </a:p>
      </dgm:t>
    </dgm:pt>
    <dgm:pt modelId="{77037305-04F1-A542-83B2-E5EEF5A5DDDF}" type="sibTrans" cxnId="{B068B7BD-6A60-7C4C-A6E8-D519C61EA1D5}">
      <dgm:prSet/>
      <dgm:spPr/>
      <dgm:t>
        <a:bodyPr/>
        <a:lstStyle/>
        <a:p>
          <a:endParaRPr lang="en-US"/>
        </a:p>
      </dgm:t>
    </dgm:pt>
    <dgm:pt modelId="{2655FCDC-6322-BA4B-B910-12736EDCB3F3}">
      <dgm:prSet phldrT="[Text]"/>
      <dgm:spPr/>
      <dgm:t>
        <a:bodyPr/>
        <a:lstStyle/>
        <a:p>
          <a:r>
            <a:rPr lang="en-US" dirty="0" smtClean="0"/>
            <a:t>ARO submits preliminary report to RO</a:t>
          </a:r>
          <a:endParaRPr lang="en-US" dirty="0"/>
        </a:p>
      </dgm:t>
    </dgm:pt>
    <dgm:pt modelId="{AE9AFDA7-F67C-8340-B844-C2DC00BB3C0A}" type="parTrans" cxnId="{42FB6773-B4BD-CD43-A08D-7AFCE12AE0D4}">
      <dgm:prSet/>
      <dgm:spPr/>
      <dgm:t>
        <a:bodyPr/>
        <a:lstStyle/>
        <a:p>
          <a:endParaRPr lang="en-US"/>
        </a:p>
      </dgm:t>
    </dgm:pt>
    <dgm:pt modelId="{F8FB4C3B-FFB2-E64A-B3F4-4792A7302471}" type="sibTrans" cxnId="{42FB6773-B4BD-CD43-A08D-7AFCE12AE0D4}">
      <dgm:prSet/>
      <dgm:spPr/>
      <dgm:t>
        <a:bodyPr/>
        <a:lstStyle/>
        <a:p>
          <a:endParaRPr lang="en-US"/>
        </a:p>
      </dgm:t>
    </dgm:pt>
    <dgm:pt modelId="{D6EFBB4D-4491-224B-9213-CAEB9618EA4C}">
      <dgm:prSet phldrT="[Text]"/>
      <dgm:spPr/>
      <dgm:t>
        <a:bodyPr/>
        <a:lstStyle/>
        <a:p>
          <a:r>
            <a:rPr lang="en-US" dirty="0" smtClean="0"/>
            <a:t>RO checks and makes modifications as required</a:t>
          </a:r>
          <a:endParaRPr lang="en-US" dirty="0"/>
        </a:p>
      </dgm:t>
    </dgm:pt>
    <dgm:pt modelId="{1A774F0C-F044-3D46-BA71-941BBBA84F3F}" type="parTrans" cxnId="{E1B7BE6F-5D91-C94F-9CE3-0C5E278CFF76}">
      <dgm:prSet/>
      <dgm:spPr/>
      <dgm:t>
        <a:bodyPr/>
        <a:lstStyle/>
        <a:p>
          <a:endParaRPr lang="en-US"/>
        </a:p>
      </dgm:t>
    </dgm:pt>
    <dgm:pt modelId="{6CCD7CCF-2AE2-AC45-8CEB-6A753BEE0789}" type="sibTrans" cxnId="{E1B7BE6F-5D91-C94F-9CE3-0C5E278CFF76}">
      <dgm:prSet/>
      <dgm:spPr/>
      <dgm:t>
        <a:bodyPr/>
        <a:lstStyle/>
        <a:p>
          <a:endParaRPr lang="en-US"/>
        </a:p>
      </dgm:t>
    </dgm:pt>
    <dgm:pt modelId="{68C5E473-6D8A-234B-AEB8-3C27947C49E0}">
      <dgm:prSet phldrT="[Text]"/>
      <dgm:spPr/>
      <dgm:t>
        <a:bodyPr/>
        <a:lstStyle/>
        <a:p>
          <a:r>
            <a:rPr lang="en-US" dirty="0" smtClean="0"/>
            <a:t>RO submits to DEO</a:t>
          </a:r>
          <a:endParaRPr lang="en-US" dirty="0"/>
        </a:p>
      </dgm:t>
    </dgm:pt>
    <dgm:pt modelId="{44C04A6B-3568-4142-A34F-463888D362DE}" type="parTrans" cxnId="{644CF658-F3D1-A54C-AA8C-2E8A9FB1C75E}">
      <dgm:prSet/>
      <dgm:spPr/>
      <dgm:t>
        <a:bodyPr/>
        <a:lstStyle/>
        <a:p>
          <a:endParaRPr lang="en-US"/>
        </a:p>
      </dgm:t>
    </dgm:pt>
    <dgm:pt modelId="{A8C7BC36-C61C-2349-9B89-DD0037FBFFA5}" type="sibTrans" cxnId="{644CF658-F3D1-A54C-AA8C-2E8A9FB1C75E}">
      <dgm:prSet/>
      <dgm:spPr/>
      <dgm:t>
        <a:bodyPr/>
        <a:lstStyle/>
        <a:p>
          <a:endParaRPr lang="en-US"/>
        </a:p>
      </dgm:t>
    </dgm:pt>
    <dgm:pt modelId="{4C54E679-AAA0-9B49-8961-B80B933ADDB8}">
      <dgm:prSet phldrT="[Text]"/>
      <dgm:spPr/>
      <dgm:t>
        <a:bodyPr/>
        <a:lstStyle/>
        <a:p>
          <a:r>
            <a:rPr lang="en-US" dirty="0" smtClean="0"/>
            <a:t>DEO finalizes the plan</a:t>
          </a:r>
          <a:endParaRPr lang="en-US" dirty="0"/>
        </a:p>
      </dgm:t>
    </dgm:pt>
    <dgm:pt modelId="{77BAB1D0-91E9-D745-A2D8-F8398085D4E3}" type="parTrans" cxnId="{1D017D73-D8B2-A543-B8DF-3C910F0E3ED0}">
      <dgm:prSet/>
      <dgm:spPr/>
      <dgm:t>
        <a:bodyPr/>
        <a:lstStyle/>
        <a:p>
          <a:endParaRPr lang="en-US"/>
        </a:p>
      </dgm:t>
    </dgm:pt>
    <dgm:pt modelId="{B99997F2-028B-CD4B-9FB8-FE9F79BBDB45}" type="sibTrans" cxnId="{1D017D73-D8B2-A543-B8DF-3C910F0E3ED0}">
      <dgm:prSet/>
      <dgm:spPr/>
      <dgm:t>
        <a:bodyPr/>
        <a:lstStyle/>
        <a:p>
          <a:endParaRPr lang="en-US"/>
        </a:p>
      </dgm:t>
    </dgm:pt>
    <dgm:pt modelId="{5690535D-42A0-694D-B3DA-613AD902B17E}">
      <dgm:prSet phldrT="[Text]"/>
      <dgm:spPr/>
      <dgm:t>
        <a:bodyPr/>
        <a:lstStyle/>
        <a:p>
          <a:r>
            <a:rPr lang="en-US" dirty="0" smtClean="0"/>
            <a:t>DEMP sent to CEO who suggests changes, if any</a:t>
          </a:r>
          <a:endParaRPr lang="en-US" dirty="0"/>
        </a:p>
      </dgm:t>
    </dgm:pt>
    <dgm:pt modelId="{D2DF386F-A050-DE48-A283-FE70AFCF7EF1}" type="parTrans" cxnId="{3250CEF2-3620-6F4B-9169-C284F18661D3}">
      <dgm:prSet/>
      <dgm:spPr/>
      <dgm:t>
        <a:bodyPr/>
        <a:lstStyle/>
        <a:p>
          <a:endParaRPr lang="en-US"/>
        </a:p>
      </dgm:t>
    </dgm:pt>
    <dgm:pt modelId="{FC52F1F0-831F-AD41-84EA-63C05F42A664}" type="sibTrans" cxnId="{3250CEF2-3620-6F4B-9169-C284F18661D3}">
      <dgm:prSet/>
      <dgm:spPr/>
      <dgm:t>
        <a:bodyPr/>
        <a:lstStyle/>
        <a:p>
          <a:endParaRPr lang="en-US"/>
        </a:p>
      </dgm:t>
    </dgm:pt>
    <dgm:pt modelId="{FE90B873-29D5-4F44-96D2-8F2F82EEBFD4}" type="pres">
      <dgm:prSet presAssocID="{5143695D-C75C-0640-A284-16F3238DEA62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7FED1190-96FF-AD49-9F15-5EB77121E2B4}" type="pres">
      <dgm:prSet presAssocID="{5143695D-C75C-0640-A284-16F3238DEA62}" presName="arrowNode" presStyleLbl="node1" presStyleIdx="0" presStyleCnt="1"/>
      <dgm:spPr/>
      <dgm:t>
        <a:bodyPr/>
        <a:lstStyle/>
        <a:p>
          <a:endParaRPr lang="en-US"/>
        </a:p>
      </dgm:t>
    </dgm:pt>
    <dgm:pt modelId="{31C8E9A5-3420-D847-829A-A9750779D9E5}" type="pres">
      <dgm:prSet presAssocID="{4B4B9F12-2A0A-8348-8AF2-2F7648663F77}" presName="txNode1" presStyleLbl="revTx" presStyleIdx="0" presStyleCnt="7" custScaleY="40297" custLinFactNeighborX="-28126" custLinFactNeighborY="30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9A9DB-2893-BE4F-BF7E-0BADE69849DA}" type="pres">
      <dgm:prSet presAssocID="{DB171E44-247D-F540-B3CD-7502494B7163}" presName="txNode2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4FF2D-32CD-FB4D-B10F-722819BC67DE}" type="pres">
      <dgm:prSet presAssocID="{77037305-04F1-A542-83B2-E5EEF5A5DDDF}" presName="dotNode2" presStyleCnt="0"/>
      <dgm:spPr/>
      <dgm:t>
        <a:bodyPr/>
        <a:lstStyle/>
        <a:p>
          <a:endParaRPr lang="en-US"/>
        </a:p>
      </dgm:t>
    </dgm:pt>
    <dgm:pt modelId="{D74C6DB2-E1DF-3141-8CB8-A742C7756810}" type="pres">
      <dgm:prSet presAssocID="{77037305-04F1-A542-83B2-E5EEF5A5DDDF}" presName="dotRepeatNode" presStyleLbl="fgShp" presStyleIdx="0" presStyleCnt="5"/>
      <dgm:spPr/>
      <dgm:t>
        <a:bodyPr/>
        <a:lstStyle/>
        <a:p>
          <a:endParaRPr lang="en-US"/>
        </a:p>
      </dgm:t>
    </dgm:pt>
    <dgm:pt modelId="{4C464124-4010-6042-BFB1-BE61E6D9E53A}" type="pres">
      <dgm:prSet presAssocID="{2655FCDC-6322-BA4B-B910-12736EDCB3F3}" presName="txNode3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DA768-8088-454D-86E9-3508FE1BBFA4}" type="pres">
      <dgm:prSet presAssocID="{F8FB4C3B-FFB2-E64A-B3F4-4792A7302471}" presName="dotNode3" presStyleCnt="0"/>
      <dgm:spPr/>
      <dgm:t>
        <a:bodyPr/>
        <a:lstStyle/>
        <a:p>
          <a:endParaRPr lang="en-US"/>
        </a:p>
      </dgm:t>
    </dgm:pt>
    <dgm:pt modelId="{1DD1D10A-8463-C84B-9862-25F355577F31}" type="pres">
      <dgm:prSet presAssocID="{F8FB4C3B-FFB2-E64A-B3F4-4792A7302471}" presName="dotRepeatNode" presStyleLbl="fgShp" presStyleIdx="1" presStyleCnt="5"/>
      <dgm:spPr/>
      <dgm:t>
        <a:bodyPr/>
        <a:lstStyle/>
        <a:p>
          <a:endParaRPr lang="en-US"/>
        </a:p>
      </dgm:t>
    </dgm:pt>
    <dgm:pt modelId="{95516FEF-C8BE-FE43-8530-12BA366C84E8}" type="pres">
      <dgm:prSet presAssocID="{D6EFBB4D-4491-224B-9213-CAEB9618EA4C}" presName="txNode4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866B7-6548-7F4E-B3E0-FCDE45D48997}" type="pres">
      <dgm:prSet presAssocID="{6CCD7CCF-2AE2-AC45-8CEB-6A753BEE0789}" presName="dotNode4" presStyleCnt="0"/>
      <dgm:spPr/>
      <dgm:t>
        <a:bodyPr/>
        <a:lstStyle/>
        <a:p>
          <a:endParaRPr lang="en-US"/>
        </a:p>
      </dgm:t>
    </dgm:pt>
    <dgm:pt modelId="{B7F1BD3F-D037-864D-9E54-AA7FC80F4AE8}" type="pres">
      <dgm:prSet presAssocID="{6CCD7CCF-2AE2-AC45-8CEB-6A753BEE0789}" presName="dotRepeatNode" presStyleLbl="fgShp" presStyleIdx="2" presStyleCnt="5"/>
      <dgm:spPr/>
      <dgm:t>
        <a:bodyPr/>
        <a:lstStyle/>
        <a:p>
          <a:endParaRPr lang="en-US"/>
        </a:p>
      </dgm:t>
    </dgm:pt>
    <dgm:pt modelId="{0C1FAEE6-96A6-B846-8026-348ADA27E9CF}" type="pres">
      <dgm:prSet presAssocID="{68C5E473-6D8A-234B-AEB8-3C27947C49E0}" presName="txNode5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B3526-FF9F-E941-A02E-5D4EBBA6985B}" type="pres">
      <dgm:prSet presAssocID="{A8C7BC36-C61C-2349-9B89-DD0037FBFFA5}" presName="dotNode5" presStyleCnt="0"/>
      <dgm:spPr/>
      <dgm:t>
        <a:bodyPr/>
        <a:lstStyle/>
        <a:p>
          <a:endParaRPr lang="en-US"/>
        </a:p>
      </dgm:t>
    </dgm:pt>
    <dgm:pt modelId="{C0E14792-3A44-0B49-92BF-92541BA074DB}" type="pres">
      <dgm:prSet presAssocID="{A8C7BC36-C61C-2349-9B89-DD0037FBFFA5}" presName="dotRepeatNode" presStyleLbl="fgShp" presStyleIdx="3" presStyleCnt="5"/>
      <dgm:spPr/>
      <dgm:t>
        <a:bodyPr/>
        <a:lstStyle/>
        <a:p>
          <a:endParaRPr lang="en-US"/>
        </a:p>
      </dgm:t>
    </dgm:pt>
    <dgm:pt modelId="{5E3D5ED3-5D41-E34A-9997-A49E4B79CC01}" type="pres">
      <dgm:prSet presAssocID="{4C54E679-AAA0-9B49-8961-B80B933ADDB8}" presName="txNode6" presStyleLbl="revTx" presStyleIdx="5" presStyleCnt="7" custLinFactNeighborX="-11046" custLinFactNeighborY="-125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EABD0-C254-D240-AA0A-4944E3093170}" type="pres">
      <dgm:prSet presAssocID="{B99997F2-028B-CD4B-9FB8-FE9F79BBDB45}" presName="dotNode6" presStyleCnt="0"/>
      <dgm:spPr/>
      <dgm:t>
        <a:bodyPr/>
        <a:lstStyle/>
        <a:p>
          <a:endParaRPr lang="en-US"/>
        </a:p>
      </dgm:t>
    </dgm:pt>
    <dgm:pt modelId="{54E3CAF7-F631-3544-9A78-FDE00DD79E39}" type="pres">
      <dgm:prSet presAssocID="{B99997F2-028B-CD4B-9FB8-FE9F79BBDB45}" presName="dotRepeatNode" presStyleLbl="fgShp" presStyleIdx="4" presStyleCnt="5"/>
      <dgm:spPr/>
      <dgm:t>
        <a:bodyPr/>
        <a:lstStyle/>
        <a:p>
          <a:endParaRPr lang="en-US"/>
        </a:p>
      </dgm:t>
    </dgm:pt>
    <dgm:pt modelId="{026822B7-633F-9D4C-AE1F-6498A4CAAC84}" type="pres">
      <dgm:prSet presAssocID="{5690535D-42A0-694D-B3DA-613AD902B17E}" presName="txNode7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4A22CD-244F-4FDD-93AD-CE2D804BD8A0}" type="presOf" srcId="{5690535D-42A0-694D-B3DA-613AD902B17E}" destId="{026822B7-633F-9D4C-AE1F-6498A4CAAC84}" srcOrd="0" destOrd="0" presId="urn:microsoft.com/office/officeart/2009/3/layout/DescendingProcess"/>
    <dgm:cxn modelId="{8EF97A7F-2928-4F39-9B13-0CE4BA690649}" type="presOf" srcId="{B99997F2-028B-CD4B-9FB8-FE9F79BBDB45}" destId="{54E3CAF7-F631-3544-9A78-FDE00DD79E39}" srcOrd="0" destOrd="0" presId="urn:microsoft.com/office/officeart/2009/3/layout/DescendingProcess"/>
    <dgm:cxn modelId="{C3E1C384-3A3C-455E-B2B1-37F5AED1652E}" type="presOf" srcId="{F8FB4C3B-FFB2-E64A-B3F4-4792A7302471}" destId="{1DD1D10A-8463-C84B-9862-25F355577F31}" srcOrd="0" destOrd="0" presId="urn:microsoft.com/office/officeart/2009/3/layout/DescendingProcess"/>
    <dgm:cxn modelId="{3250CEF2-3620-6F4B-9169-C284F18661D3}" srcId="{5143695D-C75C-0640-A284-16F3238DEA62}" destId="{5690535D-42A0-694D-B3DA-613AD902B17E}" srcOrd="6" destOrd="0" parTransId="{D2DF386F-A050-DE48-A283-FE70AFCF7EF1}" sibTransId="{FC52F1F0-831F-AD41-84EA-63C05F42A664}"/>
    <dgm:cxn modelId="{9388EB3E-6584-4152-8B5D-EA75F00A723E}" type="presOf" srcId="{4C54E679-AAA0-9B49-8961-B80B933ADDB8}" destId="{5E3D5ED3-5D41-E34A-9997-A49E4B79CC01}" srcOrd="0" destOrd="0" presId="urn:microsoft.com/office/officeart/2009/3/layout/DescendingProcess"/>
    <dgm:cxn modelId="{84BF041F-AE73-496B-85CF-F75BDF32168D}" type="presOf" srcId="{6CCD7CCF-2AE2-AC45-8CEB-6A753BEE0789}" destId="{B7F1BD3F-D037-864D-9E54-AA7FC80F4AE8}" srcOrd="0" destOrd="0" presId="urn:microsoft.com/office/officeart/2009/3/layout/DescendingProcess"/>
    <dgm:cxn modelId="{B5FF2FA3-76E6-49FF-B0D8-6E670402800C}" type="presOf" srcId="{2655FCDC-6322-BA4B-B910-12736EDCB3F3}" destId="{4C464124-4010-6042-BFB1-BE61E6D9E53A}" srcOrd="0" destOrd="0" presId="urn:microsoft.com/office/officeart/2009/3/layout/DescendingProcess"/>
    <dgm:cxn modelId="{5E3414DA-3496-445E-90CC-C0C7D9A56555}" type="presOf" srcId="{4B4B9F12-2A0A-8348-8AF2-2F7648663F77}" destId="{31C8E9A5-3420-D847-829A-A9750779D9E5}" srcOrd="0" destOrd="0" presId="urn:microsoft.com/office/officeart/2009/3/layout/DescendingProcess"/>
    <dgm:cxn modelId="{F30BCBBA-10F1-B24C-A1BF-203B5C0D9D74}" srcId="{5143695D-C75C-0640-A284-16F3238DEA62}" destId="{4B4B9F12-2A0A-8348-8AF2-2F7648663F77}" srcOrd="0" destOrd="0" parTransId="{F9C40B59-7862-F94B-A0C0-57F479A0EE40}" sibTransId="{F922EEED-5D70-5E43-A822-0A9A157EA8CB}"/>
    <dgm:cxn modelId="{42FB6773-B4BD-CD43-A08D-7AFCE12AE0D4}" srcId="{5143695D-C75C-0640-A284-16F3238DEA62}" destId="{2655FCDC-6322-BA4B-B910-12736EDCB3F3}" srcOrd="2" destOrd="0" parTransId="{AE9AFDA7-F67C-8340-B844-C2DC00BB3C0A}" sibTransId="{F8FB4C3B-FFB2-E64A-B3F4-4792A7302471}"/>
    <dgm:cxn modelId="{644CF658-F3D1-A54C-AA8C-2E8A9FB1C75E}" srcId="{5143695D-C75C-0640-A284-16F3238DEA62}" destId="{68C5E473-6D8A-234B-AEB8-3C27947C49E0}" srcOrd="4" destOrd="0" parTransId="{44C04A6B-3568-4142-A34F-463888D362DE}" sibTransId="{A8C7BC36-C61C-2349-9B89-DD0037FBFFA5}"/>
    <dgm:cxn modelId="{1D017D73-D8B2-A543-B8DF-3C910F0E3ED0}" srcId="{5143695D-C75C-0640-A284-16F3238DEA62}" destId="{4C54E679-AAA0-9B49-8961-B80B933ADDB8}" srcOrd="5" destOrd="0" parTransId="{77BAB1D0-91E9-D745-A2D8-F8398085D4E3}" sibTransId="{B99997F2-028B-CD4B-9FB8-FE9F79BBDB45}"/>
    <dgm:cxn modelId="{B068B7BD-6A60-7C4C-A6E8-D519C61EA1D5}" srcId="{5143695D-C75C-0640-A284-16F3238DEA62}" destId="{DB171E44-247D-F540-B3CD-7502494B7163}" srcOrd="1" destOrd="0" parTransId="{B12A1666-D2E9-C547-A89D-8066E1D55D5D}" sibTransId="{77037305-04F1-A542-83B2-E5EEF5A5DDDF}"/>
    <dgm:cxn modelId="{C18DD357-6E30-412A-8BCB-15439C3F9A7A}" type="presOf" srcId="{68C5E473-6D8A-234B-AEB8-3C27947C49E0}" destId="{0C1FAEE6-96A6-B846-8026-348ADA27E9CF}" srcOrd="0" destOrd="0" presId="urn:microsoft.com/office/officeart/2009/3/layout/DescendingProcess"/>
    <dgm:cxn modelId="{954CF375-E6BF-4403-AD58-26BD257CFA6D}" type="presOf" srcId="{DB171E44-247D-F540-B3CD-7502494B7163}" destId="{9789A9DB-2893-BE4F-BF7E-0BADE69849DA}" srcOrd="0" destOrd="0" presId="urn:microsoft.com/office/officeart/2009/3/layout/DescendingProcess"/>
    <dgm:cxn modelId="{E1B7BE6F-5D91-C94F-9CE3-0C5E278CFF76}" srcId="{5143695D-C75C-0640-A284-16F3238DEA62}" destId="{D6EFBB4D-4491-224B-9213-CAEB9618EA4C}" srcOrd="3" destOrd="0" parTransId="{1A774F0C-F044-3D46-BA71-941BBBA84F3F}" sibTransId="{6CCD7CCF-2AE2-AC45-8CEB-6A753BEE0789}"/>
    <dgm:cxn modelId="{BDE98387-6B9F-4621-8B5A-A7C46FCE470B}" type="presOf" srcId="{D6EFBB4D-4491-224B-9213-CAEB9618EA4C}" destId="{95516FEF-C8BE-FE43-8530-12BA366C84E8}" srcOrd="0" destOrd="0" presId="urn:microsoft.com/office/officeart/2009/3/layout/DescendingProcess"/>
    <dgm:cxn modelId="{F570B616-E497-4EE4-B17B-0A42ADAADF68}" type="presOf" srcId="{5143695D-C75C-0640-A284-16F3238DEA62}" destId="{FE90B873-29D5-4F44-96D2-8F2F82EEBFD4}" srcOrd="0" destOrd="0" presId="urn:microsoft.com/office/officeart/2009/3/layout/DescendingProcess"/>
    <dgm:cxn modelId="{7AB13C21-62AD-4052-B486-A130A387C160}" type="presOf" srcId="{A8C7BC36-C61C-2349-9B89-DD0037FBFFA5}" destId="{C0E14792-3A44-0B49-92BF-92541BA074DB}" srcOrd="0" destOrd="0" presId="urn:microsoft.com/office/officeart/2009/3/layout/DescendingProcess"/>
    <dgm:cxn modelId="{3178FCB0-F14F-4A51-AB17-54BC2304A209}" type="presOf" srcId="{77037305-04F1-A542-83B2-E5EEF5A5DDDF}" destId="{D74C6DB2-E1DF-3141-8CB8-A742C7756810}" srcOrd="0" destOrd="0" presId="urn:microsoft.com/office/officeart/2009/3/layout/DescendingProcess"/>
    <dgm:cxn modelId="{4720D635-2C0C-4274-B08C-70F7568E0074}" type="presParOf" srcId="{FE90B873-29D5-4F44-96D2-8F2F82EEBFD4}" destId="{7FED1190-96FF-AD49-9F15-5EB77121E2B4}" srcOrd="0" destOrd="0" presId="urn:microsoft.com/office/officeart/2009/3/layout/DescendingProcess"/>
    <dgm:cxn modelId="{7042E0B9-1F7B-48E9-8344-BFB62E1A4026}" type="presParOf" srcId="{FE90B873-29D5-4F44-96D2-8F2F82EEBFD4}" destId="{31C8E9A5-3420-D847-829A-A9750779D9E5}" srcOrd="1" destOrd="0" presId="urn:microsoft.com/office/officeart/2009/3/layout/DescendingProcess"/>
    <dgm:cxn modelId="{FC122F1D-5AEA-4B52-B31F-7EC25A094422}" type="presParOf" srcId="{FE90B873-29D5-4F44-96D2-8F2F82EEBFD4}" destId="{9789A9DB-2893-BE4F-BF7E-0BADE69849DA}" srcOrd="2" destOrd="0" presId="urn:microsoft.com/office/officeart/2009/3/layout/DescendingProcess"/>
    <dgm:cxn modelId="{DA317D50-5739-40EF-B74A-5847CCE6DB1B}" type="presParOf" srcId="{FE90B873-29D5-4F44-96D2-8F2F82EEBFD4}" destId="{8AB4FF2D-32CD-FB4D-B10F-722819BC67DE}" srcOrd="3" destOrd="0" presId="urn:microsoft.com/office/officeart/2009/3/layout/DescendingProcess"/>
    <dgm:cxn modelId="{8F3C5897-5C67-4B65-98E7-268CDE319A53}" type="presParOf" srcId="{8AB4FF2D-32CD-FB4D-B10F-722819BC67DE}" destId="{D74C6DB2-E1DF-3141-8CB8-A742C7756810}" srcOrd="0" destOrd="0" presId="urn:microsoft.com/office/officeart/2009/3/layout/DescendingProcess"/>
    <dgm:cxn modelId="{3E0F8C10-CD41-4F47-A679-D8C47F9C31DD}" type="presParOf" srcId="{FE90B873-29D5-4F44-96D2-8F2F82EEBFD4}" destId="{4C464124-4010-6042-BFB1-BE61E6D9E53A}" srcOrd="4" destOrd="0" presId="urn:microsoft.com/office/officeart/2009/3/layout/DescendingProcess"/>
    <dgm:cxn modelId="{C8F52312-E2E7-4B27-A8E5-FC53F3336E19}" type="presParOf" srcId="{FE90B873-29D5-4F44-96D2-8F2F82EEBFD4}" destId="{200DA768-8088-454D-86E9-3508FE1BBFA4}" srcOrd="5" destOrd="0" presId="urn:microsoft.com/office/officeart/2009/3/layout/DescendingProcess"/>
    <dgm:cxn modelId="{E996BC2D-EB28-443E-A712-E8DC11A4F36E}" type="presParOf" srcId="{200DA768-8088-454D-86E9-3508FE1BBFA4}" destId="{1DD1D10A-8463-C84B-9862-25F355577F31}" srcOrd="0" destOrd="0" presId="urn:microsoft.com/office/officeart/2009/3/layout/DescendingProcess"/>
    <dgm:cxn modelId="{D62FB1A0-5921-4A90-8A1B-F959CA1BB8A7}" type="presParOf" srcId="{FE90B873-29D5-4F44-96D2-8F2F82EEBFD4}" destId="{95516FEF-C8BE-FE43-8530-12BA366C84E8}" srcOrd="6" destOrd="0" presId="urn:microsoft.com/office/officeart/2009/3/layout/DescendingProcess"/>
    <dgm:cxn modelId="{704385E1-961C-4C3B-8B70-4089FF680F56}" type="presParOf" srcId="{FE90B873-29D5-4F44-96D2-8F2F82EEBFD4}" destId="{644866B7-6548-7F4E-B3E0-FCDE45D48997}" srcOrd="7" destOrd="0" presId="urn:microsoft.com/office/officeart/2009/3/layout/DescendingProcess"/>
    <dgm:cxn modelId="{B6CC6CB6-21D8-4356-8C7E-CFC59EAC2024}" type="presParOf" srcId="{644866B7-6548-7F4E-B3E0-FCDE45D48997}" destId="{B7F1BD3F-D037-864D-9E54-AA7FC80F4AE8}" srcOrd="0" destOrd="0" presId="urn:microsoft.com/office/officeart/2009/3/layout/DescendingProcess"/>
    <dgm:cxn modelId="{AABD3C21-8C6D-40F5-8E9B-0F290C5C3492}" type="presParOf" srcId="{FE90B873-29D5-4F44-96D2-8F2F82EEBFD4}" destId="{0C1FAEE6-96A6-B846-8026-348ADA27E9CF}" srcOrd="8" destOrd="0" presId="urn:microsoft.com/office/officeart/2009/3/layout/DescendingProcess"/>
    <dgm:cxn modelId="{6BE5D013-6387-4D9E-91E2-9ED62F6C58E8}" type="presParOf" srcId="{FE90B873-29D5-4F44-96D2-8F2F82EEBFD4}" destId="{190B3526-FF9F-E941-A02E-5D4EBBA6985B}" srcOrd="9" destOrd="0" presId="urn:microsoft.com/office/officeart/2009/3/layout/DescendingProcess"/>
    <dgm:cxn modelId="{8D65A303-B2C8-4632-A74B-3A6E91A29486}" type="presParOf" srcId="{190B3526-FF9F-E941-A02E-5D4EBBA6985B}" destId="{C0E14792-3A44-0B49-92BF-92541BA074DB}" srcOrd="0" destOrd="0" presId="urn:microsoft.com/office/officeart/2009/3/layout/DescendingProcess"/>
    <dgm:cxn modelId="{C80B2EEC-9697-408E-A627-B568D0A10D0A}" type="presParOf" srcId="{FE90B873-29D5-4F44-96D2-8F2F82EEBFD4}" destId="{5E3D5ED3-5D41-E34A-9997-A49E4B79CC01}" srcOrd="10" destOrd="0" presId="urn:microsoft.com/office/officeart/2009/3/layout/DescendingProcess"/>
    <dgm:cxn modelId="{E44C2019-35A9-40BB-862C-932B069EF039}" type="presParOf" srcId="{FE90B873-29D5-4F44-96D2-8F2F82EEBFD4}" destId="{BA5EABD0-C254-D240-AA0A-4944E3093170}" srcOrd="11" destOrd="0" presId="urn:microsoft.com/office/officeart/2009/3/layout/DescendingProcess"/>
    <dgm:cxn modelId="{786079BF-A788-4179-8413-6EA9543BDCDF}" type="presParOf" srcId="{BA5EABD0-C254-D240-AA0A-4944E3093170}" destId="{54E3CAF7-F631-3544-9A78-FDE00DD79E39}" srcOrd="0" destOrd="0" presId="urn:microsoft.com/office/officeart/2009/3/layout/DescendingProcess"/>
    <dgm:cxn modelId="{7EDB7900-A528-46A3-80BE-546FABA8E251}" type="presParOf" srcId="{FE90B873-29D5-4F44-96D2-8F2F82EEBFD4}" destId="{026822B7-633F-9D4C-AE1F-6498A4CAAC84}" srcOrd="1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258A0-D64F-3D4B-87E4-6433B61219FF}">
      <dsp:nvSpPr>
        <dsp:cNvPr id="0" name=""/>
        <dsp:cNvSpPr/>
      </dsp:nvSpPr>
      <dsp:spPr>
        <a:xfrm>
          <a:off x="627" y="671760"/>
          <a:ext cx="2448032" cy="14688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000000"/>
              </a:solidFill>
            </a:rPr>
            <a:t>1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000000"/>
              </a:solidFill>
            </a:rPr>
            <a:t>To list components of the DEMP</a:t>
          </a:r>
          <a:endParaRPr lang="en-US" sz="2100" b="1" kern="1200" dirty="0">
            <a:solidFill>
              <a:srgbClr val="000000"/>
            </a:solidFill>
          </a:endParaRPr>
        </a:p>
      </dsp:txBody>
      <dsp:txXfrm>
        <a:off x="627" y="671760"/>
        <a:ext cx="2448032" cy="1468819"/>
      </dsp:txXfrm>
    </dsp:sp>
    <dsp:sp modelId="{1F575E55-AA27-E645-AEDC-447F14A142D6}">
      <dsp:nvSpPr>
        <dsp:cNvPr id="0" name=""/>
        <dsp:cNvSpPr/>
      </dsp:nvSpPr>
      <dsp:spPr>
        <a:xfrm>
          <a:off x="2693463" y="671760"/>
          <a:ext cx="2448032" cy="14688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000000"/>
              </a:solidFill>
            </a:rPr>
            <a:t>2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000000"/>
              </a:solidFill>
            </a:rPr>
            <a:t>To list major requisite information</a:t>
          </a:r>
          <a:endParaRPr lang="en-US" sz="2100" b="1" kern="1200" dirty="0">
            <a:solidFill>
              <a:srgbClr val="000000"/>
            </a:solidFill>
          </a:endParaRPr>
        </a:p>
      </dsp:txBody>
      <dsp:txXfrm>
        <a:off x="2693463" y="671760"/>
        <a:ext cx="2448032" cy="1468819"/>
      </dsp:txXfrm>
    </dsp:sp>
    <dsp:sp modelId="{4746277C-470E-0E48-BDEA-5477872A2906}">
      <dsp:nvSpPr>
        <dsp:cNvPr id="0" name=""/>
        <dsp:cNvSpPr/>
      </dsp:nvSpPr>
      <dsp:spPr>
        <a:xfrm>
          <a:off x="1347045" y="2385383"/>
          <a:ext cx="2448032" cy="14688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000000"/>
              </a:solidFill>
            </a:rPr>
            <a:t>3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000000"/>
              </a:solidFill>
            </a:rPr>
            <a:t>To list steps of Process of Preparation</a:t>
          </a:r>
          <a:endParaRPr lang="en-US" sz="2100" b="1" kern="1200" dirty="0">
            <a:solidFill>
              <a:srgbClr val="000000"/>
            </a:solidFill>
          </a:endParaRPr>
        </a:p>
      </dsp:txBody>
      <dsp:txXfrm>
        <a:off x="1347045" y="2385383"/>
        <a:ext cx="2448032" cy="1468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B8DCA-AD22-414F-A576-A02AA876D5FD}">
      <dsp:nvSpPr>
        <dsp:cNvPr id="0" name=""/>
        <dsp:cNvSpPr/>
      </dsp:nvSpPr>
      <dsp:spPr>
        <a:xfrm>
          <a:off x="4028222" y="2315225"/>
          <a:ext cx="1087555" cy="1087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</a:rPr>
            <a:t>DEMP</a:t>
          </a:r>
          <a:endParaRPr lang="en-US" sz="1600" b="1" kern="1200" dirty="0">
            <a:solidFill>
              <a:srgbClr val="000000"/>
            </a:solidFill>
          </a:endParaRPr>
        </a:p>
      </dsp:txBody>
      <dsp:txXfrm>
        <a:off x="4187491" y="2474494"/>
        <a:ext cx="769017" cy="769017"/>
      </dsp:txXfrm>
    </dsp:sp>
    <dsp:sp modelId="{FD26BE89-9443-A742-B270-5E04CD147797}">
      <dsp:nvSpPr>
        <dsp:cNvPr id="0" name=""/>
        <dsp:cNvSpPr/>
      </dsp:nvSpPr>
      <dsp:spPr>
        <a:xfrm rot="16200000">
          <a:off x="3970250" y="1702771"/>
          <a:ext cx="1203498" cy="21408"/>
        </a:xfrm>
        <a:custGeom>
          <a:avLst/>
          <a:gdLst/>
          <a:ahLst/>
          <a:cxnLst/>
          <a:rect l="0" t="0" r="0" b="0"/>
          <a:pathLst>
            <a:path>
              <a:moveTo>
                <a:pt x="0" y="10704"/>
              </a:moveTo>
              <a:lnTo>
                <a:pt x="1203498" y="107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rgbClr val="000000"/>
            </a:solidFill>
          </a:endParaRPr>
        </a:p>
      </dsp:txBody>
      <dsp:txXfrm>
        <a:off x="4541912" y="1683388"/>
        <a:ext cx="60174" cy="60174"/>
      </dsp:txXfrm>
    </dsp:sp>
    <dsp:sp modelId="{B16541E7-5CE5-194E-AEF1-724243D6692E}">
      <dsp:nvSpPr>
        <dsp:cNvPr id="0" name=""/>
        <dsp:cNvSpPr/>
      </dsp:nvSpPr>
      <dsp:spPr>
        <a:xfrm>
          <a:off x="4028222" y="24170"/>
          <a:ext cx="1087555" cy="10875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</a:rPr>
            <a:t>District Profile</a:t>
          </a:r>
          <a:endParaRPr lang="en-US" sz="1600" b="1" kern="1200" dirty="0">
            <a:solidFill>
              <a:srgbClr val="000000"/>
            </a:solidFill>
          </a:endParaRPr>
        </a:p>
      </dsp:txBody>
      <dsp:txXfrm>
        <a:off x="4187491" y="183439"/>
        <a:ext cx="769017" cy="769017"/>
      </dsp:txXfrm>
    </dsp:sp>
    <dsp:sp modelId="{DCD9E453-FD12-5C4B-B56F-E85C0DEC5BDB}">
      <dsp:nvSpPr>
        <dsp:cNvPr id="0" name=""/>
        <dsp:cNvSpPr/>
      </dsp:nvSpPr>
      <dsp:spPr>
        <a:xfrm rot="18360000">
          <a:off x="4643574" y="1921547"/>
          <a:ext cx="1203498" cy="21408"/>
        </a:xfrm>
        <a:custGeom>
          <a:avLst/>
          <a:gdLst/>
          <a:ahLst/>
          <a:cxnLst/>
          <a:rect l="0" t="0" r="0" b="0"/>
          <a:pathLst>
            <a:path>
              <a:moveTo>
                <a:pt x="0" y="10704"/>
              </a:moveTo>
              <a:lnTo>
                <a:pt x="1203498" y="107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rgbClr val="000000"/>
            </a:solidFill>
          </a:endParaRPr>
        </a:p>
      </dsp:txBody>
      <dsp:txXfrm>
        <a:off x="5215236" y="1902164"/>
        <a:ext cx="60174" cy="60174"/>
      </dsp:txXfrm>
    </dsp:sp>
    <dsp:sp modelId="{80B38894-60F5-B24C-BCD1-F4215F129F8A}">
      <dsp:nvSpPr>
        <dsp:cNvPr id="0" name=""/>
        <dsp:cNvSpPr/>
      </dsp:nvSpPr>
      <dsp:spPr>
        <a:xfrm>
          <a:off x="5374870" y="461723"/>
          <a:ext cx="1087555" cy="10875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</a:rPr>
            <a:t>Elector Details</a:t>
          </a:r>
          <a:endParaRPr lang="en-US" sz="1600" b="1" kern="1200" dirty="0">
            <a:solidFill>
              <a:srgbClr val="000000"/>
            </a:solidFill>
          </a:endParaRPr>
        </a:p>
      </dsp:txBody>
      <dsp:txXfrm>
        <a:off x="5534139" y="620992"/>
        <a:ext cx="769017" cy="769017"/>
      </dsp:txXfrm>
    </dsp:sp>
    <dsp:sp modelId="{F6214D60-4099-B94C-A4DC-5D73B9F6D91D}">
      <dsp:nvSpPr>
        <dsp:cNvPr id="0" name=""/>
        <dsp:cNvSpPr/>
      </dsp:nvSpPr>
      <dsp:spPr>
        <a:xfrm rot="20520000">
          <a:off x="5059711" y="2494311"/>
          <a:ext cx="1203498" cy="21408"/>
        </a:xfrm>
        <a:custGeom>
          <a:avLst/>
          <a:gdLst/>
          <a:ahLst/>
          <a:cxnLst/>
          <a:rect l="0" t="0" r="0" b="0"/>
          <a:pathLst>
            <a:path>
              <a:moveTo>
                <a:pt x="0" y="10704"/>
              </a:moveTo>
              <a:lnTo>
                <a:pt x="1203498" y="107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rgbClr val="000000"/>
            </a:solidFill>
          </a:endParaRPr>
        </a:p>
      </dsp:txBody>
      <dsp:txXfrm>
        <a:off x="5631373" y="2474928"/>
        <a:ext cx="60174" cy="60174"/>
      </dsp:txXfrm>
    </dsp:sp>
    <dsp:sp modelId="{8238430D-88C3-3445-8E55-A4640E3C1858}">
      <dsp:nvSpPr>
        <dsp:cNvPr id="0" name=""/>
        <dsp:cNvSpPr/>
      </dsp:nvSpPr>
      <dsp:spPr>
        <a:xfrm>
          <a:off x="6207144" y="1607250"/>
          <a:ext cx="1087555" cy="108755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</a:rPr>
            <a:t>Polling Stations</a:t>
          </a:r>
          <a:endParaRPr lang="en-US" sz="1600" b="1" kern="1200" dirty="0">
            <a:solidFill>
              <a:srgbClr val="000000"/>
            </a:solidFill>
          </a:endParaRPr>
        </a:p>
      </dsp:txBody>
      <dsp:txXfrm>
        <a:off x="6366413" y="1766519"/>
        <a:ext cx="769017" cy="769017"/>
      </dsp:txXfrm>
    </dsp:sp>
    <dsp:sp modelId="{B432DD28-7444-0945-9331-36AD3C556405}">
      <dsp:nvSpPr>
        <dsp:cNvPr id="0" name=""/>
        <dsp:cNvSpPr/>
      </dsp:nvSpPr>
      <dsp:spPr>
        <a:xfrm rot="1080000">
          <a:off x="5059711" y="3202286"/>
          <a:ext cx="1203498" cy="21408"/>
        </a:xfrm>
        <a:custGeom>
          <a:avLst/>
          <a:gdLst/>
          <a:ahLst/>
          <a:cxnLst/>
          <a:rect l="0" t="0" r="0" b="0"/>
          <a:pathLst>
            <a:path>
              <a:moveTo>
                <a:pt x="0" y="10704"/>
              </a:moveTo>
              <a:lnTo>
                <a:pt x="1203498" y="107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rgbClr val="000000"/>
            </a:solidFill>
          </a:endParaRPr>
        </a:p>
      </dsp:txBody>
      <dsp:txXfrm>
        <a:off x="5631373" y="3182902"/>
        <a:ext cx="60174" cy="60174"/>
      </dsp:txXfrm>
    </dsp:sp>
    <dsp:sp modelId="{0014ADAA-403C-6C46-95D4-321F490992C1}">
      <dsp:nvSpPr>
        <dsp:cNvPr id="0" name=""/>
        <dsp:cNvSpPr/>
      </dsp:nvSpPr>
      <dsp:spPr>
        <a:xfrm>
          <a:off x="6207144" y="3023199"/>
          <a:ext cx="1087555" cy="10875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</a:rPr>
            <a:t>Logistic Plan</a:t>
          </a:r>
          <a:endParaRPr lang="en-US" sz="1600" b="1" kern="1200" dirty="0">
            <a:solidFill>
              <a:srgbClr val="000000"/>
            </a:solidFill>
          </a:endParaRPr>
        </a:p>
      </dsp:txBody>
      <dsp:txXfrm>
        <a:off x="6366413" y="3182468"/>
        <a:ext cx="769017" cy="769017"/>
      </dsp:txXfrm>
    </dsp:sp>
    <dsp:sp modelId="{1E4B979A-044C-144E-BA4D-60DE1E4620D3}">
      <dsp:nvSpPr>
        <dsp:cNvPr id="0" name=""/>
        <dsp:cNvSpPr/>
      </dsp:nvSpPr>
      <dsp:spPr>
        <a:xfrm rot="3240000">
          <a:off x="4643574" y="3775049"/>
          <a:ext cx="1203498" cy="21408"/>
        </a:xfrm>
        <a:custGeom>
          <a:avLst/>
          <a:gdLst/>
          <a:ahLst/>
          <a:cxnLst/>
          <a:rect l="0" t="0" r="0" b="0"/>
          <a:pathLst>
            <a:path>
              <a:moveTo>
                <a:pt x="0" y="10704"/>
              </a:moveTo>
              <a:lnTo>
                <a:pt x="1203498" y="107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rgbClr val="000000"/>
            </a:solidFill>
          </a:endParaRPr>
        </a:p>
      </dsp:txBody>
      <dsp:txXfrm>
        <a:off x="5215236" y="3755666"/>
        <a:ext cx="60174" cy="60174"/>
      </dsp:txXfrm>
    </dsp:sp>
    <dsp:sp modelId="{21AA1FEB-44D2-3B45-BA1E-5FD0450AD611}">
      <dsp:nvSpPr>
        <dsp:cNvPr id="0" name=""/>
        <dsp:cNvSpPr/>
      </dsp:nvSpPr>
      <dsp:spPr>
        <a:xfrm>
          <a:off x="5374870" y="4168727"/>
          <a:ext cx="1087555" cy="108755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</a:rPr>
            <a:t>Movement Plan </a:t>
          </a:r>
          <a:endParaRPr lang="en-US" sz="1600" b="1" kern="1200" dirty="0">
            <a:solidFill>
              <a:srgbClr val="000000"/>
            </a:solidFill>
          </a:endParaRPr>
        </a:p>
      </dsp:txBody>
      <dsp:txXfrm>
        <a:off x="5534139" y="4327996"/>
        <a:ext cx="769017" cy="769017"/>
      </dsp:txXfrm>
    </dsp:sp>
    <dsp:sp modelId="{768B7C34-5F9F-CE44-A320-2FCE4C8FFC0F}">
      <dsp:nvSpPr>
        <dsp:cNvPr id="0" name=""/>
        <dsp:cNvSpPr/>
      </dsp:nvSpPr>
      <dsp:spPr>
        <a:xfrm rot="5400000">
          <a:off x="3970250" y="3993825"/>
          <a:ext cx="1203498" cy="21408"/>
        </a:xfrm>
        <a:custGeom>
          <a:avLst/>
          <a:gdLst/>
          <a:ahLst/>
          <a:cxnLst/>
          <a:rect l="0" t="0" r="0" b="0"/>
          <a:pathLst>
            <a:path>
              <a:moveTo>
                <a:pt x="0" y="10704"/>
              </a:moveTo>
              <a:lnTo>
                <a:pt x="1203498" y="107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rgbClr val="000000"/>
            </a:solidFill>
          </a:endParaRPr>
        </a:p>
      </dsp:txBody>
      <dsp:txXfrm>
        <a:off x="4541912" y="3974442"/>
        <a:ext cx="60174" cy="60174"/>
      </dsp:txXfrm>
    </dsp:sp>
    <dsp:sp modelId="{9734B6EC-DCF7-8346-AEBC-15E5EBFFB799}">
      <dsp:nvSpPr>
        <dsp:cNvPr id="0" name=""/>
        <dsp:cNvSpPr/>
      </dsp:nvSpPr>
      <dsp:spPr>
        <a:xfrm>
          <a:off x="4028222" y="4606279"/>
          <a:ext cx="1087555" cy="10875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</a:rPr>
            <a:t>Police Deployment Plan</a:t>
          </a:r>
          <a:endParaRPr lang="en-US" sz="1600" b="1" kern="1200" dirty="0">
            <a:solidFill>
              <a:srgbClr val="000000"/>
            </a:solidFill>
          </a:endParaRPr>
        </a:p>
      </dsp:txBody>
      <dsp:txXfrm>
        <a:off x="4187491" y="4765548"/>
        <a:ext cx="769017" cy="769017"/>
      </dsp:txXfrm>
    </dsp:sp>
    <dsp:sp modelId="{A62915E9-C22D-6146-9341-E449B53EE6C0}">
      <dsp:nvSpPr>
        <dsp:cNvPr id="0" name=""/>
        <dsp:cNvSpPr/>
      </dsp:nvSpPr>
      <dsp:spPr>
        <a:xfrm rot="7560000">
          <a:off x="3296926" y="3775049"/>
          <a:ext cx="1203498" cy="21408"/>
        </a:xfrm>
        <a:custGeom>
          <a:avLst/>
          <a:gdLst/>
          <a:ahLst/>
          <a:cxnLst/>
          <a:rect l="0" t="0" r="0" b="0"/>
          <a:pathLst>
            <a:path>
              <a:moveTo>
                <a:pt x="0" y="10704"/>
              </a:moveTo>
              <a:lnTo>
                <a:pt x="1203498" y="107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rgbClr val="000000"/>
            </a:solidFill>
          </a:endParaRPr>
        </a:p>
      </dsp:txBody>
      <dsp:txXfrm rot="10800000">
        <a:off x="3868588" y="3755666"/>
        <a:ext cx="60174" cy="60174"/>
      </dsp:txXfrm>
    </dsp:sp>
    <dsp:sp modelId="{02B8390F-6946-2E48-9D0F-4AD83AE5B8BF}">
      <dsp:nvSpPr>
        <dsp:cNvPr id="0" name=""/>
        <dsp:cNvSpPr/>
      </dsp:nvSpPr>
      <dsp:spPr>
        <a:xfrm>
          <a:off x="2681574" y="4168727"/>
          <a:ext cx="1087555" cy="10875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</a:rPr>
            <a:t>Communication Plan</a:t>
          </a:r>
          <a:endParaRPr lang="en-US" sz="1600" b="1" kern="1200" dirty="0">
            <a:solidFill>
              <a:srgbClr val="000000"/>
            </a:solidFill>
          </a:endParaRPr>
        </a:p>
      </dsp:txBody>
      <dsp:txXfrm>
        <a:off x="2840843" y="4327996"/>
        <a:ext cx="769017" cy="769017"/>
      </dsp:txXfrm>
    </dsp:sp>
    <dsp:sp modelId="{4363C611-B184-6C4F-97CD-141197A44A2E}">
      <dsp:nvSpPr>
        <dsp:cNvPr id="0" name=""/>
        <dsp:cNvSpPr/>
      </dsp:nvSpPr>
      <dsp:spPr>
        <a:xfrm rot="9720000">
          <a:off x="2880789" y="3202286"/>
          <a:ext cx="1203498" cy="21408"/>
        </a:xfrm>
        <a:custGeom>
          <a:avLst/>
          <a:gdLst/>
          <a:ahLst/>
          <a:cxnLst/>
          <a:rect l="0" t="0" r="0" b="0"/>
          <a:pathLst>
            <a:path>
              <a:moveTo>
                <a:pt x="0" y="10704"/>
              </a:moveTo>
              <a:lnTo>
                <a:pt x="1203498" y="107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rgbClr val="000000"/>
            </a:solidFill>
          </a:endParaRPr>
        </a:p>
      </dsp:txBody>
      <dsp:txXfrm rot="10800000">
        <a:off x="3452451" y="3182902"/>
        <a:ext cx="60174" cy="60174"/>
      </dsp:txXfrm>
    </dsp:sp>
    <dsp:sp modelId="{2B9D8D9E-BAB0-D24A-A922-C6F1FACF3B0E}">
      <dsp:nvSpPr>
        <dsp:cNvPr id="0" name=""/>
        <dsp:cNvSpPr/>
      </dsp:nvSpPr>
      <dsp:spPr>
        <a:xfrm>
          <a:off x="1849299" y="3023199"/>
          <a:ext cx="1087555" cy="108755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</a:rPr>
            <a:t>Counting Plan </a:t>
          </a:r>
          <a:endParaRPr lang="en-US" sz="1600" b="1" kern="1200" dirty="0">
            <a:solidFill>
              <a:srgbClr val="000000"/>
            </a:solidFill>
          </a:endParaRPr>
        </a:p>
      </dsp:txBody>
      <dsp:txXfrm>
        <a:off x="2008568" y="3182468"/>
        <a:ext cx="769017" cy="769017"/>
      </dsp:txXfrm>
    </dsp:sp>
    <dsp:sp modelId="{AEAAF836-782C-0842-920B-B8EB9FBBC98C}">
      <dsp:nvSpPr>
        <dsp:cNvPr id="0" name=""/>
        <dsp:cNvSpPr/>
      </dsp:nvSpPr>
      <dsp:spPr>
        <a:xfrm rot="11880000">
          <a:off x="2880789" y="2494311"/>
          <a:ext cx="1203498" cy="21408"/>
        </a:xfrm>
        <a:custGeom>
          <a:avLst/>
          <a:gdLst/>
          <a:ahLst/>
          <a:cxnLst/>
          <a:rect l="0" t="0" r="0" b="0"/>
          <a:pathLst>
            <a:path>
              <a:moveTo>
                <a:pt x="0" y="10704"/>
              </a:moveTo>
              <a:lnTo>
                <a:pt x="1203498" y="107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rgbClr val="000000"/>
            </a:solidFill>
          </a:endParaRPr>
        </a:p>
      </dsp:txBody>
      <dsp:txXfrm rot="10800000">
        <a:off x="3452451" y="2474928"/>
        <a:ext cx="60174" cy="60174"/>
      </dsp:txXfrm>
    </dsp:sp>
    <dsp:sp modelId="{57B24A0E-457A-684C-88B3-14A9AC77EFFA}">
      <dsp:nvSpPr>
        <dsp:cNvPr id="0" name=""/>
        <dsp:cNvSpPr/>
      </dsp:nvSpPr>
      <dsp:spPr>
        <a:xfrm>
          <a:off x="1849299" y="1607250"/>
          <a:ext cx="1087555" cy="10875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</a:rPr>
            <a:t>Provision of Polling Staff Welfare</a:t>
          </a:r>
          <a:endParaRPr lang="en-US" sz="1400" b="1" kern="1200" dirty="0">
            <a:solidFill>
              <a:srgbClr val="000000"/>
            </a:solidFill>
          </a:endParaRPr>
        </a:p>
      </dsp:txBody>
      <dsp:txXfrm>
        <a:off x="2008568" y="1766519"/>
        <a:ext cx="769017" cy="769017"/>
      </dsp:txXfrm>
    </dsp:sp>
    <dsp:sp modelId="{ACF0961E-AE8B-9E44-AAAD-1E88B405F63F}">
      <dsp:nvSpPr>
        <dsp:cNvPr id="0" name=""/>
        <dsp:cNvSpPr/>
      </dsp:nvSpPr>
      <dsp:spPr>
        <a:xfrm rot="14040000">
          <a:off x="3296926" y="1921547"/>
          <a:ext cx="1203498" cy="21408"/>
        </a:xfrm>
        <a:custGeom>
          <a:avLst/>
          <a:gdLst/>
          <a:ahLst/>
          <a:cxnLst/>
          <a:rect l="0" t="0" r="0" b="0"/>
          <a:pathLst>
            <a:path>
              <a:moveTo>
                <a:pt x="0" y="10704"/>
              </a:moveTo>
              <a:lnTo>
                <a:pt x="1203498" y="107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868588" y="1902164"/>
        <a:ext cx="60174" cy="60174"/>
      </dsp:txXfrm>
    </dsp:sp>
    <dsp:sp modelId="{93A2055E-9615-0145-977E-4A639C07F258}">
      <dsp:nvSpPr>
        <dsp:cNvPr id="0" name=""/>
        <dsp:cNvSpPr/>
      </dsp:nvSpPr>
      <dsp:spPr>
        <a:xfrm>
          <a:off x="2681574" y="461723"/>
          <a:ext cx="1087555" cy="108755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</a:rPr>
            <a:t>SVEEP</a:t>
          </a:r>
          <a:endParaRPr lang="en-US" sz="1600" b="1" kern="1200" dirty="0">
            <a:solidFill>
              <a:srgbClr val="000000"/>
            </a:solidFill>
          </a:endParaRPr>
        </a:p>
      </dsp:txBody>
      <dsp:txXfrm>
        <a:off x="2840843" y="620992"/>
        <a:ext cx="769017" cy="7690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CF550-9B6B-1645-BC8E-F862D00E3A61}">
      <dsp:nvSpPr>
        <dsp:cNvPr id="0" name=""/>
        <dsp:cNvSpPr/>
      </dsp:nvSpPr>
      <dsp:spPr>
        <a:xfrm>
          <a:off x="2436" y="4025"/>
          <a:ext cx="2375408" cy="604800"/>
        </a:xfrm>
        <a:prstGeom prst="rect">
          <a:avLst/>
        </a:prstGeom>
        <a:solidFill>
          <a:schemeClr val="accent4"/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Polling Stations</a:t>
          </a:r>
          <a:endParaRPr lang="en-US" sz="2100" kern="1200" dirty="0"/>
        </a:p>
      </dsp:txBody>
      <dsp:txXfrm>
        <a:off x="2436" y="4025"/>
        <a:ext cx="2375408" cy="604800"/>
      </dsp:txXfrm>
    </dsp:sp>
    <dsp:sp modelId="{BDDFE23B-6087-6B49-93A2-C7511882FA5D}">
      <dsp:nvSpPr>
        <dsp:cNvPr id="0" name=""/>
        <dsp:cNvSpPr/>
      </dsp:nvSpPr>
      <dsp:spPr>
        <a:xfrm>
          <a:off x="2436" y="608825"/>
          <a:ext cx="2375408" cy="428734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Constituency wise no. of polling stations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Polling stations categorized by no. of voters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Polling Stations accessible by vehicles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Polling Stations without telephone lines</a:t>
          </a:r>
          <a:endParaRPr lang="en-US" sz="2100" kern="1200" dirty="0"/>
        </a:p>
      </dsp:txBody>
      <dsp:txXfrm>
        <a:off x="2436" y="608825"/>
        <a:ext cx="2375408" cy="4287346"/>
      </dsp:txXfrm>
    </dsp:sp>
    <dsp:sp modelId="{BECC5E1D-FAA7-B443-8E5A-82F87608D439}">
      <dsp:nvSpPr>
        <dsp:cNvPr id="0" name=""/>
        <dsp:cNvSpPr/>
      </dsp:nvSpPr>
      <dsp:spPr>
        <a:xfrm>
          <a:off x="2550204" y="4025"/>
          <a:ext cx="2375408" cy="604800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Logistic Plan</a:t>
          </a:r>
          <a:endParaRPr lang="en-US" sz="2100" kern="1200" dirty="0"/>
        </a:p>
      </dsp:txBody>
      <dsp:txXfrm>
        <a:off x="2550204" y="4025"/>
        <a:ext cx="2375408" cy="604800"/>
      </dsp:txXfrm>
    </dsp:sp>
    <dsp:sp modelId="{99835CC1-01C8-D440-B247-AEEA9BD864FF}">
      <dsp:nvSpPr>
        <dsp:cNvPr id="0" name=""/>
        <dsp:cNvSpPr/>
      </dsp:nvSpPr>
      <dsp:spPr>
        <a:xfrm>
          <a:off x="2550204" y="608825"/>
          <a:ext cx="2375408" cy="4287346"/>
        </a:xfrm>
        <a:prstGeom prst="rect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Assess manpower requirement at various levels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Compilation of particulars of officials/officers working at govt. offices/ PSUs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No. of eligible personnel and no. of personnel required</a:t>
          </a:r>
          <a:endParaRPr lang="en-US" sz="2100" kern="1200" dirty="0"/>
        </a:p>
      </dsp:txBody>
      <dsp:txXfrm>
        <a:off x="2550204" y="608825"/>
        <a:ext cx="2375408" cy="4287346"/>
      </dsp:txXfrm>
    </dsp:sp>
    <dsp:sp modelId="{FCB9F1C0-58E8-5344-8A31-34BC4D470732}">
      <dsp:nvSpPr>
        <dsp:cNvPr id="0" name=""/>
        <dsp:cNvSpPr/>
      </dsp:nvSpPr>
      <dsp:spPr>
        <a:xfrm>
          <a:off x="5057924" y="4025"/>
          <a:ext cx="2375408" cy="604800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Movement Plan</a:t>
          </a:r>
          <a:endParaRPr lang="en-US" sz="2100" kern="1200" dirty="0"/>
        </a:p>
      </dsp:txBody>
      <dsp:txXfrm>
        <a:off x="5057924" y="4025"/>
        <a:ext cx="2375408" cy="604800"/>
      </dsp:txXfrm>
    </dsp:sp>
    <dsp:sp modelId="{89353AA9-256B-1249-AA2B-65838120690C}">
      <dsp:nvSpPr>
        <dsp:cNvPr id="0" name=""/>
        <dsp:cNvSpPr/>
      </dsp:nvSpPr>
      <dsp:spPr>
        <a:xfrm>
          <a:off x="5057924" y="608825"/>
          <a:ext cx="2375408" cy="4287346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Movement plan for polling parties with route charts, sector wise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Sketch Map of Constituency showing sector routes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Assessment of </a:t>
          </a:r>
          <a:r>
            <a:rPr lang="en-US" sz="2100" kern="1200" dirty="0" smtClean="0">
              <a:solidFill>
                <a:srgbClr val="000000"/>
              </a:solidFill>
            </a:rPr>
            <a:t>vehicle</a:t>
          </a:r>
          <a:r>
            <a:rPr lang="en-US" sz="2100" kern="1200" dirty="0" smtClean="0"/>
            <a:t> requirements</a:t>
          </a:r>
          <a:endParaRPr lang="en-US" sz="2100" kern="1200" dirty="0"/>
        </a:p>
      </dsp:txBody>
      <dsp:txXfrm>
        <a:off x="5057924" y="608825"/>
        <a:ext cx="2375408" cy="42873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64BE9-9C13-EB44-A624-28C20F16F075}">
      <dsp:nvSpPr>
        <dsp:cNvPr id="0" name=""/>
        <dsp:cNvSpPr/>
      </dsp:nvSpPr>
      <dsp:spPr>
        <a:xfrm rot="5400000">
          <a:off x="3549743" y="-1119816"/>
          <a:ext cx="2072344" cy="431615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</a:rPr>
            <a:t>Assessment of Requirement of police personnel (various ranks)</a:t>
          </a:r>
          <a:endParaRPr lang="en-US" sz="1800" kern="1200" dirty="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</a:rPr>
            <a:t>For sector movement and to man polling stations</a:t>
          </a:r>
          <a:endParaRPr lang="en-US" sz="1800" kern="1200" dirty="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</a:rPr>
            <a:t>Prepare return journey for polled EVMs/Polling material, their storage and security plan till counting</a:t>
          </a:r>
          <a:endParaRPr lang="en-US" sz="1800" kern="1200" dirty="0">
            <a:solidFill>
              <a:srgbClr val="000000"/>
            </a:solidFill>
          </a:endParaRPr>
        </a:p>
      </dsp:txBody>
      <dsp:txXfrm rot="-5400000">
        <a:off x="2427838" y="103252"/>
        <a:ext cx="4214992" cy="1870018"/>
      </dsp:txXfrm>
    </dsp:sp>
    <dsp:sp modelId="{58D885A7-BE70-F542-BBBC-F3815E11AF47}">
      <dsp:nvSpPr>
        <dsp:cNvPr id="0" name=""/>
        <dsp:cNvSpPr/>
      </dsp:nvSpPr>
      <dsp:spPr>
        <a:xfrm>
          <a:off x="0" y="99566"/>
          <a:ext cx="2427837" cy="187738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</a:rPr>
            <a:t>Police Deployment Plan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91647" y="191213"/>
        <a:ext cx="2244543" cy="1694094"/>
      </dsp:txXfrm>
    </dsp:sp>
    <dsp:sp modelId="{5054C310-BC21-6844-BD22-1744EBF27C6A}">
      <dsp:nvSpPr>
        <dsp:cNvPr id="0" name=""/>
        <dsp:cNvSpPr/>
      </dsp:nvSpPr>
      <dsp:spPr>
        <a:xfrm rot="5400000">
          <a:off x="3549743" y="1082049"/>
          <a:ext cx="2072344" cy="4316155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</a:rPr>
            <a:t>List of landline and cellular connections available near each PS along with particulars of contact person</a:t>
          </a:r>
          <a:endParaRPr lang="en-US" sz="16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</a:rPr>
            <a:t>List of polling personnel/ SO with cellular numbers</a:t>
          </a:r>
          <a:endParaRPr lang="en-US" sz="16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</a:rPr>
            <a:t>Plan mode of communication such as VHF/HF to ensure connectivity in mobile shadow regions</a:t>
          </a:r>
          <a:endParaRPr lang="en-US" sz="1600" kern="1200" dirty="0">
            <a:solidFill>
              <a:srgbClr val="000000"/>
            </a:solidFill>
          </a:endParaRPr>
        </a:p>
      </dsp:txBody>
      <dsp:txXfrm rot="-5400000">
        <a:off x="2427838" y="2305118"/>
        <a:ext cx="4214992" cy="1870018"/>
      </dsp:txXfrm>
    </dsp:sp>
    <dsp:sp modelId="{A8E9950C-CD16-7E4C-9DEE-83EB9E12EC68}">
      <dsp:nvSpPr>
        <dsp:cNvPr id="0" name=""/>
        <dsp:cNvSpPr/>
      </dsp:nvSpPr>
      <dsp:spPr>
        <a:xfrm>
          <a:off x="0" y="2279983"/>
          <a:ext cx="2427837" cy="1920285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</a:rPr>
            <a:t>Communication Plan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93741" y="2373724"/>
        <a:ext cx="2240355" cy="17328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20F23-09B1-C348-9B8B-8FB045410321}">
      <dsp:nvSpPr>
        <dsp:cNvPr id="0" name=""/>
        <dsp:cNvSpPr/>
      </dsp:nvSpPr>
      <dsp:spPr>
        <a:xfrm>
          <a:off x="0" y="0"/>
          <a:ext cx="8759768" cy="19926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00"/>
              </a:solidFill>
            </a:rPr>
            <a:t>Counting Plan</a:t>
          </a:r>
          <a:endParaRPr lang="en-US" sz="2000" b="1" kern="1200" dirty="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</a:rPr>
            <a:t>Identify places for storage of EVMs &amp; Polling materials</a:t>
          </a:r>
          <a:endParaRPr lang="en-US" sz="1800" kern="1200" dirty="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</a:rPr>
            <a:t>Submit Proposal to CEO for approval from ECI in advance</a:t>
          </a:r>
          <a:endParaRPr lang="en-US" sz="1800" kern="1200" dirty="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</a:rPr>
            <a:t>Assess Counting Staff availability</a:t>
          </a:r>
          <a:endParaRPr lang="en-US" sz="1800" kern="1200" dirty="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</a:rPr>
            <a:t>Detail other logistics, media and security arrangements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2027454" y="0"/>
        <a:ext cx="6732313" cy="1992645"/>
      </dsp:txXfrm>
    </dsp:sp>
    <dsp:sp modelId="{FACC7C98-FA74-C54F-BE72-63DADC143358}">
      <dsp:nvSpPr>
        <dsp:cNvPr id="0" name=""/>
        <dsp:cNvSpPr/>
      </dsp:nvSpPr>
      <dsp:spPr>
        <a:xfrm>
          <a:off x="275501" y="127722"/>
          <a:ext cx="1751953" cy="17372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F77D21-74B5-3C45-93E8-DA7E85BB9152}">
      <dsp:nvSpPr>
        <dsp:cNvPr id="0" name=""/>
        <dsp:cNvSpPr/>
      </dsp:nvSpPr>
      <dsp:spPr>
        <a:xfrm>
          <a:off x="0" y="2268147"/>
          <a:ext cx="8759768" cy="27550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</a:rPr>
            <a:t>Provision for Polling Staff Welfare</a:t>
          </a:r>
          <a:endParaRPr lang="en-US" sz="1800" b="1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/>
              </a:solidFill>
            </a:rPr>
            <a:t>Name, Designation and contact details of nodal officer in charge of ensuring polling personnel welfare</a:t>
          </a:r>
          <a:endParaRPr lang="en-US" sz="1400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/>
              </a:solidFill>
            </a:rPr>
            <a:t>Clear communication of training schedule, dispatching schedule</a:t>
          </a:r>
          <a:endParaRPr lang="en-US" sz="1400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/>
              </a:solidFill>
            </a:rPr>
            <a:t>Basic amenities at training and dispatching venue</a:t>
          </a:r>
          <a:endParaRPr lang="en-US" sz="1400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/>
              </a:solidFill>
            </a:rPr>
            <a:t>Facilities at PS to be physically verified and ensured - Adequate facilities for food, refreshments and medical requirements to be made</a:t>
          </a:r>
          <a:endParaRPr lang="en-US" sz="1400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/>
              </a:solidFill>
            </a:rPr>
            <a:t>Immediate relieving from duty after handover of EVMs and polling materials</a:t>
          </a:r>
          <a:endParaRPr lang="en-US" sz="1400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/>
              </a:solidFill>
            </a:rPr>
            <a:t>Advance measures to ensure transport facilities for staff</a:t>
          </a:r>
          <a:endParaRPr lang="en-US" sz="1400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/>
              </a:solidFill>
            </a:rPr>
            <a:t>Special facilities/measures for physically challenged, female polling personnel, death of personnel on duty</a:t>
          </a:r>
          <a:endParaRPr lang="en-US" sz="1400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solidFill>
              <a:srgbClr val="000000"/>
            </a:solidFill>
          </a:endParaRPr>
        </a:p>
      </dsp:txBody>
      <dsp:txXfrm>
        <a:off x="2027454" y="2268147"/>
        <a:ext cx="6732313" cy="2755012"/>
      </dsp:txXfrm>
    </dsp:sp>
    <dsp:sp modelId="{32DB8756-E018-B344-80B2-8D37F9246E45}">
      <dsp:nvSpPr>
        <dsp:cNvPr id="0" name=""/>
        <dsp:cNvSpPr/>
      </dsp:nvSpPr>
      <dsp:spPr>
        <a:xfrm>
          <a:off x="145252" y="2543648"/>
          <a:ext cx="1850360" cy="22040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D1190-96FF-AD49-9F15-5EB77121E2B4}">
      <dsp:nvSpPr>
        <dsp:cNvPr id="0" name=""/>
        <dsp:cNvSpPr/>
      </dsp:nvSpPr>
      <dsp:spPr>
        <a:xfrm rot="4396374">
          <a:off x="1767464" y="1128842"/>
          <a:ext cx="4897095" cy="3415113"/>
        </a:xfrm>
        <a:prstGeom prst="swooshArrow">
          <a:avLst>
            <a:gd name="adj1" fmla="val 16310"/>
            <a:gd name="adj2" fmla="val 313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4C6DB2-E1DF-3141-8CB8-A742C7756810}">
      <dsp:nvSpPr>
        <dsp:cNvPr id="0" name=""/>
        <dsp:cNvSpPr/>
      </dsp:nvSpPr>
      <dsp:spPr>
        <a:xfrm>
          <a:off x="3436569" y="1465851"/>
          <a:ext cx="123666" cy="123666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1D10A-8463-C84B-9862-25F355577F31}">
      <dsp:nvSpPr>
        <dsp:cNvPr id="0" name=""/>
        <dsp:cNvSpPr/>
      </dsp:nvSpPr>
      <dsp:spPr>
        <a:xfrm>
          <a:off x="4029377" y="1880532"/>
          <a:ext cx="123666" cy="123666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F1BD3F-D037-864D-9E54-AA7FC80F4AE8}">
      <dsp:nvSpPr>
        <dsp:cNvPr id="0" name=""/>
        <dsp:cNvSpPr/>
      </dsp:nvSpPr>
      <dsp:spPr>
        <a:xfrm>
          <a:off x="4528583" y="2363854"/>
          <a:ext cx="123666" cy="123666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C8E9A5-3420-D847-829A-A9750779D9E5}">
      <dsp:nvSpPr>
        <dsp:cNvPr id="0" name=""/>
        <dsp:cNvSpPr/>
      </dsp:nvSpPr>
      <dsp:spPr>
        <a:xfrm>
          <a:off x="789796" y="545119"/>
          <a:ext cx="2308828" cy="36575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 collects field data</a:t>
          </a:r>
          <a:endParaRPr lang="en-US" sz="2000" kern="1200" dirty="0"/>
        </a:p>
      </dsp:txBody>
      <dsp:txXfrm>
        <a:off x="789796" y="545119"/>
        <a:ext cx="2308828" cy="365754"/>
      </dsp:txXfrm>
    </dsp:sp>
    <dsp:sp modelId="{9789A9DB-2893-BE4F-BF7E-0BADE69849DA}">
      <dsp:nvSpPr>
        <dsp:cNvPr id="0" name=""/>
        <dsp:cNvSpPr/>
      </dsp:nvSpPr>
      <dsp:spPr>
        <a:xfrm>
          <a:off x="4184811" y="1073860"/>
          <a:ext cx="3494443" cy="90764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ARO compiles the data</a:t>
          </a:r>
          <a:endParaRPr lang="en-US" sz="2000" kern="1200" dirty="0"/>
        </a:p>
      </dsp:txBody>
      <dsp:txXfrm>
        <a:off x="4184811" y="1073860"/>
        <a:ext cx="3494443" cy="907647"/>
      </dsp:txXfrm>
    </dsp:sp>
    <dsp:sp modelId="{4C464124-4010-6042-BFB1-BE61E6D9E53A}">
      <dsp:nvSpPr>
        <dsp:cNvPr id="0" name=""/>
        <dsp:cNvSpPr/>
      </dsp:nvSpPr>
      <dsp:spPr>
        <a:xfrm>
          <a:off x="1439177" y="1488542"/>
          <a:ext cx="2059225" cy="90764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ARO submits preliminary report to RO</a:t>
          </a:r>
          <a:endParaRPr lang="en-US" sz="2000" kern="1200" dirty="0"/>
        </a:p>
      </dsp:txBody>
      <dsp:txXfrm>
        <a:off x="1439177" y="1488542"/>
        <a:ext cx="2059225" cy="907647"/>
      </dsp:txXfrm>
    </dsp:sp>
    <dsp:sp modelId="{C0E14792-3A44-0B49-92BF-92541BA074DB}">
      <dsp:nvSpPr>
        <dsp:cNvPr id="0" name=""/>
        <dsp:cNvSpPr/>
      </dsp:nvSpPr>
      <dsp:spPr>
        <a:xfrm>
          <a:off x="4960396" y="2898232"/>
          <a:ext cx="123666" cy="123666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516FEF-C8BE-FE43-8530-12BA366C84E8}">
      <dsp:nvSpPr>
        <dsp:cNvPr id="0" name=""/>
        <dsp:cNvSpPr/>
      </dsp:nvSpPr>
      <dsp:spPr>
        <a:xfrm>
          <a:off x="5245625" y="1971864"/>
          <a:ext cx="2433630" cy="90764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RO checks and makes modifications as required</a:t>
          </a:r>
          <a:endParaRPr lang="en-US" sz="2000" kern="1200" dirty="0"/>
        </a:p>
      </dsp:txBody>
      <dsp:txXfrm>
        <a:off x="5245625" y="1971864"/>
        <a:ext cx="2433630" cy="907647"/>
      </dsp:txXfrm>
    </dsp:sp>
    <dsp:sp modelId="{0C1FAEE6-96A6-B846-8026-348ADA27E9CF}">
      <dsp:nvSpPr>
        <dsp:cNvPr id="0" name=""/>
        <dsp:cNvSpPr/>
      </dsp:nvSpPr>
      <dsp:spPr>
        <a:xfrm>
          <a:off x="1439177" y="2506242"/>
          <a:ext cx="3120038" cy="90764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RO submits to DEO</a:t>
          </a:r>
          <a:endParaRPr lang="en-US" sz="2000" kern="1200" dirty="0"/>
        </a:p>
      </dsp:txBody>
      <dsp:txXfrm>
        <a:off x="1439177" y="2506242"/>
        <a:ext cx="3120038" cy="907647"/>
      </dsp:txXfrm>
    </dsp:sp>
    <dsp:sp modelId="{54E3CAF7-F631-3544-9A78-FDE00DD79E39}">
      <dsp:nvSpPr>
        <dsp:cNvPr id="0" name=""/>
        <dsp:cNvSpPr/>
      </dsp:nvSpPr>
      <dsp:spPr>
        <a:xfrm>
          <a:off x="5308593" y="3443388"/>
          <a:ext cx="123666" cy="123666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D5ED3-5D41-E34A-9997-A49E4B79CC01}">
      <dsp:nvSpPr>
        <dsp:cNvPr id="0" name=""/>
        <dsp:cNvSpPr/>
      </dsp:nvSpPr>
      <dsp:spPr>
        <a:xfrm>
          <a:off x="5669741" y="2937252"/>
          <a:ext cx="1809622" cy="90764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DEO finalizes the plan</a:t>
          </a:r>
          <a:endParaRPr lang="en-US" sz="2000" kern="1200" dirty="0"/>
        </a:p>
      </dsp:txBody>
      <dsp:txXfrm>
        <a:off x="5669741" y="2937252"/>
        <a:ext cx="1809622" cy="907647"/>
      </dsp:txXfrm>
    </dsp:sp>
    <dsp:sp modelId="{026822B7-633F-9D4C-AE1F-6498A4CAAC84}">
      <dsp:nvSpPr>
        <dsp:cNvPr id="0" name=""/>
        <dsp:cNvSpPr/>
      </dsp:nvSpPr>
      <dsp:spPr>
        <a:xfrm>
          <a:off x="4559216" y="4765150"/>
          <a:ext cx="3120038" cy="90764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DEMP sent to CEO who suggests changes, if any</a:t>
          </a:r>
          <a:endParaRPr lang="en-US" sz="2000" kern="1200" dirty="0"/>
        </a:p>
      </dsp:txBody>
      <dsp:txXfrm>
        <a:off x="4559216" y="4765150"/>
        <a:ext cx="3120038" cy="907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39DA3-267C-4EFE-9466-1BC7CE22A1AE}" type="datetimeFigureOut">
              <a:rPr lang="en-IN" smtClean="0"/>
              <a:t>10-05-2013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07EDA-5094-41FE-B716-10F26DFE7E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5633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07EDA-5094-41FE-B716-10F26DFE7E19}" type="slidenum">
              <a:rPr lang="en-IN" smtClean="0"/>
              <a:t>10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B075-6EF8-4B9E-86E1-DF89FAEA3045}" type="datetimeFigureOut">
              <a:rPr lang="en-IN" smtClean="0"/>
              <a:pPr/>
              <a:t>10-05-2013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C6F4-3D79-47BF-8C84-43A823304C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4998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B075-6EF8-4B9E-86E1-DF89FAEA3045}" type="datetimeFigureOut">
              <a:rPr lang="en-IN" smtClean="0"/>
              <a:pPr/>
              <a:t>10-05-2013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C6F4-3D79-47BF-8C84-43A823304C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445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B075-6EF8-4B9E-86E1-DF89FAEA3045}" type="datetimeFigureOut">
              <a:rPr lang="en-IN" smtClean="0"/>
              <a:pPr/>
              <a:t>10-05-2013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C6F4-3D79-47BF-8C84-43A823304C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19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B075-6EF8-4B9E-86E1-DF89FAEA3045}" type="datetimeFigureOut">
              <a:rPr lang="en-IN" smtClean="0"/>
              <a:pPr/>
              <a:t>10-05-2013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C6F4-3D79-47BF-8C84-43A823304C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582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B075-6EF8-4B9E-86E1-DF89FAEA3045}" type="datetimeFigureOut">
              <a:rPr lang="en-IN" smtClean="0"/>
              <a:pPr/>
              <a:t>10-05-2013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C6F4-3D79-47BF-8C84-43A823304C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8037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B075-6EF8-4B9E-86E1-DF89FAEA3045}" type="datetimeFigureOut">
              <a:rPr lang="en-IN" smtClean="0"/>
              <a:pPr/>
              <a:t>10-05-2013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C6F4-3D79-47BF-8C84-43A823304C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371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B075-6EF8-4B9E-86E1-DF89FAEA3045}" type="datetimeFigureOut">
              <a:rPr lang="en-IN" smtClean="0"/>
              <a:pPr/>
              <a:t>10-05-2013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C6F4-3D79-47BF-8C84-43A823304C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7732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B075-6EF8-4B9E-86E1-DF89FAEA3045}" type="datetimeFigureOut">
              <a:rPr lang="en-IN" smtClean="0"/>
              <a:pPr/>
              <a:t>10-05-2013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C6F4-3D79-47BF-8C84-43A823304C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43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B075-6EF8-4B9E-86E1-DF89FAEA3045}" type="datetimeFigureOut">
              <a:rPr lang="en-IN" smtClean="0"/>
              <a:pPr/>
              <a:t>10-05-2013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C6F4-3D79-47BF-8C84-43A823304C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3159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B075-6EF8-4B9E-86E1-DF89FAEA3045}" type="datetimeFigureOut">
              <a:rPr lang="en-IN" smtClean="0"/>
              <a:pPr/>
              <a:t>10-05-2013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C6F4-3D79-47BF-8C84-43A823304C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478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B075-6EF8-4B9E-86E1-DF89FAEA3045}" type="datetimeFigureOut">
              <a:rPr lang="en-IN" smtClean="0"/>
              <a:pPr/>
              <a:t>10-05-2013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C6F4-3D79-47BF-8C84-43A823304C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563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0B075-6EF8-4B9E-86E1-DF89FAEA3045}" type="datetimeFigureOut">
              <a:rPr lang="en-IN" smtClean="0"/>
              <a:pPr/>
              <a:t>10-05-2013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EC6F4-3D79-47BF-8C84-43A823304C59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62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53001"/>
            <a:ext cx="9144000" cy="1647498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/>
              <a:t>Learning Objective </a:t>
            </a:r>
            <a:r>
              <a:rPr lang="en-US" sz="3600" dirty="0" smtClean="0"/>
              <a:t>: </a:t>
            </a:r>
            <a:r>
              <a:rPr lang="en-US" sz="3600" dirty="0"/>
              <a:t>To facilitate preparation of the District Election Management Plan (DEMP)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10"/>
            <a:ext cx="2895600" cy="365125"/>
          </a:xfrm>
        </p:spPr>
        <p:txBody>
          <a:bodyPr/>
          <a:lstStyle/>
          <a:p>
            <a:r>
              <a:rPr lang="en-US" dirty="0"/>
              <a:t>Learning Module of RO/ARO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10"/>
            <a:ext cx="2133600" cy="365125"/>
          </a:xfrm>
        </p:spPr>
        <p:txBody>
          <a:bodyPr/>
          <a:lstStyle/>
          <a:p>
            <a:pPr marL="0" indent="0">
              <a:buNone/>
            </a:pPr>
            <a:fld id="{82304205-CB8D-8C4D-9F73-F3EA086242A9}" type="slidenum">
              <a:rPr lang="en-US" smtClean="0"/>
              <a:pPr marL="0" indent="0">
                <a:buNone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3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MS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7641">
            <a:off x="5203732" y="1313157"/>
            <a:ext cx="1632136" cy="1256600"/>
          </a:xfrm>
          <a:prstGeom prst="rect">
            <a:avLst/>
          </a:prstGeom>
        </p:spPr>
      </p:pic>
      <p:pic>
        <p:nvPicPr>
          <p:cNvPr id="3" name="Picture 2" descr="ringingphon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813">
            <a:off x="3052247" y="1363478"/>
            <a:ext cx="1569328" cy="1566125"/>
          </a:xfrm>
          <a:prstGeom prst="rect">
            <a:avLst/>
          </a:prstGeom>
        </p:spPr>
      </p:pic>
      <p:pic>
        <p:nvPicPr>
          <p:cNvPr id="9" name="Picture 8" descr="biker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432422"/>
            <a:ext cx="1367755" cy="15765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482" y="692655"/>
            <a:ext cx="7360749" cy="5914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Final Responsibility of 100% testing</a:t>
            </a:r>
            <a:r>
              <a:rPr lang="en-US" sz="2000" dirty="0" smtClean="0"/>
              <a:t> of all components of communication plan lies with District administration. Checking of: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Riders/ Messengers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Mobiles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Landlines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Fax, if available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Wireless handset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Satellite phones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Any other means of communication identified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000" dirty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 smtClean="0"/>
              <a:t>DEOs can appoint </a:t>
            </a:r>
            <a:r>
              <a:rPr lang="en-US" sz="2000" b="1" dirty="0" smtClean="0">
                <a:solidFill>
                  <a:srgbClr val="FF0000"/>
                </a:solidFill>
              </a:rPr>
              <a:t>nodal officer </a:t>
            </a:r>
            <a:r>
              <a:rPr lang="en-US" sz="2000" dirty="0" smtClean="0"/>
              <a:t>for matters such as:</a:t>
            </a:r>
          </a:p>
          <a:p>
            <a:pPr marL="815975" indent="-342900" defTabSz="-7239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err="1" smtClean="0"/>
              <a:t>EVMs</a:t>
            </a:r>
            <a:endParaRPr lang="en-US" sz="2000" dirty="0" smtClean="0"/>
          </a:p>
          <a:p>
            <a:pPr marL="815975" indent="-342900" defTabSz="-7239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Legal cases</a:t>
            </a:r>
          </a:p>
          <a:p>
            <a:pPr marL="815975" indent="-342900" defTabSz="-7239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Receiving and dispatching centres</a:t>
            </a:r>
          </a:p>
          <a:p>
            <a:pPr marL="815975" indent="-342900" defTabSz="-7239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Counting centres</a:t>
            </a:r>
          </a:p>
          <a:p>
            <a:pPr marL="815975" indent="-342900" defTabSz="-7239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Training </a:t>
            </a:r>
          </a:p>
          <a:p>
            <a:pPr marL="815975" indent="-342900" defTabSz="-7239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Polling personnel</a:t>
            </a:r>
          </a:p>
          <a:p>
            <a:pPr marL="815975" indent="-342900" defTabSz="-7239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Transportation (ideally someone from </a:t>
            </a:r>
            <a:r>
              <a:rPr lang="en-US" sz="2000" dirty="0" err="1" smtClean="0"/>
              <a:t>RTO</a:t>
            </a:r>
            <a:r>
              <a:rPr lang="en-US" sz="2000" dirty="0" smtClean="0"/>
              <a:t>)</a:t>
            </a:r>
          </a:p>
          <a:p>
            <a:pPr marL="815975" indent="-342900" defTabSz="-7239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Election Materials</a:t>
            </a:r>
          </a:p>
          <a:p>
            <a:pPr marL="815975" indent="-342900" defTabSz="-7239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Observers</a:t>
            </a:r>
          </a:p>
          <a:p>
            <a:pPr marL="815975" indent="-342900" defTabSz="-7239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Media Interface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41847"/>
            <a:ext cx="2895600" cy="365125"/>
          </a:xfrm>
        </p:spPr>
        <p:txBody>
          <a:bodyPr/>
          <a:lstStyle/>
          <a:p>
            <a:r>
              <a:rPr lang="en-US" dirty="0"/>
              <a:t>Learning Module of RO/ARO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41847"/>
            <a:ext cx="2133600" cy="365125"/>
          </a:xfrm>
        </p:spPr>
        <p:txBody>
          <a:bodyPr/>
          <a:lstStyle/>
          <a:p>
            <a:pPr marL="0" indent="0">
              <a:buNone/>
            </a:pPr>
            <a:fld id="{82304205-CB8D-8C4D-9F73-F3EA086242A9}" type="slidenum">
              <a:rPr lang="en-US" smtClean="0"/>
              <a:pPr marL="0" indent="0">
                <a:buNone/>
              </a:pPr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92654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/>
              <a:t>Sub Learning </a:t>
            </a:r>
            <a:r>
              <a:rPr lang="en-US" sz="3600" dirty="0" smtClean="0"/>
              <a:t>Objective 3: Process of Preparation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0023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ECI Instructions</a:t>
            </a:r>
            <a:endParaRPr lang="en-US" sz="40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31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District Election Plan</a:t>
            </a:r>
            <a:br>
              <a:rPr lang="en-US" sz="3200" b="1" dirty="0" smtClean="0"/>
            </a:br>
            <a:r>
              <a:rPr lang="en-US" sz="2400" dirty="0" smtClean="0"/>
              <a:t>(ECI No. 464/INST/2008-EPS dt. 24.10.08)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Prepare a </a:t>
            </a:r>
            <a:r>
              <a:rPr lang="en-US" sz="2800" b="1" dirty="0" smtClean="0">
                <a:solidFill>
                  <a:srgbClr val="FF0000"/>
                </a:solidFill>
              </a:rPr>
              <a:t>district profile</a:t>
            </a:r>
            <a:r>
              <a:rPr lang="en-US" sz="2800" dirty="0" smtClean="0">
                <a:solidFill>
                  <a:srgbClr val="FF0000"/>
                </a:solidFill>
              </a:rPr>
              <a:t> giving details of the following: -</a:t>
            </a:r>
          </a:p>
          <a:p>
            <a:pPr algn="just"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(a)	important officials and their telephone numbers, </a:t>
            </a:r>
          </a:p>
          <a:p>
            <a:pPr algn="just"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	(b)	geography,</a:t>
            </a:r>
          </a:p>
          <a:p>
            <a:pPr algn="just"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	(c)	demography,</a:t>
            </a:r>
          </a:p>
          <a:p>
            <a:pPr algn="just"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	(d)	administrative units/assembly segments,</a:t>
            </a:r>
          </a:p>
          <a:p>
            <a:pPr algn="just"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	(e)	general law and order with constituency specific 	details and</a:t>
            </a:r>
          </a:p>
          <a:p>
            <a:pPr algn="just"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	(f)	past electoral offences</a:t>
            </a:r>
          </a:p>
          <a:p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8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53641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Information regarding </a:t>
            </a:r>
            <a:r>
              <a:rPr lang="en-US" sz="2800" b="1" dirty="0" smtClean="0">
                <a:solidFill>
                  <a:srgbClr val="FF0000"/>
                </a:solidFill>
              </a:rPr>
              <a:t>electors</a:t>
            </a:r>
            <a:r>
              <a:rPr lang="en-US" sz="2800" dirty="0" smtClean="0">
                <a:solidFill>
                  <a:srgbClr val="FF0000"/>
                </a:solidFill>
              </a:rPr>
              <a:t> be ready in advance:</a:t>
            </a:r>
            <a:r>
              <a:rPr lang="en-US" sz="2800" dirty="0" smtClean="0"/>
              <a:t>-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(a)	about sex ratio (form 1B &amp; 1C)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	(b)	Voter population ratio (form 2C)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	(c)	Inclusion &amp; Deletion (form 3B and 3C)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	(d)	EPIC coverage (Form 5B &amp; 5C)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	[e]	Age cohort analysis, AC wise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[f]	Absentee voters with and without family links details/ analysis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[g]	ESR details and action taken.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43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54403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Polling Stations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:– 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0070C0"/>
                </a:solidFill>
              </a:rPr>
              <a:t>Details -</a:t>
            </a:r>
          </a:p>
          <a:p>
            <a:pPr algn="just"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(a)	Constituency wise No. of PSs,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Nos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of polling 	locations, Categorized by No. of voters etc.,</a:t>
            </a:r>
          </a:p>
          <a:p>
            <a:pPr algn="just"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	(b)	PSs accessible by vehicle, their distance from 	road, list of PSs without telephone lines - Tel. No. 	of each PS.</a:t>
            </a:r>
          </a:p>
          <a:p>
            <a:pPr algn="just"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	(c)	Vulnerable villages/Hamlets - List in format.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1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5516563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</a:rPr>
              <a:t>Movement Plan of Polling personnel 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Man power requirement to be assessed for appointment as sector/zonal magistrates,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PrOs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, POs, etc., - complete database of particulars of officers/ officials working in all central/State Govt. officers, PSUs etc.,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(a)	Sector movement plan - Plan of movement of 	polling parties/security forces, SOs with detailed 	route chart indicating PSs - Sketch map of 	constituency showing sectors and PSs.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87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54403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(b)	Requirement of vehicle etc - Buses, LMVs and 	Heavy vehicles for polling parties, special 	executive magistrates, security forces etc - 	Assessment well in advance.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District Security Plan </a:t>
            </a:r>
            <a:r>
              <a:rPr lang="en-US" sz="2800" b="1" dirty="0" smtClean="0"/>
              <a:t>-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As per ECI No. 64/INST/2008-EPS dt. 24.10.2008.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Communication Plan </a:t>
            </a:r>
            <a:r>
              <a:rPr lang="en-US" sz="2800" b="1" dirty="0" smtClean="0"/>
              <a:t>-</a:t>
            </a:r>
            <a:endParaRPr lang="en-US" sz="2800" dirty="0" smtClean="0"/>
          </a:p>
          <a:p>
            <a:pPr algn="just"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(a)	For polling stations - Prepare list of telephone nos. available in/nearby each PS along with particulars of contact persons/ runners/ police stations/ police posts.</a:t>
            </a:r>
          </a:p>
          <a:p>
            <a:pPr algn="just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54403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(b)	Prepare list of telephone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nos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/mobile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nos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of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PrOs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, SOs,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Spl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. 	Executive Magistrates.</a:t>
            </a:r>
          </a:p>
          <a:p>
            <a:pPr algn="just"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	(c)	Mode of communication such as VHF/HF linkage to ensure 	connectivity with each PS on poll day where no 	landline/mobile is available.</a:t>
            </a:r>
          </a:p>
          <a:p>
            <a:pPr algn="just"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	(d)	Putting all contact Nos. and details related to election 	officials and polling stations on CEO 	website along with 	polling station-wise vulnerability / criticality status.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Counting Plan -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(a)	Identify the place for polled EVMs and counting of votes.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	(b)	Proposals of counting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centres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through CEO to ECI for approval.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	(c)	Assess the requirement of counting staff.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	(d)	Other logistic arrangements.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	(e)	Media arrangements.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	(f)	Security arrangements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	(g)	Communication and furnishing the data.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Assembly segment wise Election Plan </a:t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(ECI No. 464/INST/2008-EPS dt. 24.10.08)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4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	(a)	Details of PSs - Total number - 	categorization of PSs urban/ rural/ polling 	locations.</a:t>
            </a:r>
          </a:p>
          <a:p>
            <a:pPr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	(b)	Sectors to be formed - one sector (cluster 	of PSs) should fall on one common road.</a:t>
            </a:r>
          </a:p>
          <a:p>
            <a:pPr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 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7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Sector Management Plan</a:t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(</a:t>
            </a:r>
            <a:r>
              <a:rPr lang="en-US" sz="2700" dirty="0" smtClean="0">
                <a:solidFill>
                  <a:srgbClr val="002060"/>
                </a:solidFill>
              </a:rPr>
              <a:t>ECI No. 464/INST/2008-EPS dt. 24.10.08</a:t>
            </a:r>
            <a:r>
              <a:rPr lang="en-US" sz="3200" dirty="0" smtClean="0">
                <a:solidFill>
                  <a:srgbClr val="002060"/>
                </a:solidFill>
              </a:rPr>
              <a:t>)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(a)	Sectors to be formed in advance so that immediately after the announcement of elections, the SOs could be appointed.</a:t>
            </a:r>
          </a:p>
          <a:p>
            <a:pPr algn="just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(b)	Area of the Sector Officers/Zonal Magistrates and police mobile should be same.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0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mbiz0431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26" y="1307130"/>
            <a:ext cx="3887973" cy="5298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581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 smtClean="0"/>
              <a:t>Learning Objective : To facilitate preparation of the District Election Management Plan (DEMP)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110613"/>
              </p:ext>
            </p:extLst>
          </p:nvPr>
        </p:nvGraphicFramePr>
        <p:xfrm>
          <a:off x="154867" y="1073858"/>
          <a:ext cx="51421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Learning Module of RO/ARO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None/>
            </a:pPr>
            <a:fld id="{82304205-CB8D-8C4D-9F73-F3EA086242A9}" type="slidenum">
              <a:rPr lang="en-US" smtClean="0"/>
              <a:pPr marL="0" indent="0">
                <a:buNone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2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4258A0-D64F-3D4B-87E4-6433B6121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8E4258A0-D64F-3D4B-87E4-6433B6121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graphicEl>
                                              <a:dgm id="{8E4258A0-D64F-3D4B-87E4-6433B61219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575E55-AA27-E645-AEDC-447F14A14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1F575E55-AA27-E645-AEDC-447F14A14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1F575E55-AA27-E645-AEDC-447F14A142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46277C-470E-0E48-BDEA-5477872A2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4746277C-470E-0E48-BDEA-5477872A2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4746277C-470E-0E48-BDEA-5477872A29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Other issues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sz="3300" b="1" dirty="0" smtClean="0">
                <a:solidFill>
                  <a:srgbClr val="FF0000"/>
                </a:solidFill>
              </a:rPr>
              <a:t>Selection of buildings/</a:t>
            </a:r>
            <a:r>
              <a:rPr lang="en-US" sz="3300" dirty="0" smtClean="0">
                <a:solidFill>
                  <a:srgbClr val="FF0000"/>
                </a:solidFill>
              </a:rPr>
              <a:t>premises for various activities –</a:t>
            </a:r>
          </a:p>
          <a:p>
            <a:pPr lvl="0">
              <a:buNone/>
            </a:pPr>
            <a:r>
              <a:rPr lang="en-US" sz="3300" dirty="0" smtClean="0">
                <a:solidFill>
                  <a:schemeClr val="accent5">
                    <a:lumMod val="75000"/>
                  </a:schemeClr>
                </a:solidFill>
              </a:rPr>
              <a:t>	a)For training classes to polling personnel etc.,.</a:t>
            </a:r>
          </a:p>
          <a:p>
            <a:pPr lvl="0" algn="just">
              <a:buNone/>
            </a:pPr>
            <a:r>
              <a:rPr lang="en-US" sz="3300" dirty="0" smtClean="0">
                <a:solidFill>
                  <a:schemeClr val="accent5">
                    <a:lumMod val="75000"/>
                  </a:schemeClr>
                </a:solidFill>
              </a:rPr>
              <a:t>	b)For checking and preparation of EVMs and their    storage.</a:t>
            </a:r>
          </a:p>
          <a:p>
            <a:pPr lvl="0" algn="just">
              <a:buNone/>
            </a:pPr>
            <a:r>
              <a:rPr lang="en-US" sz="3300" dirty="0" smtClean="0">
                <a:solidFill>
                  <a:schemeClr val="accent5">
                    <a:lumMod val="75000"/>
                  </a:schemeClr>
                </a:solidFill>
              </a:rPr>
              <a:t>	c)For storage of EVMs to be used in training</a:t>
            </a:r>
          </a:p>
          <a:p>
            <a:pPr lvl="0" algn="just">
              <a:buNone/>
            </a:pPr>
            <a:r>
              <a:rPr lang="en-US" sz="3300" dirty="0" smtClean="0">
                <a:solidFill>
                  <a:schemeClr val="accent5">
                    <a:lumMod val="75000"/>
                  </a:schemeClr>
                </a:solidFill>
              </a:rPr>
              <a:t>	d)For storage of EVMs AC wise after first randomization.</a:t>
            </a:r>
          </a:p>
          <a:p>
            <a:pPr lvl="0" algn="just">
              <a:buNone/>
            </a:pPr>
            <a:r>
              <a:rPr lang="en-US" sz="3300" dirty="0" smtClean="0">
                <a:solidFill>
                  <a:schemeClr val="accent5">
                    <a:lumMod val="75000"/>
                  </a:schemeClr>
                </a:solidFill>
              </a:rPr>
              <a:t>	e)For Dispersal centers</a:t>
            </a:r>
          </a:p>
          <a:p>
            <a:pPr lvl="0" algn="just">
              <a:buNone/>
            </a:pPr>
            <a:r>
              <a:rPr lang="en-US" sz="3300" dirty="0" smtClean="0">
                <a:solidFill>
                  <a:schemeClr val="accent5">
                    <a:lumMod val="75000"/>
                  </a:schemeClr>
                </a:solidFill>
              </a:rPr>
              <a:t>	f)For safe custody of polled EVMs and counting of votes.</a:t>
            </a:r>
          </a:p>
          <a:p>
            <a:pPr lvl="0" algn="ctr">
              <a:buNone/>
            </a:pPr>
            <a:r>
              <a:rPr lang="en-US" sz="2300" dirty="0" smtClean="0">
                <a:solidFill>
                  <a:srgbClr val="FF0000"/>
                </a:solidFill>
              </a:rPr>
              <a:t>(Refer ECI Circular No. 51/8/7/2012-EMS dated 19</a:t>
            </a:r>
            <a:r>
              <a:rPr lang="en-US" sz="2300" baseline="30000" dirty="0" smtClean="0">
                <a:solidFill>
                  <a:srgbClr val="FF0000"/>
                </a:solidFill>
              </a:rPr>
              <a:t>th</a:t>
            </a:r>
            <a:r>
              <a:rPr lang="en-US" sz="2300" dirty="0" smtClean="0">
                <a:solidFill>
                  <a:srgbClr val="FF0000"/>
                </a:solidFill>
              </a:rPr>
              <a:t> January, 2013 for a) to e) above)</a:t>
            </a:r>
          </a:p>
          <a:p>
            <a:pPr lvl="0" algn="just">
              <a:buNone/>
            </a:pPr>
            <a:r>
              <a:rPr lang="en-US" sz="3300" dirty="0" smtClean="0">
                <a:solidFill>
                  <a:schemeClr val="accent5">
                    <a:lumMod val="75000"/>
                  </a:schemeClr>
                </a:solidFill>
              </a:rPr>
              <a:t>	g)For boarding and lodging of central forces/ outside police forces</a:t>
            </a:r>
          </a:p>
          <a:p>
            <a:pPr lvl="0" algn="just">
              <a:buNone/>
            </a:pPr>
            <a:r>
              <a:rPr lang="en-US" sz="3300" dirty="0" smtClean="0">
                <a:solidFill>
                  <a:schemeClr val="accent5">
                    <a:lumMod val="75000"/>
                  </a:schemeClr>
                </a:solidFill>
              </a:rPr>
              <a:t>	h)For boarding and lodging of polling personnel, if required.</a:t>
            </a:r>
          </a:p>
          <a:p>
            <a:pPr lvl="0" algn="just">
              <a:buNone/>
            </a:pPr>
            <a:endParaRPr lang="en-US" sz="33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2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287963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Control Room -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To be well equipped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MCC Teams -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complaint monitoring system.</a:t>
            </a:r>
          </a:p>
          <a:p>
            <a:pPr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			(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)	Nodal Officer</a:t>
            </a:r>
          </a:p>
          <a:p>
            <a:pPr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			(ii)	Formation of MCC team AC wise.</a:t>
            </a:r>
          </a:p>
          <a:p>
            <a:pPr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			(iii)	Register to be maintained.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ATR and daily monitoring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IT related activities -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 technical team comprising at least one programmer and two data entry operators must be available full time at district level </a:t>
            </a:r>
            <a:r>
              <a:rPr lang="en-US" sz="2200" dirty="0" smtClean="0">
                <a:solidFill>
                  <a:srgbClr val="FF0000"/>
                </a:solidFill>
              </a:rPr>
              <a:t>(ECI No. PPS/DEC/ JP/2006 dated 15-12-2006)</a:t>
            </a:r>
          </a:p>
          <a:p>
            <a:pPr algn="just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8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15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Deputing staff and formation of </a:t>
            </a:r>
            <a:r>
              <a:rPr lang="en-US" sz="2800" b="1" dirty="0" smtClean="0">
                <a:solidFill>
                  <a:srgbClr val="FF0000"/>
                </a:solidFill>
              </a:rPr>
              <a:t>various cells</a:t>
            </a:r>
            <a:r>
              <a:rPr lang="en-US" sz="2800" dirty="0" smtClean="0">
                <a:solidFill>
                  <a:srgbClr val="FF0000"/>
                </a:solidFill>
              </a:rPr>
              <a:t> for general arrangements - Duties to be assigned for following events: -</a:t>
            </a:r>
          </a:p>
          <a:p>
            <a:pPr marL="0" indent="0">
              <a:buNone/>
            </a:pPr>
            <a:r>
              <a:rPr lang="en-US" sz="2400" b="1" u="sng" dirty="0" err="1" smtClean="0"/>
              <a:t>S.No</a:t>
            </a:r>
            <a:r>
              <a:rPr lang="en-US" sz="2400" b="1" u="sng" dirty="0" smtClean="0"/>
              <a:t>.           Event                       </a:t>
            </a:r>
            <a:r>
              <a:rPr lang="en-US" sz="2400" b="1" u="sng" dirty="0" err="1" smtClean="0"/>
              <a:t>S.No</a:t>
            </a:r>
            <a:r>
              <a:rPr lang="en-US" sz="2400" b="1" u="sng" dirty="0" smtClean="0"/>
              <a:t>.              Event                          </a:t>
            </a:r>
            <a:r>
              <a:rPr lang="en-US" sz="2400" b="1" u="sng" dirty="0" smtClean="0">
                <a:solidFill>
                  <a:srgbClr val="FF0000"/>
                </a:solidFill>
              </a:rPr>
              <a:t> </a:t>
            </a:r>
            <a:r>
              <a:rPr lang="en-US" sz="100" b="1" u="sng" dirty="0" smtClean="0">
                <a:solidFill>
                  <a:srgbClr val="FF0000"/>
                </a:solidFill>
              </a:rPr>
              <a:t>.</a:t>
            </a:r>
            <a:r>
              <a:rPr lang="en-US" sz="2400" b="1" u="sng" dirty="0" smtClean="0">
                <a:solidFill>
                  <a:srgbClr val="FF0000"/>
                </a:solidFill>
              </a:rPr>
              <a:t>                     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      (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)      Polling personnel             (ii)      Facilitation centre</a:t>
            </a:r>
          </a:p>
          <a:p>
            <a:pPr lvl="0">
              <a:buNone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          (Helpline &amp; Control Room)</a:t>
            </a:r>
          </a:p>
          <a:p>
            <a:pPr lvl="0">
              <a:buNone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      (iii)    Polling stations                 (iv)      Media centre/cell</a:t>
            </a:r>
          </a:p>
          <a:p>
            <a:pPr lvl="0">
              <a:buNone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       (v)     Electoral Roll                     (vi)       EVMs</a:t>
            </a:r>
          </a:p>
          <a:p>
            <a:pPr>
              <a:buNone/>
            </a:pPr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</a:rPr>
              <a:t>      (vii)   Transportation                (viii)    Complaint monitoring</a:t>
            </a:r>
          </a:p>
          <a:p>
            <a:pPr>
              <a:buNone/>
            </a:pPr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</a:rPr>
              <a:t>                arrangements</a:t>
            </a:r>
          </a:p>
          <a:p>
            <a:pPr marL="514350" indent="-514350">
              <a:buNone/>
            </a:pPr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</a:rPr>
              <a:t>      (ix)    Printing of Postal            (x)      Election Expenses</a:t>
            </a:r>
          </a:p>
          <a:p>
            <a:pPr marL="514350" indent="-514350">
              <a:buNone/>
            </a:pPr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</a:rPr>
              <a:t>                Ballots and EVM ballots</a:t>
            </a:r>
          </a:p>
          <a:p>
            <a:pPr>
              <a:lnSpc>
                <a:spcPct val="110000"/>
              </a:lnSpc>
              <a:buNone/>
            </a:pPr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</a:rPr>
              <a:t>      (xi)    Issue of Postal Ballots/   (xii)    Procurement and </a:t>
            </a:r>
            <a:r>
              <a:rPr lang="en-US" sz="2500" dirty="0" err="1" smtClean="0">
                <a:solidFill>
                  <a:schemeClr val="accent5">
                    <a:lumMod val="75000"/>
                  </a:schemeClr>
                </a:solidFill>
              </a:rPr>
              <a:t>distri</a:t>
            </a:r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</a:p>
          <a:p>
            <a:pPr>
              <a:lnSpc>
                <a:spcPct val="110000"/>
              </a:lnSpc>
              <a:buNone/>
            </a:pPr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</a:rPr>
              <a:t>                EDC                                              </a:t>
            </a:r>
            <a:r>
              <a:rPr lang="en-US" sz="2500" dirty="0" err="1" smtClean="0">
                <a:solidFill>
                  <a:schemeClr val="accent5">
                    <a:lumMod val="75000"/>
                  </a:schemeClr>
                </a:solidFill>
              </a:rPr>
              <a:t>bution</a:t>
            </a:r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</a:rPr>
              <a:t> of election materials</a:t>
            </a:r>
          </a:p>
          <a:p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1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54403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                        </a:t>
            </a:r>
            <a:r>
              <a:rPr lang="en-US" sz="2200" b="1" u="sng" dirty="0" smtClean="0">
                <a:solidFill>
                  <a:srgbClr val="FF0000"/>
                </a:solidFill>
              </a:rPr>
              <a:t>Sl. No.	Event		     Sl. No.	    Event                      </a:t>
            </a:r>
            <a:r>
              <a:rPr lang="en-US" sz="100" b="1" u="sng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(xiii)     Route Chart preparation       (xiv)	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Liasoning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with Observers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	             (sector movement plan)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	(xv)	   Counting Staff                         (xvi)   Issue of Identity Card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	(xvii)    Training                                    (xviii)	Micro Observers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	(xix)     Polling personnel welfare     (xx)	Computerization/ Randomization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	(xxi)     Communication plan	     (xxii)	Arrangements at Distribution               									        Centre, reception Centre, 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						                                        Counting Centre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	(xxiii)    Vulnerability Mapping; 		Critical Polling stations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	(xxiv)    Law and Order                      (xxv)	Model Code of conduct and 					videography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	(xxvi)	    Police Personnel                  (xxvii)	Zonal officer/Sector officers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	(xxviii)  Statistical Data Cell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(xxix) Distribution of voter slip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1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674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Meeting with political parties/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Standing Committee -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Meeting as often as may be convenient after declaration of election - Appeal to cooperate in the observance of model code of conduct for free and fair elections and to maintain law and order - Minutes be drawn - Not to be used as mere formality.</a:t>
            </a:r>
          </a:p>
          <a:p>
            <a:pPr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18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54403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Media Cell: -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3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Nodal Officer</a:t>
            </a:r>
            <a:endParaRPr lang="en-US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3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Holding meetings with media.</a:t>
            </a:r>
            <a:endParaRPr lang="en-US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3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Giving information on nominations, affidavits, etc and other events.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		        -   Sharing other information</a:t>
            </a:r>
          </a:p>
          <a:p>
            <a:pPr lvl="3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Coverage on poll day</a:t>
            </a:r>
            <a:endParaRPr lang="en-US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3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Coverage on counting day</a:t>
            </a:r>
            <a:endParaRPr lang="en-US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3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Authority letters.</a:t>
            </a:r>
            <a:endParaRPr lang="en-US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67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	</a:t>
            </a:r>
            <a:br>
              <a:rPr lang="en-US" sz="3200" b="1" dirty="0" smtClean="0"/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Facilities for Observers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700" dirty="0" smtClean="0"/>
              <a:t>[ECI's No. 464/OBS/2007/PLN-I dt. 9-1-2007 and No. 464/INST/ 2007/PLN-I dt. 12.10.2007]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Boarding, lodging, transport and security to be arranged by DEO. </a:t>
            </a:r>
          </a:p>
          <a:p>
            <a:pPr lvl="0" algn="just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Stationary, wireless communication, guide and secretarial assistance be provided. </a:t>
            </a:r>
          </a:p>
          <a:p>
            <a:pPr lvl="0" algn="just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Contingency expenditure, if any, incurred by observer will also be reimbursed</a:t>
            </a:r>
          </a:p>
          <a:p>
            <a:pPr lvl="0" algn="just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Fax machine of district administration be used by Observer on a priority basis and confidentiality be maintained</a:t>
            </a:r>
          </a:p>
          <a:p>
            <a:pPr lvl="0" algn="just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One telephone line is sufficient for use of more than one Observer being housed in same premises.  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01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674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STD telephone with fax facility at counting centers.</a:t>
            </a:r>
          </a:p>
          <a:p>
            <a:pPr lvl="0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Give constituency maps, list of PSs, table of contents of electoral rolls, telephone numbers, book-let containing plan of election and counting of votes.</a:t>
            </a:r>
          </a:p>
          <a:p>
            <a:pPr lvl="0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Proper transport from nearest railway station/airport to constituency.</a:t>
            </a:r>
          </a:p>
          <a:p>
            <a:pPr lvl="0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No Guard of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Honour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- No escort car/pilot or advance pilot.</a:t>
            </a:r>
          </a:p>
          <a:p>
            <a:pPr lvl="0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Place of stay, phone number and dates of visits of Observer should be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publicised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lvl="0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Food arrangements by district administration</a:t>
            </a:r>
          </a:p>
          <a:p>
            <a:pPr lvl="0" algn="just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Every Observer will be provided a video camera and a videographer from the day he reaches the constituency.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21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/>
          <a:lstStyle/>
          <a:p>
            <a:pPr lvl="0" algn="just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If suitable Government Guest Houses not available provide alternative, accommodation in consultation with CEO. </a:t>
            </a:r>
          </a:p>
          <a:p>
            <a:pPr lvl="0" algn="just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TA / DA - be drawn from parental ministry / department / office</a:t>
            </a:r>
          </a:p>
          <a:p>
            <a:pPr algn="just"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49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Restrictions on the Printing of pamphlets, </a:t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posters etc.,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700" dirty="0" smtClean="0"/>
              <a:t>[ECI's No. 3/9(ES008)94-JS II/5196 dt. 2.9.94, No. 3/9/2004/JS II dt. 24.8.2004 &amp; No. 3/9/2007/JS II dt. 16.10.2007 and Sec. 127A of RP Act 1951]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038600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Ensure whether printers and publishers are complying with the provisions of Sec. 127A of R. P Act, 1951.</a:t>
            </a:r>
          </a:p>
          <a:p>
            <a:pPr lvl="0" algn="just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All the printing presses shall be informed within 3 days of announcement of election in writing by the District Magistrate to furnish information and printed material as required U/s 127A of RP Act 1951 - Attention towards provisions of Sec. 77(1) and 127A of R.P. Act and sec. 171 H of IPC and ECI's directions may also be drawn.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45386668"/>
              </p:ext>
            </p:extLst>
          </p:nvPr>
        </p:nvGraphicFramePr>
        <p:xfrm>
          <a:off x="0" y="1139994"/>
          <a:ext cx="9144000" cy="5718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581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/>
              <a:t>Sub Learning </a:t>
            </a:r>
            <a:r>
              <a:rPr lang="en-US" sz="3600" dirty="0" smtClean="0"/>
              <a:t>Objective 1: Components of District Election Management Plan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8631" y="6529510"/>
            <a:ext cx="2895600" cy="365125"/>
          </a:xfrm>
        </p:spPr>
        <p:txBody>
          <a:bodyPr/>
          <a:lstStyle/>
          <a:p>
            <a:r>
              <a:rPr lang="en-US" dirty="0" smtClean="0"/>
              <a:t>Learning Module  of RO/ARO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7631" y="6529510"/>
            <a:ext cx="2133600" cy="365125"/>
          </a:xfrm>
        </p:spPr>
        <p:txBody>
          <a:bodyPr/>
          <a:lstStyle/>
          <a:p>
            <a:pPr marL="0" indent="0">
              <a:buNone/>
            </a:pPr>
            <a:fld id="{82304205-CB8D-8C4D-9F73-F3EA086242A9}" type="slidenum">
              <a:rPr lang="en-US" smtClean="0"/>
              <a:pPr marL="0" indent="0">
                <a:buNone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6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5B8DCA-AD22-414F-A576-A02AA876D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625B8DCA-AD22-414F-A576-A02AA876D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26BE89-9443-A742-B270-5E04CD147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FD26BE89-9443-A742-B270-5E04CD1477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6541E7-5CE5-194E-AEF1-724243D66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B16541E7-5CE5-194E-AEF1-724243D66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D9E453-FD12-5C4B-B56F-E85C0DEC5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DCD9E453-FD12-5C4B-B56F-E85C0DEC5B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B38894-60F5-B24C-BCD1-F4215F129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80B38894-60F5-B24C-BCD1-F4215F129F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214D60-4099-B94C-A4DC-5D73B9F6D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F6214D60-4099-B94C-A4DC-5D73B9F6D9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38430D-88C3-3445-8E55-A4640E3C1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8238430D-88C3-3445-8E55-A4640E3C1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32DD28-7444-0945-9331-36AD3C556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B432DD28-7444-0945-9331-36AD3C5564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14ADAA-403C-6C46-95D4-321F49099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0014ADAA-403C-6C46-95D4-321F49099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4B979A-044C-144E-BA4D-60DE1E462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1E4B979A-044C-144E-BA4D-60DE1E462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AA1FEB-44D2-3B45-BA1E-5FD0450AD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21AA1FEB-44D2-3B45-BA1E-5FD0450AD6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8B7C34-5F9F-CE44-A320-2FCE4C8FF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768B7C34-5F9F-CE44-A320-2FCE4C8FFC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34B6EC-DCF7-8346-AEBC-15E5EBFFB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9734B6EC-DCF7-8346-AEBC-15E5EBFFB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2915E9-C22D-6146-9341-E449B53EE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A62915E9-C22D-6146-9341-E449B53EE6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B8390F-6946-2E48-9D0F-4AD83AE5B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02B8390F-6946-2E48-9D0F-4AD83AE5B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63C611-B184-6C4F-97CD-141197A44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7">
                                            <p:graphicEl>
                                              <a:dgm id="{4363C611-B184-6C4F-97CD-141197A44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9D8D9E-BAB0-D24A-A922-C6F1FACF3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7">
                                            <p:graphicEl>
                                              <a:dgm id="{2B9D8D9E-BAB0-D24A-A922-C6F1FACF3B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AAF836-782C-0842-920B-B8EB9FBBC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AEAAF836-782C-0842-920B-B8EB9FBBC9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B24A0E-457A-684C-88B3-14A9AC77E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57B24A0E-457A-684C-88B3-14A9AC77E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0961E-AE8B-9E44-AAAD-1E88B405F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ACF0961E-AE8B-9E44-AAAD-1E88B405F6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A2055E-9615-0145-977E-4A639C07F2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93A2055E-9615-0145-977E-4A639C07F2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96000"/>
          </a:xfrm>
        </p:spPr>
        <p:txBody>
          <a:bodyPr>
            <a:noAutofit/>
          </a:bodyPr>
          <a:lstStyle/>
          <a:p>
            <a:pPr lvl="0" algn="just"/>
            <a:r>
              <a:rPr lang="en-US" sz="2300" dirty="0" smtClean="0">
                <a:solidFill>
                  <a:schemeClr val="accent5">
                    <a:lumMod val="75000"/>
                  </a:schemeClr>
                </a:solidFill>
              </a:rPr>
              <a:t>Four copies of such printed material along with declaration of the publisher shall be furnished to DM/DEO by the printer within 3 days of printing.</a:t>
            </a:r>
          </a:p>
          <a:p>
            <a:pPr lvl="0" algn="just"/>
            <a:r>
              <a:rPr lang="en-US" sz="2300" dirty="0" smtClean="0">
                <a:solidFill>
                  <a:schemeClr val="accent5">
                    <a:lumMod val="75000"/>
                  </a:schemeClr>
                </a:solidFill>
              </a:rPr>
              <a:t>List of all the election pamphlets, posters etc shall be exhibited on the notice board of DM/DEO.</a:t>
            </a:r>
          </a:p>
          <a:p>
            <a:pPr lvl="0" algn="just"/>
            <a:r>
              <a:rPr lang="en-US" sz="2300" dirty="0" smtClean="0">
                <a:solidFill>
                  <a:schemeClr val="accent5">
                    <a:lumMod val="75000"/>
                  </a:schemeClr>
                </a:solidFill>
              </a:rPr>
              <a:t>Surrogate advertisements in print media for/against a political party/candidate - Expenditure involved in such advertisement has to be added to account of election expenses u/s 77(1), hence required to be maintained - Sec. 171H of IPC prohibits expenditure without authority from the candidate.</a:t>
            </a:r>
          </a:p>
          <a:p>
            <a:pPr lvl="0" algn="just"/>
            <a:r>
              <a:rPr lang="en-US" sz="2300" dirty="0" smtClean="0">
                <a:solidFill>
                  <a:schemeClr val="accent5">
                    <a:lumMod val="75000"/>
                  </a:schemeClr>
                </a:solidFill>
              </a:rPr>
              <a:t>Strict action on violation of the provisions of Sec. 77(1) and 127A of RP Act, 1951, 171H of IPC and Commission's directions.</a:t>
            </a:r>
          </a:p>
          <a:p>
            <a:pPr lvl="0" algn="just"/>
            <a:r>
              <a:rPr lang="en-US" sz="2300" dirty="0" smtClean="0">
                <a:solidFill>
                  <a:schemeClr val="accent5">
                    <a:lumMod val="75000"/>
                  </a:schemeClr>
                </a:solidFill>
              </a:rPr>
              <a:t>A press note should be issued drawing attention towards provisions of Sec. 77(1) and 127A of RP Act, 1951 and Sec. 171H of IPC.</a:t>
            </a:r>
          </a:p>
          <a:p>
            <a:pPr lvl="0" algn="just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 report be sent to CEO after completion of election.</a:t>
            </a:r>
          </a:p>
          <a:p>
            <a:pPr algn="just"/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36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Feed back about "Dummy Candidates" </a:t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700" dirty="0" smtClean="0"/>
              <a:t>and measures to be taken in this regard (ECI's No. 464/INST/2008/EPS dt. 7.1.2009)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5800"/>
          </a:xfrm>
        </p:spPr>
        <p:txBody>
          <a:bodyPr/>
          <a:lstStyle/>
          <a:p>
            <a:pPr lvl="0" algn="just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Actual use of vehicles permitted for campaigning be reviewed - Video recording and collecting evidence - Issuing notice.</a:t>
            </a:r>
          </a:p>
          <a:p>
            <a:pPr lvl="0" algn="just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Before giving permits of vehicles on poll day dummy factor should be considered.</a:t>
            </a:r>
          </a:p>
          <a:p>
            <a:pPr lvl="0" algn="just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Appointment of polling agents should be tracked.</a:t>
            </a:r>
          </a:p>
          <a:p>
            <a:pPr lvl="0" algn="just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Close watch on counting agents.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275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/>
          <a:lstStyle/>
          <a:p>
            <a:pPr lvl="0" algn="just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On misuse of permitted vehicle, action u/s 171H IPC to be taken.</a:t>
            </a:r>
          </a:p>
          <a:p>
            <a:pPr lvl="0" algn="just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On misuse of vehicle authorized for dummy candidate, notice be given to include the expenditure of the candidate who misused the vehicle for his campaigning.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85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3200" b="1" cap="all" dirty="0" smtClean="0">
                <a:solidFill>
                  <a:schemeClr val="accent1">
                    <a:lumMod val="75000"/>
                  </a:schemeClr>
                </a:solidFill>
              </a:rPr>
              <a:t>CERTAIN ORDERS TO BE ISSUED BY THE DM</a:t>
            </a:r>
            <a:br>
              <a:rPr lang="en-US" sz="3200" b="1" cap="all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b="1" cap="all" dirty="0" smtClean="0">
                <a:solidFill>
                  <a:srgbClr val="FF0000"/>
                </a:solidFill>
              </a:rPr>
              <a:t>( 464/</a:t>
            </a:r>
            <a:r>
              <a:rPr lang="en-US" sz="2000" b="1" cap="all" dirty="0" err="1" smtClean="0">
                <a:solidFill>
                  <a:srgbClr val="FF0000"/>
                </a:solidFill>
              </a:rPr>
              <a:t>instruCtions</a:t>
            </a:r>
            <a:r>
              <a:rPr lang="en-US" sz="2000" b="1" cap="all" dirty="0" smtClean="0">
                <a:solidFill>
                  <a:srgbClr val="FF0000"/>
                </a:solidFill>
              </a:rPr>
              <a:t>/ 2009/EPS dated 01.09.2009)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Suspension of Arms license. 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Issue of prohibitory orders under section 144 Cr. PC in certain cases (If required).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Issue of order under defacement of property (Prevention Act).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Prohibition of sale of liquor (declaration of dry day).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Order relating to use of loudspeakers. 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Declaration poll day as local holiday (If required).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Inviting the attention of Govt. Servants towards relevant provisions of MCC and conduct rules. 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Appointment of Sector Magistrate.</a:t>
            </a:r>
          </a:p>
          <a:p>
            <a:pPr algn="just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endParaRPr lang="en-US" sz="1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*</a:t>
            </a:r>
            <a:r>
              <a:rPr lang="en-US" sz="2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Appointment of Special Executive Magistrates under  </a:t>
            </a:r>
            <a:r>
              <a:rPr lang="en-US" sz="26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CrPC</a:t>
            </a:r>
            <a:r>
              <a:rPr lang="en-US" sz="2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for proper Conduct of Elections (</a:t>
            </a:r>
            <a:r>
              <a:rPr lang="en-US" sz="26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eg</a:t>
            </a:r>
            <a:r>
              <a:rPr lang="en-US" sz="2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Sector/ Zonal Magistrates for SST and FST).</a:t>
            </a:r>
            <a:endParaRPr lang="en-US" sz="2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07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96000"/>
          </a:xfrm>
        </p:spPr>
        <p:txBody>
          <a:bodyPr>
            <a:normAutofit/>
          </a:bodyPr>
          <a:lstStyle/>
          <a:p>
            <a:pPr lvl="1" algn="just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Requisition orders regarding buildings for Polling Stations, Counting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Centres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, Distribution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centres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, Reception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centres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etc.. </a:t>
            </a:r>
          </a:p>
          <a:p>
            <a:pPr lvl="1" algn="just">
              <a:buNone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 algn="just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Requisition order of vehicles. </a:t>
            </a:r>
          </a:p>
          <a:p>
            <a:pPr lvl="1" algn="just">
              <a:buNone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 algn="just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Issuing orders to the Petrol pump owners for keeping reserve stock of </a:t>
            </a:r>
            <a:r>
              <a:rPr lang="en-US" sz="2400" smtClean="0">
                <a:solidFill>
                  <a:schemeClr val="accent5">
                    <a:lumMod val="75000"/>
                  </a:schemeClr>
                </a:solidFill>
              </a:rPr>
              <a:t>POL.</a:t>
            </a: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 algn="just">
              <a:buNone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Sending various statistical information and reports to CEO </a:t>
            </a:r>
            <a:r>
              <a:rPr lang="en-US" sz="2800" b="1" dirty="0" smtClean="0">
                <a:solidFill>
                  <a:srgbClr val="FF0000"/>
                </a:solidFill>
              </a:rPr>
              <a:t>-</a:t>
            </a:r>
            <a:r>
              <a:rPr lang="en-US" sz="2800" dirty="0" smtClean="0">
                <a:solidFill>
                  <a:srgbClr val="FF0000"/>
                </a:solidFill>
              </a:rPr>
              <a:t> To send information as per detail given in </a:t>
            </a:r>
            <a:r>
              <a:rPr lang="en-US" sz="2800" i="1" u="sng" dirty="0" smtClean="0">
                <a:solidFill>
                  <a:srgbClr val="FF0000"/>
                </a:solidFill>
              </a:rPr>
              <a:t>Annexure-1</a:t>
            </a:r>
            <a:r>
              <a:rPr lang="en-US" sz="2800" dirty="0" smtClean="0">
                <a:solidFill>
                  <a:srgbClr val="FF0000"/>
                </a:solidFill>
              </a:rPr>
              <a:t> of HB of ROs).</a:t>
            </a:r>
          </a:p>
          <a:p>
            <a:pPr algn="just"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144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122"/>
            <a:ext cx="8229600" cy="538404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9600" dirty="0" smtClean="0"/>
          </a:p>
          <a:p>
            <a:pPr algn="ctr">
              <a:buNone/>
            </a:pPr>
            <a:r>
              <a:rPr lang="en-US" sz="9600" dirty="0" smtClean="0"/>
              <a:t>THANKS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87465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rection carto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458815"/>
            <a:ext cx="1999989" cy="3593653"/>
          </a:xfrm>
          <a:prstGeom prst="rect">
            <a:avLst/>
          </a:prstGeom>
          <a:ln w="28575" cmpd="sng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/>
              <a:t>Sub Learning Objective </a:t>
            </a:r>
            <a:r>
              <a:rPr lang="en-US" sz="3600" dirty="0" smtClean="0"/>
              <a:t>2</a:t>
            </a:r>
            <a:r>
              <a:rPr lang="en-US" sz="3600" dirty="0"/>
              <a:t>: Major Requisite Information for DEMP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6356-D9EF-ED4D-A516-2CFEB5A9735F}" type="datetime1">
              <a:rPr lang="en-IN" smtClean="0"/>
              <a:pPr/>
              <a:t>10-05-2013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Learning Module of RO/ARO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None/>
            </a:pPr>
            <a:fld id="{82304205-CB8D-8C4D-9F73-F3EA086242A9}" type="slidenum">
              <a:rPr lang="en-US" smtClean="0"/>
              <a:pPr marL="0" indent="0">
                <a:buNone/>
              </a:pPr>
              <a:t>4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54377822"/>
              </p:ext>
            </p:extLst>
          </p:nvPr>
        </p:nvGraphicFramePr>
        <p:xfrm>
          <a:off x="122324" y="1379764"/>
          <a:ext cx="7796214" cy="49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603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DCF550-9B6B-1645-BC8E-F862D00E3A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4CDCF550-9B6B-1645-BC8E-F862D00E3A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DFE23B-6087-6B49-93A2-C7511882F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BDDFE23B-6087-6B49-93A2-C7511882FA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CC5E1D-FAA7-B443-8E5A-82F87608D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BECC5E1D-FAA7-B443-8E5A-82F87608D4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835CC1-01C8-D440-B247-AEEA9BD86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99835CC1-01C8-D440-B247-AEEA9BD864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B9F1C0-58E8-5344-8A31-34BC4D470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CB9F1C0-58E8-5344-8A31-34BC4D4707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353AA9-256B-1249-AA2B-658381206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89353AA9-256B-1249-AA2B-6583812069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118186" y="1433728"/>
            <a:ext cx="5901614" cy="4792749"/>
          </a:xfrm>
          <a:custGeom>
            <a:avLst/>
            <a:gdLst>
              <a:gd name="connsiteX0" fmla="*/ 4988935 w 8908036"/>
              <a:gd name="connsiteY0" fmla="*/ 95582 h 4792749"/>
              <a:gd name="connsiteX1" fmla="*/ 4988935 w 8908036"/>
              <a:gd name="connsiteY1" fmla="*/ 95582 h 4792749"/>
              <a:gd name="connsiteX2" fmla="*/ 4784104 w 8908036"/>
              <a:gd name="connsiteY2" fmla="*/ 150200 h 4792749"/>
              <a:gd name="connsiteX3" fmla="*/ 4579273 w 8908036"/>
              <a:gd name="connsiteY3" fmla="*/ 163855 h 4792749"/>
              <a:gd name="connsiteX4" fmla="*/ 2408064 w 8908036"/>
              <a:gd name="connsiteY4" fmla="*/ 177509 h 4792749"/>
              <a:gd name="connsiteX5" fmla="*/ 2339787 w 8908036"/>
              <a:gd name="connsiteY5" fmla="*/ 191164 h 4792749"/>
              <a:gd name="connsiteX6" fmla="*/ 1984746 w 8908036"/>
              <a:gd name="connsiteY6" fmla="*/ 218473 h 4792749"/>
              <a:gd name="connsiteX7" fmla="*/ 1629706 w 8908036"/>
              <a:gd name="connsiteY7" fmla="*/ 314055 h 4792749"/>
              <a:gd name="connsiteX8" fmla="*/ 1465841 w 8908036"/>
              <a:gd name="connsiteY8" fmla="*/ 341364 h 4792749"/>
              <a:gd name="connsiteX9" fmla="*/ 1288321 w 8908036"/>
              <a:gd name="connsiteY9" fmla="*/ 355019 h 4792749"/>
              <a:gd name="connsiteX10" fmla="*/ 851348 w 8908036"/>
              <a:gd name="connsiteY10" fmla="*/ 382328 h 4792749"/>
              <a:gd name="connsiteX11" fmla="*/ 755760 w 8908036"/>
              <a:gd name="connsiteY11" fmla="*/ 505219 h 4792749"/>
              <a:gd name="connsiteX12" fmla="*/ 714794 w 8908036"/>
              <a:gd name="connsiteY12" fmla="*/ 628110 h 4792749"/>
              <a:gd name="connsiteX13" fmla="*/ 660172 w 8908036"/>
              <a:gd name="connsiteY13" fmla="*/ 737346 h 4792749"/>
              <a:gd name="connsiteX14" fmla="*/ 619206 w 8908036"/>
              <a:gd name="connsiteY14" fmla="*/ 819273 h 4792749"/>
              <a:gd name="connsiteX15" fmla="*/ 605550 w 8908036"/>
              <a:gd name="connsiteY15" fmla="*/ 860237 h 4792749"/>
              <a:gd name="connsiteX16" fmla="*/ 564584 w 8908036"/>
              <a:gd name="connsiteY16" fmla="*/ 873892 h 4792749"/>
              <a:gd name="connsiteX17" fmla="*/ 537273 w 8908036"/>
              <a:gd name="connsiteY17" fmla="*/ 914855 h 4792749"/>
              <a:gd name="connsiteX18" fmla="*/ 482652 w 8908036"/>
              <a:gd name="connsiteY18" fmla="*/ 928510 h 4792749"/>
              <a:gd name="connsiteX19" fmla="*/ 359753 w 8908036"/>
              <a:gd name="connsiteY19" fmla="*/ 955819 h 4792749"/>
              <a:gd name="connsiteX20" fmla="*/ 332442 w 8908036"/>
              <a:gd name="connsiteY20" fmla="*/ 1433728 h 4792749"/>
              <a:gd name="connsiteX21" fmla="*/ 305132 w 8908036"/>
              <a:gd name="connsiteY21" fmla="*/ 1529310 h 4792749"/>
              <a:gd name="connsiteX22" fmla="*/ 264165 w 8908036"/>
              <a:gd name="connsiteY22" fmla="*/ 1679510 h 4792749"/>
              <a:gd name="connsiteX23" fmla="*/ 291476 w 8908036"/>
              <a:gd name="connsiteY23" fmla="*/ 2116456 h 4792749"/>
              <a:gd name="connsiteX24" fmla="*/ 291476 w 8908036"/>
              <a:gd name="connsiteY24" fmla="*/ 2266656 h 4792749"/>
              <a:gd name="connsiteX25" fmla="*/ 209544 w 8908036"/>
              <a:gd name="connsiteY25" fmla="*/ 2362238 h 4792749"/>
              <a:gd name="connsiteX26" fmla="*/ 195888 w 8908036"/>
              <a:gd name="connsiteY26" fmla="*/ 2416856 h 4792749"/>
              <a:gd name="connsiteX27" fmla="*/ 168577 w 8908036"/>
              <a:gd name="connsiteY27" fmla="*/ 2539747 h 4792749"/>
              <a:gd name="connsiteX28" fmla="*/ 154922 w 8908036"/>
              <a:gd name="connsiteY28" fmla="*/ 2580711 h 4792749"/>
              <a:gd name="connsiteX29" fmla="*/ 141267 w 8908036"/>
              <a:gd name="connsiteY29" fmla="*/ 2744566 h 4792749"/>
              <a:gd name="connsiteX30" fmla="*/ 113956 w 8908036"/>
              <a:gd name="connsiteY30" fmla="*/ 2826493 h 4792749"/>
              <a:gd name="connsiteX31" fmla="*/ 32023 w 8908036"/>
              <a:gd name="connsiteY31" fmla="*/ 2881111 h 4792749"/>
              <a:gd name="connsiteX32" fmla="*/ 32023 w 8908036"/>
              <a:gd name="connsiteY32" fmla="*/ 3372675 h 4792749"/>
              <a:gd name="connsiteX33" fmla="*/ 45679 w 8908036"/>
              <a:gd name="connsiteY33" fmla="*/ 3522875 h 4792749"/>
              <a:gd name="connsiteX34" fmla="*/ 72990 w 8908036"/>
              <a:gd name="connsiteY34" fmla="*/ 4396767 h 4792749"/>
              <a:gd name="connsiteX35" fmla="*/ 86645 w 8908036"/>
              <a:gd name="connsiteY35" fmla="*/ 4437730 h 4792749"/>
              <a:gd name="connsiteX36" fmla="*/ 154922 w 8908036"/>
              <a:gd name="connsiteY36" fmla="*/ 4574276 h 4792749"/>
              <a:gd name="connsiteX37" fmla="*/ 209544 w 8908036"/>
              <a:gd name="connsiteY37" fmla="*/ 4642549 h 4792749"/>
              <a:gd name="connsiteX38" fmla="*/ 455341 w 8908036"/>
              <a:gd name="connsiteY38" fmla="*/ 4656203 h 4792749"/>
              <a:gd name="connsiteX39" fmla="*/ 824037 w 8908036"/>
              <a:gd name="connsiteY39" fmla="*/ 4628894 h 4792749"/>
              <a:gd name="connsiteX40" fmla="*/ 960591 w 8908036"/>
              <a:gd name="connsiteY40" fmla="*/ 4587931 h 4792749"/>
              <a:gd name="connsiteX41" fmla="*/ 1616050 w 8908036"/>
              <a:gd name="connsiteY41" fmla="*/ 4533312 h 4792749"/>
              <a:gd name="connsiteX42" fmla="*/ 1916469 w 8908036"/>
              <a:gd name="connsiteY42" fmla="*/ 4492349 h 4792749"/>
              <a:gd name="connsiteX43" fmla="*/ 2012057 w 8908036"/>
              <a:gd name="connsiteY43" fmla="*/ 4478694 h 4792749"/>
              <a:gd name="connsiteX44" fmla="*/ 2189577 w 8908036"/>
              <a:gd name="connsiteY44" fmla="*/ 4465040 h 4792749"/>
              <a:gd name="connsiteX45" fmla="*/ 2544618 w 8908036"/>
              <a:gd name="connsiteY45" fmla="*/ 4478694 h 4792749"/>
              <a:gd name="connsiteX46" fmla="*/ 2735793 w 8908036"/>
              <a:gd name="connsiteY46" fmla="*/ 4492349 h 4792749"/>
              <a:gd name="connsiteX47" fmla="*/ 3609739 w 8908036"/>
              <a:gd name="connsiteY47" fmla="*/ 4506003 h 4792749"/>
              <a:gd name="connsiteX48" fmla="*/ 4019401 w 8908036"/>
              <a:gd name="connsiteY48" fmla="*/ 4642549 h 4792749"/>
              <a:gd name="connsiteX49" fmla="*/ 4210577 w 8908036"/>
              <a:gd name="connsiteY49" fmla="*/ 4724476 h 4792749"/>
              <a:gd name="connsiteX50" fmla="*/ 4306165 w 8908036"/>
              <a:gd name="connsiteY50" fmla="*/ 4751785 h 4792749"/>
              <a:gd name="connsiteX51" fmla="*/ 4442719 w 8908036"/>
              <a:gd name="connsiteY51" fmla="*/ 4792749 h 4792749"/>
              <a:gd name="connsiteX52" fmla="*/ 5316665 w 8908036"/>
              <a:gd name="connsiteY52" fmla="*/ 4738131 h 4792749"/>
              <a:gd name="connsiteX53" fmla="*/ 6163300 w 8908036"/>
              <a:gd name="connsiteY53" fmla="*/ 4710822 h 4792749"/>
              <a:gd name="connsiteX54" fmla="*/ 7556151 w 8908036"/>
              <a:gd name="connsiteY54" fmla="*/ 4710822 h 4792749"/>
              <a:gd name="connsiteX55" fmla="*/ 7569807 w 8908036"/>
              <a:gd name="connsiteY55" fmla="*/ 4383112 h 4792749"/>
              <a:gd name="connsiteX56" fmla="*/ 7583462 w 8908036"/>
              <a:gd name="connsiteY56" fmla="*/ 4328494 h 4792749"/>
              <a:gd name="connsiteX57" fmla="*/ 7965813 w 8908036"/>
              <a:gd name="connsiteY57" fmla="*/ 4014439 h 4792749"/>
              <a:gd name="connsiteX58" fmla="*/ 8006779 w 8908036"/>
              <a:gd name="connsiteY58" fmla="*/ 3987130 h 4792749"/>
              <a:gd name="connsiteX59" fmla="*/ 8034090 w 8908036"/>
              <a:gd name="connsiteY59" fmla="*/ 3946166 h 4792749"/>
              <a:gd name="connsiteX60" fmla="*/ 7993124 w 8908036"/>
              <a:gd name="connsiteY60" fmla="*/ 3795966 h 4792749"/>
              <a:gd name="connsiteX61" fmla="*/ 7979469 w 8908036"/>
              <a:gd name="connsiteY61" fmla="*/ 3604803 h 4792749"/>
              <a:gd name="connsiteX62" fmla="*/ 8061401 w 8908036"/>
              <a:gd name="connsiteY62" fmla="*/ 3563839 h 4792749"/>
              <a:gd name="connsiteX63" fmla="*/ 8116023 w 8908036"/>
              <a:gd name="connsiteY63" fmla="*/ 3522875 h 4792749"/>
              <a:gd name="connsiteX64" fmla="*/ 8197955 w 8908036"/>
              <a:gd name="connsiteY64" fmla="*/ 3481912 h 4792749"/>
              <a:gd name="connsiteX65" fmla="*/ 8389131 w 8908036"/>
              <a:gd name="connsiteY65" fmla="*/ 3345366 h 4792749"/>
              <a:gd name="connsiteX66" fmla="*/ 8498374 w 8908036"/>
              <a:gd name="connsiteY66" fmla="*/ 3263439 h 4792749"/>
              <a:gd name="connsiteX67" fmla="*/ 8552996 w 8908036"/>
              <a:gd name="connsiteY67" fmla="*/ 3249784 h 4792749"/>
              <a:gd name="connsiteX68" fmla="*/ 8593962 w 8908036"/>
              <a:gd name="connsiteY68" fmla="*/ 3236130 h 4792749"/>
              <a:gd name="connsiteX69" fmla="*/ 8621273 w 8908036"/>
              <a:gd name="connsiteY69" fmla="*/ 3195166 h 4792749"/>
              <a:gd name="connsiteX70" fmla="*/ 8662239 w 8908036"/>
              <a:gd name="connsiteY70" fmla="*/ 3181511 h 4792749"/>
              <a:gd name="connsiteX71" fmla="*/ 8716860 w 8908036"/>
              <a:gd name="connsiteY71" fmla="*/ 3140548 h 4792749"/>
              <a:gd name="connsiteX72" fmla="*/ 8757827 w 8908036"/>
              <a:gd name="connsiteY72" fmla="*/ 3126893 h 4792749"/>
              <a:gd name="connsiteX73" fmla="*/ 8798793 w 8908036"/>
              <a:gd name="connsiteY73" fmla="*/ 3099584 h 4792749"/>
              <a:gd name="connsiteX74" fmla="*/ 8812448 w 8908036"/>
              <a:gd name="connsiteY74" fmla="*/ 3031311 h 4792749"/>
              <a:gd name="connsiteX75" fmla="*/ 8839759 w 8908036"/>
              <a:gd name="connsiteY75" fmla="*/ 2963039 h 4792749"/>
              <a:gd name="connsiteX76" fmla="*/ 8853415 w 8908036"/>
              <a:gd name="connsiteY76" fmla="*/ 2867457 h 4792749"/>
              <a:gd name="connsiteX77" fmla="*/ 8880725 w 8908036"/>
              <a:gd name="connsiteY77" fmla="*/ 2225693 h 4792749"/>
              <a:gd name="connsiteX78" fmla="*/ 8908036 w 8908036"/>
              <a:gd name="connsiteY78" fmla="*/ 1816056 h 4792749"/>
              <a:gd name="connsiteX79" fmla="*/ 8894381 w 8908036"/>
              <a:gd name="connsiteY79" fmla="*/ 955819 h 4792749"/>
              <a:gd name="connsiteX80" fmla="*/ 8880725 w 8908036"/>
              <a:gd name="connsiteY80" fmla="*/ 860237 h 4792749"/>
              <a:gd name="connsiteX81" fmla="*/ 8867070 w 8908036"/>
              <a:gd name="connsiteY81" fmla="*/ 327710 h 4792749"/>
              <a:gd name="connsiteX82" fmla="*/ 8839759 w 8908036"/>
              <a:gd name="connsiteY82" fmla="*/ 218473 h 4792749"/>
              <a:gd name="connsiteX83" fmla="*/ 8826104 w 8908036"/>
              <a:gd name="connsiteY83" fmla="*/ 177509 h 4792749"/>
              <a:gd name="connsiteX84" fmla="*/ 8771482 w 8908036"/>
              <a:gd name="connsiteY84" fmla="*/ 163855 h 4792749"/>
              <a:gd name="connsiteX85" fmla="*/ 8238921 w 8908036"/>
              <a:gd name="connsiteY85" fmla="*/ 163855 h 4792749"/>
              <a:gd name="connsiteX86" fmla="*/ 8129678 w 8908036"/>
              <a:gd name="connsiteY86" fmla="*/ 136546 h 4792749"/>
              <a:gd name="connsiteX87" fmla="*/ 7993124 w 8908036"/>
              <a:gd name="connsiteY87" fmla="*/ 109237 h 4792749"/>
              <a:gd name="connsiteX88" fmla="*/ 7160144 w 8908036"/>
              <a:gd name="connsiteY88" fmla="*/ 54618 h 4792749"/>
              <a:gd name="connsiteX89" fmla="*/ 7091867 w 8908036"/>
              <a:gd name="connsiteY89" fmla="*/ 27309 h 4792749"/>
              <a:gd name="connsiteX90" fmla="*/ 7009935 w 8908036"/>
              <a:gd name="connsiteY90" fmla="*/ 13655 h 4792749"/>
              <a:gd name="connsiteX91" fmla="*/ 6764138 w 8908036"/>
              <a:gd name="connsiteY91" fmla="*/ 0 h 4792749"/>
              <a:gd name="connsiteX92" fmla="*/ 6340820 w 8908036"/>
              <a:gd name="connsiteY92" fmla="*/ 27309 h 4792749"/>
              <a:gd name="connsiteX93" fmla="*/ 6217922 w 8908036"/>
              <a:gd name="connsiteY93" fmla="*/ 40964 h 4792749"/>
              <a:gd name="connsiteX94" fmla="*/ 6176955 w 8908036"/>
              <a:gd name="connsiteY94" fmla="*/ 54618 h 4792749"/>
              <a:gd name="connsiteX95" fmla="*/ 6026746 w 8908036"/>
              <a:gd name="connsiteY95" fmla="*/ 68273 h 4792749"/>
              <a:gd name="connsiteX96" fmla="*/ 5958469 w 8908036"/>
              <a:gd name="connsiteY96" fmla="*/ 81928 h 4792749"/>
              <a:gd name="connsiteX97" fmla="*/ 5425908 w 8908036"/>
              <a:gd name="connsiteY97" fmla="*/ 54618 h 4792749"/>
              <a:gd name="connsiteX98" fmla="*/ 5262043 w 8908036"/>
              <a:gd name="connsiteY98" fmla="*/ 68273 h 4792749"/>
              <a:gd name="connsiteX99" fmla="*/ 5180111 w 8908036"/>
              <a:gd name="connsiteY99" fmla="*/ 81928 h 4792749"/>
              <a:gd name="connsiteX100" fmla="*/ 5043557 w 8908036"/>
              <a:gd name="connsiteY100" fmla="*/ 95582 h 4792749"/>
              <a:gd name="connsiteX101" fmla="*/ 4988935 w 8908036"/>
              <a:gd name="connsiteY101" fmla="*/ 95582 h 479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8908036" h="4792749">
                <a:moveTo>
                  <a:pt x="4988935" y="95582"/>
                </a:moveTo>
                <a:lnTo>
                  <a:pt x="4988935" y="95582"/>
                </a:lnTo>
                <a:cubicBezTo>
                  <a:pt x="4920658" y="113788"/>
                  <a:pt x="4853805" y="138584"/>
                  <a:pt x="4784104" y="150200"/>
                </a:cubicBezTo>
                <a:cubicBezTo>
                  <a:pt x="4716606" y="161449"/>
                  <a:pt x="4647697" y="163069"/>
                  <a:pt x="4579273" y="163855"/>
                </a:cubicBezTo>
                <a:lnTo>
                  <a:pt x="2408064" y="177509"/>
                </a:lnTo>
                <a:cubicBezTo>
                  <a:pt x="2385305" y="182061"/>
                  <a:pt x="2362889" y="188928"/>
                  <a:pt x="2339787" y="191164"/>
                </a:cubicBezTo>
                <a:cubicBezTo>
                  <a:pt x="2221642" y="202597"/>
                  <a:pt x="2101704" y="198232"/>
                  <a:pt x="1984746" y="218473"/>
                </a:cubicBezTo>
                <a:cubicBezTo>
                  <a:pt x="1863981" y="239373"/>
                  <a:pt x="1750599" y="293908"/>
                  <a:pt x="1629706" y="314055"/>
                </a:cubicBezTo>
                <a:cubicBezTo>
                  <a:pt x="1575084" y="323158"/>
                  <a:pt x="1520822" y="334767"/>
                  <a:pt x="1465841" y="341364"/>
                </a:cubicBezTo>
                <a:cubicBezTo>
                  <a:pt x="1406916" y="348435"/>
                  <a:pt x="1347538" y="351071"/>
                  <a:pt x="1288321" y="355019"/>
                </a:cubicBezTo>
                <a:lnTo>
                  <a:pt x="851348" y="382328"/>
                </a:lnTo>
                <a:cubicBezTo>
                  <a:pt x="815999" y="417673"/>
                  <a:pt x="772095" y="456217"/>
                  <a:pt x="755760" y="505219"/>
                </a:cubicBezTo>
                <a:cubicBezTo>
                  <a:pt x="742105" y="546183"/>
                  <a:pt x="734106" y="589489"/>
                  <a:pt x="714794" y="628110"/>
                </a:cubicBezTo>
                <a:cubicBezTo>
                  <a:pt x="696587" y="664522"/>
                  <a:pt x="673046" y="698725"/>
                  <a:pt x="660172" y="737346"/>
                </a:cubicBezTo>
                <a:cubicBezTo>
                  <a:pt x="625852" y="840303"/>
                  <a:pt x="672146" y="713402"/>
                  <a:pt x="619206" y="819273"/>
                </a:cubicBezTo>
                <a:cubicBezTo>
                  <a:pt x="612769" y="832147"/>
                  <a:pt x="615728" y="850060"/>
                  <a:pt x="605550" y="860237"/>
                </a:cubicBezTo>
                <a:cubicBezTo>
                  <a:pt x="595372" y="870415"/>
                  <a:pt x="578239" y="869340"/>
                  <a:pt x="564584" y="873892"/>
                </a:cubicBezTo>
                <a:cubicBezTo>
                  <a:pt x="555480" y="887546"/>
                  <a:pt x="550928" y="905752"/>
                  <a:pt x="537273" y="914855"/>
                </a:cubicBezTo>
                <a:cubicBezTo>
                  <a:pt x="521657" y="925265"/>
                  <a:pt x="500697" y="923354"/>
                  <a:pt x="482652" y="928510"/>
                </a:cubicBezTo>
                <a:cubicBezTo>
                  <a:pt x="388532" y="955400"/>
                  <a:pt x="507602" y="931178"/>
                  <a:pt x="359753" y="955819"/>
                </a:cubicBezTo>
                <a:cubicBezTo>
                  <a:pt x="350649" y="1115122"/>
                  <a:pt x="344681" y="1274635"/>
                  <a:pt x="332442" y="1433728"/>
                </a:cubicBezTo>
                <a:cubicBezTo>
                  <a:pt x="330005" y="1465408"/>
                  <a:pt x="313441" y="1498846"/>
                  <a:pt x="305132" y="1529310"/>
                </a:cubicBezTo>
                <a:cubicBezTo>
                  <a:pt x="258935" y="1698691"/>
                  <a:pt x="295595" y="1585231"/>
                  <a:pt x="264165" y="1679510"/>
                </a:cubicBezTo>
                <a:cubicBezTo>
                  <a:pt x="273269" y="1825159"/>
                  <a:pt x="279012" y="1971056"/>
                  <a:pt x="291476" y="2116456"/>
                </a:cubicBezTo>
                <a:cubicBezTo>
                  <a:pt x="300747" y="2224614"/>
                  <a:pt x="347683" y="2060582"/>
                  <a:pt x="291476" y="2266656"/>
                </a:cubicBezTo>
                <a:cubicBezTo>
                  <a:pt x="283677" y="2295250"/>
                  <a:pt x="222748" y="2349035"/>
                  <a:pt x="209544" y="2362238"/>
                </a:cubicBezTo>
                <a:cubicBezTo>
                  <a:pt x="204992" y="2380444"/>
                  <a:pt x="199959" y="2398537"/>
                  <a:pt x="195888" y="2416856"/>
                </a:cubicBezTo>
                <a:cubicBezTo>
                  <a:pt x="181802" y="2480237"/>
                  <a:pt x="185235" y="2481450"/>
                  <a:pt x="168577" y="2539747"/>
                </a:cubicBezTo>
                <a:cubicBezTo>
                  <a:pt x="164623" y="2553586"/>
                  <a:pt x="159474" y="2567056"/>
                  <a:pt x="154922" y="2580711"/>
                </a:cubicBezTo>
                <a:cubicBezTo>
                  <a:pt x="150370" y="2635329"/>
                  <a:pt x="150278" y="2690504"/>
                  <a:pt x="141267" y="2744566"/>
                </a:cubicBezTo>
                <a:cubicBezTo>
                  <a:pt x="136534" y="2772961"/>
                  <a:pt x="137908" y="2810526"/>
                  <a:pt x="113956" y="2826493"/>
                </a:cubicBezTo>
                <a:lnTo>
                  <a:pt x="32023" y="2881111"/>
                </a:lnTo>
                <a:cubicBezTo>
                  <a:pt x="-28558" y="3062851"/>
                  <a:pt x="11731" y="2926290"/>
                  <a:pt x="32023" y="3372675"/>
                </a:cubicBezTo>
                <a:cubicBezTo>
                  <a:pt x="34306" y="3422896"/>
                  <a:pt x="41127" y="3472808"/>
                  <a:pt x="45679" y="3522875"/>
                </a:cubicBezTo>
                <a:cubicBezTo>
                  <a:pt x="49358" y="3743612"/>
                  <a:pt x="-6210" y="4119590"/>
                  <a:pt x="72990" y="4396767"/>
                </a:cubicBezTo>
                <a:cubicBezTo>
                  <a:pt x="76944" y="4410606"/>
                  <a:pt x="82093" y="4424076"/>
                  <a:pt x="86645" y="4437730"/>
                </a:cubicBezTo>
                <a:cubicBezTo>
                  <a:pt x="112337" y="4617566"/>
                  <a:pt x="68317" y="4470355"/>
                  <a:pt x="154922" y="4574276"/>
                </a:cubicBezTo>
                <a:cubicBezTo>
                  <a:pt x="182850" y="4607787"/>
                  <a:pt x="146244" y="4633507"/>
                  <a:pt x="209544" y="4642549"/>
                </a:cubicBezTo>
                <a:cubicBezTo>
                  <a:pt x="290778" y="4654153"/>
                  <a:pt x="373409" y="4651652"/>
                  <a:pt x="455341" y="4656203"/>
                </a:cubicBezTo>
                <a:cubicBezTo>
                  <a:pt x="578240" y="4647100"/>
                  <a:pt x="701912" y="4645396"/>
                  <a:pt x="824037" y="4628894"/>
                </a:cubicBezTo>
                <a:cubicBezTo>
                  <a:pt x="871131" y="4622530"/>
                  <a:pt x="913809" y="4596284"/>
                  <a:pt x="960591" y="4587931"/>
                </a:cubicBezTo>
                <a:cubicBezTo>
                  <a:pt x="1120400" y="4559395"/>
                  <a:pt x="1492701" y="4543049"/>
                  <a:pt x="1616050" y="4533312"/>
                </a:cubicBezTo>
                <a:cubicBezTo>
                  <a:pt x="1664436" y="4529492"/>
                  <a:pt x="1907758" y="4493593"/>
                  <a:pt x="1916469" y="4492349"/>
                </a:cubicBezTo>
                <a:cubicBezTo>
                  <a:pt x="1948332" y="4487797"/>
                  <a:pt x="1979966" y="4481162"/>
                  <a:pt x="2012057" y="4478694"/>
                </a:cubicBezTo>
                <a:lnTo>
                  <a:pt x="2189577" y="4465040"/>
                </a:lnTo>
                <a:lnTo>
                  <a:pt x="2544618" y="4478694"/>
                </a:lnTo>
                <a:cubicBezTo>
                  <a:pt x="2608426" y="4481884"/>
                  <a:pt x="2671927" y="4490712"/>
                  <a:pt x="2735793" y="4492349"/>
                </a:cubicBezTo>
                <a:cubicBezTo>
                  <a:pt x="3027048" y="4499817"/>
                  <a:pt x="3318424" y="4501452"/>
                  <a:pt x="3609739" y="4506003"/>
                </a:cubicBezTo>
                <a:cubicBezTo>
                  <a:pt x="3781898" y="4552953"/>
                  <a:pt x="3830181" y="4561460"/>
                  <a:pt x="4019401" y="4642549"/>
                </a:cubicBezTo>
                <a:cubicBezTo>
                  <a:pt x="4083126" y="4669858"/>
                  <a:pt x="4143914" y="4705431"/>
                  <a:pt x="4210577" y="4724476"/>
                </a:cubicBezTo>
                <a:cubicBezTo>
                  <a:pt x="4242440" y="4733579"/>
                  <a:pt x="4275022" y="4740461"/>
                  <a:pt x="4306165" y="4751785"/>
                </a:cubicBezTo>
                <a:cubicBezTo>
                  <a:pt x="4440513" y="4800635"/>
                  <a:pt x="4265952" y="4763289"/>
                  <a:pt x="4442719" y="4792749"/>
                </a:cubicBezTo>
                <a:lnTo>
                  <a:pt x="5316665" y="4738131"/>
                </a:lnTo>
                <a:cubicBezTo>
                  <a:pt x="5598704" y="4724701"/>
                  <a:pt x="6163300" y="4710822"/>
                  <a:pt x="6163300" y="4710822"/>
                </a:cubicBezTo>
                <a:cubicBezTo>
                  <a:pt x="6329037" y="4714505"/>
                  <a:pt x="7469893" y="4748000"/>
                  <a:pt x="7556151" y="4710822"/>
                </a:cubicBezTo>
                <a:cubicBezTo>
                  <a:pt x="7656554" y="4667548"/>
                  <a:pt x="7562017" y="4492166"/>
                  <a:pt x="7569807" y="4383112"/>
                </a:cubicBezTo>
                <a:cubicBezTo>
                  <a:pt x="7571144" y="4364393"/>
                  <a:pt x="7578910" y="4346700"/>
                  <a:pt x="7583462" y="4328494"/>
                </a:cubicBezTo>
                <a:cubicBezTo>
                  <a:pt x="7603800" y="3881069"/>
                  <a:pt x="7495601" y="4061458"/>
                  <a:pt x="7965813" y="4014439"/>
                </a:cubicBezTo>
                <a:cubicBezTo>
                  <a:pt x="7982143" y="4012806"/>
                  <a:pt x="7993124" y="3996233"/>
                  <a:pt x="8006779" y="3987130"/>
                </a:cubicBezTo>
                <a:cubicBezTo>
                  <a:pt x="8015883" y="3973475"/>
                  <a:pt x="8032604" y="3962510"/>
                  <a:pt x="8034090" y="3946166"/>
                </a:cubicBezTo>
                <a:cubicBezTo>
                  <a:pt x="8042250" y="3856419"/>
                  <a:pt x="8030124" y="3851463"/>
                  <a:pt x="7993124" y="3795966"/>
                </a:cubicBezTo>
                <a:cubicBezTo>
                  <a:pt x="7978318" y="3744149"/>
                  <a:pt x="7940392" y="3660623"/>
                  <a:pt x="7979469" y="3604803"/>
                </a:cubicBezTo>
                <a:cubicBezTo>
                  <a:pt x="7996980" y="3579789"/>
                  <a:pt x="8035218" y="3579548"/>
                  <a:pt x="8061401" y="3563839"/>
                </a:cubicBezTo>
                <a:cubicBezTo>
                  <a:pt x="8080917" y="3552130"/>
                  <a:pt x="8096507" y="3534584"/>
                  <a:pt x="8116023" y="3522875"/>
                </a:cubicBezTo>
                <a:cubicBezTo>
                  <a:pt x="8142206" y="3507166"/>
                  <a:pt x="8172354" y="3498552"/>
                  <a:pt x="8197955" y="3481912"/>
                </a:cubicBezTo>
                <a:cubicBezTo>
                  <a:pt x="8263615" y="3439235"/>
                  <a:pt x="8327979" y="3394284"/>
                  <a:pt x="8389131" y="3345366"/>
                </a:cubicBezTo>
                <a:cubicBezTo>
                  <a:pt x="8395980" y="3339887"/>
                  <a:pt x="8474963" y="3273472"/>
                  <a:pt x="8498374" y="3263439"/>
                </a:cubicBezTo>
                <a:cubicBezTo>
                  <a:pt x="8515624" y="3256046"/>
                  <a:pt x="8534950" y="3254940"/>
                  <a:pt x="8552996" y="3249784"/>
                </a:cubicBezTo>
                <a:cubicBezTo>
                  <a:pt x="8566836" y="3245830"/>
                  <a:pt x="8580307" y="3240681"/>
                  <a:pt x="8593962" y="3236130"/>
                </a:cubicBezTo>
                <a:cubicBezTo>
                  <a:pt x="8603066" y="3222475"/>
                  <a:pt x="8608458" y="3205418"/>
                  <a:pt x="8621273" y="3195166"/>
                </a:cubicBezTo>
                <a:cubicBezTo>
                  <a:pt x="8632513" y="3186174"/>
                  <a:pt x="8649741" y="3188652"/>
                  <a:pt x="8662239" y="3181511"/>
                </a:cubicBezTo>
                <a:cubicBezTo>
                  <a:pt x="8681999" y="3170220"/>
                  <a:pt x="8697100" y="3151839"/>
                  <a:pt x="8716860" y="3140548"/>
                </a:cubicBezTo>
                <a:cubicBezTo>
                  <a:pt x="8729358" y="3133407"/>
                  <a:pt x="8744952" y="3133330"/>
                  <a:pt x="8757827" y="3126893"/>
                </a:cubicBezTo>
                <a:cubicBezTo>
                  <a:pt x="8772506" y="3119554"/>
                  <a:pt x="8785138" y="3108687"/>
                  <a:pt x="8798793" y="3099584"/>
                </a:cubicBezTo>
                <a:cubicBezTo>
                  <a:pt x="8803345" y="3076826"/>
                  <a:pt x="8805779" y="3053540"/>
                  <a:pt x="8812448" y="3031311"/>
                </a:cubicBezTo>
                <a:cubicBezTo>
                  <a:pt x="8819491" y="3007834"/>
                  <a:pt x="8833814" y="2986818"/>
                  <a:pt x="8839759" y="2963039"/>
                </a:cubicBezTo>
                <a:cubicBezTo>
                  <a:pt x="8847565" y="2931816"/>
                  <a:pt x="8848863" y="2899318"/>
                  <a:pt x="8853415" y="2867457"/>
                </a:cubicBezTo>
                <a:cubicBezTo>
                  <a:pt x="8862518" y="2653536"/>
                  <a:pt x="8871811" y="2439622"/>
                  <a:pt x="8880725" y="2225693"/>
                </a:cubicBezTo>
                <a:cubicBezTo>
                  <a:pt x="8896075" y="1857306"/>
                  <a:pt x="8871891" y="1996778"/>
                  <a:pt x="8908036" y="1816056"/>
                </a:cubicBezTo>
                <a:cubicBezTo>
                  <a:pt x="8903484" y="1529310"/>
                  <a:pt x="8902572" y="1242484"/>
                  <a:pt x="8894381" y="955819"/>
                </a:cubicBezTo>
                <a:cubicBezTo>
                  <a:pt x="8893462" y="923648"/>
                  <a:pt x="8882123" y="892391"/>
                  <a:pt x="8880725" y="860237"/>
                </a:cubicBezTo>
                <a:cubicBezTo>
                  <a:pt x="8873011" y="682837"/>
                  <a:pt x="8878382" y="504917"/>
                  <a:pt x="8867070" y="327710"/>
                </a:cubicBezTo>
                <a:cubicBezTo>
                  <a:pt x="8864679" y="290253"/>
                  <a:pt x="8849635" y="254683"/>
                  <a:pt x="8839759" y="218473"/>
                </a:cubicBezTo>
                <a:cubicBezTo>
                  <a:pt x="8835972" y="204587"/>
                  <a:pt x="8837344" y="186500"/>
                  <a:pt x="8826104" y="177509"/>
                </a:cubicBezTo>
                <a:cubicBezTo>
                  <a:pt x="8811449" y="165785"/>
                  <a:pt x="8789689" y="168406"/>
                  <a:pt x="8771482" y="163855"/>
                </a:cubicBezTo>
                <a:cubicBezTo>
                  <a:pt x="8552439" y="195144"/>
                  <a:pt x="8613848" y="191972"/>
                  <a:pt x="8238921" y="163855"/>
                </a:cubicBezTo>
                <a:cubicBezTo>
                  <a:pt x="8201491" y="161048"/>
                  <a:pt x="8166484" y="143907"/>
                  <a:pt x="8129678" y="136546"/>
                </a:cubicBezTo>
                <a:lnTo>
                  <a:pt x="7993124" y="109237"/>
                </a:lnTo>
                <a:cubicBezTo>
                  <a:pt x="7681253" y="-15503"/>
                  <a:pt x="8019808" y="110987"/>
                  <a:pt x="7160144" y="54618"/>
                </a:cubicBezTo>
                <a:cubicBezTo>
                  <a:pt x="7135685" y="53014"/>
                  <a:pt x="7115515" y="33758"/>
                  <a:pt x="7091867" y="27309"/>
                </a:cubicBezTo>
                <a:cubicBezTo>
                  <a:pt x="7065155" y="20024"/>
                  <a:pt x="7037527" y="15954"/>
                  <a:pt x="7009935" y="13655"/>
                </a:cubicBezTo>
                <a:cubicBezTo>
                  <a:pt x="6928160" y="6841"/>
                  <a:pt x="6846070" y="4552"/>
                  <a:pt x="6764138" y="0"/>
                </a:cubicBezTo>
                <a:lnTo>
                  <a:pt x="6340820" y="27309"/>
                </a:lnTo>
                <a:cubicBezTo>
                  <a:pt x="6299717" y="30392"/>
                  <a:pt x="6258579" y="34188"/>
                  <a:pt x="6217922" y="40964"/>
                </a:cubicBezTo>
                <a:cubicBezTo>
                  <a:pt x="6203724" y="43330"/>
                  <a:pt x="6191205" y="52582"/>
                  <a:pt x="6176955" y="54618"/>
                </a:cubicBezTo>
                <a:cubicBezTo>
                  <a:pt x="6127184" y="61728"/>
                  <a:pt x="6076816" y="63721"/>
                  <a:pt x="6026746" y="68273"/>
                </a:cubicBezTo>
                <a:cubicBezTo>
                  <a:pt x="6003987" y="72825"/>
                  <a:pt x="5981679" y="81928"/>
                  <a:pt x="5958469" y="81928"/>
                </a:cubicBezTo>
                <a:cubicBezTo>
                  <a:pt x="5494651" y="81928"/>
                  <a:pt x="5618688" y="118876"/>
                  <a:pt x="5425908" y="54618"/>
                </a:cubicBezTo>
                <a:cubicBezTo>
                  <a:pt x="5371286" y="59170"/>
                  <a:pt x="5316519" y="62220"/>
                  <a:pt x="5262043" y="68273"/>
                </a:cubicBezTo>
                <a:cubicBezTo>
                  <a:pt x="5234525" y="71330"/>
                  <a:pt x="5207585" y="78494"/>
                  <a:pt x="5180111" y="81928"/>
                </a:cubicBezTo>
                <a:cubicBezTo>
                  <a:pt x="5134719" y="87602"/>
                  <a:pt x="5089075" y="91031"/>
                  <a:pt x="5043557" y="95582"/>
                </a:cubicBezTo>
                <a:cubicBezTo>
                  <a:pt x="4966353" y="111022"/>
                  <a:pt x="4998039" y="95582"/>
                  <a:pt x="4988935" y="9558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2005"/>
          </a:xfrm>
        </p:spPr>
        <p:txBody>
          <a:bodyPr>
            <a:normAutofit fontScale="90000"/>
          </a:bodyPr>
          <a:lstStyle/>
          <a:p>
            <a:r>
              <a:rPr lang="en-US" sz="3600" b="0" dirty="0">
                <a:solidFill>
                  <a:prstClr val="black"/>
                </a:solidFill>
                <a:latin typeface="Calibri"/>
                <a:cs typeface="Calibri"/>
              </a:rPr>
              <a:t>Sub Learning Objective </a:t>
            </a:r>
            <a:r>
              <a:rPr lang="en-US" sz="3600" b="0" dirty="0" smtClean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lang="en-US" sz="3600" b="0" dirty="0">
                <a:solidFill>
                  <a:prstClr val="black"/>
                </a:solidFill>
                <a:latin typeface="Calibri"/>
                <a:cs typeface="Calibri"/>
              </a:rPr>
              <a:t>: Major Requisite Information for DEMP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t>Learning Module for RO/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t>AROs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205-CB8D-8C4D-9F73-F3EA086242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942223" y="2249376"/>
            <a:ext cx="3383513" cy="2229318"/>
          </a:xfrm>
          <a:custGeom>
            <a:avLst/>
            <a:gdLst>
              <a:gd name="connsiteX0" fmla="*/ 0 w 6704803"/>
              <a:gd name="connsiteY0" fmla="*/ 2229318 h 2229318"/>
              <a:gd name="connsiteX1" fmla="*/ 81932 w 6704803"/>
              <a:gd name="connsiteY1" fmla="*/ 2051809 h 2229318"/>
              <a:gd name="connsiteX2" fmla="*/ 150209 w 6704803"/>
              <a:gd name="connsiteY2" fmla="*/ 1997190 h 2229318"/>
              <a:gd name="connsiteX3" fmla="*/ 218486 w 6704803"/>
              <a:gd name="connsiteY3" fmla="*/ 1928918 h 2229318"/>
              <a:gd name="connsiteX4" fmla="*/ 532561 w 6704803"/>
              <a:gd name="connsiteY4" fmla="*/ 1683136 h 2229318"/>
              <a:gd name="connsiteX5" fmla="*/ 655459 w 6704803"/>
              <a:gd name="connsiteY5" fmla="*/ 1601208 h 2229318"/>
              <a:gd name="connsiteX6" fmla="*/ 764703 w 6704803"/>
              <a:gd name="connsiteY6" fmla="*/ 1519281 h 2229318"/>
              <a:gd name="connsiteX7" fmla="*/ 873946 w 6704803"/>
              <a:gd name="connsiteY7" fmla="*/ 1396390 h 2229318"/>
              <a:gd name="connsiteX8" fmla="*/ 1010500 w 6704803"/>
              <a:gd name="connsiteY8" fmla="*/ 1232535 h 2229318"/>
              <a:gd name="connsiteX9" fmla="*/ 1078777 w 6704803"/>
              <a:gd name="connsiteY9" fmla="*/ 1164263 h 2229318"/>
              <a:gd name="connsiteX10" fmla="*/ 1147054 w 6704803"/>
              <a:gd name="connsiteY10" fmla="*/ 1082335 h 2229318"/>
              <a:gd name="connsiteX11" fmla="*/ 1256297 w 6704803"/>
              <a:gd name="connsiteY11" fmla="*/ 1000408 h 2229318"/>
              <a:gd name="connsiteX12" fmla="*/ 1324574 w 6704803"/>
              <a:gd name="connsiteY12" fmla="*/ 945790 h 2229318"/>
              <a:gd name="connsiteX13" fmla="*/ 1420162 w 6704803"/>
              <a:gd name="connsiteY13" fmla="*/ 891172 h 2229318"/>
              <a:gd name="connsiteX14" fmla="*/ 1502094 w 6704803"/>
              <a:gd name="connsiteY14" fmla="*/ 850208 h 2229318"/>
              <a:gd name="connsiteX15" fmla="*/ 1611338 w 6704803"/>
              <a:gd name="connsiteY15" fmla="*/ 781935 h 2229318"/>
              <a:gd name="connsiteX16" fmla="*/ 1665959 w 6704803"/>
              <a:gd name="connsiteY16" fmla="*/ 740971 h 2229318"/>
              <a:gd name="connsiteX17" fmla="*/ 1802513 w 6704803"/>
              <a:gd name="connsiteY17" fmla="*/ 672699 h 2229318"/>
              <a:gd name="connsiteX18" fmla="*/ 1884446 w 6704803"/>
              <a:gd name="connsiteY18" fmla="*/ 631735 h 2229318"/>
              <a:gd name="connsiteX19" fmla="*/ 2075621 w 6704803"/>
              <a:gd name="connsiteY19" fmla="*/ 577117 h 2229318"/>
              <a:gd name="connsiteX20" fmla="*/ 2280452 w 6704803"/>
              <a:gd name="connsiteY20" fmla="*/ 522499 h 2229318"/>
              <a:gd name="connsiteX21" fmla="*/ 2526250 w 6704803"/>
              <a:gd name="connsiteY21" fmla="*/ 495189 h 2229318"/>
              <a:gd name="connsiteX22" fmla="*/ 2690115 w 6704803"/>
              <a:gd name="connsiteY22" fmla="*/ 426917 h 2229318"/>
              <a:gd name="connsiteX23" fmla="*/ 2813013 w 6704803"/>
              <a:gd name="connsiteY23" fmla="*/ 385953 h 2229318"/>
              <a:gd name="connsiteX24" fmla="*/ 3127087 w 6704803"/>
              <a:gd name="connsiteY24" fmla="*/ 263062 h 2229318"/>
              <a:gd name="connsiteX25" fmla="*/ 3249986 w 6704803"/>
              <a:gd name="connsiteY25" fmla="*/ 235753 h 2229318"/>
              <a:gd name="connsiteX26" fmla="*/ 3441162 w 6704803"/>
              <a:gd name="connsiteY26" fmla="*/ 194789 h 2229318"/>
              <a:gd name="connsiteX27" fmla="*/ 4137587 w 6704803"/>
              <a:gd name="connsiteY27" fmla="*/ 181135 h 2229318"/>
              <a:gd name="connsiteX28" fmla="*/ 4342418 w 6704803"/>
              <a:gd name="connsiteY28" fmla="*/ 167480 h 2229318"/>
              <a:gd name="connsiteX29" fmla="*/ 4478972 w 6704803"/>
              <a:gd name="connsiteY29" fmla="*/ 140171 h 2229318"/>
              <a:gd name="connsiteX30" fmla="*/ 4588216 w 6704803"/>
              <a:gd name="connsiteY30" fmla="*/ 126516 h 2229318"/>
              <a:gd name="connsiteX31" fmla="*/ 4765736 w 6704803"/>
              <a:gd name="connsiteY31" fmla="*/ 99207 h 2229318"/>
              <a:gd name="connsiteX32" fmla="*/ 5366574 w 6704803"/>
              <a:gd name="connsiteY32" fmla="*/ 71898 h 2229318"/>
              <a:gd name="connsiteX33" fmla="*/ 5871824 w 6704803"/>
              <a:gd name="connsiteY33" fmla="*/ 85553 h 2229318"/>
              <a:gd name="connsiteX34" fmla="*/ 6322452 w 6704803"/>
              <a:gd name="connsiteY34" fmla="*/ 44589 h 2229318"/>
              <a:gd name="connsiteX35" fmla="*/ 6363418 w 6704803"/>
              <a:gd name="connsiteY35" fmla="*/ 17280 h 2229318"/>
              <a:gd name="connsiteX36" fmla="*/ 6704803 w 6704803"/>
              <a:gd name="connsiteY36" fmla="*/ 3625 h 2229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704803" h="2229318">
                <a:moveTo>
                  <a:pt x="0" y="2229318"/>
                </a:moveTo>
                <a:cubicBezTo>
                  <a:pt x="27311" y="2170148"/>
                  <a:pt x="46528" y="2106522"/>
                  <a:pt x="81932" y="2051809"/>
                </a:cubicBezTo>
                <a:cubicBezTo>
                  <a:pt x="97766" y="2027340"/>
                  <a:pt x="128545" y="2016686"/>
                  <a:pt x="150209" y="1997190"/>
                </a:cubicBezTo>
                <a:cubicBezTo>
                  <a:pt x="174133" y="1975660"/>
                  <a:pt x="194352" y="1950211"/>
                  <a:pt x="218486" y="1928918"/>
                </a:cubicBezTo>
                <a:cubicBezTo>
                  <a:pt x="314848" y="1843898"/>
                  <a:pt x="425041" y="1754813"/>
                  <a:pt x="532561" y="1683136"/>
                </a:cubicBezTo>
                <a:lnTo>
                  <a:pt x="655459" y="1601208"/>
                </a:lnTo>
                <a:cubicBezTo>
                  <a:pt x="700125" y="1571432"/>
                  <a:pt x="720105" y="1559822"/>
                  <a:pt x="764703" y="1519281"/>
                </a:cubicBezTo>
                <a:cubicBezTo>
                  <a:pt x="917401" y="1380474"/>
                  <a:pt x="800072" y="1488727"/>
                  <a:pt x="873946" y="1396390"/>
                </a:cubicBezTo>
                <a:cubicBezTo>
                  <a:pt x="918363" y="1340872"/>
                  <a:pt x="963458" y="1285846"/>
                  <a:pt x="1010500" y="1232535"/>
                </a:cubicBezTo>
                <a:cubicBezTo>
                  <a:pt x="1031795" y="1208402"/>
                  <a:pt x="1057126" y="1188077"/>
                  <a:pt x="1078777" y="1164263"/>
                </a:cubicBezTo>
                <a:cubicBezTo>
                  <a:pt x="1102691" y="1137959"/>
                  <a:pt x="1120931" y="1106447"/>
                  <a:pt x="1147054" y="1082335"/>
                </a:cubicBezTo>
                <a:cubicBezTo>
                  <a:pt x="1180501" y="1051463"/>
                  <a:pt x="1220218" y="1028159"/>
                  <a:pt x="1256297" y="1000408"/>
                </a:cubicBezTo>
                <a:cubicBezTo>
                  <a:pt x="1279399" y="982639"/>
                  <a:pt x="1299269" y="960249"/>
                  <a:pt x="1324574" y="945790"/>
                </a:cubicBezTo>
                <a:cubicBezTo>
                  <a:pt x="1356437" y="927584"/>
                  <a:pt x="1387851" y="908569"/>
                  <a:pt x="1420162" y="891172"/>
                </a:cubicBezTo>
                <a:cubicBezTo>
                  <a:pt x="1447047" y="876697"/>
                  <a:pt x="1475583" y="865356"/>
                  <a:pt x="1502094" y="850208"/>
                </a:cubicBezTo>
                <a:cubicBezTo>
                  <a:pt x="1539378" y="828904"/>
                  <a:pt x="1575608" y="805753"/>
                  <a:pt x="1611338" y="781935"/>
                </a:cubicBezTo>
                <a:cubicBezTo>
                  <a:pt x="1630274" y="769311"/>
                  <a:pt x="1646199" y="752262"/>
                  <a:pt x="1665959" y="740971"/>
                </a:cubicBezTo>
                <a:cubicBezTo>
                  <a:pt x="1710145" y="715724"/>
                  <a:pt x="1756995" y="695456"/>
                  <a:pt x="1802513" y="672699"/>
                </a:cubicBezTo>
                <a:cubicBezTo>
                  <a:pt x="1829824" y="659044"/>
                  <a:pt x="1855478" y="641390"/>
                  <a:pt x="1884446" y="631735"/>
                </a:cubicBezTo>
                <a:cubicBezTo>
                  <a:pt x="2028287" y="583791"/>
                  <a:pt x="1904159" y="622837"/>
                  <a:pt x="2075621" y="577117"/>
                </a:cubicBezTo>
                <a:cubicBezTo>
                  <a:pt x="2151303" y="556936"/>
                  <a:pt x="2202489" y="538091"/>
                  <a:pt x="2280452" y="522499"/>
                </a:cubicBezTo>
                <a:cubicBezTo>
                  <a:pt x="2349674" y="508655"/>
                  <a:pt x="2462917" y="500946"/>
                  <a:pt x="2526250" y="495189"/>
                </a:cubicBezTo>
                <a:cubicBezTo>
                  <a:pt x="2652053" y="463741"/>
                  <a:pt x="2495349" y="507110"/>
                  <a:pt x="2690115" y="426917"/>
                </a:cubicBezTo>
                <a:cubicBezTo>
                  <a:pt x="2730045" y="410476"/>
                  <a:pt x="2772660" y="401325"/>
                  <a:pt x="2813013" y="385953"/>
                </a:cubicBezTo>
                <a:cubicBezTo>
                  <a:pt x="2940345" y="337448"/>
                  <a:pt x="2998439" y="301654"/>
                  <a:pt x="3127087" y="263062"/>
                </a:cubicBezTo>
                <a:cubicBezTo>
                  <a:pt x="3167283" y="251004"/>
                  <a:pt x="3209136" y="245364"/>
                  <a:pt x="3249986" y="235753"/>
                </a:cubicBezTo>
                <a:cubicBezTo>
                  <a:pt x="3290098" y="226315"/>
                  <a:pt x="3393014" y="196478"/>
                  <a:pt x="3441162" y="194789"/>
                </a:cubicBezTo>
                <a:cubicBezTo>
                  <a:pt x="3673206" y="186648"/>
                  <a:pt x="3905445" y="185686"/>
                  <a:pt x="4137587" y="181135"/>
                </a:cubicBezTo>
                <a:cubicBezTo>
                  <a:pt x="4205864" y="176583"/>
                  <a:pt x="4274477" y="175633"/>
                  <a:pt x="4342418" y="167480"/>
                </a:cubicBezTo>
                <a:cubicBezTo>
                  <a:pt x="4388507" y="161950"/>
                  <a:pt x="4433184" y="147802"/>
                  <a:pt x="4478972" y="140171"/>
                </a:cubicBezTo>
                <a:cubicBezTo>
                  <a:pt x="4515171" y="134138"/>
                  <a:pt x="4551887" y="131706"/>
                  <a:pt x="4588216" y="126516"/>
                </a:cubicBezTo>
                <a:cubicBezTo>
                  <a:pt x="4647484" y="118050"/>
                  <a:pt x="4706013" y="103398"/>
                  <a:pt x="4765736" y="99207"/>
                </a:cubicBezTo>
                <a:cubicBezTo>
                  <a:pt x="4965730" y="85173"/>
                  <a:pt x="5166295" y="81001"/>
                  <a:pt x="5366574" y="71898"/>
                </a:cubicBezTo>
                <a:cubicBezTo>
                  <a:pt x="5534991" y="76450"/>
                  <a:pt x="5703367" y="88227"/>
                  <a:pt x="5871824" y="85553"/>
                </a:cubicBezTo>
                <a:cubicBezTo>
                  <a:pt x="6072841" y="82363"/>
                  <a:pt x="6159828" y="67820"/>
                  <a:pt x="6322452" y="44589"/>
                </a:cubicBezTo>
                <a:cubicBezTo>
                  <a:pt x="6336107" y="35486"/>
                  <a:pt x="6347849" y="22469"/>
                  <a:pt x="6363418" y="17280"/>
                </a:cubicBezTo>
                <a:cubicBezTo>
                  <a:pt x="6447040" y="-10592"/>
                  <a:pt x="6678850" y="3625"/>
                  <a:pt x="6704803" y="3625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22" name="Picture 21" descr="hom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22121"/>
            <a:ext cx="1201536" cy="1113870"/>
          </a:xfrm>
          <a:prstGeom prst="rect">
            <a:avLst/>
          </a:prstGeom>
        </p:spPr>
      </p:pic>
      <p:pic>
        <p:nvPicPr>
          <p:cNvPr id="23" name="Picture 22" descr="hom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0" y="4478694"/>
            <a:ext cx="1201536" cy="1113870"/>
          </a:xfrm>
          <a:prstGeom prst="rect">
            <a:avLst/>
          </a:prstGeom>
        </p:spPr>
      </p:pic>
      <p:pic>
        <p:nvPicPr>
          <p:cNvPr id="24" name="Picture 23" descr="hom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968" y="4844466"/>
            <a:ext cx="1201536" cy="1113870"/>
          </a:xfrm>
          <a:prstGeom prst="rect">
            <a:avLst/>
          </a:prstGeom>
        </p:spPr>
      </p:pic>
      <p:pic>
        <p:nvPicPr>
          <p:cNvPr id="25" name="Picture 24" descr="hom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89" y="2250954"/>
            <a:ext cx="1201536" cy="1113870"/>
          </a:xfrm>
          <a:prstGeom prst="rect">
            <a:avLst/>
          </a:prstGeom>
        </p:spPr>
      </p:pic>
      <p:pic>
        <p:nvPicPr>
          <p:cNvPr id="27" name="Picture 26" descr="hom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738" y="2960289"/>
            <a:ext cx="1201536" cy="1113870"/>
          </a:xfrm>
          <a:prstGeom prst="rect">
            <a:avLst/>
          </a:prstGeom>
        </p:spPr>
      </p:pic>
      <p:sp>
        <p:nvSpPr>
          <p:cNvPr id="29" name="Freeform 28"/>
          <p:cNvSpPr/>
          <p:nvPr/>
        </p:nvSpPr>
        <p:spPr>
          <a:xfrm>
            <a:off x="1392851" y="3768657"/>
            <a:ext cx="3236331" cy="955819"/>
          </a:xfrm>
          <a:custGeom>
            <a:avLst/>
            <a:gdLst>
              <a:gd name="connsiteX0" fmla="*/ 0 w 3236331"/>
              <a:gd name="connsiteY0" fmla="*/ 955819 h 955819"/>
              <a:gd name="connsiteX1" fmla="*/ 273108 w 3236331"/>
              <a:gd name="connsiteY1" fmla="*/ 942164 h 955819"/>
              <a:gd name="connsiteX2" fmla="*/ 341385 w 3236331"/>
              <a:gd name="connsiteY2" fmla="*/ 914855 h 955819"/>
              <a:gd name="connsiteX3" fmla="*/ 464284 w 3236331"/>
              <a:gd name="connsiteY3" fmla="*/ 860237 h 955819"/>
              <a:gd name="connsiteX4" fmla="*/ 559872 w 3236331"/>
              <a:gd name="connsiteY4" fmla="*/ 805619 h 955819"/>
              <a:gd name="connsiteX5" fmla="*/ 600838 w 3236331"/>
              <a:gd name="connsiteY5" fmla="*/ 778310 h 955819"/>
              <a:gd name="connsiteX6" fmla="*/ 751047 w 3236331"/>
              <a:gd name="connsiteY6" fmla="*/ 710037 h 955819"/>
              <a:gd name="connsiteX7" fmla="*/ 887601 w 3236331"/>
              <a:gd name="connsiteY7" fmla="*/ 696382 h 955819"/>
              <a:gd name="connsiteX8" fmla="*/ 969534 w 3236331"/>
              <a:gd name="connsiteY8" fmla="*/ 669073 h 955819"/>
              <a:gd name="connsiteX9" fmla="*/ 1215331 w 3236331"/>
              <a:gd name="connsiteY9" fmla="*/ 641764 h 955819"/>
              <a:gd name="connsiteX10" fmla="*/ 1365541 w 3236331"/>
              <a:gd name="connsiteY10" fmla="*/ 614455 h 955819"/>
              <a:gd name="connsiteX11" fmla="*/ 1706926 w 3236331"/>
              <a:gd name="connsiteY11" fmla="*/ 559837 h 955819"/>
              <a:gd name="connsiteX12" fmla="*/ 1993689 w 3236331"/>
              <a:gd name="connsiteY12" fmla="*/ 491564 h 955819"/>
              <a:gd name="connsiteX13" fmla="*/ 2184865 w 3236331"/>
              <a:gd name="connsiteY13" fmla="*/ 395982 h 955819"/>
              <a:gd name="connsiteX14" fmla="*/ 2321419 w 3236331"/>
              <a:gd name="connsiteY14" fmla="*/ 327709 h 955819"/>
              <a:gd name="connsiteX15" fmla="*/ 2362385 w 3236331"/>
              <a:gd name="connsiteY15" fmla="*/ 314055 h 955819"/>
              <a:gd name="connsiteX16" fmla="*/ 2485284 w 3236331"/>
              <a:gd name="connsiteY16" fmla="*/ 300400 h 955819"/>
              <a:gd name="connsiteX17" fmla="*/ 2785703 w 3236331"/>
              <a:gd name="connsiteY17" fmla="*/ 218473 h 955819"/>
              <a:gd name="connsiteX18" fmla="*/ 2908601 w 3236331"/>
              <a:gd name="connsiteY18" fmla="*/ 204818 h 955819"/>
              <a:gd name="connsiteX19" fmla="*/ 2949568 w 3236331"/>
              <a:gd name="connsiteY19" fmla="*/ 177509 h 955819"/>
              <a:gd name="connsiteX20" fmla="*/ 3099777 w 3236331"/>
              <a:gd name="connsiteY20" fmla="*/ 109236 h 955819"/>
              <a:gd name="connsiteX21" fmla="*/ 3181709 w 3236331"/>
              <a:gd name="connsiteY21" fmla="*/ 40964 h 955819"/>
              <a:gd name="connsiteX22" fmla="*/ 3236331 w 3236331"/>
              <a:gd name="connsiteY22" fmla="*/ 0 h 95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236331" h="955819">
                <a:moveTo>
                  <a:pt x="0" y="955819"/>
                </a:moveTo>
                <a:cubicBezTo>
                  <a:pt x="91036" y="951267"/>
                  <a:pt x="182607" y="953023"/>
                  <a:pt x="273108" y="942164"/>
                </a:cubicBezTo>
                <a:cubicBezTo>
                  <a:pt x="297445" y="939244"/>
                  <a:pt x="318349" y="923231"/>
                  <a:pt x="341385" y="914855"/>
                </a:cubicBezTo>
                <a:cubicBezTo>
                  <a:pt x="448638" y="875857"/>
                  <a:pt x="393806" y="907220"/>
                  <a:pt x="464284" y="860237"/>
                </a:cubicBezTo>
                <a:cubicBezTo>
                  <a:pt x="513750" y="786043"/>
                  <a:pt x="462378" y="842176"/>
                  <a:pt x="559872" y="805619"/>
                </a:cubicBezTo>
                <a:cubicBezTo>
                  <a:pt x="575239" y="799857"/>
                  <a:pt x="586430" y="786168"/>
                  <a:pt x="600838" y="778310"/>
                </a:cubicBezTo>
                <a:cubicBezTo>
                  <a:pt x="605613" y="775705"/>
                  <a:pt x="712944" y="715899"/>
                  <a:pt x="751047" y="710037"/>
                </a:cubicBezTo>
                <a:cubicBezTo>
                  <a:pt x="796260" y="703082"/>
                  <a:pt x="842083" y="700934"/>
                  <a:pt x="887601" y="696382"/>
                </a:cubicBezTo>
                <a:cubicBezTo>
                  <a:pt x="914912" y="687279"/>
                  <a:pt x="941760" y="676647"/>
                  <a:pt x="969534" y="669073"/>
                </a:cubicBezTo>
                <a:cubicBezTo>
                  <a:pt x="1049028" y="647395"/>
                  <a:pt x="1134798" y="647959"/>
                  <a:pt x="1215331" y="641764"/>
                </a:cubicBezTo>
                <a:lnTo>
                  <a:pt x="1365541" y="614455"/>
                </a:lnTo>
                <a:cubicBezTo>
                  <a:pt x="1479215" y="595511"/>
                  <a:pt x="1595744" y="590158"/>
                  <a:pt x="1706926" y="559837"/>
                </a:cubicBezTo>
                <a:cubicBezTo>
                  <a:pt x="1901919" y="506660"/>
                  <a:pt x="1806245" y="529050"/>
                  <a:pt x="1993689" y="491564"/>
                </a:cubicBezTo>
                <a:cubicBezTo>
                  <a:pt x="2298314" y="322338"/>
                  <a:pt x="1989232" y="487272"/>
                  <a:pt x="2184865" y="395982"/>
                </a:cubicBezTo>
                <a:cubicBezTo>
                  <a:pt x="2230981" y="374462"/>
                  <a:pt x="2273140" y="343800"/>
                  <a:pt x="2321419" y="327709"/>
                </a:cubicBezTo>
                <a:cubicBezTo>
                  <a:pt x="2335074" y="323158"/>
                  <a:pt x="2348187" y="316421"/>
                  <a:pt x="2362385" y="314055"/>
                </a:cubicBezTo>
                <a:cubicBezTo>
                  <a:pt x="2403043" y="307279"/>
                  <a:pt x="2444318" y="304952"/>
                  <a:pt x="2485284" y="300400"/>
                </a:cubicBezTo>
                <a:cubicBezTo>
                  <a:pt x="2585424" y="273091"/>
                  <a:pt x="2684455" y="241334"/>
                  <a:pt x="2785703" y="218473"/>
                </a:cubicBezTo>
                <a:cubicBezTo>
                  <a:pt x="2825909" y="209395"/>
                  <a:pt x="2868613" y="214814"/>
                  <a:pt x="2908601" y="204818"/>
                </a:cubicBezTo>
                <a:cubicBezTo>
                  <a:pt x="2924523" y="200838"/>
                  <a:pt x="2934889" y="184848"/>
                  <a:pt x="2949568" y="177509"/>
                </a:cubicBezTo>
                <a:cubicBezTo>
                  <a:pt x="3065571" y="119512"/>
                  <a:pt x="2874666" y="259301"/>
                  <a:pt x="3099777" y="109236"/>
                </a:cubicBezTo>
                <a:cubicBezTo>
                  <a:pt x="3201494" y="41429"/>
                  <a:pt x="3076561" y="128581"/>
                  <a:pt x="3181709" y="40964"/>
                </a:cubicBezTo>
                <a:cubicBezTo>
                  <a:pt x="3274334" y="-36217"/>
                  <a:pt x="3192911" y="43420"/>
                  <a:pt x="3236331" y="0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3359229" y="4328494"/>
            <a:ext cx="805669" cy="559837"/>
          </a:xfrm>
          <a:custGeom>
            <a:avLst/>
            <a:gdLst>
              <a:gd name="connsiteX0" fmla="*/ 0 w 805669"/>
              <a:gd name="connsiteY0" fmla="*/ 0 h 559837"/>
              <a:gd name="connsiteX1" fmla="*/ 54622 w 805669"/>
              <a:gd name="connsiteY1" fmla="*/ 68273 h 559837"/>
              <a:gd name="connsiteX2" fmla="*/ 95588 w 805669"/>
              <a:gd name="connsiteY2" fmla="*/ 95582 h 559837"/>
              <a:gd name="connsiteX3" fmla="*/ 163865 w 805669"/>
              <a:gd name="connsiteY3" fmla="*/ 136545 h 559837"/>
              <a:gd name="connsiteX4" fmla="*/ 232142 w 805669"/>
              <a:gd name="connsiteY4" fmla="*/ 191164 h 559837"/>
              <a:gd name="connsiteX5" fmla="*/ 327730 w 805669"/>
              <a:gd name="connsiteY5" fmla="*/ 245782 h 559837"/>
              <a:gd name="connsiteX6" fmla="*/ 450629 w 805669"/>
              <a:gd name="connsiteY6" fmla="*/ 327709 h 559837"/>
              <a:gd name="connsiteX7" fmla="*/ 532561 w 805669"/>
              <a:gd name="connsiteY7" fmla="*/ 355018 h 559837"/>
              <a:gd name="connsiteX8" fmla="*/ 655460 w 805669"/>
              <a:gd name="connsiteY8" fmla="*/ 382327 h 559837"/>
              <a:gd name="connsiteX9" fmla="*/ 751048 w 805669"/>
              <a:gd name="connsiteY9" fmla="*/ 436946 h 559837"/>
              <a:gd name="connsiteX10" fmla="*/ 792014 w 805669"/>
              <a:gd name="connsiteY10" fmla="*/ 546182 h 559837"/>
              <a:gd name="connsiteX11" fmla="*/ 805669 w 805669"/>
              <a:gd name="connsiteY11" fmla="*/ 559837 h 55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5669" h="559837">
                <a:moveTo>
                  <a:pt x="0" y="0"/>
                </a:moveTo>
                <a:cubicBezTo>
                  <a:pt x="18207" y="22758"/>
                  <a:pt x="34013" y="47665"/>
                  <a:pt x="54622" y="68273"/>
                </a:cubicBezTo>
                <a:cubicBezTo>
                  <a:pt x="66227" y="79877"/>
                  <a:pt x="81671" y="86884"/>
                  <a:pt x="95588" y="95582"/>
                </a:cubicBezTo>
                <a:cubicBezTo>
                  <a:pt x="118095" y="109648"/>
                  <a:pt x="142122" y="121325"/>
                  <a:pt x="163865" y="136545"/>
                </a:cubicBezTo>
                <a:cubicBezTo>
                  <a:pt x="187742" y="153258"/>
                  <a:pt x="207891" y="174998"/>
                  <a:pt x="232142" y="191164"/>
                </a:cubicBezTo>
                <a:cubicBezTo>
                  <a:pt x="262677" y="211519"/>
                  <a:pt x="296610" y="226333"/>
                  <a:pt x="327730" y="245782"/>
                </a:cubicBezTo>
                <a:cubicBezTo>
                  <a:pt x="369481" y="271875"/>
                  <a:pt x="403921" y="312141"/>
                  <a:pt x="450629" y="327709"/>
                </a:cubicBezTo>
                <a:cubicBezTo>
                  <a:pt x="477940" y="336812"/>
                  <a:pt x="504165" y="350285"/>
                  <a:pt x="532561" y="355018"/>
                </a:cubicBezTo>
                <a:cubicBezTo>
                  <a:pt x="581658" y="363201"/>
                  <a:pt x="612678" y="363993"/>
                  <a:pt x="655460" y="382327"/>
                </a:cubicBezTo>
                <a:cubicBezTo>
                  <a:pt x="703969" y="403115"/>
                  <a:pt x="709906" y="409520"/>
                  <a:pt x="751048" y="436946"/>
                </a:cubicBezTo>
                <a:cubicBezTo>
                  <a:pt x="762867" y="472402"/>
                  <a:pt x="775684" y="513524"/>
                  <a:pt x="792014" y="546182"/>
                </a:cubicBezTo>
                <a:cubicBezTo>
                  <a:pt x="794893" y="551939"/>
                  <a:pt x="801117" y="555285"/>
                  <a:pt x="805669" y="559837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1406507" y="5366022"/>
            <a:ext cx="2318461" cy="112966"/>
          </a:xfrm>
          <a:custGeom>
            <a:avLst/>
            <a:gdLst>
              <a:gd name="connsiteX0" fmla="*/ 0 w 2695647"/>
              <a:gd name="connsiteY0" fmla="*/ 68491 h 112966"/>
              <a:gd name="connsiteX1" fmla="*/ 2198520 w 2695647"/>
              <a:gd name="connsiteY1" fmla="*/ 218 h 112966"/>
              <a:gd name="connsiteX2" fmla="*/ 2567216 w 2695647"/>
              <a:gd name="connsiteY2" fmla="*/ 82145 h 112966"/>
              <a:gd name="connsiteX3" fmla="*/ 2608182 w 2695647"/>
              <a:gd name="connsiteY3" fmla="*/ 95800 h 112966"/>
              <a:gd name="connsiteX4" fmla="*/ 2690114 w 2695647"/>
              <a:gd name="connsiteY4" fmla="*/ 109454 h 112966"/>
              <a:gd name="connsiteX5" fmla="*/ 2498939 w 2695647"/>
              <a:gd name="connsiteY5" fmla="*/ 109454 h 11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5647" h="112966">
                <a:moveTo>
                  <a:pt x="0" y="68491"/>
                </a:moveTo>
                <a:cubicBezTo>
                  <a:pt x="732840" y="45733"/>
                  <a:pt x="1465337" y="-3682"/>
                  <a:pt x="2198520" y="218"/>
                </a:cubicBezTo>
                <a:cubicBezTo>
                  <a:pt x="2324414" y="888"/>
                  <a:pt x="2444613" y="53539"/>
                  <a:pt x="2567216" y="82145"/>
                </a:cubicBezTo>
                <a:cubicBezTo>
                  <a:pt x="2581233" y="85416"/>
                  <a:pt x="2594131" y="92678"/>
                  <a:pt x="2608182" y="95800"/>
                </a:cubicBezTo>
                <a:cubicBezTo>
                  <a:pt x="2635210" y="101806"/>
                  <a:pt x="2717588" y="106020"/>
                  <a:pt x="2690114" y="109454"/>
                </a:cubicBezTo>
                <a:cubicBezTo>
                  <a:pt x="2626881" y="117357"/>
                  <a:pt x="2562664" y="109454"/>
                  <a:pt x="2498939" y="109454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21" name="Picture 20" descr="hom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880" y="3921759"/>
            <a:ext cx="1201536" cy="111387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00976" y="1891651"/>
            <a:ext cx="171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Polling Station-1</a:t>
            </a:r>
            <a:endParaRPr lang="en-US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64248" y="3548295"/>
            <a:ext cx="171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Polling Station-3</a:t>
            </a:r>
            <a:endParaRPr lang="en-US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4082364"/>
            <a:ext cx="171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Polling Station-2</a:t>
            </a:r>
            <a:endParaRPr lang="en-US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58822" y="2551325"/>
            <a:ext cx="171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Polling Station-5</a:t>
            </a:r>
            <a:endParaRPr lang="en-US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58253" y="4451696"/>
            <a:ext cx="171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Polling Station-6</a:t>
            </a:r>
            <a:endParaRPr lang="en-US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25736" y="143745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Polling Station-4</a:t>
            </a:r>
            <a:endParaRPr lang="en-US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31127" y="1800455"/>
            <a:ext cx="2792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Calibri"/>
                <a:cs typeface="Calibri"/>
              </a:rPr>
              <a:t>Various Routes to reach Polling stations</a:t>
            </a:r>
            <a:endParaRPr lang="en-US" sz="2000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31127" y="2771875"/>
            <a:ext cx="2792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Calibri"/>
                <a:cs typeface="Calibri"/>
              </a:rPr>
              <a:t>Alternate Routes to reach Polling stations</a:t>
            </a:r>
            <a:endParaRPr lang="en-US" sz="2000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31127" y="3768657"/>
            <a:ext cx="2792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Calibri"/>
                <a:cs typeface="Calibri"/>
              </a:rPr>
              <a:t>Shortest Routes to reach Polling stations</a:t>
            </a:r>
            <a:endParaRPr lang="en-US" sz="2000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51126" y="4724476"/>
            <a:ext cx="2792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Calibri"/>
                <a:cs typeface="Calibri"/>
              </a:rPr>
              <a:t>Road Condition, River, </a:t>
            </a:r>
            <a:r>
              <a:rPr lang="en-US" sz="2000" b="1" dirty="0" err="1" smtClean="0">
                <a:solidFill>
                  <a:prstClr val="black"/>
                </a:solidFill>
                <a:latin typeface="Calibri"/>
                <a:cs typeface="Calibri"/>
              </a:rPr>
              <a:t>Nala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cs typeface="Calibri"/>
              </a:rPr>
              <a:t>, Bridge</a:t>
            </a:r>
            <a:endParaRPr lang="en-US" sz="2000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51126" y="5648464"/>
            <a:ext cx="2792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Calibri"/>
                <a:cs typeface="Calibri"/>
              </a:rPr>
              <a:t>Approximate time to reach and distances</a:t>
            </a:r>
            <a:endParaRPr lang="en-US" sz="2000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1420162" y="4765440"/>
            <a:ext cx="682770" cy="382327"/>
          </a:xfrm>
          <a:custGeom>
            <a:avLst/>
            <a:gdLst>
              <a:gd name="connsiteX0" fmla="*/ 0 w 682770"/>
              <a:gd name="connsiteY0" fmla="*/ 382327 h 382327"/>
              <a:gd name="connsiteX1" fmla="*/ 68277 w 682770"/>
              <a:gd name="connsiteY1" fmla="*/ 341363 h 382327"/>
              <a:gd name="connsiteX2" fmla="*/ 95588 w 682770"/>
              <a:gd name="connsiteY2" fmla="*/ 300400 h 382327"/>
              <a:gd name="connsiteX3" fmla="*/ 150209 w 682770"/>
              <a:gd name="connsiteY3" fmla="*/ 286745 h 382327"/>
              <a:gd name="connsiteX4" fmla="*/ 245797 w 682770"/>
              <a:gd name="connsiteY4" fmla="*/ 218472 h 382327"/>
              <a:gd name="connsiteX5" fmla="*/ 286764 w 682770"/>
              <a:gd name="connsiteY5" fmla="*/ 191163 h 382327"/>
              <a:gd name="connsiteX6" fmla="*/ 491595 w 682770"/>
              <a:gd name="connsiteY6" fmla="*/ 163854 h 382327"/>
              <a:gd name="connsiteX7" fmla="*/ 532561 w 682770"/>
              <a:gd name="connsiteY7" fmla="*/ 136545 h 382327"/>
              <a:gd name="connsiteX8" fmla="*/ 573527 w 682770"/>
              <a:gd name="connsiteY8" fmla="*/ 81927 h 382327"/>
              <a:gd name="connsiteX9" fmla="*/ 600838 w 682770"/>
              <a:gd name="connsiteY9" fmla="*/ 40963 h 382327"/>
              <a:gd name="connsiteX10" fmla="*/ 641804 w 682770"/>
              <a:gd name="connsiteY10" fmla="*/ 13654 h 382327"/>
              <a:gd name="connsiteX11" fmla="*/ 682770 w 682770"/>
              <a:gd name="connsiteY11" fmla="*/ 0 h 38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2770" h="382327">
                <a:moveTo>
                  <a:pt x="0" y="382327"/>
                </a:moveTo>
                <a:cubicBezTo>
                  <a:pt x="22759" y="368672"/>
                  <a:pt x="48125" y="358635"/>
                  <a:pt x="68277" y="341363"/>
                </a:cubicBezTo>
                <a:cubicBezTo>
                  <a:pt x="80737" y="330683"/>
                  <a:pt x="81933" y="309503"/>
                  <a:pt x="95588" y="300400"/>
                </a:cubicBezTo>
                <a:cubicBezTo>
                  <a:pt x="111204" y="289990"/>
                  <a:pt x="132002" y="291297"/>
                  <a:pt x="150209" y="286745"/>
                </a:cubicBezTo>
                <a:cubicBezTo>
                  <a:pt x="216937" y="220024"/>
                  <a:pt x="161923" y="266398"/>
                  <a:pt x="245797" y="218472"/>
                </a:cubicBezTo>
                <a:cubicBezTo>
                  <a:pt x="260046" y="210330"/>
                  <a:pt x="271397" y="196925"/>
                  <a:pt x="286764" y="191163"/>
                </a:cubicBezTo>
                <a:cubicBezTo>
                  <a:pt x="327901" y="175738"/>
                  <a:pt x="473849" y="165629"/>
                  <a:pt x="491595" y="163854"/>
                </a:cubicBezTo>
                <a:cubicBezTo>
                  <a:pt x="505250" y="154751"/>
                  <a:pt x="520956" y="148149"/>
                  <a:pt x="532561" y="136545"/>
                </a:cubicBezTo>
                <a:cubicBezTo>
                  <a:pt x="548654" y="120453"/>
                  <a:pt x="560299" y="100446"/>
                  <a:pt x="573527" y="81927"/>
                </a:cubicBezTo>
                <a:cubicBezTo>
                  <a:pt x="583066" y="68573"/>
                  <a:pt x="589233" y="52567"/>
                  <a:pt x="600838" y="40963"/>
                </a:cubicBezTo>
                <a:cubicBezTo>
                  <a:pt x="612443" y="29359"/>
                  <a:pt x="627125" y="20993"/>
                  <a:pt x="641804" y="13654"/>
                </a:cubicBezTo>
                <a:cubicBezTo>
                  <a:pt x="654678" y="7217"/>
                  <a:pt x="682770" y="0"/>
                  <a:pt x="682770" y="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1297263" y="2539711"/>
            <a:ext cx="1884446" cy="1911674"/>
          </a:xfrm>
          <a:custGeom>
            <a:avLst/>
            <a:gdLst>
              <a:gd name="connsiteX0" fmla="*/ 0 w 1884446"/>
              <a:gd name="connsiteY0" fmla="*/ 1911674 h 1911674"/>
              <a:gd name="connsiteX1" fmla="*/ 163865 w 1884446"/>
              <a:gd name="connsiteY1" fmla="*/ 1665892 h 1911674"/>
              <a:gd name="connsiteX2" fmla="*/ 314075 w 1884446"/>
              <a:gd name="connsiteY2" fmla="*/ 1474728 h 1911674"/>
              <a:gd name="connsiteX3" fmla="*/ 355041 w 1884446"/>
              <a:gd name="connsiteY3" fmla="*/ 1420110 h 1911674"/>
              <a:gd name="connsiteX4" fmla="*/ 396007 w 1884446"/>
              <a:gd name="connsiteY4" fmla="*/ 1365492 h 1911674"/>
              <a:gd name="connsiteX5" fmla="*/ 477940 w 1884446"/>
              <a:gd name="connsiteY5" fmla="*/ 1242601 h 1911674"/>
              <a:gd name="connsiteX6" fmla="*/ 491595 w 1884446"/>
              <a:gd name="connsiteY6" fmla="*/ 1201637 h 1911674"/>
              <a:gd name="connsiteX7" fmla="*/ 587183 w 1884446"/>
              <a:gd name="connsiteY7" fmla="*/ 1092400 h 1911674"/>
              <a:gd name="connsiteX8" fmla="*/ 628149 w 1884446"/>
              <a:gd name="connsiteY8" fmla="*/ 1051437 h 1911674"/>
              <a:gd name="connsiteX9" fmla="*/ 669115 w 1884446"/>
              <a:gd name="connsiteY9" fmla="*/ 1010473 h 1911674"/>
              <a:gd name="connsiteX10" fmla="*/ 710081 w 1884446"/>
              <a:gd name="connsiteY10" fmla="*/ 996819 h 1911674"/>
              <a:gd name="connsiteX11" fmla="*/ 751048 w 1884446"/>
              <a:gd name="connsiteY11" fmla="*/ 955855 h 1911674"/>
              <a:gd name="connsiteX12" fmla="*/ 832980 w 1884446"/>
              <a:gd name="connsiteY12" fmla="*/ 887582 h 1911674"/>
              <a:gd name="connsiteX13" fmla="*/ 901257 w 1884446"/>
              <a:gd name="connsiteY13" fmla="*/ 805655 h 1911674"/>
              <a:gd name="connsiteX14" fmla="*/ 928568 w 1884446"/>
              <a:gd name="connsiteY14" fmla="*/ 764691 h 1911674"/>
              <a:gd name="connsiteX15" fmla="*/ 983189 w 1884446"/>
              <a:gd name="connsiteY15" fmla="*/ 710073 h 1911674"/>
              <a:gd name="connsiteX16" fmla="*/ 1024156 w 1884446"/>
              <a:gd name="connsiteY16" fmla="*/ 655455 h 1911674"/>
              <a:gd name="connsiteX17" fmla="*/ 1065122 w 1884446"/>
              <a:gd name="connsiteY17" fmla="*/ 628146 h 1911674"/>
              <a:gd name="connsiteX18" fmla="*/ 1106088 w 1884446"/>
              <a:gd name="connsiteY18" fmla="*/ 587182 h 1911674"/>
              <a:gd name="connsiteX19" fmla="*/ 1147054 w 1884446"/>
              <a:gd name="connsiteY19" fmla="*/ 559873 h 1911674"/>
              <a:gd name="connsiteX20" fmla="*/ 1201676 w 1884446"/>
              <a:gd name="connsiteY20" fmla="*/ 518909 h 1911674"/>
              <a:gd name="connsiteX21" fmla="*/ 1242642 w 1884446"/>
              <a:gd name="connsiteY21" fmla="*/ 491600 h 1911674"/>
              <a:gd name="connsiteX22" fmla="*/ 1392852 w 1884446"/>
              <a:gd name="connsiteY22" fmla="*/ 382364 h 1911674"/>
              <a:gd name="connsiteX23" fmla="*/ 1420162 w 1884446"/>
              <a:gd name="connsiteY23" fmla="*/ 341400 h 1911674"/>
              <a:gd name="connsiteX24" fmla="*/ 1461129 w 1884446"/>
              <a:gd name="connsiteY24" fmla="*/ 314091 h 1911674"/>
              <a:gd name="connsiteX25" fmla="*/ 1556716 w 1884446"/>
              <a:gd name="connsiteY25" fmla="*/ 218509 h 1911674"/>
              <a:gd name="connsiteX26" fmla="*/ 1597683 w 1884446"/>
              <a:gd name="connsiteY26" fmla="*/ 163891 h 1911674"/>
              <a:gd name="connsiteX27" fmla="*/ 1624993 w 1884446"/>
              <a:gd name="connsiteY27" fmla="*/ 122927 h 1911674"/>
              <a:gd name="connsiteX28" fmla="*/ 1720581 w 1884446"/>
              <a:gd name="connsiteY28" fmla="*/ 68309 h 1911674"/>
              <a:gd name="connsiteX29" fmla="*/ 1775203 w 1884446"/>
              <a:gd name="connsiteY29" fmla="*/ 27345 h 1911674"/>
              <a:gd name="connsiteX30" fmla="*/ 1829825 w 1884446"/>
              <a:gd name="connsiteY30" fmla="*/ 13691 h 1911674"/>
              <a:gd name="connsiteX31" fmla="*/ 1884446 w 1884446"/>
              <a:gd name="connsiteY31" fmla="*/ 36 h 191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84446" h="1911674">
                <a:moveTo>
                  <a:pt x="0" y="1911674"/>
                </a:moveTo>
                <a:cubicBezTo>
                  <a:pt x="54622" y="1829747"/>
                  <a:pt x="100826" y="1741534"/>
                  <a:pt x="163865" y="1665892"/>
                </a:cubicBezTo>
                <a:cubicBezTo>
                  <a:pt x="261278" y="1549002"/>
                  <a:pt x="210815" y="1612398"/>
                  <a:pt x="314075" y="1474728"/>
                </a:cubicBezTo>
                <a:lnTo>
                  <a:pt x="355041" y="1420110"/>
                </a:lnTo>
                <a:cubicBezTo>
                  <a:pt x="368696" y="1401904"/>
                  <a:pt x="383383" y="1384427"/>
                  <a:pt x="396007" y="1365492"/>
                </a:cubicBezTo>
                <a:lnTo>
                  <a:pt x="477940" y="1242601"/>
                </a:lnTo>
                <a:cubicBezTo>
                  <a:pt x="482492" y="1228946"/>
                  <a:pt x="485158" y="1214511"/>
                  <a:pt x="491595" y="1201637"/>
                </a:cubicBezTo>
                <a:cubicBezTo>
                  <a:pt x="514177" y="1156476"/>
                  <a:pt x="551591" y="1127990"/>
                  <a:pt x="587183" y="1092400"/>
                </a:cubicBezTo>
                <a:lnTo>
                  <a:pt x="628149" y="1051437"/>
                </a:lnTo>
                <a:cubicBezTo>
                  <a:pt x="641804" y="1037782"/>
                  <a:pt x="650795" y="1016579"/>
                  <a:pt x="669115" y="1010473"/>
                </a:cubicBezTo>
                <a:lnTo>
                  <a:pt x="710081" y="996819"/>
                </a:lnTo>
                <a:cubicBezTo>
                  <a:pt x="723737" y="983164"/>
                  <a:pt x="736212" y="968217"/>
                  <a:pt x="751048" y="955855"/>
                </a:cubicBezTo>
                <a:cubicBezTo>
                  <a:pt x="821526" y="897127"/>
                  <a:pt x="764589" y="964517"/>
                  <a:pt x="832980" y="887582"/>
                </a:cubicBezTo>
                <a:cubicBezTo>
                  <a:pt x="856598" y="861013"/>
                  <a:pt x="879431" y="833715"/>
                  <a:pt x="901257" y="805655"/>
                </a:cubicBezTo>
                <a:cubicBezTo>
                  <a:pt x="911333" y="792701"/>
                  <a:pt x="917887" y="777151"/>
                  <a:pt x="928568" y="764691"/>
                </a:cubicBezTo>
                <a:cubicBezTo>
                  <a:pt x="945325" y="745142"/>
                  <a:pt x="966233" y="729450"/>
                  <a:pt x="983189" y="710073"/>
                </a:cubicBezTo>
                <a:cubicBezTo>
                  <a:pt x="998176" y="692946"/>
                  <a:pt x="1008063" y="671547"/>
                  <a:pt x="1024156" y="655455"/>
                </a:cubicBezTo>
                <a:cubicBezTo>
                  <a:pt x="1035761" y="643851"/>
                  <a:pt x="1052514" y="638652"/>
                  <a:pt x="1065122" y="628146"/>
                </a:cubicBezTo>
                <a:cubicBezTo>
                  <a:pt x="1079958" y="615784"/>
                  <a:pt x="1091252" y="599544"/>
                  <a:pt x="1106088" y="587182"/>
                </a:cubicBezTo>
                <a:cubicBezTo>
                  <a:pt x="1118696" y="576676"/>
                  <a:pt x="1133699" y="569412"/>
                  <a:pt x="1147054" y="559873"/>
                </a:cubicBezTo>
                <a:cubicBezTo>
                  <a:pt x="1165574" y="546645"/>
                  <a:pt x="1183156" y="532137"/>
                  <a:pt x="1201676" y="518909"/>
                </a:cubicBezTo>
                <a:cubicBezTo>
                  <a:pt x="1215031" y="509370"/>
                  <a:pt x="1229369" y="501252"/>
                  <a:pt x="1242642" y="491600"/>
                </a:cubicBezTo>
                <a:cubicBezTo>
                  <a:pt x="1410892" y="369244"/>
                  <a:pt x="1297470" y="445947"/>
                  <a:pt x="1392852" y="382364"/>
                </a:cubicBezTo>
                <a:cubicBezTo>
                  <a:pt x="1401955" y="368709"/>
                  <a:pt x="1408557" y="353004"/>
                  <a:pt x="1420162" y="341400"/>
                </a:cubicBezTo>
                <a:cubicBezTo>
                  <a:pt x="1431767" y="329796"/>
                  <a:pt x="1448930" y="325069"/>
                  <a:pt x="1461129" y="314091"/>
                </a:cubicBezTo>
                <a:cubicBezTo>
                  <a:pt x="1494622" y="283949"/>
                  <a:pt x="1529679" y="254555"/>
                  <a:pt x="1556716" y="218509"/>
                </a:cubicBezTo>
                <a:cubicBezTo>
                  <a:pt x="1570372" y="200303"/>
                  <a:pt x="1584455" y="182410"/>
                  <a:pt x="1597683" y="163891"/>
                </a:cubicBezTo>
                <a:cubicBezTo>
                  <a:pt x="1607222" y="150537"/>
                  <a:pt x="1613388" y="134531"/>
                  <a:pt x="1624993" y="122927"/>
                </a:cubicBezTo>
                <a:cubicBezTo>
                  <a:pt x="1650048" y="97873"/>
                  <a:pt x="1692025" y="86155"/>
                  <a:pt x="1720581" y="68309"/>
                </a:cubicBezTo>
                <a:cubicBezTo>
                  <a:pt x="1739881" y="56247"/>
                  <a:pt x="1754847" y="37522"/>
                  <a:pt x="1775203" y="27345"/>
                </a:cubicBezTo>
                <a:cubicBezTo>
                  <a:pt x="1791989" y="18952"/>
                  <a:pt x="1811779" y="18847"/>
                  <a:pt x="1829825" y="13691"/>
                </a:cubicBezTo>
                <a:cubicBezTo>
                  <a:pt x="1882659" y="-1403"/>
                  <a:pt x="1854010" y="36"/>
                  <a:pt x="1884446" y="36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815775" y="3372675"/>
            <a:ext cx="99137" cy="1092364"/>
          </a:xfrm>
          <a:custGeom>
            <a:avLst/>
            <a:gdLst>
              <a:gd name="connsiteX0" fmla="*/ 99137 w 99137"/>
              <a:gd name="connsiteY0" fmla="*/ 1092364 h 1092364"/>
              <a:gd name="connsiteX1" fmla="*/ 85482 w 99137"/>
              <a:gd name="connsiteY1" fmla="*/ 723691 h 1092364"/>
              <a:gd name="connsiteX2" fmla="*/ 71826 w 99137"/>
              <a:gd name="connsiteY2" fmla="*/ 682728 h 1092364"/>
              <a:gd name="connsiteX3" fmla="*/ 58171 w 99137"/>
              <a:gd name="connsiteY3" fmla="*/ 477909 h 1092364"/>
              <a:gd name="connsiteX4" fmla="*/ 30860 w 99137"/>
              <a:gd name="connsiteY4" fmla="*/ 341364 h 1092364"/>
              <a:gd name="connsiteX5" fmla="*/ 3549 w 99137"/>
              <a:gd name="connsiteY5" fmla="*/ 300400 h 1092364"/>
              <a:gd name="connsiteX6" fmla="*/ 3549 w 99137"/>
              <a:gd name="connsiteY6" fmla="*/ 0 h 109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137" h="1092364">
                <a:moveTo>
                  <a:pt x="99137" y="1092364"/>
                </a:moveTo>
                <a:cubicBezTo>
                  <a:pt x="94585" y="969473"/>
                  <a:pt x="93663" y="846394"/>
                  <a:pt x="85482" y="723691"/>
                </a:cubicBezTo>
                <a:cubicBezTo>
                  <a:pt x="84525" y="709330"/>
                  <a:pt x="73416" y="697033"/>
                  <a:pt x="71826" y="682728"/>
                </a:cubicBezTo>
                <a:cubicBezTo>
                  <a:pt x="64269" y="614722"/>
                  <a:pt x="66324" y="545846"/>
                  <a:pt x="58171" y="477909"/>
                </a:cubicBezTo>
                <a:cubicBezTo>
                  <a:pt x="52640" y="431823"/>
                  <a:pt x="56608" y="379984"/>
                  <a:pt x="30860" y="341364"/>
                </a:cubicBezTo>
                <a:cubicBezTo>
                  <a:pt x="21756" y="327709"/>
                  <a:pt x="4858" y="316759"/>
                  <a:pt x="3549" y="300400"/>
                </a:cubicBezTo>
                <a:cubicBezTo>
                  <a:pt x="-4437" y="200586"/>
                  <a:pt x="3549" y="100133"/>
                  <a:pt x="3549" y="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1215331" y="1542937"/>
            <a:ext cx="4915945" cy="2908448"/>
          </a:xfrm>
          <a:custGeom>
            <a:avLst/>
            <a:gdLst>
              <a:gd name="connsiteX0" fmla="*/ 4915945 w 4915945"/>
              <a:gd name="connsiteY0" fmla="*/ 2908448 h 2908448"/>
              <a:gd name="connsiteX1" fmla="*/ 4533594 w 4915945"/>
              <a:gd name="connsiteY1" fmla="*/ 2812866 h 2908448"/>
              <a:gd name="connsiteX2" fmla="*/ 4492628 w 4915945"/>
              <a:gd name="connsiteY2" fmla="*/ 2785557 h 2908448"/>
              <a:gd name="connsiteX3" fmla="*/ 4369729 w 4915945"/>
              <a:gd name="connsiteY3" fmla="*/ 2799211 h 2908448"/>
              <a:gd name="connsiteX4" fmla="*/ 4274141 w 4915945"/>
              <a:gd name="connsiteY4" fmla="*/ 2853830 h 2908448"/>
              <a:gd name="connsiteX5" fmla="*/ 4219520 w 4915945"/>
              <a:gd name="connsiteY5" fmla="*/ 2867484 h 2908448"/>
              <a:gd name="connsiteX6" fmla="*/ 3468473 w 4915945"/>
              <a:gd name="connsiteY6" fmla="*/ 2853830 h 2908448"/>
              <a:gd name="connsiteX7" fmla="*/ 3372885 w 4915945"/>
              <a:gd name="connsiteY7" fmla="*/ 2812866 h 2908448"/>
              <a:gd name="connsiteX8" fmla="*/ 3331919 w 4915945"/>
              <a:gd name="connsiteY8" fmla="*/ 2799211 h 2908448"/>
              <a:gd name="connsiteX9" fmla="*/ 3249986 w 4915945"/>
              <a:gd name="connsiteY9" fmla="*/ 2744593 h 2908448"/>
              <a:gd name="connsiteX10" fmla="*/ 3209020 w 4915945"/>
              <a:gd name="connsiteY10" fmla="*/ 2717284 h 2908448"/>
              <a:gd name="connsiteX11" fmla="*/ 3168054 w 4915945"/>
              <a:gd name="connsiteY11" fmla="*/ 2676320 h 2908448"/>
              <a:gd name="connsiteX12" fmla="*/ 3140743 w 4915945"/>
              <a:gd name="connsiteY12" fmla="*/ 2635357 h 2908448"/>
              <a:gd name="connsiteX13" fmla="*/ 3086121 w 4915945"/>
              <a:gd name="connsiteY13" fmla="*/ 2594393 h 2908448"/>
              <a:gd name="connsiteX14" fmla="*/ 3045155 w 4915945"/>
              <a:gd name="connsiteY14" fmla="*/ 2485157 h 2908448"/>
              <a:gd name="connsiteX15" fmla="*/ 2949567 w 4915945"/>
              <a:gd name="connsiteY15" fmla="*/ 2375920 h 2908448"/>
              <a:gd name="connsiteX16" fmla="*/ 2894946 w 4915945"/>
              <a:gd name="connsiteY16" fmla="*/ 2293993 h 2908448"/>
              <a:gd name="connsiteX17" fmla="*/ 2853979 w 4915945"/>
              <a:gd name="connsiteY17" fmla="*/ 2253029 h 2908448"/>
              <a:gd name="connsiteX18" fmla="*/ 2813013 w 4915945"/>
              <a:gd name="connsiteY18" fmla="*/ 2171102 h 2908448"/>
              <a:gd name="connsiteX19" fmla="*/ 2785702 w 4915945"/>
              <a:gd name="connsiteY19" fmla="*/ 2130138 h 2908448"/>
              <a:gd name="connsiteX20" fmla="*/ 2758392 w 4915945"/>
              <a:gd name="connsiteY20" fmla="*/ 2075520 h 2908448"/>
              <a:gd name="connsiteX21" fmla="*/ 2703770 w 4915945"/>
              <a:gd name="connsiteY21" fmla="*/ 1993593 h 2908448"/>
              <a:gd name="connsiteX22" fmla="*/ 2608182 w 4915945"/>
              <a:gd name="connsiteY22" fmla="*/ 1938974 h 2908448"/>
              <a:gd name="connsiteX23" fmla="*/ 2471628 w 4915945"/>
              <a:gd name="connsiteY23" fmla="*/ 1857047 h 2908448"/>
              <a:gd name="connsiteX24" fmla="*/ 2417007 w 4915945"/>
              <a:gd name="connsiteY24" fmla="*/ 1829738 h 2908448"/>
              <a:gd name="connsiteX25" fmla="*/ 2266797 w 4915945"/>
              <a:gd name="connsiteY25" fmla="*/ 1720502 h 2908448"/>
              <a:gd name="connsiteX26" fmla="*/ 2212175 w 4915945"/>
              <a:gd name="connsiteY26" fmla="*/ 1693192 h 2908448"/>
              <a:gd name="connsiteX27" fmla="*/ 2171209 w 4915945"/>
              <a:gd name="connsiteY27" fmla="*/ 1665883 h 2908448"/>
              <a:gd name="connsiteX28" fmla="*/ 2130243 w 4915945"/>
              <a:gd name="connsiteY28" fmla="*/ 1652229 h 2908448"/>
              <a:gd name="connsiteX29" fmla="*/ 2034655 w 4915945"/>
              <a:gd name="connsiteY29" fmla="*/ 1624920 h 2908448"/>
              <a:gd name="connsiteX30" fmla="*/ 1966378 w 4915945"/>
              <a:gd name="connsiteY30" fmla="*/ 1597611 h 2908448"/>
              <a:gd name="connsiteX31" fmla="*/ 1925412 w 4915945"/>
              <a:gd name="connsiteY31" fmla="*/ 1583956 h 2908448"/>
              <a:gd name="connsiteX32" fmla="*/ 1870790 w 4915945"/>
              <a:gd name="connsiteY32" fmla="*/ 1542992 h 2908448"/>
              <a:gd name="connsiteX33" fmla="*/ 1788858 w 4915945"/>
              <a:gd name="connsiteY33" fmla="*/ 1515683 h 2908448"/>
              <a:gd name="connsiteX34" fmla="*/ 1761547 w 4915945"/>
              <a:gd name="connsiteY34" fmla="*/ 1474720 h 2908448"/>
              <a:gd name="connsiteX35" fmla="*/ 1665959 w 4915945"/>
              <a:gd name="connsiteY35" fmla="*/ 1365483 h 2908448"/>
              <a:gd name="connsiteX36" fmla="*/ 1624993 w 4915945"/>
              <a:gd name="connsiteY36" fmla="*/ 1269901 h 2908448"/>
              <a:gd name="connsiteX37" fmla="*/ 1584027 w 4915945"/>
              <a:gd name="connsiteY37" fmla="*/ 1187974 h 2908448"/>
              <a:gd name="connsiteX38" fmla="*/ 1543061 w 4915945"/>
              <a:gd name="connsiteY38" fmla="*/ 1133356 h 2908448"/>
              <a:gd name="connsiteX39" fmla="*/ 1515750 w 4915945"/>
              <a:gd name="connsiteY39" fmla="*/ 1078737 h 2908448"/>
              <a:gd name="connsiteX40" fmla="*/ 1461128 w 4915945"/>
              <a:gd name="connsiteY40" fmla="*/ 996810 h 2908448"/>
              <a:gd name="connsiteX41" fmla="*/ 1433817 w 4915945"/>
              <a:gd name="connsiteY41" fmla="*/ 942192 h 2908448"/>
              <a:gd name="connsiteX42" fmla="*/ 1420162 w 4915945"/>
              <a:gd name="connsiteY42" fmla="*/ 901228 h 2908448"/>
              <a:gd name="connsiteX43" fmla="*/ 1338230 w 4915945"/>
              <a:gd name="connsiteY43" fmla="*/ 819301 h 2908448"/>
              <a:gd name="connsiteX44" fmla="*/ 1297263 w 4915945"/>
              <a:gd name="connsiteY44" fmla="*/ 764683 h 2908448"/>
              <a:gd name="connsiteX45" fmla="*/ 1269953 w 4915945"/>
              <a:gd name="connsiteY45" fmla="*/ 723719 h 2908448"/>
              <a:gd name="connsiteX46" fmla="*/ 1174365 w 4915945"/>
              <a:gd name="connsiteY46" fmla="*/ 641792 h 2908448"/>
              <a:gd name="connsiteX47" fmla="*/ 1147054 w 4915945"/>
              <a:gd name="connsiteY47" fmla="*/ 600828 h 2908448"/>
              <a:gd name="connsiteX48" fmla="*/ 1065121 w 4915945"/>
              <a:gd name="connsiteY48" fmla="*/ 546210 h 2908448"/>
              <a:gd name="connsiteX49" fmla="*/ 969534 w 4915945"/>
              <a:gd name="connsiteY49" fmla="*/ 423319 h 2908448"/>
              <a:gd name="connsiteX50" fmla="*/ 942223 w 4915945"/>
              <a:gd name="connsiteY50" fmla="*/ 368701 h 2908448"/>
              <a:gd name="connsiteX51" fmla="*/ 887601 w 4915945"/>
              <a:gd name="connsiteY51" fmla="*/ 355046 h 2908448"/>
              <a:gd name="connsiteX52" fmla="*/ 832980 w 4915945"/>
              <a:gd name="connsiteY52" fmla="*/ 327737 h 2908448"/>
              <a:gd name="connsiteX53" fmla="*/ 710081 w 4915945"/>
              <a:gd name="connsiteY53" fmla="*/ 232155 h 2908448"/>
              <a:gd name="connsiteX54" fmla="*/ 641804 w 4915945"/>
              <a:gd name="connsiteY54" fmla="*/ 191191 h 2908448"/>
              <a:gd name="connsiteX55" fmla="*/ 600838 w 4915945"/>
              <a:gd name="connsiteY55" fmla="*/ 163882 h 2908448"/>
              <a:gd name="connsiteX56" fmla="*/ 477939 w 4915945"/>
              <a:gd name="connsiteY56" fmla="*/ 122919 h 2908448"/>
              <a:gd name="connsiteX57" fmla="*/ 436973 w 4915945"/>
              <a:gd name="connsiteY57" fmla="*/ 109264 h 2908448"/>
              <a:gd name="connsiteX58" fmla="*/ 341385 w 4915945"/>
              <a:gd name="connsiteY58" fmla="*/ 68300 h 2908448"/>
              <a:gd name="connsiteX59" fmla="*/ 286763 w 4915945"/>
              <a:gd name="connsiteY59" fmla="*/ 27337 h 2908448"/>
              <a:gd name="connsiteX60" fmla="*/ 245797 w 4915945"/>
              <a:gd name="connsiteY60" fmla="*/ 13682 h 2908448"/>
              <a:gd name="connsiteX61" fmla="*/ 0 w 4915945"/>
              <a:gd name="connsiteY61" fmla="*/ 28 h 290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915945" h="2908448">
                <a:moveTo>
                  <a:pt x="4915945" y="2908448"/>
                </a:moveTo>
                <a:cubicBezTo>
                  <a:pt x="4734831" y="2870718"/>
                  <a:pt x="4657644" y="2883747"/>
                  <a:pt x="4533594" y="2812866"/>
                </a:cubicBezTo>
                <a:cubicBezTo>
                  <a:pt x="4519345" y="2804724"/>
                  <a:pt x="4506283" y="2794660"/>
                  <a:pt x="4492628" y="2785557"/>
                </a:cubicBezTo>
                <a:cubicBezTo>
                  <a:pt x="4451662" y="2790108"/>
                  <a:pt x="4409892" y="2789943"/>
                  <a:pt x="4369729" y="2799211"/>
                </a:cubicBezTo>
                <a:cubicBezTo>
                  <a:pt x="4308305" y="2813385"/>
                  <a:pt x="4325695" y="2831737"/>
                  <a:pt x="4274141" y="2853830"/>
                </a:cubicBezTo>
                <a:cubicBezTo>
                  <a:pt x="4256891" y="2861222"/>
                  <a:pt x="4237727" y="2862933"/>
                  <a:pt x="4219520" y="2867484"/>
                </a:cubicBezTo>
                <a:lnTo>
                  <a:pt x="3468473" y="2853830"/>
                </a:lnTo>
                <a:cubicBezTo>
                  <a:pt x="3407501" y="2851763"/>
                  <a:pt x="3421098" y="2836971"/>
                  <a:pt x="3372885" y="2812866"/>
                </a:cubicBezTo>
                <a:cubicBezTo>
                  <a:pt x="3360011" y="2806429"/>
                  <a:pt x="3344502" y="2806201"/>
                  <a:pt x="3331919" y="2799211"/>
                </a:cubicBezTo>
                <a:cubicBezTo>
                  <a:pt x="3303226" y="2783271"/>
                  <a:pt x="3277297" y="2762799"/>
                  <a:pt x="3249986" y="2744593"/>
                </a:cubicBezTo>
                <a:cubicBezTo>
                  <a:pt x="3236331" y="2735490"/>
                  <a:pt x="3220625" y="2728888"/>
                  <a:pt x="3209020" y="2717284"/>
                </a:cubicBezTo>
                <a:cubicBezTo>
                  <a:pt x="3195365" y="2703629"/>
                  <a:pt x="3180417" y="2691155"/>
                  <a:pt x="3168054" y="2676320"/>
                </a:cubicBezTo>
                <a:cubicBezTo>
                  <a:pt x="3157548" y="2663713"/>
                  <a:pt x="3152348" y="2646961"/>
                  <a:pt x="3140743" y="2635357"/>
                </a:cubicBezTo>
                <a:cubicBezTo>
                  <a:pt x="3124650" y="2619265"/>
                  <a:pt x="3104328" y="2608048"/>
                  <a:pt x="3086121" y="2594393"/>
                </a:cubicBezTo>
                <a:cubicBezTo>
                  <a:pt x="3072466" y="2557981"/>
                  <a:pt x="3063593" y="2519397"/>
                  <a:pt x="3045155" y="2485157"/>
                </a:cubicBezTo>
                <a:cubicBezTo>
                  <a:pt x="3002859" y="2406612"/>
                  <a:pt x="2994982" y="2434307"/>
                  <a:pt x="2949567" y="2375920"/>
                </a:cubicBezTo>
                <a:cubicBezTo>
                  <a:pt x="2929416" y="2350012"/>
                  <a:pt x="2918155" y="2317201"/>
                  <a:pt x="2894946" y="2293993"/>
                </a:cubicBezTo>
                <a:cubicBezTo>
                  <a:pt x="2881290" y="2280338"/>
                  <a:pt x="2866342" y="2267864"/>
                  <a:pt x="2853979" y="2253029"/>
                </a:cubicBezTo>
                <a:cubicBezTo>
                  <a:pt x="2805064" y="2194335"/>
                  <a:pt x="2843805" y="2232681"/>
                  <a:pt x="2813013" y="2171102"/>
                </a:cubicBezTo>
                <a:cubicBezTo>
                  <a:pt x="2805673" y="2156424"/>
                  <a:pt x="2793845" y="2144387"/>
                  <a:pt x="2785702" y="2130138"/>
                </a:cubicBezTo>
                <a:cubicBezTo>
                  <a:pt x="2775603" y="2112465"/>
                  <a:pt x="2768865" y="2092974"/>
                  <a:pt x="2758392" y="2075520"/>
                </a:cubicBezTo>
                <a:cubicBezTo>
                  <a:pt x="2741504" y="2047376"/>
                  <a:pt x="2731080" y="2011799"/>
                  <a:pt x="2703770" y="1993593"/>
                </a:cubicBezTo>
                <a:cubicBezTo>
                  <a:pt x="2603969" y="1927063"/>
                  <a:pt x="2729451" y="2008267"/>
                  <a:pt x="2608182" y="1938974"/>
                </a:cubicBezTo>
                <a:cubicBezTo>
                  <a:pt x="2562093" y="1912639"/>
                  <a:pt x="2519106" y="1880785"/>
                  <a:pt x="2471628" y="1857047"/>
                </a:cubicBezTo>
                <a:cubicBezTo>
                  <a:pt x="2453421" y="1847944"/>
                  <a:pt x="2433944" y="1841029"/>
                  <a:pt x="2417007" y="1829738"/>
                </a:cubicBezTo>
                <a:cubicBezTo>
                  <a:pt x="2406223" y="1822549"/>
                  <a:pt x="2305402" y="1742561"/>
                  <a:pt x="2266797" y="1720502"/>
                </a:cubicBezTo>
                <a:cubicBezTo>
                  <a:pt x="2249123" y="1710403"/>
                  <a:pt x="2229849" y="1703291"/>
                  <a:pt x="2212175" y="1693192"/>
                </a:cubicBezTo>
                <a:cubicBezTo>
                  <a:pt x="2197926" y="1685050"/>
                  <a:pt x="2185888" y="1673222"/>
                  <a:pt x="2171209" y="1665883"/>
                </a:cubicBezTo>
                <a:cubicBezTo>
                  <a:pt x="2158335" y="1659446"/>
                  <a:pt x="2144030" y="1656365"/>
                  <a:pt x="2130243" y="1652229"/>
                </a:cubicBezTo>
                <a:cubicBezTo>
                  <a:pt x="2098503" y="1642708"/>
                  <a:pt x="2066092" y="1635398"/>
                  <a:pt x="2034655" y="1624920"/>
                </a:cubicBezTo>
                <a:cubicBezTo>
                  <a:pt x="2011401" y="1617169"/>
                  <a:pt x="1989329" y="1606217"/>
                  <a:pt x="1966378" y="1597611"/>
                </a:cubicBezTo>
                <a:cubicBezTo>
                  <a:pt x="1952900" y="1592557"/>
                  <a:pt x="1939067" y="1588508"/>
                  <a:pt x="1925412" y="1583956"/>
                </a:cubicBezTo>
                <a:cubicBezTo>
                  <a:pt x="1907205" y="1570301"/>
                  <a:pt x="1891146" y="1553170"/>
                  <a:pt x="1870790" y="1542992"/>
                </a:cubicBezTo>
                <a:cubicBezTo>
                  <a:pt x="1845041" y="1530118"/>
                  <a:pt x="1788858" y="1515683"/>
                  <a:pt x="1788858" y="1515683"/>
                </a:cubicBezTo>
                <a:cubicBezTo>
                  <a:pt x="1779754" y="1502029"/>
                  <a:pt x="1772354" y="1487070"/>
                  <a:pt x="1761547" y="1474720"/>
                </a:cubicBezTo>
                <a:cubicBezTo>
                  <a:pt x="1699342" y="1403633"/>
                  <a:pt x="1702111" y="1428744"/>
                  <a:pt x="1665959" y="1365483"/>
                </a:cubicBezTo>
                <a:cubicBezTo>
                  <a:pt x="1606459" y="1261366"/>
                  <a:pt x="1663294" y="1356074"/>
                  <a:pt x="1624993" y="1269901"/>
                </a:cubicBezTo>
                <a:cubicBezTo>
                  <a:pt x="1612592" y="1242000"/>
                  <a:pt x="1599737" y="1214155"/>
                  <a:pt x="1584027" y="1187974"/>
                </a:cubicBezTo>
                <a:cubicBezTo>
                  <a:pt x="1572318" y="1168459"/>
                  <a:pt x="1555123" y="1152654"/>
                  <a:pt x="1543061" y="1133356"/>
                </a:cubicBezTo>
                <a:cubicBezTo>
                  <a:pt x="1532272" y="1116095"/>
                  <a:pt x="1526223" y="1096191"/>
                  <a:pt x="1515750" y="1078737"/>
                </a:cubicBezTo>
                <a:cubicBezTo>
                  <a:pt x="1498862" y="1050593"/>
                  <a:pt x="1475807" y="1026167"/>
                  <a:pt x="1461128" y="996810"/>
                </a:cubicBezTo>
                <a:cubicBezTo>
                  <a:pt x="1452024" y="978604"/>
                  <a:pt x="1441836" y="960901"/>
                  <a:pt x="1433817" y="942192"/>
                </a:cubicBezTo>
                <a:cubicBezTo>
                  <a:pt x="1428147" y="928963"/>
                  <a:pt x="1428999" y="912589"/>
                  <a:pt x="1420162" y="901228"/>
                </a:cubicBezTo>
                <a:cubicBezTo>
                  <a:pt x="1396450" y="870742"/>
                  <a:pt x="1361404" y="850198"/>
                  <a:pt x="1338230" y="819301"/>
                </a:cubicBezTo>
                <a:cubicBezTo>
                  <a:pt x="1324574" y="801095"/>
                  <a:pt x="1310491" y="783202"/>
                  <a:pt x="1297263" y="764683"/>
                </a:cubicBezTo>
                <a:cubicBezTo>
                  <a:pt x="1287724" y="751329"/>
                  <a:pt x="1280459" y="736326"/>
                  <a:pt x="1269953" y="723719"/>
                </a:cubicBezTo>
                <a:cubicBezTo>
                  <a:pt x="1238255" y="685683"/>
                  <a:pt x="1214547" y="671926"/>
                  <a:pt x="1174365" y="641792"/>
                </a:cubicBezTo>
                <a:cubicBezTo>
                  <a:pt x="1165261" y="628137"/>
                  <a:pt x="1159405" y="611634"/>
                  <a:pt x="1147054" y="600828"/>
                </a:cubicBezTo>
                <a:cubicBezTo>
                  <a:pt x="1122351" y="579215"/>
                  <a:pt x="1065121" y="546210"/>
                  <a:pt x="1065121" y="546210"/>
                </a:cubicBezTo>
                <a:cubicBezTo>
                  <a:pt x="1033259" y="505246"/>
                  <a:pt x="992744" y="469736"/>
                  <a:pt x="969534" y="423319"/>
                </a:cubicBezTo>
                <a:cubicBezTo>
                  <a:pt x="960430" y="405113"/>
                  <a:pt x="957861" y="381732"/>
                  <a:pt x="942223" y="368701"/>
                </a:cubicBezTo>
                <a:cubicBezTo>
                  <a:pt x="927805" y="356687"/>
                  <a:pt x="905174" y="361635"/>
                  <a:pt x="887601" y="355046"/>
                </a:cubicBezTo>
                <a:cubicBezTo>
                  <a:pt x="868541" y="347899"/>
                  <a:pt x="849717" y="339323"/>
                  <a:pt x="832980" y="327737"/>
                </a:cubicBezTo>
                <a:cubicBezTo>
                  <a:pt x="790310" y="298198"/>
                  <a:pt x="754583" y="258855"/>
                  <a:pt x="710081" y="232155"/>
                </a:cubicBezTo>
                <a:cubicBezTo>
                  <a:pt x="687322" y="218500"/>
                  <a:pt x="664311" y="205257"/>
                  <a:pt x="641804" y="191191"/>
                </a:cubicBezTo>
                <a:cubicBezTo>
                  <a:pt x="627887" y="182493"/>
                  <a:pt x="615835" y="170547"/>
                  <a:pt x="600838" y="163882"/>
                </a:cubicBezTo>
                <a:cubicBezTo>
                  <a:pt x="600826" y="163877"/>
                  <a:pt x="498428" y="129748"/>
                  <a:pt x="477939" y="122919"/>
                </a:cubicBezTo>
                <a:cubicBezTo>
                  <a:pt x="464284" y="118367"/>
                  <a:pt x="449848" y="115701"/>
                  <a:pt x="436973" y="109264"/>
                </a:cubicBezTo>
                <a:cubicBezTo>
                  <a:pt x="369476" y="75518"/>
                  <a:pt x="401663" y="88392"/>
                  <a:pt x="341385" y="68300"/>
                </a:cubicBezTo>
                <a:cubicBezTo>
                  <a:pt x="323178" y="54646"/>
                  <a:pt x="306523" y="38628"/>
                  <a:pt x="286763" y="27337"/>
                </a:cubicBezTo>
                <a:cubicBezTo>
                  <a:pt x="274265" y="20196"/>
                  <a:pt x="260092" y="15364"/>
                  <a:pt x="245797" y="13682"/>
                </a:cubicBezTo>
                <a:cubicBezTo>
                  <a:pt x="118705" y="-1269"/>
                  <a:pt x="95071" y="28"/>
                  <a:pt x="0" y="28"/>
                </a:cubicBezTo>
              </a:path>
            </a:pathLst>
          </a:custGeom>
          <a:ln w="762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0" name="Rectangle 49"/>
          <p:cNvSpPr/>
          <p:nvPr/>
        </p:nvSpPr>
        <p:spPr>
          <a:xfrm rot="19144629" flipV="1">
            <a:off x="2343854" y="2784852"/>
            <a:ext cx="731616" cy="21699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51" name="Rectangle 50"/>
          <p:cNvSpPr/>
          <p:nvPr/>
        </p:nvSpPr>
        <p:spPr>
          <a:xfrm rot="20153726" flipV="1">
            <a:off x="3799089" y="3898400"/>
            <a:ext cx="731616" cy="21699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52" name="TextBox 51"/>
          <p:cNvSpPr txBox="1"/>
          <p:nvPr/>
        </p:nvSpPr>
        <p:spPr>
          <a:xfrm rot="19381954">
            <a:off x="1277302" y="3363629"/>
            <a:ext cx="1651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Calibri"/>
                <a:cs typeface="Calibri"/>
              </a:rPr>
              <a:t>20 km - 30 Min.</a:t>
            </a:r>
            <a:endParaRPr lang="en-US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 rot="19381954">
            <a:off x="1735276" y="2211048"/>
            <a:ext cx="1386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Calibri"/>
                <a:cs typeface="Calibri"/>
              </a:rPr>
              <a:t>40 km - 1 Hr.</a:t>
            </a:r>
            <a:endParaRPr lang="en-US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54" name="TextBox 53"/>
          <p:cNvSpPr txBox="1"/>
          <p:nvPr/>
        </p:nvSpPr>
        <p:spPr>
          <a:xfrm rot="21336215">
            <a:off x="1746775" y="5407897"/>
            <a:ext cx="1651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Calibri"/>
                <a:cs typeface="Calibri"/>
              </a:rPr>
              <a:t>10 km - 20 Min.</a:t>
            </a:r>
            <a:endParaRPr lang="en-US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55" name="TextBox 54"/>
          <p:cNvSpPr txBox="1"/>
          <p:nvPr/>
        </p:nvSpPr>
        <p:spPr>
          <a:xfrm rot="2050150">
            <a:off x="3149571" y="4307264"/>
            <a:ext cx="1384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  <a:latin typeface="Calibri"/>
                <a:cs typeface="Calibri"/>
              </a:rPr>
              <a:t>5 km - 10 Min.</a:t>
            </a:r>
            <a:endParaRPr lang="en-US" sz="16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31938" y="923476"/>
            <a:ext cx="5541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Sketch Map of Constituency showing Sector routes</a:t>
            </a:r>
            <a:endParaRPr lang="en-US" sz="20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216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9" grpId="0" animBg="1"/>
      <p:bldP spid="30" grpId="0" animBg="1"/>
      <p:bldP spid="32" grpId="0" animBg="1"/>
      <p:bldP spid="39" grpId="0"/>
      <p:bldP spid="40" grpId="0"/>
      <p:bldP spid="41" grpId="0"/>
      <p:bldP spid="42" grpId="0"/>
      <p:bldP spid="43" grpId="0"/>
      <p:bldP spid="44" grpId="0" animBg="1"/>
      <p:bldP spid="45" grpId="0" animBg="1"/>
      <p:bldP spid="46" grpId="0" animBg="1"/>
      <p:bldP spid="49" grpId="0" animBg="1"/>
      <p:bldP spid="50" grpId="0" animBg="1"/>
      <p:bldP spid="51" grpId="0" animBg="1"/>
      <p:bldP spid="52" grpId="0"/>
      <p:bldP spid="53" grpId="0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/>
              <a:t>Sub Learning Objective </a:t>
            </a:r>
            <a:r>
              <a:rPr lang="en-US" sz="3600" dirty="0" smtClean="0"/>
              <a:t>2</a:t>
            </a:r>
            <a:r>
              <a:rPr lang="en-US" sz="3600" dirty="0"/>
              <a:t>: Major Requisite Information for DEMP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6356-D9EF-ED4D-A516-2CFEB5A9735F}" type="datetime1">
              <a:rPr lang="en-IN" smtClean="0"/>
              <a:pPr/>
              <a:t>10-05-2013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Learning Module  of RO/ARO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None/>
            </a:pPr>
            <a:fld id="{82304205-CB8D-8C4D-9F73-F3EA086242A9}" type="slidenum">
              <a:rPr lang="en-US" smtClean="0"/>
              <a:pPr marL="0" indent="0">
                <a:buNone/>
              </a:pPr>
              <a:t>6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93512249"/>
              </p:ext>
            </p:extLst>
          </p:nvPr>
        </p:nvGraphicFramePr>
        <p:xfrm>
          <a:off x="457200" y="1847078"/>
          <a:ext cx="6743993" cy="4278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BU00526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94356"/>
            <a:ext cx="2667000" cy="2257393"/>
          </a:xfrm>
          <a:prstGeom prst="rect">
            <a:avLst/>
          </a:prstGeom>
        </p:spPr>
      </p:pic>
      <p:pic>
        <p:nvPicPr>
          <p:cNvPr id="8" name="Picture 7" descr="skd186802sdc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778" y="3981712"/>
            <a:ext cx="2197890" cy="235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D885A7-BE70-F542-BBBC-F3815E11A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D885A7-BE70-F542-BBBC-F3815E11AF47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D885A7-BE70-F542-BBBC-F3815E11A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58D885A7-BE70-F542-BBBC-F3815E11A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E9950C-CD16-7E4C-9DEE-83EB9E12E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E9950C-CD16-7E4C-9DEE-83EB9E12EC68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E9950C-CD16-7E4C-9DEE-83EB9E12E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A8E9950C-CD16-7E4C-9DEE-83EB9E12EC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A64BE9-9C13-EB44-A624-28C20F16F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A64BE9-9C13-EB44-A624-28C20F16F07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A64BE9-9C13-EB44-A624-28C20F16F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38A64BE9-9C13-EB44-A624-28C20F16F0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54C310-BC21-6844-BD22-1744EBF27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54C310-BC21-6844-BD22-1744EBF27C6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54C310-BC21-6844-BD22-1744EBF27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graphicEl>
                                              <a:dgm id="{5054C310-BC21-6844-BD22-1744EBF27C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/>
              <a:t>Sub Learning Objective </a:t>
            </a:r>
            <a:r>
              <a:rPr lang="en-US" sz="3600" dirty="0" smtClean="0"/>
              <a:t>2</a:t>
            </a:r>
            <a:r>
              <a:rPr lang="en-US" sz="3600" dirty="0"/>
              <a:t>: Major Requisite Information for DEMP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8370"/>
            <a:ext cx="2133600" cy="365125"/>
          </a:xfrm>
        </p:spPr>
        <p:txBody>
          <a:bodyPr/>
          <a:lstStyle/>
          <a:p>
            <a:fld id="{58646356-D9EF-ED4D-A516-2CFEB5A9735F}" type="datetime1">
              <a:rPr lang="en-IN" smtClean="0"/>
              <a:pPr/>
              <a:t>10-05-2013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8370"/>
            <a:ext cx="2895600" cy="365125"/>
          </a:xfrm>
        </p:spPr>
        <p:txBody>
          <a:bodyPr/>
          <a:lstStyle/>
          <a:p>
            <a:r>
              <a:rPr lang="en-US" dirty="0"/>
              <a:t>Learning Module of RO/ARO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8370"/>
            <a:ext cx="2133600" cy="365125"/>
          </a:xfrm>
        </p:spPr>
        <p:txBody>
          <a:bodyPr/>
          <a:lstStyle/>
          <a:p>
            <a:pPr marL="0" indent="0">
              <a:buNone/>
            </a:pPr>
            <a:fld id="{82304205-CB8D-8C4D-9F73-F3EA086242A9}" type="slidenum">
              <a:rPr lang="en-US" smtClean="0"/>
              <a:pPr marL="0" indent="0">
                <a:buNone/>
              </a:pPr>
              <a:t>7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58710569"/>
              </p:ext>
            </p:extLst>
          </p:nvPr>
        </p:nvGraphicFramePr>
        <p:xfrm>
          <a:off x="230900" y="1529613"/>
          <a:ext cx="8759768" cy="5028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688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CC7C98-FA74-C54F-BE72-63DADC143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FACC7C98-FA74-C54F-BE72-63DADC1433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920F23-09B1-C348-9B8B-8FB045410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3">
                                            <p:graphicEl>
                                              <a:dgm id="{A6920F23-09B1-C348-9B8B-8FB045410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DB8756-E018-B344-80B2-8D37F9246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32DB8756-E018-B344-80B2-8D37F9246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F77D21-74B5-3C45-93E8-DA7E85BB9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3">
                                            <p:graphicEl>
                                              <a:dgm id="{15F77D21-74B5-3C45-93E8-DA7E85BB91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/>
              <a:t>Sub Learning Objective </a:t>
            </a:r>
            <a:r>
              <a:rPr lang="en-US" sz="3600" dirty="0" smtClean="0"/>
              <a:t>2</a:t>
            </a:r>
            <a:r>
              <a:rPr lang="en-US" sz="3600" dirty="0"/>
              <a:t>: Major Requisite Information for DEMP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8370"/>
            <a:ext cx="2133600" cy="365125"/>
          </a:xfrm>
        </p:spPr>
        <p:txBody>
          <a:bodyPr/>
          <a:lstStyle/>
          <a:p>
            <a:fld id="{58646356-D9EF-ED4D-A516-2CFEB5A9735F}" type="datetime1">
              <a:rPr lang="en-IN" smtClean="0"/>
              <a:pPr/>
              <a:t>10-05-2013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8370"/>
            <a:ext cx="2895600" cy="365125"/>
          </a:xfrm>
        </p:spPr>
        <p:txBody>
          <a:bodyPr/>
          <a:lstStyle/>
          <a:p>
            <a:r>
              <a:rPr lang="en-US" dirty="0"/>
              <a:t>Learning Module of RO/ARO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8370"/>
            <a:ext cx="2133600" cy="365125"/>
          </a:xfrm>
        </p:spPr>
        <p:txBody>
          <a:bodyPr/>
          <a:lstStyle/>
          <a:p>
            <a:pPr marL="0" indent="0">
              <a:buNone/>
            </a:pPr>
            <a:fld id="{82304205-CB8D-8C4D-9F73-F3EA086242A9}" type="slidenum">
              <a:rPr lang="en-US" smtClean="0"/>
              <a:pPr marL="0" indent="0">
                <a:buNone/>
              </a:pPr>
              <a:t>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1693240"/>
            <a:ext cx="459297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8740"/>
                </a:solidFill>
                <a:latin typeface="+mj-lt"/>
                <a:cs typeface="Cambria"/>
              </a:rPr>
              <a:t>S</a:t>
            </a:r>
            <a:r>
              <a:rPr lang="en-US" sz="2800" b="1" dirty="0">
                <a:latin typeface="+mj-lt"/>
                <a:cs typeface="Cambria"/>
              </a:rPr>
              <a:t>ystematic </a:t>
            </a:r>
            <a:r>
              <a:rPr lang="en-US" sz="2800" b="1" dirty="0">
                <a:solidFill>
                  <a:srgbClr val="FF8740"/>
                </a:solidFill>
                <a:latin typeface="+mj-lt"/>
                <a:cs typeface="Cambria"/>
              </a:rPr>
              <a:t>V</a:t>
            </a:r>
            <a:r>
              <a:rPr lang="en-US" sz="2800" b="1" dirty="0">
                <a:latin typeface="+mj-lt"/>
                <a:cs typeface="Cambria"/>
              </a:rPr>
              <a:t>oters’ </a:t>
            </a:r>
            <a:r>
              <a:rPr lang="en-US" sz="2800" b="1" dirty="0">
                <a:solidFill>
                  <a:srgbClr val="FF8740"/>
                </a:solidFill>
                <a:latin typeface="+mj-lt"/>
                <a:cs typeface="Cambria"/>
              </a:rPr>
              <a:t>E</a:t>
            </a:r>
            <a:r>
              <a:rPr lang="en-US" sz="2800" b="1" dirty="0">
                <a:latin typeface="+mj-lt"/>
                <a:cs typeface="Cambria"/>
              </a:rPr>
              <a:t>ducation And </a:t>
            </a:r>
            <a:r>
              <a:rPr lang="en-US" sz="2800" b="1" dirty="0">
                <a:solidFill>
                  <a:srgbClr val="FF8740"/>
                </a:solidFill>
                <a:latin typeface="+mj-lt"/>
                <a:cs typeface="Cambria"/>
              </a:rPr>
              <a:t>E</a:t>
            </a:r>
            <a:r>
              <a:rPr lang="en-US" sz="2800" b="1" dirty="0">
                <a:latin typeface="+mj-lt"/>
                <a:cs typeface="Cambria"/>
              </a:rPr>
              <a:t>lectoral </a:t>
            </a:r>
            <a:r>
              <a:rPr lang="en-US" sz="2800" b="1" dirty="0">
                <a:solidFill>
                  <a:srgbClr val="FF8740"/>
                </a:solidFill>
                <a:latin typeface="+mj-lt"/>
                <a:cs typeface="Cambria"/>
              </a:rPr>
              <a:t>P</a:t>
            </a:r>
            <a:r>
              <a:rPr lang="en-US" sz="2800" b="1" dirty="0">
                <a:latin typeface="+mj-lt"/>
                <a:cs typeface="Cambria"/>
              </a:rPr>
              <a:t>articipation</a:t>
            </a:r>
          </a:p>
          <a:p>
            <a:pPr algn="ctr"/>
            <a:endParaRPr lang="en-US" sz="2800" b="1" dirty="0">
              <a:latin typeface="+mj-lt"/>
              <a:cs typeface="Cambria"/>
            </a:endParaRPr>
          </a:p>
          <a:p>
            <a:r>
              <a:rPr lang="en-US" sz="2800" dirty="0">
                <a:latin typeface="+mj-lt"/>
              </a:rPr>
              <a:t>It handles work related to all aspects of Voters’ Awareness &amp; Education aimed towards improving Electoral Participation </a:t>
            </a:r>
            <a:r>
              <a:rPr lang="en-US" sz="2800" dirty="0" smtClean="0">
                <a:latin typeface="+mj-lt"/>
              </a:rPr>
              <a:t>and </a:t>
            </a:r>
            <a:r>
              <a:rPr lang="en-US" sz="2800" dirty="0">
                <a:latin typeface="+mj-lt"/>
              </a:rPr>
              <a:t>building up a culture of participative democracy among citizens</a:t>
            </a:r>
            <a:endParaRPr lang="en-US" sz="2800" dirty="0">
              <a:latin typeface="+mj-lt"/>
              <a:cs typeface="Cambria"/>
            </a:endParaRPr>
          </a:p>
        </p:txBody>
      </p:sp>
      <p:pic>
        <p:nvPicPr>
          <p:cNvPr id="8" name="Picture 7" descr="loudspeaker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179" y="880580"/>
            <a:ext cx="4218564" cy="602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3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3891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/>
              <a:t>Sub Learning </a:t>
            </a:r>
            <a:r>
              <a:rPr lang="en-US" sz="3600" dirty="0" smtClean="0"/>
              <a:t>Objective 3: Process of Preparation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41847"/>
            <a:ext cx="2895600" cy="365125"/>
          </a:xfrm>
        </p:spPr>
        <p:txBody>
          <a:bodyPr/>
          <a:lstStyle/>
          <a:p>
            <a:r>
              <a:rPr lang="en-US" dirty="0"/>
              <a:t>Learning Module of RO/ARO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41847"/>
            <a:ext cx="2133600" cy="365125"/>
          </a:xfrm>
        </p:spPr>
        <p:txBody>
          <a:bodyPr/>
          <a:lstStyle/>
          <a:p>
            <a:pPr marL="0" indent="0">
              <a:buNone/>
            </a:pPr>
            <a:fld id="{82304205-CB8D-8C4D-9F73-F3EA086242A9}" type="slidenum">
              <a:rPr lang="en-US" smtClean="0"/>
              <a:pPr marL="0" indent="0">
                <a:buNone/>
              </a:pPr>
              <a:t>9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4648743"/>
              </p:ext>
            </p:extLst>
          </p:nvPr>
        </p:nvGraphicFramePr>
        <p:xfrm>
          <a:off x="25567" y="869049"/>
          <a:ext cx="9118433" cy="5672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983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ED1190-96FF-AD49-9F15-5EB77121E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C8E9A5-3420-D847-829A-A9750779D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89A9DB-2893-BE4F-BF7E-0BADE6984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4C6DB2-E1DF-3141-8CB8-A742C7756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464124-4010-6042-BFB1-BE61E6D9E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D1D10A-8463-C84B-9862-25F355577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516FEF-C8BE-FE43-8530-12BA366C8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F1BD3F-D037-864D-9E54-AA7FC80F4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1FAEE6-96A6-B846-8026-348ADA27E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E14792-3A44-0B49-92BF-92541BA07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3D5ED3-5D41-E34A-9997-A49E4B79C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E3CAF7-F631-3544-9A78-FDE00DD79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6822B7-633F-9D4C-AE1F-6498A4CAA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1602</Words>
  <Application>Microsoft Office PowerPoint</Application>
  <PresentationFormat>On-screen Show (4:3)</PresentationFormat>
  <Paragraphs>310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Learning Objective : To facilitate preparation of the District Election Management Plan (DEMP)</vt:lpstr>
      <vt:lpstr>Learning Objective : To facilitate preparation of the District Election Management Plan (DEMP)</vt:lpstr>
      <vt:lpstr>Sub Learning Objective 1: Components of District Election Management Plan</vt:lpstr>
      <vt:lpstr>Sub Learning Objective 2: Major Requisite Information for DEMP</vt:lpstr>
      <vt:lpstr>Sub Learning Objective 2: Major Requisite Information for DEMP</vt:lpstr>
      <vt:lpstr>Sub Learning Objective 2: Major Requisite Information for DEMP</vt:lpstr>
      <vt:lpstr>Sub Learning Objective 2: Major Requisite Information for DEMP</vt:lpstr>
      <vt:lpstr>Sub Learning Objective 2: Major Requisite Information for DEMP</vt:lpstr>
      <vt:lpstr>Sub Learning Objective 3: Process of Preparation</vt:lpstr>
      <vt:lpstr>Sub Learning Objective 3: Process of Preparation</vt:lpstr>
      <vt:lpstr>PowerPoint Presentation</vt:lpstr>
      <vt:lpstr>District Election Plan (ECI No. 464/INST/2008-EPS dt. 24.10.08)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Assembly segment wise Election Plan  (ECI No. 464/INST/2008-EPS dt. 24.10.08) </vt:lpstr>
      <vt:lpstr>Sector Management Plan  (ECI No. 464/INST/2008-EPS dt. 24.10.08)</vt:lpstr>
      <vt:lpstr>Other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Facilities for Observers  [ECI's No. 464/OBS/2007/PLN-I dt. 9-1-2007 and No. 464/INST/ 2007/PLN-I dt. 12.10.2007]  </vt:lpstr>
      <vt:lpstr>PowerPoint Presentation</vt:lpstr>
      <vt:lpstr>PowerPoint Presentation</vt:lpstr>
      <vt:lpstr> Restrictions on the Printing of pamphlets,  posters etc.,  [ECI's No. 3/9(ES008)94-JS II/5196 dt. 2.9.94, No. 3/9/2004/JS II dt. 24.8.2004 &amp; No. 3/9/2007/JS II dt. 16.10.2007 and Sec. 127A of RP Act 1951]  </vt:lpstr>
      <vt:lpstr>PowerPoint Presentation</vt:lpstr>
      <vt:lpstr>Feed back about "Dummy Candidates"  and measures to be taken in this regard (ECI's No. 464/INST/2008/EPS dt. 7.1.2009)</vt:lpstr>
      <vt:lpstr>PowerPoint Presentation</vt:lpstr>
      <vt:lpstr>CERTAIN ORDERS TO BE ISSUED BY THE DM ( 464/instruCtions/ 2009/EPS dated 01.09.2009)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Objective : To facilitate preparation of the District Election Management Plan (DEMP)</dc:title>
  <dc:creator>S S Yadav</dc:creator>
  <cp:lastModifiedBy>S S Yadav</cp:lastModifiedBy>
  <cp:revision>14</cp:revision>
  <dcterms:created xsi:type="dcterms:W3CDTF">2013-04-24T17:15:51Z</dcterms:created>
  <dcterms:modified xsi:type="dcterms:W3CDTF">2013-05-10T08:42:52Z</dcterms:modified>
</cp:coreProperties>
</file>