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7.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bin" ContentType="application/vnd.openxmlformats-officedocument.oleObject"/>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8" r:id="rId2"/>
    <p:sldId id="395" r:id="rId3"/>
    <p:sldId id="282" r:id="rId4"/>
    <p:sldId id="293" r:id="rId5"/>
    <p:sldId id="295" r:id="rId6"/>
    <p:sldId id="376" r:id="rId7"/>
    <p:sldId id="297" r:id="rId8"/>
    <p:sldId id="266" r:id="rId9"/>
    <p:sldId id="299" r:id="rId10"/>
    <p:sldId id="307" r:id="rId11"/>
    <p:sldId id="300" r:id="rId12"/>
    <p:sldId id="302" r:id="rId13"/>
    <p:sldId id="305" r:id="rId14"/>
    <p:sldId id="393" r:id="rId15"/>
    <p:sldId id="394" r:id="rId16"/>
    <p:sldId id="316" r:id="rId17"/>
    <p:sldId id="335" r:id="rId18"/>
    <p:sldId id="371" r:id="rId19"/>
    <p:sldId id="317" r:id="rId20"/>
    <p:sldId id="324" r:id="rId21"/>
    <p:sldId id="364" r:id="rId22"/>
    <p:sldId id="377" r:id="rId23"/>
    <p:sldId id="372" r:id="rId24"/>
    <p:sldId id="373" r:id="rId25"/>
    <p:sldId id="374" r:id="rId26"/>
    <p:sldId id="375" r:id="rId27"/>
    <p:sldId id="380" r:id="rId28"/>
    <p:sldId id="381" r:id="rId29"/>
    <p:sldId id="382" r:id="rId30"/>
    <p:sldId id="383" r:id="rId31"/>
    <p:sldId id="385" r:id="rId32"/>
    <p:sldId id="389" r:id="rId33"/>
    <p:sldId id="3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D402"/>
    <a:srgbClr val="1BBB1F"/>
    <a:srgbClr val="9D21A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66" autoAdjust="0"/>
    <p:restoredTop sz="94660"/>
  </p:normalViewPr>
  <p:slideViewPr>
    <p:cSldViewPr snapToGrid="0" snapToObjects="1">
      <p:cViewPr>
        <p:scale>
          <a:sx n="75" d="100"/>
          <a:sy n="75" d="100"/>
        </p:scale>
        <p:origin x="-129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A655B9C7-3915-F84D-9831-86BE57D8901E}">
      <dgm:prSet phldrT="[Text]"/>
      <dgm:spPr/>
      <dgm:t>
        <a:bodyPr/>
        <a:lstStyle/>
        <a:p>
          <a:r>
            <a:rPr lang="en-US" b="1" dirty="0" smtClean="0">
              <a:solidFill>
                <a:srgbClr val="000000"/>
              </a:solidFill>
            </a:rPr>
            <a:t>Counting supervisors and assistants</a:t>
          </a:r>
          <a:endParaRPr lang="en-US" b="1" dirty="0">
            <a:solidFill>
              <a:srgbClr val="000000"/>
            </a:solidFill>
          </a:endParaRPr>
        </a:p>
      </dgm:t>
    </dgm:pt>
    <dgm:pt modelId="{144B565F-6194-D645-A949-B2CE3926DA7C}" type="parTrans" cxnId="{3E7942DD-F685-4649-A8E4-E94BDE6777AB}">
      <dgm:prSet/>
      <dgm:spPr/>
      <dgm:t>
        <a:bodyPr/>
        <a:lstStyle/>
        <a:p>
          <a:endParaRPr lang="en-US" b="1">
            <a:solidFill>
              <a:srgbClr val="000000"/>
            </a:solidFill>
          </a:endParaRPr>
        </a:p>
      </dgm:t>
    </dgm:pt>
    <dgm:pt modelId="{F90DF583-6263-7143-8B8C-35EC92311C35}" type="sibTrans" cxnId="{3E7942DD-F685-4649-A8E4-E94BDE6777AB}">
      <dgm:prSet/>
      <dgm:spPr/>
      <dgm:t>
        <a:bodyPr/>
        <a:lstStyle/>
        <a:p>
          <a:endParaRPr lang="en-US" b="1" dirty="0">
            <a:solidFill>
              <a:srgbClr val="000000"/>
            </a:solidFill>
          </a:endParaRPr>
        </a:p>
      </dgm:t>
    </dgm:pt>
    <dgm:pt modelId="{969905F9-C448-DE46-B799-FFC15D92B5A0}">
      <dgm:prSet phldrT="[Text]"/>
      <dgm:spPr/>
      <dgm:t>
        <a:bodyPr/>
        <a:lstStyle/>
        <a:p>
          <a:r>
            <a:rPr lang="en-US" b="1" dirty="0" smtClean="0">
              <a:solidFill>
                <a:srgbClr val="000000"/>
              </a:solidFill>
            </a:rPr>
            <a:t>Persons authorized by ECI</a:t>
          </a:r>
          <a:endParaRPr lang="en-US" b="1" dirty="0">
            <a:solidFill>
              <a:srgbClr val="000000"/>
            </a:solidFill>
          </a:endParaRPr>
        </a:p>
      </dgm:t>
    </dgm:pt>
    <dgm:pt modelId="{268A3D81-AAF8-5442-89F2-493355FDFCAF}" type="parTrans" cxnId="{026D2D7E-A148-D349-92A7-90DE6DE71FE4}">
      <dgm:prSet/>
      <dgm:spPr/>
      <dgm:t>
        <a:bodyPr/>
        <a:lstStyle/>
        <a:p>
          <a:endParaRPr lang="en-US" b="1">
            <a:solidFill>
              <a:srgbClr val="000000"/>
            </a:solidFill>
          </a:endParaRPr>
        </a:p>
      </dgm:t>
    </dgm:pt>
    <dgm:pt modelId="{97901C86-5ECF-8B4C-9521-BD3BB6460822}" type="sibTrans" cxnId="{026D2D7E-A148-D349-92A7-90DE6DE71FE4}">
      <dgm:prSet/>
      <dgm:spPr/>
      <dgm:t>
        <a:bodyPr/>
        <a:lstStyle/>
        <a:p>
          <a:endParaRPr lang="en-US" b="1">
            <a:solidFill>
              <a:srgbClr val="000000"/>
            </a:solidFill>
          </a:endParaRPr>
        </a:p>
      </dgm:t>
    </dgm:pt>
    <dgm:pt modelId="{59160024-D453-0B43-81D2-7FAE2EF774FE}">
      <dgm:prSet phldrT="[Text]"/>
      <dgm:spPr/>
      <dgm:t>
        <a:bodyPr/>
        <a:lstStyle/>
        <a:p>
          <a:r>
            <a:rPr lang="en-US" b="1" dirty="0" smtClean="0">
              <a:solidFill>
                <a:srgbClr val="000000"/>
              </a:solidFill>
            </a:rPr>
            <a:t>Public servants on duty in connection with election</a:t>
          </a:r>
          <a:endParaRPr lang="en-US" b="1" dirty="0">
            <a:solidFill>
              <a:srgbClr val="000000"/>
            </a:solidFill>
          </a:endParaRPr>
        </a:p>
      </dgm:t>
    </dgm:pt>
    <dgm:pt modelId="{4CA9CC80-DC06-CC4E-98F8-D0CC2BE6CBE3}" type="parTrans" cxnId="{1D1C03F3-745C-D64B-B879-4ED597FC26AE}">
      <dgm:prSet/>
      <dgm:spPr/>
      <dgm:t>
        <a:bodyPr/>
        <a:lstStyle/>
        <a:p>
          <a:endParaRPr lang="en-US" b="1">
            <a:solidFill>
              <a:srgbClr val="000000"/>
            </a:solidFill>
          </a:endParaRPr>
        </a:p>
      </dgm:t>
    </dgm:pt>
    <dgm:pt modelId="{6A466A19-502B-2F43-9283-4530BD7E1E96}" type="sibTrans" cxnId="{1D1C03F3-745C-D64B-B879-4ED597FC26AE}">
      <dgm:prSet/>
      <dgm:spPr/>
      <dgm:t>
        <a:bodyPr/>
        <a:lstStyle/>
        <a:p>
          <a:endParaRPr lang="en-US" b="1">
            <a:solidFill>
              <a:srgbClr val="000000"/>
            </a:solidFill>
          </a:endParaRPr>
        </a:p>
      </dgm:t>
    </dgm:pt>
    <dgm:pt modelId="{3214BAC7-5B5B-A343-9BEC-C70E8534E3C1}">
      <dgm:prSet phldrT="[Text]"/>
      <dgm:spPr/>
      <dgm:t>
        <a:bodyPr/>
        <a:lstStyle/>
        <a:p>
          <a:r>
            <a:rPr lang="en-US" b="1" dirty="0" smtClean="0">
              <a:solidFill>
                <a:srgbClr val="000000"/>
              </a:solidFill>
            </a:rPr>
            <a:t>Candidates, their election agents and counting agents</a:t>
          </a:r>
          <a:endParaRPr lang="en-US" b="1" dirty="0">
            <a:solidFill>
              <a:srgbClr val="000000"/>
            </a:solidFill>
          </a:endParaRPr>
        </a:p>
      </dgm:t>
    </dgm:pt>
    <dgm:pt modelId="{8C9D33A0-0421-F447-8027-006FF94FF409}" type="parTrans" cxnId="{E4959712-80F0-FC42-B8FA-5890968A1DE6}">
      <dgm:prSet/>
      <dgm:spPr/>
      <dgm:t>
        <a:bodyPr/>
        <a:lstStyle/>
        <a:p>
          <a:endParaRPr lang="en-US" b="1">
            <a:solidFill>
              <a:srgbClr val="000000"/>
            </a:solidFill>
          </a:endParaRPr>
        </a:p>
      </dgm:t>
    </dgm:pt>
    <dgm:pt modelId="{D74183F7-26AE-A949-9ED6-5668BB8ABB20}" type="sibTrans" cxnId="{E4959712-80F0-FC42-B8FA-5890968A1DE6}">
      <dgm:prSet/>
      <dgm:spPr/>
      <dgm:t>
        <a:bodyPr/>
        <a:lstStyle/>
        <a:p>
          <a:endParaRPr lang="en-US" b="1">
            <a:solidFill>
              <a:srgbClr val="000000"/>
            </a:solidFill>
          </a:endParaRPr>
        </a:p>
      </dgm:t>
    </dgm:pt>
    <dgm:pt modelId="{4F8EFEF0-ACA2-ED4D-98A6-5E48E9E6E110}">
      <dgm:prSet phldrT="[Text]"/>
      <dgm:spPr/>
      <dgm:t>
        <a:bodyPr/>
        <a:lstStyle/>
        <a:p>
          <a:r>
            <a:rPr lang="en-US" b="1" dirty="0" smtClean="0">
              <a:solidFill>
                <a:srgbClr val="000000"/>
              </a:solidFill>
            </a:rPr>
            <a:t>Check that no one else has entered hall</a:t>
          </a:r>
          <a:endParaRPr lang="en-US" b="1" dirty="0">
            <a:solidFill>
              <a:srgbClr val="000000"/>
            </a:solidFill>
          </a:endParaRPr>
        </a:p>
      </dgm:t>
    </dgm:pt>
    <dgm:pt modelId="{DC1E0EC7-4CE5-C945-8F6F-CF2F87B91A31}" type="parTrans" cxnId="{E415D2C8-5234-5645-809C-DDADDEAA1261}">
      <dgm:prSet/>
      <dgm:spPr/>
      <dgm:t>
        <a:bodyPr/>
        <a:lstStyle/>
        <a:p>
          <a:endParaRPr lang="en-US" b="1">
            <a:solidFill>
              <a:srgbClr val="000000"/>
            </a:solidFill>
          </a:endParaRPr>
        </a:p>
      </dgm:t>
    </dgm:pt>
    <dgm:pt modelId="{46E9F21D-4327-9D41-8CB7-8ECF8213FF61}" type="sibTrans" cxnId="{E415D2C8-5234-5645-809C-DDADDEAA126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5"/>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5"/>
      <dgm:spPr/>
    </dgm:pt>
    <dgm:pt modelId="{3EC98CB6-2C72-9446-A1B7-156E9404FDE2}" type="pres">
      <dgm:prSet presAssocID="{39361A06-A5FD-C841-9C2D-E9A42021E533}" presName="dstNode" presStyleLbl="node1" presStyleIdx="0" presStyleCnt="5"/>
      <dgm:spPr/>
    </dgm:pt>
    <dgm:pt modelId="{80A07DFF-9C71-B745-B04F-FA5F0D896254}" type="pres">
      <dgm:prSet presAssocID="{A655B9C7-3915-F84D-9831-86BE57D8901E}" presName="text_1" presStyleLbl="node1" presStyleIdx="0" presStyleCnt="5">
        <dgm:presLayoutVars>
          <dgm:bulletEnabled val="1"/>
        </dgm:presLayoutVars>
      </dgm:prSet>
      <dgm:spPr/>
      <dgm:t>
        <a:bodyPr/>
        <a:lstStyle/>
        <a:p>
          <a:endParaRPr lang="en-US"/>
        </a:p>
      </dgm:t>
    </dgm:pt>
    <dgm:pt modelId="{F2D01366-21F4-9445-AF66-0FBD2FCF42EE}" type="pres">
      <dgm:prSet presAssocID="{A655B9C7-3915-F84D-9831-86BE57D8901E}" presName="accent_1" presStyleCnt="0"/>
      <dgm:spPr/>
    </dgm:pt>
    <dgm:pt modelId="{B87130DB-6CBF-FA46-87A8-99BA9FDBBA42}" type="pres">
      <dgm:prSet presAssocID="{A655B9C7-3915-F84D-9831-86BE57D8901E}" presName="accentRepeatNode" presStyleLbl="solidFgAcc1" presStyleIdx="0" presStyleCnt="5"/>
      <dgm:spPr/>
    </dgm:pt>
    <dgm:pt modelId="{AB7ED074-186A-6E4C-BF97-A2482E7461CD}" type="pres">
      <dgm:prSet presAssocID="{969905F9-C448-DE46-B799-FFC15D92B5A0}" presName="text_2" presStyleLbl="node1" presStyleIdx="1" presStyleCnt="5">
        <dgm:presLayoutVars>
          <dgm:bulletEnabled val="1"/>
        </dgm:presLayoutVars>
      </dgm:prSet>
      <dgm:spPr/>
      <dgm:t>
        <a:bodyPr/>
        <a:lstStyle/>
        <a:p>
          <a:endParaRPr lang="en-US"/>
        </a:p>
      </dgm:t>
    </dgm:pt>
    <dgm:pt modelId="{F77C07DA-DDAF-8B44-8CF5-DC35762BC653}" type="pres">
      <dgm:prSet presAssocID="{969905F9-C448-DE46-B799-FFC15D92B5A0}" presName="accent_2" presStyleCnt="0"/>
      <dgm:spPr/>
    </dgm:pt>
    <dgm:pt modelId="{C35DEA22-3D69-DA45-993D-D72625B48384}" type="pres">
      <dgm:prSet presAssocID="{969905F9-C448-DE46-B799-FFC15D92B5A0}" presName="accentRepeatNode" presStyleLbl="solidFgAcc1" presStyleIdx="1" presStyleCnt="5"/>
      <dgm:spPr/>
    </dgm:pt>
    <dgm:pt modelId="{6B8573B2-E3D5-E641-A7C8-D62A0464DAD1}" type="pres">
      <dgm:prSet presAssocID="{59160024-D453-0B43-81D2-7FAE2EF774FE}" presName="text_3" presStyleLbl="node1" presStyleIdx="2" presStyleCnt="5">
        <dgm:presLayoutVars>
          <dgm:bulletEnabled val="1"/>
        </dgm:presLayoutVars>
      </dgm:prSet>
      <dgm:spPr/>
      <dgm:t>
        <a:bodyPr/>
        <a:lstStyle/>
        <a:p>
          <a:endParaRPr lang="en-US"/>
        </a:p>
      </dgm:t>
    </dgm:pt>
    <dgm:pt modelId="{EFD0D86A-24F9-9F4E-9CC2-CFA555EA4779}" type="pres">
      <dgm:prSet presAssocID="{59160024-D453-0B43-81D2-7FAE2EF774FE}" presName="accent_3" presStyleCnt="0"/>
      <dgm:spPr/>
    </dgm:pt>
    <dgm:pt modelId="{60902079-B485-8B4A-8FA6-DBA242DB2BEE}" type="pres">
      <dgm:prSet presAssocID="{59160024-D453-0B43-81D2-7FAE2EF774FE}" presName="accentRepeatNode" presStyleLbl="solidFgAcc1" presStyleIdx="2" presStyleCnt="5"/>
      <dgm:spPr/>
    </dgm:pt>
    <dgm:pt modelId="{A743D39C-2BFE-1143-8F81-3E25649264EB}" type="pres">
      <dgm:prSet presAssocID="{3214BAC7-5B5B-A343-9BEC-C70E8534E3C1}" presName="text_4" presStyleLbl="node1" presStyleIdx="3" presStyleCnt="5">
        <dgm:presLayoutVars>
          <dgm:bulletEnabled val="1"/>
        </dgm:presLayoutVars>
      </dgm:prSet>
      <dgm:spPr/>
      <dgm:t>
        <a:bodyPr/>
        <a:lstStyle/>
        <a:p>
          <a:endParaRPr lang="en-US"/>
        </a:p>
      </dgm:t>
    </dgm:pt>
    <dgm:pt modelId="{0FAE452E-E417-D34B-85E0-BB379D777F0C}" type="pres">
      <dgm:prSet presAssocID="{3214BAC7-5B5B-A343-9BEC-C70E8534E3C1}" presName="accent_4" presStyleCnt="0"/>
      <dgm:spPr/>
    </dgm:pt>
    <dgm:pt modelId="{257E3454-635D-C546-BB22-5FDF396DD243}" type="pres">
      <dgm:prSet presAssocID="{3214BAC7-5B5B-A343-9BEC-C70E8534E3C1}" presName="accentRepeatNode" presStyleLbl="solidFgAcc1" presStyleIdx="3" presStyleCnt="5"/>
      <dgm:spPr/>
    </dgm:pt>
    <dgm:pt modelId="{927760E5-0F05-5049-8ED4-C2D4B43D2D2C}" type="pres">
      <dgm:prSet presAssocID="{4F8EFEF0-ACA2-ED4D-98A6-5E48E9E6E110}" presName="text_5" presStyleLbl="node1" presStyleIdx="4" presStyleCnt="5">
        <dgm:presLayoutVars>
          <dgm:bulletEnabled val="1"/>
        </dgm:presLayoutVars>
      </dgm:prSet>
      <dgm:spPr/>
      <dgm:t>
        <a:bodyPr/>
        <a:lstStyle/>
        <a:p>
          <a:endParaRPr lang="en-US"/>
        </a:p>
      </dgm:t>
    </dgm:pt>
    <dgm:pt modelId="{B95D97DA-610D-2145-B7DC-96E6EDFF2AE6}" type="pres">
      <dgm:prSet presAssocID="{4F8EFEF0-ACA2-ED4D-98A6-5E48E9E6E110}" presName="accent_5" presStyleCnt="0"/>
      <dgm:spPr/>
    </dgm:pt>
    <dgm:pt modelId="{801DC772-6012-CC47-8EBD-038E1E4FB3B1}" type="pres">
      <dgm:prSet presAssocID="{4F8EFEF0-ACA2-ED4D-98A6-5E48E9E6E110}" presName="accentRepeatNode" presStyleLbl="solidFgAcc1" presStyleIdx="4" presStyleCnt="5"/>
      <dgm:spPr/>
    </dgm:pt>
  </dgm:ptLst>
  <dgm:cxnLst>
    <dgm:cxn modelId="{1D1C03F3-745C-D64B-B879-4ED597FC26AE}" srcId="{39361A06-A5FD-C841-9C2D-E9A42021E533}" destId="{59160024-D453-0B43-81D2-7FAE2EF774FE}" srcOrd="2" destOrd="0" parTransId="{4CA9CC80-DC06-CC4E-98F8-D0CC2BE6CBE3}" sibTransId="{6A466A19-502B-2F43-9283-4530BD7E1E96}"/>
    <dgm:cxn modelId="{E415D2C8-5234-5645-809C-DDADDEAA1261}" srcId="{39361A06-A5FD-C841-9C2D-E9A42021E533}" destId="{4F8EFEF0-ACA2-ED4D-98A6-5E48E9E6E110}" srcOrd="4" destOrd="0" parTransId="{DC1E0EC7-4CE5-C945-8F6F-CF2F87B91A31}" sibTransId="{46E9F21D-4327-9D41-8CB7-8ECF8213FF61}"/>
    <dgm:cxn modelId="{DDF9AFD0-0AF3-A747-8AF3-F8C1CD709A1F}" type="presOf" srcId="{A655B9C7-3915-F84D-9831-86BE57D8901E}" destId="{80A07DFF-9C71-B745-B04F-FA5F0D896254}" srcOrd="0" destOrd="0" presId="urn:microsoft.com/office/officeart/2008/layout/VerticalCurvedList"/>
    <dgm:cxn modelId="{155FF264-F894-F74E-93B6-B42A735CBF17}" type="presOf" srcId="{59160024-D453-0B43-81D2-7FAE2EF774FE}" destId="{6B8573B2-E3D5-E641-A7C8-D62A0464DAD1}" srcOrd="0" destOrd="0" presId="urn:microsoft.com/office/officeart/2008/layout/VerticalCurvedList"/>
    <dgm:cxn modelId="{7BE7CCD7-B8EF-F541-A51C-9F60D9CAC17D}" type="presOf" srcId="{4F8EFEF0-ACA2-ED4D-98A6-5E48E9E6E110}" destId="{927760E5-0F05-5049-8ED4-C2D4B43D2D2C}" srcOrd="0" destOrd="0" presId="urn:microsoft.com/office/officeart/2008/layout/VerticalCurvedList"/>
    <dgm:cxn modelId="{2547A89E-F21B-DD4A-844F-1A4A43A9B284}" type="presOf" srcId="{3214BAC7-5B5B-A343-9BEC-C70E8534E3C1}" destId="{A743D39C-2BFE-1143-8F81-3E25649264EB}" srcOrd="0" destOrd="0" presId="urn:microsoft.com/office/officeart/2008/layout/VerticalCurvedList"/>
    <dgm:cxn modelId="{97619CF2-6AAC-BF42-B62A-04DEBACB6C91}" type="presOf" srcId="{39361A06-A5FD-C841-9C2D-E9A42021E533}" destId="{490477BE-F98D-7541-9E16-A620C92F4B9C}" srcOrd="0" destOrd="0" presId="urn:microsoft.com/office/officeart/2008/layout/VerticalCurvedList"/>
    <dgm:cxn modelId="{EF50DF1E-524E-3B49-B097-5823CAFD8322}" type="presOf" srcId="{F90DF583-6263-7143-8B8C-35EC92311C35}" destId="{14057D94-6B3A-6F49-8335-4ABDCA6A987A}" srcOrd="0" destOrd="0" presId="urn:microsoft.com/office/officeart/2008/layout/VerticalCurvedList"/>
    <dgm:cxn modelId="{E4959712-80F0-FC42-B8FA-5890968A1DE6}" srcId="{39361A06-A5FD-C841-9C2D-E9A42021E533}" destId="{3214BAC7-5B5B-A343-9BEC-C70E8534E3C1}" srcOrd="3" destOrd="0" parTransId="{8C9D33A0-0421-F447-8027-006FF94FF409}" sibTransId="{D74183F7-26AE-A949-9ED6-5668BB8ABB20}"/>
    <dgm:cxn modelId="{026D2D7E-A148-D349-92A7-90DE6DE71FE4}" srcId="{39361A06-A5FD-C841-9C2D-E9A42021E533}" destId="{969905F9-C448-DE46-B799-FFC15D92B5A0}" srcOrd="1" destOrd="0" parTransId="{268A3D81-AAF8-5442-89F2-493355FDFCAF}" sibTransId="{97901C86-5ECF-8B4C-9521-BD3BB6460822}"/>
    <dgm:cxn modelId="{3E7942DD-F685-4649-A8E4-E94BDE6777AB}" srcId="{39361A06-A5FD-C841-9C2D-E9A42021E533}" destId="{A655B9C7-3915-F84D-9831-86BE57D8901E}" srcOrd="0" destOrd="0" parTransId="{144B565F-6194-D645-A949-B2CE3926DA7C}" sibTransId="{F90DF583-6263-7143-8B8C-35EC92311C35}"/>
    <dgm:cxn modelId="{C92DBDBA-4614-2742-95A9-6083A5C09488}" type="presOf" srcId="{969905F9-C448-DE46-B799-FFC15D92B5A0}" destId="{AB7ED074-186A-6E4C-BF97-A2482E7461CD}" srcOrd="0" destOrd="0" presId="urn:microsoft.com/office/officeart/2008/layout/VerticalCurvedList"/>
    <dgm:cxn modelId="{F2DAAD1E-682C-B14C-AAFF-BF770E4EB8CB}" type="presParOf" srcId="{490477BE-F98D-7541-9E16-A620C92F4B9C}" destId="{882021DB-1342-4544-8903-F6203224915A}" srcOrd="0" destOrd="0" presId="urn:microsoft.com/office/officeart/2008/layout/VerticalCurvedList"/>
    <dgm:cxn modelId="{A81C53C9-2782-5247-99E7-D736B22757B5}" type="presParOf" srcId="{882021DB-1342-4544-8903-F6203224915A}" destId="{BEEB6ADF-AF30-3840-B887-AA3EE10B21FE}" srcOrd="0" destOrd="0" presId="urn:microsoft.com/office/officeart/2008/layout/VerticalCurvedList"/>
    <dgm:cxn modelId="{BD01C442-EB64-E24A-82F5-EEC8558638AC}" type="presParOf" srcId="{BEEB6ADF-AF30-3840-B887-AA3EE10B21FE}" destId="{AE901801-B3CA-4549-9164-29D0042B437B}" srcOrd="0" destOrd="0" presId="urn:microsoft.com/office/officeart/2008/layout/VerticalCurvedList"/>
    <dgm:cxn modelId="{621BD166-D53D-CF4D-8C55-311853D8DFB2}" type="presParOf" srcId="{BEEB6ADF-AF30-3840-B887-AA3EE10B21FE}" destId="{14057D94-6B3A-6F49-8335-4ABDCA6A987A}" srcOrd="1" destOrd="0" presId="urn:microsoft.com/office/officeart/2008/layout/VerticalCurvedList"/>
    <dgm:cxn modelId="{8E8E0CA9-2E80-0E41-ABD0-F4F55078CC2C}" type="presParOf" srcId="{BEEB6ADF-AF30-3840-B887-AA3EE10B21FE}" destId="{134BB032-8546-374F-877E-621C5887A6E8}" srcOrd="2" destOrd="0" presId="urn:microsoft.com/office/officeart/2008/layout/VerticalCurvedList"/>
    <dgm:cxn modelId="{E2E66A4C-ECC0-E34E-9BA8-26B83D8A3343}" type="presParOf" srcId="{BEEB6ADF-AF30-3840-B887-AA3EE10B21FE}" destId="{3EC98CB6-2C72-9446-A1B7-156E9404FDE2}" srcOrd="3" destOrd="0" presId="urn:microsoft.com/office/officeart/2008/layout/VerticalCurvedList"/>
    <dgm:cxn modelId="{1056AF76-01C7-0D49-B52B-91E7CEAD7AA2}" type="presParOf" srcId="{882021DB-1342-4544-8903-F6203224915A}" destId="{80A07DFF-9C71-B745-B04F-FA5F0D896254}" srcOrd="1" destOrd="0" presId="urn:microsoft.com/office/officeart/2008/layout/VerticalCurvedList"/>
    <dgm:cxn modelId="{808E8DF5-96CD-B44A-8570-3C92BABF2F13}" type="presParOf" srcId="{882021DB-1342-4544-8903-F6203224915A}" destId="{F2D01366-21F4-9445-AF66-0FBD2FCF42EE}" srcOrd="2" destOrd="0" presId="urn:microsoft.com/office/officeart/2008/layout/VerticalCurvedList"/>
    <dgm:cxn modelId="{C5765F3E-350F-6945-8199-B0D0B04D9528}" type="presParOf" srcId="{F2D01366-21F4-9445-AF66-0FBD2FCF42EE}" destId="{B87130DB-6CBF-FA46-87A8-99BA9FDBBA42}" srcOrd="0" destOrd="0" presId="urn:microsoft.com/office/officeart/2008/layout/VerticalCurvedList"/>
    <dgm:cxn modelId="{5953D3A2-8730-724C-8898-283529BF8A5F}" type="presParOf" srcId="{882021DB-1342-4544-8903-F6203224915A}" destId="{AB7ED074-186A-6E4C-BF97-A2482E7461CD}" srcOrd="3" destOrd="0" presId="urn:microsoft.com/office/officeart/2008/layout/VerticalCurvedList"/>
    <dgm:cxn modelId="{03C98BA2-47A5-844A-8C9B-32017C6DEDCE}" type="presParOf" srcId="{882021DB-1342-4544-8903-F6203224915A}" destId="{F77C07DA-DDAF-8B44-8CF5-DC35762BC653}" srcOrd="4" destOrd="0" presId="urn:microsoft.com/office/officeart/2008/layout/VerticalCurvedList"/>
    <dgm:cxn modelId="{95984D36-8857-1142-8AE4-DB23AA78BCE8}" type="presParOf" srcId="{F77C07DA-DDAF-8B44-8CF5-DC35762BC653}" destId="{C35DEA22-3D69-DA45-993D-D72625B48384}" srcOrd="0" destOrd="0" presId="urn:microsoft.com/office/officeart/2008/layout/VerticalCurvedList"/>
    <dgm:cxn modelId="{ACEEE0BD-428A-2C49-A6A6-D0A455A0D534}" type="presParOf" srcId="{882021DB-1342-4544-8903-F6203224915A}" destId="{6B8573B2-E3D5-E641-A7C8-D62A0464DAD1}" srcOrd="5" destOrd="0" presId="urn:microsoft.com/office/officeart/2008/layout/VerticalCurvedList"/>
    <dgm:cxn modelId="{915780D0-7588-B54C-9233-3D63B6B39C5C}" type="presParOf" srcId="{882021DB-1342-4544-8903-F6203224915A}" destId="{EFD0D86A-24F9-9F4E-9CC2-CFA555EA4779}" srcOrd="6" destOrd="0" presId="urn:microsoft.com/office/officeart/2008/layout/VerticalCurvedList"/>
    <dgm:cxn modelId="{03244D18-4D51-D24E-97AB-1DFA1969DFB6}" type="presParOf" srcId="{EFD0D86A-24F9-9F4E-9CC2-CFA555EA4779}" destId="{60902079-B485-8B4A-8FA6-DBA242DB2BEE}" srcOrd="0" destOrd="0" presId="urn:microsoft.com/office/officeart/2008/layout/VerticalCurvedList"/>
    <dgm:cxn modelId="{30B7DC5C-B2E9-7E45-946E-6FB1C3B88CCB}" type="presParOf" srcId="{882021DB-1342-4544-8903-F6203224915A}" destId="{A743D39C-2BFE-1143-8F81-3E25649264EB}" srcOrd="7" destOrd="0" presId="urn:microsoft.com/office/officeart/2008/layout/VerticalCurvedList"/>
    <dgm:cxn modelId="{962204E9-5CA7-574F-B27C-904DD9D1F5CF}" type="presParOf" srcId="{882021DB-1342-4544-8903-F6203224915A}" destId="{0FAE452E-E417-D34B-85E0-BB379D777F0C}" srcOrd="8" destOrd="0" presId="urn:microsoft.com/office/officeart/2008/layout/VerticalCurvedList"/>
    <dgm:cxn modelId="{10286E19-5028-A74F-A7F9-5699AA506196}" type="presParOf" srcId="{0FAE452E-E417-D34B-85E0-BB379D777F0C}" destId="{257E3454-635D-C546-BB22-5FDF396DD243}" srcOrd="0" destOrd="0" presId="urn:microsoft.com/office/officeart/2008/layout/VerticalCurvedList"/>
    <dgm:cxn modelId="{69EAA142-EF5E-5446-8A15-3BF01178C0E7}" type="presParOf" srcId="{882021DB-1342-4544-8903-F6203224915A}" destId="{927760E5-0F05-5049-8ED4-C2D4B43D2D2C}" srcOrd="9" destOrd="0" presId="urn:microsoft.com/office/officeart/2008/layout/VerticalCurvedList"/>
    <dgm:cxn modelId="{868FDD6D-9E0C-CE49-B431-CD327F5D8EAE}" type="presParOf" srcId="{882021DB-1342-4544-8903-F6203224915A}" destId="{B95D97DA-610D-2145-B7DC-96E6EDFF2AE6}" srcOrd="10" destOrd="0" presId="urn:microsoft.com/office/officeart/2008/layout/VerticalCurvedList"/>
    <dgm:cxn modelId="{DF217F3B-F13B-5A47-AA83-0377BB690F0E}" type="presParOf" srcId="{B95D97DA-610D-2145-B7DC-96E6EDFF2AE6}" destId="{801DC772-6012-CC47-8EBD-038E1E4FB3B1}"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C377B0-CBF9-B642-9DBA-9646AAE1D4BD}"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813EFBF3-69A9-8D49-96E4-192F01547CBD}">
      <dgm:prSet custT="1"/>
      <dgm:spPr/>
      <dgm:t>
        <a:bodyPr/>
        <a:lstStyle/>
        <a:p>
          <a:pPr rtl="0"/>
          <a:r>
            <a:rPr lang="en-US" sz="2000" b="1" dirty="0" smtClean="0">
              <a:solidFill>
                <a:srgbClr val="000000"/>
              </a:solidFill>
            </a:rPr>
            <a:t>Switch ‘On’</a:t>
          </a:r>
          <a:endParaRPr lang="en-US" sz="2000" b="1" dirty="0">
            <a:solidFill>
              <a:srgbClr val="000000"/>
            </a:solidFill>
          </a:endParaRPr>
        </a:p>
      </dgm:t>
    </dgm:pt>
    <dgm:pt modelId="{EA401B11-B178-C740-AEA1-EEDBC96182EA}" type="parTrans" cxnId="{BE5B3D51-F5B7-4649-A805-DBEF27B0F201}">
      <dgm:prSet/>
      <dgm:spPr/>
      <dgm:t>
        <a:bodyPr/>
        <a:lstStyle/>
        <a:p>
          <a:endParaRPr lang="en-US" sz="2000" b="1">
            <a:solidFill>
              <a:srgbClr val="000000"/>
            </a:solidFill>
          </a:endParaRPr>
        </a:p>
      </dgm:t>
    </dgm:pt>
    <dgm:pt modelId="{C27213F6-E662-1349-A343-9B30D65928B8}" type="sibTrans" cxnId="{BE5B3D51-F5B7-4649-A805-DBEF27B0F201}">
      <dgm:prSet custT="1"/>
      <dgm:spPr/>
      <dgm:t>
        <a:bodyPr/>
        <a:lstStyle/>
        <a:p>
          <a:endParaRPr lang="en-US" sz="2000" b="1" dirty="0">
            <a:solidFill>
              <a:srgbClr val="000000"/>
            </a:solidFill>
          </a:endParaRPr>
        </a:p>
      </dgm:t>
    </dgm:pt>
    <dgm:pt modelId="{2E9125D5-27E4-FA4E-B651-479B7DA0E94C}">
      <dgm:prSet custT="1"/>
      <dgm:spPr/>
      <dgm:t>
        <a:bodyPr/>
        <a:lstStyle/>
        <a:p>
          <a:pPr rtl="0"/>
          <a:r>
            <a:rPr lang="en-US" sz="1800" b="1" dirty="0" smtClean="0">
              <a:solidFill>
                <a:srgbClr val="000000"/>
              </a:solidFill>
            </a:rPr>
            <a:t>Press the ‘Total’ button and check whether total vote shown are matching with part-I of Form 17C</a:t>
          </a:r>
          <a:endParaRPr lang="en-US" sz="1800" b="1" dirty="0">
            <a:solidFill>
              <a:srgbClr val="000000"/>
            </a:solidFill>
          </a:endParaRPr>
        </a:p>
      </dgm:t>
    </dgm:pt>
    <dgm:pt modelId="{7A135115-85A9-7542-BCBB-07FB08325CA1}" type="parTrans" cxnId="{CF821307-532D-4A44-AA97-5B35A4BAFFF8}">
      <dgm:prSet/>
      <dgm:spPr/>
      <dgm:t>
        <a:bodyPr/>
        <a:lstStyle/>
        <a:p>
          <a:endParaRPr lang="en-US" sz="2000" b="1">
            <a:solidFill>
              <a:srgbClr val="000000"/>
            </a:solidFill>
          </a:endParaRPr>
        </a:p>
      </dgm:t>
    </dgm:pt>
    <dgm:pt modelId="{9EDCA851-B7CC-C64F-9EA4-6BC0C2BA6362}" type="sibTrans" cxnId="{CF821307-532D-4A44-AA97-5B35A4BAFFF8}">
      <dgm:prSet custT="1"/>
      <dgm:spPr/>
      <dgm:t>
        <a:bodyPr/>
        <a:lstStyle/>
        <a:p>
          <a:endParaRPr lang="en-US" sz="2000" b="1" dirty="0">
            <a:solidFill>
              <a:srgbClr val="000000"/>
            </a:solidFill>
          </a:endParaRPr>
        </a:p>
      </dgm:t>
    </dgm:pt>
    <dgm:pt modelId="{F6E7ACB2-72CE-8346-8AB8-D11B4746EB56}">
      <dgm:prSet custT="1"/>
      <dgm:spPr/>
      <dgm:t>
        <a:bodyPr/>
        <a:lstStyle/>
        <a:p>
          <a:pPr rtl="0"/>
          <a:r>
            <a:rPr lang="en-US" sz="2000" b="1" dirty="0" smtClean="0">
              <a:solidFill>
                <a:srgbClr val="000000"/>
              </a:solidFill>
            </a:rPr>
            <a:t>Pierce paper seal to  press Result I button provided in inner cover of result section</a:t>
          </a:r>
          <a:endParaRPr lang="en-US" sz="2000" b="1" dirty="0">
            <a:solidFill>
              <a:srgbClr val="000000"/>
            </a:solidFill>
          </a:endParaRPr>
        </a:p>
      </dgm:t>
    </dgm:pt>
    <dgm:pt modelId="{5E0D1A98-D3C9-994E-BB0D-66FC22346BDF}" type="parTrans" cxnId="{B947C0CF-21AF-654A-A3E3-33C65724A281}">
      <dgm:prSet/>
      <dgm:spPr/>
      <dgm:t>
        <a:bodyPr/>
        <a:lstStyle/>
        <a:p>
          <a:endParaRPr lang="en-US" sz="2000" b="1">
            <a:solidFill>
              <a:srgbClr val="000000"/>
            </a:solidFill>
          </a:endParaRPr>
        </a:p>
      </dgm:t>
    </dgm:pt>
    <dgm:pt modelId="{D230733C-05C0-C741-9017-F4D140EE5C87}" type="sibTrans" cxnId="{B947C0CF-21AF-654A-A3E3-33C65724A281}">
      <dgm:prSet custT="1"/>
      <dgm:spPr/>
      <dgm:t>
        <a:bodyPr/>
        <a:lstStyle/>
        <a:p>
          <a:endParaRPr lang="en-US" sz="2000" b="1" dirty="0">
            <a:solidFill>
              <a:srgbClr val="000000"/>
            </a:solidFill>
          </a:endParaRPr>
        </a:p>
      </dgm:t>
    </dgm:pt>
    <dgm:pt modelId="{2D2779F3-9256-E94C-8C8A-F0B71BCF108F}">
      <dgm:prSet custT="1"/>
      <dgm:spPr/>
      <dgm:t>
        <a:bodyPr/>
        <a:lstStyle/>
        <a:p>
          <a:pPr rtl="0"/>
          <a:r>
            <a:rPr lang="en-US" sz="1800" b="1" dirty="0" smtClean="0">
              <a:solidFill>
                <a:srgbClr val="000000"/>
              </a:solidFill>
            </a:rPr>
            <a:t>Total no. of votes for each candidate will be displayed for that PS. Lift the unit and show it to all agents so that they can note down.</a:t>
          </a:r>
          <a:endParaRPr lang="en-US" sz="1800" b="1" dirty="0">
            <a:solidFill>
              <a:srgbClr val="000000"/>
            </a:solidFill>
          </a:endParaRPr>
        </a:p>
      </dgm:t>
    </dgm:pt>
    <dgm:pt modelId="{85E8F65D-00BF-F641-93BD-DACAB19829E7}" type="parTrans" cxnId="{2C4EA3DE-3FF0-A243-AF25-5C0D09A77517}">
      <dgm:prSet/>
      <dgm:spPr/>
      <dgm:t>
        <a:bodyPr/>
        <a:lstStyle/>
        <a:p>
          <a:endParaRPr lang="en-US" sz="2000" b="1">
            <a:solidFill>
              <a:srgbClr val="000000"/>
            </a:solidFill>
          </a:endParaRPr>
        </a:p>
      </dgm:t>
    </dgm:pt>
    <dgm:pt modelId="{EFDA35ED-9826-784C-8662-F31F82D3C745}" type="sibTrans" cxnId="{2C4EA3DE-3FF0-A243-AF25-5C0D09A77517}">
      <dgm:prSet custT="1"/>
      <dgm:spPr/>
      <dgm:t>
        <a:bodyPr/>
        <a:lstStyle/>
        <a:p>
          <a:endParaRPr lang="en-US" sz="2000" b="1" dirty="0">
            <a:solidFill>
              <a:srgbClr val="000000"/>
            </a:solidFill>
          </a:endParaRPr>
        </a:p>
      </dgm:t>
    </dgm:pt>
    <dgm:pt modelId="{CFFA0D79-404A-0446-874E-55386BCFCFF9}">
      <dgm:prSet custT="1"/>
      <dgm:spPr/>
      <dgm:t>
        <a:bodyPr/>
        <a:lstStyle/>
        <a:p>
          <a:pPr rtl="0"/>
          <a:r>
            <a:rPr lang="en-US" sz="2000" b="1" dirty="0" smtClean="0">
              <a:solidFill>
                <a:srgbClr val="000000"/>
              </a:solidFill>
            </a:rPr>
            <a:t>Counting supervisor to note result in Part –II – Result of Counting of Form 17C.  </a:t>
          </a:r>
          <a:endParaRPr lang="en-US" sz="2000" b="1" dirty="0">
            <a:solidFill>
              <a:srgbClr val="000000"/>
            </a:solidFill>
          </a:endParaRPr>
        </a:p>
      </dgm:t>
    </dgm:pt>
    <dgm:pt modelId="{0D6CAAEE-7E46-8C42-849B-119B4DD274F0}" type="parTrans" cxnId="{D3CF96CB-9C61-9643-ADEE-D62427259A4F}">
      <dgm:prSet/>
      <dgm:spPr/>
      <dgm:t>
        <a:bodyPr/>
        <a:lstStyle/>
        <a:p>
          <a:endParaRPr lang="en-US" sz="2000" b="1">
            <a:solidFill>
              <a:srgbClr val="000000"/>
            </a:solidFill>
          </a:endParaRPr>
        </a:p>
      </dgm:t>
    </dgm:pt>
    <dgm:pt modelId="{772DF717-B477-DB4F-84BF-F27443ABBF30}" type="sibTrans" cxnId="{D3CF96CB-9C61-9643-ADEE-D62427259A4F}">
      <dgm:prSet custT="1"/>
      <dgm:spPr/>
      <dgm:t>
        <a:bodyPr/>
        <a:lstStyle/>
        <a:p>
          <a:endParaRPr lang="en-US" sz="2000" b="1" dirty="0">
            <a:solidFill>
              <a:srgbClr val="000000"/>
            </a:solidFill>
          </a:endParaRPr>
        </a:p>
      </dgm:t>
    </dgm:pt>
    <dgm:pt modelId="{6BE73AB5-8430-6445-AACE-1AF056EAEA0D}">
      <dgm:prSet custT="1"/>
      <dgm:spPr/>
      <dgm:t>
        <a:bodyPr/>
        <a:lstStyle/>
        <a:p>
          <a:pPr rtl="0"/>
          <a:r>
            <a:rPr lang="en-US" sz="2000" b="1" dirty="0" smtClean="0">
              <a:solidFill>
                <a:srgbClr val="000000"/>
              </a:solidFill>
            </a:rPr>
            <a:t>If required, press again to show result to candidates/agents</a:t>
          </a:r>
          <a:endParaRPr lang="en-US" sz="2000" b="1" dirty="0">
            <a:solidFill>
              <a:srgbClr val="000000"/>
            </a:solidFill>
          </a:endParaRPr>
        </a:p>
      </dgm:t>
    </dgm:pt>
    <dgm:pt modelId="{1ABBE91E-6ED2-3F45-9F1D-255ACF7DC857}" type="parTrans" cxnId="{D33DF273-1401-8D4E-9E20-0E3374486D0D}">
      <dgm:prSet/>
      <dgm:spPr/>
      <dgm:t>
        <a:bodyPr/>
        <a:lstStyle/>
        <a:p>
          <a:endParaRPr lang="en-US" sz="2000" b="1">
            <a:solidFill>
              <a:srgbClr val="000000"/>
            </a:solidFill>
          </a:endParaRPr>
        </a:p>
      </dgm:t>
    </dgm:pt>
    <dgm:pt modelId="{F00E44F6-8934-8944-871C-1ED346024F76}" type="sibTrans" cxnId="{D33DF273-1401-8D4E-9E20-0E3374486D0D}">
      <dgm:prSet custT="1"/>
      <dgm:spPr/>
      <dgm:t>
        <a:bodyPr/>
        <a:lstStyle/>
        <a:p>
          <a:endParaRPr lang="en-US" sz="2000" b="1" dirty="0">
            <a:solidFill>
              <a:srgbClr val="000000"/>
            </a:solidFill>
          </a:endParaRPr>
        </a:p>
      </dgm:t>
    </dgm:pt>
    <dgm:pt modelId="{D69B6AF1-BDF1-0140-8E91-DEF7485E7B0B}">
      <dgm:prSet custT="1"/>
      <dgm:spPr/>
      <dgm:t>
        <a:bodyPr/>
        <a:lstStyle/>
        <a:p>
          <a:pPr rtl="0"/>
          <a:r>
            <a:rPr lang="en-US" sz="2000" b="1" dirty="0" smtClean="0">
              <a:solidFill>
                <a:srgbClr val="000000"/>
              </a:solidFill>
            </a:rPr>
            <a:t>After result noted, close cover of result section and Switch “OFF” CU</a:t>
          </a:r>
          <a:endParaRPr lang="en-US" sz="2000" b="1" dirty="0">
            <a:solidFill>
              <a:srgbClr val="000000"/>
            </a:solidFill>
          </a:endParaRPr>
        </a:p>
      </dgm:t>
    </dgm:pt>
    <dgm:pt modelId="{00BEA58A-E495-7447-B0B5-C49E51EAA62D}" type="parTrans" cxnId="{51065B61-E4E6-514E-BE29-15427E596C50}">
      <dgm:prSet/>
      <dgm:spPr/>
      <dgm:t>
        <a:bodyPr/>
        <a:lstStyle/>
        <a:p>
          <a:endParaRPr lang="en-US" sz="2000" b="1">
            <a:solidFill>
              <a:srgbClr val="000000"/>
            </a:solidFill>
          </a:endParaRPr>
        </a:p>
      </dgm:t>
    </dgm:pt>
    <dgm:pt modelId="{D66E9112-9A76-2A4C-8AD2-B49DBD9409B4}" type="sibTrans" cxnId="{51065B61-E4E6-514E-BE29-15427E596C50}">
      <dgm:prSet/>
      <dgm:spPr/>
      <dgm:t>
        <a:bodyPr/>
        <a:lstStyle/>
        <a:p>
          <a:endParaRPr lang="en-US" sz="2000" b="1">
            <a:solidFill>
              <a:srgbClr val="000000"/>
            </a:solidFill>
          </a:endParaRPr>
        </a:p>
      </dgm:t>
    </dgm:pt>
    <dgm:pt modelId="{5790B441-4EC5-4A28-BDA5-308ED9CFD3F5}">
      <dgm:prSet/>
      <dgm:spPr/>
      <dgm:t>
        <a:bodyPr/>
        <a:lstStyle/>
        <a:p>
          <a:pPr rtl="0"/>
          <a:r>
            <a:rPr lang="en-US" b="1" dirty="0" smtClean="0">
              <a:solidFill>
                <a:srgbClr val="000000"/>
              </a:solidFill>
            </a:rPr>
            <a:t>If not, check if clerical mistake. In case, the RO can not resolve the matter and there is dispute, keep the EVM aside and report the matter to ECI for further direction</a:t>
          </a:r>
          <a:endParaRPr lang="en-US" b="1" dirty="0">
            <a:solidFill>
              <a:srgbClr val="000000"/>
            </a:solidFill>
          </a:endParaRPr>
        </a:p>
      </dgm:t>
    </dgm:pt>
    <dgm:pt modelId="{2590A8D6-A976-4E65-AFDA-DE70FE243CAC}" type="parTrans" cxnId="{9F10FF25-49C4-4ABD-A19F-73E8821A5B46}">
      <dgm:prSet/>
      <dgm:spPr/>
      <dgm:t>
        <a:bodyPr/>
        <a:lstStyle/>
        <a:p>
          <a:endParaRPr lang="en-IN"/>
        </a:p>
      </dgm:t>
    </dgm:pt>
    <dgm:pt modelId="{457A1653-8810-45C6-B67A-F293BEE07FBD}" type="sibTrans" cxnId="{9F10FF25-49C4-4ABD-A19F-73E8821A5B46}">
      <dgm:prSet/>
      <dgm:spPr/>
      <dgm:t>
        <a:bodyPr/>
        <a:lstStyle/>
        <a:p>
          <a:endParaRPr lang="en-IN" dirty="0"/>
        </a:p>
      </dgm:t>
    </dgm:pt>
    <dgm:pt modelId="{E42D508C-4031-7847-9F6E-815E3C0E222B}" type="pres">
      <dgm:prSet presAssocID="{A0C377B0-CBF9-B642-9DBA-9646AAE1D4BD}" presName="Name0" presStyleCnt="0">
        <dgm:presLayoutVars>
          <dgm:dir/>
          <dgm:resizeHandles val="exact"/>
        </dgm:presLayoutVars>
      </dgm:prSet>
      <dgm:spPr/>
      <dgm:t>
        <a:bodyPr/>
        <a:lstStyle/>
        <a:p>
          <a:endParaRPr lang="en-US"/>
        </a:p>
      </dgm:t>
    </dgm:pt>
    <dgm:pt modelId="{AD10E0BA-0240-894D-8EAB-B9A6CC81D356}" type="pres">
      <dgm:prSet presAssocID="{813EFBF3-69A9-8D49-96E4-192F01547CBD}" presName="node" presStyleLbl="node1" presStyleIdx="0" presStyleCnt="8">
        <dgm:presLayoutVars>
          <dgm:bulletEnabled val="1"/>
        </dgm:presLayoutVars>
      </dgm:prSet>
      <dgm:spPr/>
      <dgm:t>
        <a:bodyPr/>
        <a:lstStyle/>
        <a:p>
          <a:endParaRPr lang="en-US"/>
        </a:p>
      </dgm:t>
    </dgm:pt>
    <dgm:pt modelId="{F569CC8E-D0E1-7A44-B722-F72B8CEC521D}" type="pres">
      <dgm:prSet presAssocID="{C27213F6-E662-1349-A343-9B30D65928B8}" presName="sibTrans" presStyleLbl="sibTrans1D1" presStyleIdx="0" presStyleCnt="7"/>
      <dgm:spPr/>
      <dgm:t>
        <a:bodyPr/>
        <a:lstStyle/>
        <a:p>
          <a:endParaRPr lang="en-US"/>
        </a:p>
      </dgm:t>
    </dgm:pt>
    <dgm:pt modelId="{2333A561-E9BD-4D4E-A199-B15C77A3B33C}" type="pres">
      <dgm:prSet presAssocID="{C27213F6-E662-1349-A343-9B30D65928B8}" presName="connectorText" presStyleLbl="sibTrans1D1" presStyleIdx="0" presStyleCnt="7"/>
      <dgm:spPr/>
      <dgm:t>
        <a:bodyPr/>
        <a:lstStyle/>
        <a:p>
          <a:endParaRPr lang="en-US"/>
        </a:p>
      </dgm:t>
    </dgm:pt>
    <dgm:pt modelId="{88647915-A6EC-0A48-A5A0-2B1613C9C6CE}" type="pres">
      <dgm:prSet presAssocID="{2E9125D5-27E4-FA4E-B651-479B7DA0E94C}" presName="node" presStyleLbl="node1" presStyleIdx="1" presStyleCnt="8">
        <dgm:presLayoutVars>
          <dgm:bulletEnabled val="1"/>
        </dgm:presLayoutVars>
      </dgm:prSet>
      <dgm:spPr/>
      <dgm:t>
        <a:bodyPr/>
        <a:lstStyle/>
        <a:p>
          <a:endParaRPr lang="en-US"/>
        </a:p>
      </dgm:t>
    </dgm:pt>
    <dgm:pt modelId="{85AFE213-4141-8249-B86F-B78C73F9F07C}" type="pres">
      <dgm:prSet presAssocID="{9EDCA851-B7CC-C64F-9EA4-6BC0C2BA6362}" presName="sibTrans" presStyleLbl="sibTrans1D1" presStyleIdx="1" presStyleCnt="7"/>
      <dgm:spPr/>
      <dgm:t>
        <a:bodyPr/>
        <a:lstStyle/>
        <a:p>
          <a:endParaRPr lang="en-US"/>
        </a:p>
      </dgm:t>
    </dgm:pt>
    <dgm:pt modelId="{B29F2BA0-33DF-214E-B977-E0185972D3EF}" type="pres">
      <dgm:prSet presAssocID="{9EDCA851-B7CC-C64F-9EA4-6BC0C2BA6362}" presName="connectorText" presStyleLbl="sibTrans1D1" presStyleIdx="1" presStyleCnt="7"/>
      <dgm:spPr/>
      <dgm:t>
        <a:bodyPr/>
        <a:lstStyle/>
        <a:p>
          <a:endParaRPr lang="en-US"/>
        </a:p>
      </dgm:t>
    </dgm:pt>
    <dgm:pt modelId="{24543487-AC4B-42D5-A3E0-A0E8B9077A75}" type="pres">
      <dgm:prSet presAssocID="{5790B441-4EC5-4A28-BDA5-308ED9CFD3F5}" presName="node" presStyleLbl="node1" presStyleIdx="2" presStyleCnt="8">
        <dgm:presLayoutVars>
          <dgm:bulletEnabled val="1"/>
        </dgm:presLayoutVars>
      </dgm:prSet>
      <dgm:spPr/>
      <dgm:t>
        <a:bodyPr/>
        <a:lstStyle/>
        <a:p>
          <a:endParaRPr lang="en-IN"/>
        </a:p>
      </dgm:t>
    </dgm:pt>
    <dgm:pt modelId="{57B02BA2-C24D-440A-9D5F-8ED52F4443B8}" type="pres">
      <dgm:prSet presAssocID="{457A1653-8810-45C6-B67A-F293BEE07FBD}" presName="sibTrans" presStyleLbl="sibTrans1D1" presStyleIdx="2" presStyleCnt="7"/>
      <dgm:spPr/>
      <dgm:t>
        <a:bodyPr/>
        <a:lstStyle/>
        <a:p>
          <a:endParaRPr lang="en-IN"/>
        </a:p>
      </dgm:t>
    </dgm:pt>
    <dgm:pt modelId="{76E0903B-27DF-41A2-B25A-8875928EA04E}" type="pres">
      <dgm:prSet presAssocID="{457A1653-8810-45C6-B67A-F293BEE07FBD}" presName="connectorText" presStyleLbl="sibTrans1D1" presStyleIdx="2" presStyleCnt="7"/>
      <dgm:spPr/>
      <dgm:t>
        <a:bodyPr/>
        <a:lstStyle/>
        <a:p>
          <a:endParaRPr lang="en-IN"/>
        </a:p>
      </dgm:t>
    </dgm:pt>
    <dgm:pt modelId="{120763C7-4050-664F-A7B3-CB3B2A535E34}" type="pres">
      <dgm:prSet presAssocID="{F6E7ACB2-72CE-8346-8AB8-D11B4746EB56}" presName="node" presStyleLbl="node1" presStyleIdx="3" presStyleCnt="8">
        <dgm:presLayoutVars>
          <dgm:bulletEnabled val="1"/>
        </dgm:presLayoutVars>
      </dgm:prSet>
      <dgm:spPr/>
      <dgm:t>
        <a:bodyPr/>
        <a:lstStyle/>
        <a:p>
          <a:endParaRPr lang="en-US"/>
        </a:p>
      </dgm:t>
    </dgm:pt>
    <dgm:pt modelId="{438E71E1-1882-8749-8602-041B2C9D9F03}" type="pres">
      <dgm:prSet presAssocID="{D230733C-05C0-C741-9017-F4D140EE5C87}" presName="sibTrans" presStyleLbl="sibTrans1D1" presStyleIdx="3" presStyleCnt="7"/>
      <dgm:spPr/>
      <dgm:t>
        <a:bodyPr/>
        <a:lstStyle/>
        <a:p>
          <a:endParaRPr lang="en-US"/>
        </a:p>
      </dgm:t>
    </dgm:pt>
    <dgm:pt modelId="{E5E41F1A-B0FF-2940-AB95-DD7455CE5524}" type="pres">
      <dgm:prSet presAssocID="{D230733C-05C0-C741-9017-F4D140EE5C87}" presName="connectorText" presStyleLbl="sibTrans1D1" presStyleIdx="3" presStyleCnt="7"/>
      <dgm:spPr/>
      <dgm:t>
        <a:bodyPr/>
        <a:lstStyle/>
        <a:p>
          <a:endParaRPr lang="en-US"/>
        </a:p>
      </dgm:t>
    </dgm:pt>
    <dgm:pt modelId="{E33CEA2A-853A-584C-8E07-CDCFDEC47B60}" type="pres">
      <dgm:prSet presAssocID="{2D2779F3-9256-E94C-8C8A-F0B71BCF108F}" presName="node" presStyleLbl="node1" presStyleIdx="4" presStyleCnt="8">
        <dgm:presLayoutVars>
          <dgm:bulletEnabled val="1"/>
        </dgm:presLayoutVars>
      </dgm:prSet>
      <dgm:spPr/>
      <dgm:t>
        <a:bodyPr/>
        <a:lstStyle/>
        <a:p>
          <a:endParaRPr lang="en-US"/>
        </a:p>
      </dgm:t>
    </dgm:pt>
    <dgm:pt modelId="{F5882141-7DE8-804C-B70A-017B828B4D69}" type="pres">
      <dgm:prSet presAssocID="{EFDA35ED-9826-784C-8662-F31F82D3C745}" presName="sibTrans" presStyleLbl="sibTrans1D1" presStyleIdx="4" presStyleCnt="7"/>
      <dgm:spPr/>
      <dgm:t>
        <a:bodyPr/>
        <a:lstStyle/>
        <a:p>
          <a:endParaRPr lang="en-US"/>
        </a:p>
      </dgm:t>
    </dgm:pt>
    <dgm:pt modelId="{3CF5D41D-5D99-4D4A-905D-CADC726BE6F6}" type="pres">
      <dgm:prSet presAssocID="{EFDA35ED-9826-784C-8662-F31F82D3C745}" presName="connectorText" presStyleLbl="sibTrans1D1" presStyleIdx="4" presStyleCnt="7"/>
      <dgm:spPr/>
      <dgm:t>
        <a:bodyPr/>
        <a:lstStyle/>
        <a:p>
          <a:endParaRPr lang="en-US"/>
        </a:p>
      </dgm:t>
    </dgm:pt>
    <dgm:pt modelId="{6476172F-FA07-7743-B2AC-D6D8C2B5708C}" type="pres">
      <dgm:prSet presAssocID="{CFFA0D79-404A-0446-874E-55386BCFCFF9}" presName="node" presStyleLbl="node1" presStyleIdx="5" presStyleCnt="8">
        <dgm:presLayoutVars>
          <dgm:bulletEnabled val="1"/>
        </dgm:presLayoutVars>
      </dgm:prSet>
      <dgm:spPr/>
      <dgm:t>
        <a:bodyPr/>
        <a:lstStyle/>
        <a:p>
          <a:endParaRPr lang="en-US"/>
        </a:p>
      </dgm:t>
    </dgm:pt>
    <dgm:pt modelId="{CB84498E-E446-614C-809D-722D4DE69025}" type="pres">
      <dgm:prSet presAssocID="{772DF717-B477-DB4F-84BF-F27443ABBF30}" presName="sibTrans" presStyleLbl="sibTrans1D1" presStyleIdx="5" presStyleCnt="7"/>
      <dgm:spPr/>
      <dgm:t>
        <a:bodyPr/>
        <a:lstStyle/>
        <a:p>
          <a:endParaRPr lang="en-US"/>
        </a:p>
      </dgm:t>
    </dgm:pt>
    <dgm:pt modelId="{459F84C2-EC35-034D-8916-D7E222D3F0D9}" type="pres">
      <dgm:prSet presAssocID="{772DF717-B477-DB4F-84BF-F27443ABBF30}" presName="connectorText" presStyleLbl="sibTrans1D1" presStyleIdx="5" presStyleCnt="7"/>
      <dgm:spPr/>
      <dgm:t>
        <a:bodyPr/>
        <a:lstStyle/>
        <a:p>
          <a:endParaRPr lang="en-US"/>
        </a:p>
      </dgm:t>
    </dgm:pt>
    <dgm:pt modelId="{484092D1-802F-B341-8124-C0C56C995A08}" type="pres">
      <dgm:prSet presAssocID="{6BE73AB5-8430-6445-AACE-1AF056EAEA0D}" presName="node" presStyleLbl="node1" presStyleIdx="6" presStyleCnt="8">
        <dgm:presLayoutVars>
          <dgm:bulletEnabled val="1"/>
        </dgm:presLayoutVars>
      </dgm:prSet>
      <dgm:spPr/>
      <dgm:t>
        <a:bodyPr/>
        <a:lstStyle/>
        <a:p>
          <a:endParaRPr lang="en-US"/>
        </a:p>
      </dgm:t>
    </dgm:pt>
    <dgm:pt modelId="{A5006937-0ED7-9D4F-A5D5-E75BBA771A49}" type="pres">
      <dgm:prSet presAssocID="{F00E44F6-8934-8944-871C-1ED346024F76}" presName="sibTrans" presStyleLbl="sibTrans1D1" presStyleIdx="6" presStyleCnt="7"/>
      <dgm:spPr/>
      <dgm:t>
        <a:bodyPr/>
        <a:lstStyle/>
        <a:p>
          <a:endParaRPr lang="en-US"/>
        </a:p>
      </dgm:t>
    </dgm:pt>
    <dgm:pt modelId="{4079534E-F557-2C4A-A0FA-08A32B79BB93}" type="pres">
      <dgm:prSet presAssocID="{F00E44F6-8934-8944-871C-1ED346024F76}" presName="connectorText" presStyleLbl="sibTrans1D1" presStyleIdx="6" presStyleCnt="7"/>
      <dgm:spPr/>
      <dgm:t>
        <a:bodyPr/>
        <a:lstStyle/>
        <a:p>
          <a:endParaRPr lang="en-US"/>
        </a:p>
      </dgm:t>
    </dgm:pt>
    <dgm:pt modelId="{6AEDA5B0-6C78-9747-B54F-BA80A981377D}" type="pres">
      <dgm:prSet presAssocID="{D69B6AF1-BDF1-0140-8E91-DEF7485E7B0B}" presName="node" presStyleLbl="node1" presStyleIdx="7" presStyleCnt="8">
        <dgm:presLayoutVars>
          <dgm:bulletEnabled val="1"/>
        </dgm:presLayoutVars>
      </dgm:prSet>
      <dgm:spPr/>
      <dgm:t>
        <a:bodyPr/>
        <a:lstStyle/>
        <a:p>
          <a:endParaRPr lang="en-US"/>
        </a:p>
      </dgm:t>
    </dgm:pt>
  </dgm:ptLst>
  <dgm:cxnLst>
    <dgm:cxn modelId="{CB106ABB-0D44-9247-99E7-77B59B723EB0}" type="presOf" srcId="{CFFA0D79-404A-0446-874E-55386BCFCFF9}" destId="{6476172F-FA07-7743-B2AC-D6D8C2B5708C}" srcOrd="0" destOrd="0" presId="urn:microsoft.com/office/officeart/2005/8/layout/bProcess3"/>
    <dgm:cxn modelId="{0D01786D-E3CF-4DE2-BCAF-1489CBCF75DE}" type="presOf" srcId="{457A1653-8810-45C6-B67A-F293BEE07FBD}" destId="{76E0903B-27DF-41A2-B25A-8875928EA04E}" srcOrd="1" destOrd="0" presId="urn:microsoft.com/office/officeart/2005/8/layout/bProcess3"/>
    <dgm:cxn modelId="{F7A26275-2EA5-FE4B-84E0-292F4C1BB6B5}" type="presOf" srcId="{D230733C-05C0-C741-9017-F4D140EE5C87}" destId="{E5E41F1A-B0FF-2940-AB95-DD7455CE5524}" srcOrd="1" destOrd="0" presId="urn:microsoft.com/office/officeart/2005/8/layout/bProcess3"/>
    <dgm:cxn modelId="{F80676C0-33E0-6A40-8783-0D76D6E640F4}" type="presOf" srcId="{6BE73AB5-8430-6445-AACE-1AF056EAEA0D}" destId="{484092D1-802F-B341-8124-C0C56C995A08}" srcOrd="0" destOrd="0" presId="urn:microsoft.com/office/officeart/2005/8/layout/bProcess3"/>
    <dgm:cxn modelId="{A9CFC319-CAA6-4B46-BA67-96C63FDFFDF3}" type="presOf" srcId="{F00E44F6-8934-8944-871C-1ED346024F76}" destId="{4079534E-F557-2C4A-A0FA-08A32B79BB93}" srcOrd="1" destOrd="0" presId="urn:microsoft.com/office/officeart/2005/8/layout/bProcess3"/>
    <dgm:cxn modelId="{36FB3E91-1B5D-2847-944E-4A9B1C747D99}" type="presOf" srcId="{9EDCA851-B7CC-C64F-9EA4-6BC0C2BA6362}" destId="{85AFE213-4141-8249-B86F-B78C73F9F07C}" srcOrd="0" destOrd="0" presId="urn:microsoft.com/office/officeart/2005/8/layout/bProcess3"/>
    <dgm:cxn modelId="{CA604CDE-F4DF-2840-8609-60F33880E42D}" type="presOf" srcId="{F00E44F6-8934-8944-871C-1ED346024F76}" destId="{A5006937-0ED7-9D4F-A5D5-E75BBA771A49}" srcOrd="0" destOrd="0" presId="urn:microsoft.com/office/officeart/2005/8/layout/bProcess3"/>
    <dgm:cxn modelId="{7FDA9CB3-BF11-8248-ABB7-1558D4913014}" type="presOf" srcId="{9EDCA851-B7CC-C64F-9EA4-6BC0C2BA6362}" destId="{B29F2BA0-33DF-214E-B977-E0185972D3EF}" srcOrd="1" destOrd="0" presId="urn:microsoft.com/office/officeart/2005/8/layout/bProcess3"/>
    <dgm:cxn modelId="{51065B61-E4E6-514E-BE29-15427E596C50}" srcId="{A0C377B0-CBF9-B642-9DBA-9646AAE1D4BD}" destId="{D69B6AF1-BDF1-0140-8E91-DEF7485E7B0B}" srcOrd="7" destOrd="0" parTransId="{00BEA58A-E495-7447-B0B5-C49E51EAA62D}" sibTransId="{D66E9112-9A76-2A4C-8AD2-B49DBD9409B4}"/>
    <dgm:cxn modelId="{C277C3C2-758F-644F-B2E0-E91B1F6FA985}" type="presOf" srcId="{772DF717-B477-DB4F-84BF-F27443ABBF30}" destId="{CB84498E-E446-614C-809D-722D4DE69025}" srcOrd="0" destOrd="0" presId="urn:microsoft.com/office/officeart/2005/8/layout/bProcess3"/>
    <dgm:cxn modelId="{7C142B95-7AC4-5942-A349-A8652E128A5D}" type="presOf" srcId="{D230733C-05C0-C741-9017-F4D140EE5C87}" destId="{438E71E1-1882-8749-8602-041B2C9D9F03}" srcOrd="0" destOrd="0" presId="urn:microsoft.com/office/officeart/2005/8/layout/bProcess3"/>
    <dgm:cxn modelId="{3039D92F-8FD2-B541-AC76-E9E28B975A0A}" type="presOf" srcId="{EFDA35ED-9826-784C-8662-F31F82D3C745}" destId="{3CF5D41D-5D99-4D4A-905D-CADC726BE6F6}" srcOrd="1" destOrd="0" presId="urn:microsoft.com/office/officeart/2005/8/layout/bProcess3"/>
    <dgm:cxn modelId="{D0FA9BCB-5429-5F40-AF56-58741FAC53DB}" type="presOf" srcId="{C27213F6-E662-1349-A343-9B30D65928B8}" destId="{2333A561-E9BD-4D4E-A199-B15C77A3B33C}" srcOrd="1" destOrd="0" presId="urn:microsoft.com/office/officeart/2005/8/layout/bProcess3"/>
    <dgm:cxn modelId="{1050DE4D-D0DC-884E-92B5-571EDC801ABF}" type="presOf" srcId="{2D2779F3-9256-E94C-8C8A-F0B71BCF108F}" destId="{E33CEA2A-853A-584C-8E07-CDCFDEC47B60}" srcOrd="0" destOrd="0" presId="urn:microsoft.com/office/officeart/2005/8/layout/bProcess3"/>
    <dgm:cxn modelId="{707836F3-4580-2B40-BB19-0F6702DA1386}" type="presOf" srcId="{C27213F6-E662-1349-A343-9B30D65928B8}" destId="{F569CC8E-D0E1-7A44-B722-F72B8CEC521D}" srcOrd="0" destOrd="0" presId="urn:microsoft.com/office/officeart/2005/8/layout/bProcess3"/>
    <dgm:cxn modelId="{B6664734-74F2-3242-AE63-ECADBED0D678}" type="presOf" srcId="{2E9125D5-27E4-FA4E-B651-479B7DA0E94C}" destId="{88647915-A6EC-0A48-A5A0-2B1613C9C6CE}" srcOrd="0" destOrd="0" presId="urn:microsoft.com/office/officeart/2005/8/layout/bProcess3"/>
    <dgm:cxn modelId="{34258B65-6719-BA4B-8012-7419686C779B}" type="presOf" srcId="{EFDA35ED-9826-784C-8662-F31F82D3C745}" destId="{F5882141-7DE8-804C-B70A-017B828B4D69}" srcOrd="0" destOrd="0" presId="urn:microsoft.com/office/officeart/2005/8/layout/bProcess3"/>
    <dgm:cxn modelId="{B7C5F041-7B0C-5440-8C29-F940AAD2342C}" type="presOf" srcId="{F6E7ACB2-72CE-8346-8AB8-D11B4746EB56}" destId="{120763C7-4050-664F-A7B3-CB3B2A535E34}" srcOrd="0" destOrd="0" presId="urn:microsoft.com/office/officeart/2005/8/layout/bProcess3"/>
    <dgm:cxn modelId="{A64113B4-9CF3-BF4F-8F21-3EFCACD75C63}" type="presOf" srcId="{D69B6AF1-BDF1-0140-8E91-DEF7485E7B0B}" destId="{6AEDA5B0-6C78-9747-B54F-BA80A981377D}" srcOrd="0" destOrd="0" presId="urn:microsoft.com/office/officeart/2005/8/layout/bProcess3"/>
    <dgm:cxn modelId="{B947C0CF-21AF-654A-A3E3-33C65724A281}" srcId="{A0C377B0-CBF9-B642-9DBA-9646AAE1D4BD}" destId="{F6E7ACB2-72CE-8346-8AB8-D11B4746EB56}" srcOrd="3" destOrd="0" parTransId="{5E0D1A98-D3C9-994E-BB0D-66FC22346BDF}" sibTransId="{D230733C-05C0-C741-9017-F4D140EE5C87}"/>
    <dgm:cxn modelId="{EBADC176-4A16-FD45-A788-82DA096055CB}" type="presOf" srcId="{A0C377B0-CBF9-B642-9DBA-9646AAE1D4BD}" destId="{E42D508C-4031-7847-9F6E-815E3C0E222B}" srcOrd="0" destOrd="0" presId="urn:microsoft.com/office/officeart/2005/8/layout/bProcess3"/>
    <dgm:cxn modelId="{D33DF273-1401-8D4E-9E20-0E3374486D0D}" srcId="{A0C377B0-CBF9-B642-9DBA-9646AAE1D4BD}" destId="{6BE73AB5-8430-6445-AACE-1AF056EAEA0D}" srcOrd="6" destOrd="0" parTransId="{1ABBE91E-6ED2-3F45-9F1D-255ACF7DC857}" sibTransId="{F00E44F6-8934-8944-871C-1ED346024F76}"/>
    <dgm:cxn modelId="{BE5B3D51-F5B7-4649-A805-DBEF27B0F201}" srcId="{A0C377B0-CBF9-B642-9DBA-9646AAE1D4BD}" destId="{813EFBF3-69A9-8D49-96E4-192F01547CBD}" srcOrd="0" destOrd="0" parTransId="{EA401B11-B178-C740-AEA1-EEDBC96182EA}" sibTransId="{C27213F6-E662-1349-A343-9B30D65928B8}"/>
    <dgm:cxn modelId="{CF821307-532D-4A44-AA97-5B35A4BAFFF8}" srcId="{A0C377B0-CBF9-B642-9DBA-9646AAE1D4BD}" destId="{2E9125D5-27E4-FA4E-B651-479B7DA0E94C}" srcOrd="1" destOrd="0" parTransId="{7A135115-85A9-7542-BCBB-07FB08325CA1}" sibTransId="{9EDCA851-B7CC-C64F-9EA4-6BC0C2BA6362}"/>
    <dgm:cxn modelId="{45FCBE74-FAFB-43AC-AD80-E5975D709EFB}" type="presOf" srcId="{5790B441-4EC5-4A28-BDA5-308ED9CFD3F5}" destId="{24543487-AC4B-42D5-A3E0-A0E8B9077A75}" srcOrd="0" destOrd="0" presId="urn:microsoft.com/office/officeart/2005/8/layout/bProcess3"/>
    <dgm:cxn modelId="{2539BCA0-CA17-41FF-A4C1-82C27E91CD69}" type="presOf" srcId="{457A1653-8810-45C6-B67A-F293BEE07FBD}" destId="{57B02BA2-C24D-440A-9D5F-8ED52F4443B8}" srcOrd="0" destOrd="0" presId="urn:microsoft.com/office/officeart/2005/8/layout/bProcess3"/>
    <dgm:cxn modelId="{61B4652A-A608-594F-AF87-9C92847EBD98}" type="presOf" srcId="{772DF717-B477-DB4F-84BF-F27443ABBF30}" destId="{459F84C2-EC35-034D-8916-D7E222D3F0D9}" srcOrd="1" destOrd="0" presId="urn:microsoft.com/office/officeart/2005/8/layout/bProcess3"/>
    <dgm:cxn modelId="{D3CF96CB-9C61-9643-ADEE-D62427259A4F}" srcId="{A0C377B0-CBF9-B642-9DBA-9646AAE1D4BD}" destId="{CFFA0D79-404A-0446-874E-55386BCFCFF9}" srcOrd="5" destOrd="0" parTransId="{0D6CAAEE-7E46-8C42-849B-119B4DD274F0}" sibTransId="{772DF717-B477-DB4F-84BF-F27443ABBF30}"/>
    <dgm:cxn modelId="{9F10FF25-49C4-4ABD-A19F-73E8821A5B46}" srcId="{A0C377B0-CBF9-B642-9DBA-9646AAE1D4BD}" destId="{5790B441-4EC5-4A28-BDA5-308ED9CFD3F5}" srcOrd="2" destOrd="0" parTransId="{2590A8D6-A976-4E65-AFDA-DE70FE243CAC}" sibTransId="{457A1653-8810-45C6-B67A-F293BEE07FBD}"/>
    <dgm:cxn modelId="{A64EB15F-33C7-CB48-8E87-F594DC0526BF}" type="presOf" srcId="{813EFBF3-69A9-8D49-96E4-192F01547CBD}" destId="{AD10E0BA-0240-894D-8EAB-B9A6CC81D356}" srcOrd="0" destOrd="0" presId="urn:microsoft.com/office/officeart/2005/8/layout/bProcess3"/>
    <dgm:cxn modelId="{2C4EA3DE-3FF0-A243-AF25-5C0D09A77517}" srcId="{A0C377B0-CBF9-B642-9DBA-9646AAE1D4BD}" destId="{2D2779F3-9256-E94C-8C8A-F0B71BCF108F}" srcOrd="4" destOrd="0" parTransId="{85E8F65D-00BF-F641-93BD-DACAB19829E7}" sibTransId="{EFDA35ED-9826-784C-8662-F31F82D3C745}"/>
    <dgm:cxn modelId="{8EC3AB17-FE7A-5746-B095-27128E10484C}" type="presParOf" srcId="{E42D508C-4031-7847-9F6E-815E3C0E222B}" destId="{AD10E0BA-0240-894D-8EAB-B9A6CC81D356}" srcOrd="0" destOrd="0" presId="urn:microsoft.com/office/officeart/2005/8/layout/bProcess3"/>
    <dgm:cxn modelId="{B1DBD072-6317-4C4C-9DBE-667DDFB1E779}" type="presParOf" srcId="{E42D508C-4031-7847-9F6E-815E3C0E222B}" destId="{F569CC8E-D0E1-7A44-B722-F72B8CEC521D}" srcOrd="1" destOrd="0" presId="urn:microsoft.com/office/officeart/2005/8/layout/bProcess3"/>
    <dgm:cxn modelId="{4CAD3B11-E557-8E4C-B0BD-23C94A0EA6C1}" type="presParOf" srcId="{F569CC8E-D0E1-7A44-B722-F72B8CEC521D}" destId="{2333A561-E9BD-4D4E-A199-B15C77A3B33C}" srcOrd="0" destOrd="0" presId="urn:microsoft.com/office/officeart/2005/8/layout/bProcess3"/>
    <dgm:cxn modelId="{4DD4654D-2B6F-C047-B5EB-079CD4919FC1}" type="presParOf" srcId="{E42D508C-4031-7847-9F6E-815E3C0E222B}" destId="{88647915-A6EC-0A48-A5A0-2B1613C9C6CE}" srcOrd="2" destOrd="0" presId="urn:microsoft.com/office/officeart/2005/8/layout/bProcess3"/>
    <dgm:cxn modelId="{3D8457AE-95BF-5644-9CBE-68192866AD4D}" type="presParOf" srcId="{E42D508C-4031-7847-9F6E-815E3C0E222B}" destId="{85AFE213-4141-8249-B86F-B78C73F9F07C}" srcOrd="3" destOrd="0" presId="urn:microsoft.com/office/officeart/2005/8/layout/bProcess3"/>
    <dgm:cxn modelId="{DB4F8EF5-1A99-7440-A284-0A8214A9CD9C}" type="presParOf" srcId="{85AFE213-4141-8249-B86F-B78C73F9F07C}" destId="{B29F2BA0-33DF-214E-B977-E0185972D3EF}" srcOrd="0" destOrd="0" presId="urn:microsoft.com/office/officeart/2005/8/layout/bProcess3"/>
    <dgm:cxn modelId="{4C976B91-8117-4FDD-AF57-4EC7D9C65FC4}" type="presParOf" srcId="{E42D508C-4031-7847-9F6E-815E3C0E222B}" destId="{24543487-AC4B-42D5-A3E0-A0E8B9077A75}" srcOrd="4" destOrd="0" presId="urn:microsoft.com/office/officeart/2005/8/layout/bProcess3"/>
    <dgm:cxn modelId="{E2BE3735-0154-4915-B35A-C8E18BC6AEDC}" type="presParOf" srcId="{E42D508C-4031-7847-9F6E-815E3C0E222B}" destId="{57B02BA2-C24D-440A-9D5F-8ED52F4443B8}" srcOrd="5" destOrd="0" presId="urn:microsoft.com/office/officeart/2005/8/layout/bProcess3"/>
    <dgm:cxn modelId="{B32259C3-19B8-4A75-9C7A-BC391F00A128}" type="presParOf" srcId="{57B02BA2-C24D-440A-9D5F-8ED52F4443B8}" destId="{76E0903B-27DF-41A2-B25A-8875928EA04E}" srcOrd="0" destOrd="0" presId="urn:microsoft.com/office/officeart/2005/8/layout/bProcess3"/>
    <dgm:cxn modelId="{1CE546C2-48E5-634D-A1F3-F79D49CD7C29}" type="presParOf" srcId="{E42D508C-4031-7847-9F6E-815E3C0E222B}" destId="{120763C7-4050-664F-A7B3-CB3B2A535E34}" srcOrd="6" destOrd="0" presId="urn:microsoft.com/office/officeart/2005/8/layout/bProcess3"/>
    <dgm:cxn modelId="{5BD6F9DE-E0C9-E543-940B-AA05EBF3DCDE}" type="presParOf" srcId="{E42D508C-4031-7847-9F6E-815E3C0E222B}" destId="{438E71E1-1882-8749-8602-041B2C9D9F03}" srcOrd="7" destOrd="0" presId="urn:microsoft.com/office/officeart/2005/8/layout/bProcess3"/>
    <dgm:cxn modelId="{619D19BE-A6BE-444D-ABBE-D6643EE6D26F}" type="presParOf" srcId="{438E71E1-1882-8749-8602-041B2C9D9F03}" destId="{E5E41F1A-B0FF-2940-AB95-DD7455CE5524}" srcOrd="0" destOrd="0" presId="urn:microsoft.com/office/officeart/2005/8/layout/bProcess3"/>
    <dgm:cxn modelId="{BAD47D79-B696-4B4C-912E-8B9F55CD396D}" type="presParOf" srcId="{E42D508C-4031-7847-9F6E-815E3C0E222B}" destId="{E33CEA2A-853A-584C-8E07-CDCFDEC47B60}" srcOrd="8" destOrd="0" presId="urn:microsoft.com/office/officeart/2005/8/layout/bProcess3"/>
    <dgm:cxn modelId="{D856D18D-C282-7345-A094-E1DD300887AA}" type="presParOf" srcId="{E42D508C-4031-7847-9F6E-815E3C0E222B}" destId="{F5882141-7DE8-804C-B70A-017B828B4D69}" srcOrd="9" destOrd="0" presId="urn:microsoft.com/office/officeart/2005/8/layout/bProcess3"/>
    <dgm:cxn modelId="{BFF3D150-FEAB-A540-8669-D307F9B9A835}" type="presParOf" srcId="{F5882141-7DE8-804C-B70A-017B828B4D69}" destId="{3CF5D41D-5D99-4D4A-905D-CADC726BE6F6}" srcOrd="0" destOrd="0" presId="urn:microsoft.com/office/officeart/2005/8/layout/bProcess3"/>
    <dgm:cxn modelId="{7314A3A1-BBF1-FC4A-8358-63356C23602B}" type="presParOf" srcId="{E42D508C-4031-7847-9F6E-815E3C0E222B}" destId="{6476172F-FA07-7743-B2AC-D6D8C2B5708C}" srcOrd="10" destOrd="0" presId="urn:microsoft.com/office/officeart/2005/8/layout/bProcess3"/>
    <dgm:cxn modelId="{C8F1655A-B206-BF4B-8F03-9F2602C8107C}" type="presParOf" srcId="{E42D508C-4031-7847-9F6E-815E3C0E222B}" destId="{CB84498E-E446-614C-809D-722D4DE69025}" srcOrd="11" destOrd="0" presId="urn:microsoft.com/office/officeart/2005/8/layout/bProcess3"/>
    <dgm:cxn modelId="{8CD9ED41-081B-3D42-B03C-57422158852C}" type="presParOf" srcId="{CB84498E-E446-614C-809D-722D4DE69025}" destId="{459F84C2-EC35-034D-8916-D7E222D3F0D9}" srcOrd="0" destOrd="0" presId="urn:microsoft.com/office/officeart/2005/8/layout/bProcess3"/>
    <dgm:cxn modelId="{8626942E-7270-0A47-B35F-1BE92D24A2B5}" type="presParOf" srcId="{E42D508C-4031-7847-9F6E-815E3C0E222B}" destId="{484092D1-802F-B341-8124-C0C56C995A08}" srcOrd="12" destOrd="0" presId="urn:microsoft.com/office/officeart/2005/8/layout/bProcess3"/>
    <dgm:cxn modelId="{96BDF003-B896-4F4A-A112-BA2BD3799BBB}" type="presParOf" srcId="{E42D508C-4031-7847-9F6E-815E3C0E222B}" destId="{A5006937-0ED7-9D4F-A5D5-E75BBA771A49}" srcOrd="13" destOrd="0" presId="urn:microsoft.com/office/officeart/2005/8/layout/bProcess3"/>
    <dgm:cxn modelId="{303BFB30-3AF2-C24A-8F18-B09CADEE0548}" type="presParOf" srcId="{A5006937-0ED7-9D4F-A5D5-E75BBA771A49}" destId="{4079534E-F557-2C4A-A0FA-08A32B79BB93}" srcOrd="0" destOrd="0" presId="urn:microsoft.com/office/officeart/2005/8/layout/bProcess3"/>
    <dgm:cxn modelId="{3BA09135-1A81-6444-A2B6-E37739F7C304}" type="presParOf" srcId="{E42D508C-4031-7847-9F6E-815E3C0E222B}" destId="{6AEDA5B0-6C78-9747-B54F-BA80A981377D}" srcOrd="14"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A98CF4-F7B1-F14C-9F46-9534823D1FC9}"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5445C0D9-B585-FB48-A5D4-5481160114BC}">
      <dgm:prSet custT="1"/>
      <dgm:spPr/>
      <dgm:t>
        <a:bodyPr/>
        <a:lstStyle/>
        <a:p>
          <a:pPr rtl="0"/>
          <a:r>
            <a:rPr lang="en-US" sz="1800" b="1" dirty="0" smtClean="0">
              <a:solidFill>
                <a:srgbClr val="000000"/>
              </a:solidFill>
            </a:rPr>
            <a:t>Counting Supervisor to tally Result noted in part II of Form 17C and that noted down in Item 5: Part I: Form 17C</a:t>
          </a:r>
          <a:endParaRPr lang="en-US" sz="1800" b="1" dirty="0">
            <a:solidFill>
              <a:srgbClr val="000000"/>
            </a:solidFill>
          </a:endParaRPr>
        </a:p>
      </dgm:t>
    </dgm:pt>
    <dgm:pt modelId="{25F058BB-8EC8-814C-BDEB-69284B2504CF}" type="parTrans" cxnId="{B1AA13F8-92AC-BF47-8D42-9B08483C7158}">
      <dgm:prSet/>
      <dgm:spPr/>
      <dgm:t>
        <a:bodyPr/>
        <a:lstStyle/>
        <a:p>
          <a:endParaRPr lang="en-US" sz="2000" b="1">
            <a:solidFill>
              <a:srgbClr val="000000"/>
            </a:solidFill>
          </a:endParaRPr>
        </a:p>
      </dgm:t>
    </dgm:pt>
    <dgm:pt modelId="{BAC27738-9599-9048-BEC4-14B3017643C3}" type="sibTrans" cxnId="{B1AA13F8-92AC-BF47-8D42-9B08483C7158}">
      <dgm:prSet custT="1"/>
      <dgm:spPr/>
      <dgm:t>
        <a:bodyPr/>
        <a:lstStyle/>
        <a:p>
          <a:endParaRPr lang="en-US" sz="2000" b="1" dirty="0">
            <a:solidFill>
              <a:srgbClr val="000000"/>
            </a:solidFill>
          </a:endParaRPr>
        </a:p>
      </dgm:t>
    </dgm:pt>
    <dgm:pt modelId="{82D29575-D1D1-CB46-91C2-19C10DCD7386}">
      <dgm:prSet custT="1"/>
      <dgm:spPr/>
      <dgm:t>
        <a:bodyPr/>
        <a:lstStyle/>
        <a:p>
          <a:pPr rtl="0"/>
          <a:r>
            <a:rPr lang="en-US" sz="2000" b="1" dirty="0" smtClean="0">
              <a:solidFill>
                <a:srgbClr val="000000"/>
              </a:solidFill>
            </a:rPr>
            <a:t>After completing form, counting supervisor to sign it</a:t>
          </a:r>
          <a:endParaRPr lang="en-US" sz="2000" b="1" dirty="0">
            <a:solidFill>
              <a:srgbClr val="000000"/>
            </a:solidFill>
          </a:endParaRPr>
        </a:p>
      </dgm:t>
    </dgm:pt>
    <dgm:pt modelId="{5AD1BB5D-A5AD-2A4A-ABAD-DC132F5A7D4F}" type="parTrans" cxnId="{F58F4DC3-A0B2-BB48-93E2-EC556CB186E2}">
      <dgm:prSet/>
      <dgm:spPr/>
      <dgm:t>
        <a:bodyPr/>
        <a:lstStyle/>
        <a:p>
          <a:endParaRPr lang="en-US" sz="2000" b="1">
            <a:solidFill>
              <a:srgbClr val="000000"/>
            </a:solidFill>
          </a:endParaRPr>
        </a:p>
      </dgm:t>
    </dgm:pt>
    <dgm:pt modelId="{9D004589-1600-F741-BC57-411D84B2E9A0}" type="sibTrans" cxnId="{F58F4DC3-A0B2-BB48-93E2-EC556CB186E2}">
      <dgm:prSet custT="1"/>
      <dgm:spPr/>
      <dgm:t>
        <a:bodyPr/>
        <a:lstStyle/>
        <a:p>
          <a:endParaRPr lang="en-US" sz="2000" b="1" dirty="0">
            <a:solidFill>
              <a:srgbClr val="000000"/>
            </a:solidFill>
          </a:endParaRPr>
        </a:p>
      </dgm:t>
    </dgm:pt>
    <dgm:pt modelId="{7CE8C3EF-5D2B-094F-84E3-335656990DBB}">
      <dgm:prSet custT="1"/>
      <dgm:spPr/>
      <dgm:t>
        <a:bodyPr/>
        <a:lstStyle/>
        <a:p>
          <a:pPr rtl="0"/>
          <a:r>
            <a:rPr lang="en-US" sz="2000" b="1" dirty="0" smtClean="0">
              <a:solidFill>
                <a:srgbClr val="000000"/>
              </a:solidFill>
            </a:rPr>
            <a:t>Get  candidates’/agents’ signatures present at table</a:t>
          </a:r>
          <a:endParaRPr lang="en-US" sz="2000" b="1" dirty="0">
            <a:solidFill>
              <a:srgbClr val="000000"/>
            </a:solidFill>
          </a:endParaRPr>
        </a:p>
      </dgm:t>
    </dgm:pt>
    <dgm:pt modelId="{5412F408-41EF-C746-86E7-244FD93EA599}" type="parTrans" cxnId="{45599785-B99E-EB4A-995A-6C606119A137}">
      <dgm:prSet/>
      <dgm:spPr/>
      <dgm:t>
        <a:bodyPr/>
        <a:lstStyle/>
        <a:p>
          <a:endParaRPr lang="en-US" sz="2000" b="1">
            <a:solidFill>
              <a:srgbClr val="000000"/>
            </a:solidFill>
          </a:endParaRPr>
        </a:p>
      </dgm:t>
    </dgm:pt>
    <dgm:pt modelId="{8268953E-E281-AA44-B34A-C3680D8D4B12}" type="sibTrans" cxnId="{45599785-B99E-EB4A-995A-6C606119A137}">
      <dgm:prSet custT="1"/>
      <dgm:spPr/>
      <dgm:t>
        <a:bodyPr/>
        <a:lstStyle/>
        <a:p>
          <a:endParaRPr lang="en-US" sz="2000" b="1" dirty="0">
            <a:solidFill>
              <a:srgbClr val="000000"/>
            </a:solidFill>
          </a:endParaRPr>
        </a:p>
      </dgm:t>
    </dgm:pt>
    <dgm:pt modelId="{BD20BC95-5F4F-C445-8685-1B212F2810EB}">
      <dgm:prSet custT="1"/>
      <dgm:spPr/>
      <dgm:t>
        <a:bodyPr/>
        <a:lstStyle/>
        <a:p>
          <a:pPr rtl="0"/>
          <a:r>
            <a:rPr lang="en-US" sz="2000" b="1" dirty="0" smtClean="0">
              <a:solidFill>
                <a:srgbClr val="000000"/>
              </a:solidFill>
            </a:rPr>
            <a:t>He should then hand over duly completed 17C to RO. </a:t>
          </a:r>
          <a:endParaRPr lang="en-US" sz="2000" b="1" dirty="0">
            <a:solidFill>
              <a:srgbClr val="000000"/>
            </a:solidFill>
          </a:endParaRPr>
        </a:p>
      </dgm:t>
    </dgm:pt>
    <dgm:pt modelId="{AEB553EC-BD82-F146-8A9E-FC3DCF1DF08D}" type="parTrans" cxnId="{2B2CA3F2-8B51-7E4A-8870-A4688B44B730}">
      <dgm:prSet/>
      <dgm:spPr/>
      <dgm:t>
        <a:bodyPr/>
        <a:lstStyle/>
        <a:p>
          <a:endParaRPr lang="en-US" sz="2000" b="1">
            <a:solidFill>
              <a:srgbClr val="000000"/>
            </a:solidFill>
          </a:endParaRPr>
        </a:p>
      </dgm:t>
    </dgm:pt>
    <dgm:pt modelId="{37A8F643-9F77-D041-A905-4A49AC463C91}" type="sibTrans" cxnId="{2B2CA3F2-8B51-7E4A-8870-A4688B44B730}">
      <dgm:prSet custT="1"/>
      <dgm:spPr/>
      <dgm:t>
        <a:bodyPr/>
        <a:lstStyle/>
        <a:p>
          <a:endParaRPr lang="en-US" sz="2000" b="1" dirty="0">
            <a:solidFill>
              <a:srgbClr val="000000"/>
            </a:solidFill>
          </a:endParaRPr>
        </a:p>
      </dgm:t>
    </dgm:pt>
    <dgm:pt modelId="{3A7A2DC9-F045-4A41-B6F1-4D69EE39F115}">
      <dgm:prSet custT="1"/>
      <dgm:spPr/>
      <dgm:t>
        <a:bodyPr/>
        <a:lstStyle/>
        <a:p>
          <a:pPr rtl="0"/>
          <a:r>
            <a:rPr lang="en-US" sz="2000" b="1" dirty="0" smtClean="0">
              <a:solidFill>
                <a:srgbClr val="000000"/>
              </a:solidFill>
            </a:rPr>
            <a:t>RO to countersign in part-II of 17C after satisfying himself</a:t>
          </a:r>
          <a:endParaRPr lang="en-US" sz="2000" b="1" dirty="0">
            <a:solidFill>
              <a:srgbClr val="000000"/>
            </a:solidFill>
          </a:endParaRPr>
        </a:p>
      </dgm:t>
    </dgm:pt>
    <dgm:pt modelId="{DF71AB97-5837-2041-9CAD-027AB0999C97}" type="parTrans" cxnId="{D0742A76-F32E-6943-BDF3-2197BE4FC603}">
      <dgm:prSet/>
      <dgm:spPr/>
      <dgm:t>
        <a:bodyPr/>
        <a:lstStyle/>
        <a:p>
          <a:endParaRPr lang="en-US" sz="2000" b="1">
            <a:solidFill>
              <a:srgbClr val="000000"/>
            </a:solidFill>
          </a:endParaRPr>
        </a:p>
      </dgm:t>
    </dgm:pt>
    <dgm:pt modelId="{8E2C3FD1-4820-7D41-89F7-60D96AF7C41D}" type="sibTrans" cxnId="{D0742A76-F32E-6943-BDF3-2197BE4FC603}">
      <dgm:prSet custT="1"/>
      <dgm:spPr/>
      <dgm:t>
        <a:bodyPr/>
        <a:lstStyle/>
        <a:p>
          <a:endParaRPr lang="en-US" sz="2000" b="1" dirty="0">
            <a:solidFill>
              <a:srgbClr val="000000"/>
            </a:solidFill>
          </a:endParaRPr>
        </a:p>
      </dgm:t>
    </dgm:pt>
    <dgm:pt modelId="{C7F13960-7A5C-6B41-8C2D-25763E22B24C}">
      <dgm:prSet custT="1"/>
      <dgm:spPr/>
      <dgm:t>
        <a:bodyPr/>
        <a:lstStyle/>
        <a:p>
          <a:pPr rtl="0"/>
          <a:r>
            <a:rPr lang="en-US" sz="2000" b="1" dirty="0" smtClean="0">
              <a:solidFill>
                <a:srgbClr val="000000"/>
              </a:solidFill>
            </a:rPr>
            <a:t>Thereafter 17C should be sent to the Officer compiling final result in Form 20</a:t>
          </a:r>
          <a:endParaRPr lang="en-US" sz="2000" b="1" dirty="0">
            <a:solidFill>
              <a:srgbClr val="000000"/>
            </a:solidFill>
          </a:endParaRPr>
        </a:p>
      </dgm:t>
    </dgm:pt>
    <dgm:pt modelId="{E9A4EAB5-E0BD-E546-9BBA-9B97DF1C0272}" type="parTrans" cxnId="{A5A58DF7-AC16-C14B-BDBC-93B2E5A49B87}">
      <dgm:prSet/>
      <dgm:spPr/>
      <dgm:t>
        <a:bodyPr/>
        <a:lstStyle/>
        <a:p>
          <a:endParaRPr lang="en-US" sz="2000" b="1">
            <a:solidFill>
              <a:srgbClr val="000000"/>
            </a:solidFill>
          </a:endParaRPr>
        </a:p>
      </dgm:t>
    </dgm:pt>
    <dgm:pt modelId="{2B11437E-4A4B-364D-9ECA-C476CEBC4530}" type="sibTrans" cxnId="{A5A58DF7-AC16-C14B-BDBC-93B2E5A49B87}">
      <dgm:prSet custT="1"/>
      <dgm:spPr/>
      <dgm:t>
        <a:bodyPr/>
        <a:lstStyle/>
        <a:p>
          <a:endParaRPr lang="en-US" sz="2000" b="1" dirty="0">
            <a:solidFill>
              <a:srgbClr val="000000"/>
            </a:solidFill>
          </a:endParaRPr>
        </a:p>
      </dgm:t>
    </dgm:pt>
    <dgm:pt modelId="{38227FDF-251C-E748-BF68-DF3A4580E5CD}">
      <dgm:prSet custT="1"/>
      <dgm:spPr/>
      <dgm:t>
        <a:bodyPr/>
        <a:lstStyle/>
        <a:p>
          <a:pPr rtl="0"/>
          <a:r>
            <a:rPr lang="en-US" sz="2000" b="1" dirty="0" smtClean="0">
              <a:solidFill>
                <a:srgbClr val="000000"/>
              </a:solidFill>
            </a:rPr>
            <a:t>On basis of individual Form 17C, RO to get prepared a round wise statement in the prescribed format</a:t>
          </a:r>
          <a:endParaRPr lang="en-US" sz="2000" b="1" dirty="0">
            <a:solidFill>
              <a:srgbClr val="000000"/>
            </a:solidFill>
          </a:endParaRPr>
        </a:p>
      </dgm:t>
    </dgm:pt>
    <dgm:pt modelId="{20CBFEDA-A109-3846-8804-0D862F363BA4}" type="parTrans" cxnId="{FAB19694-A527-6645-9819-85C5504D468F}">
      <dgm:prSet/>
      <dgm:spPr/>
      <dgm:t>
        <a:bodyPr/>
        <a:lstStyle/>
        <a:p>
          <a:endParaRPr lang="en-US"/>
        </a:p>
      </dgm:t>
    </dgm:pt>
    <dgm:pt modelId="{CA2A80D1-6BAA-CD42-BFB4-9016A3DC2F84}" type="sibTrans" cxnId="{FAB19694-A527-6645-9819-85C5504D468F}">
      <dgm:prSet/>
      <dgm:spPr/>
      <dgm:t>
        <a:bodyPr/>
        <a:lstStyle/>
        <a:p>
          <a:endParaRPr lang="en-US" dirty="0"/>
        </a:p>
      </dgm:t>
    </dgm:pt>
    <dgm:pt modelId="{383ED096-9527-BC4A-A94A-E08886984F48}">
      <dgm:prSet custT="1"/>
      <dgm:spPr/>
      <dgm:t>
        <a:bodyPr/>
        <a:lstStyle/>
        <a:p>
          <a:pPr rtl="0"/>
          <a:r>
            <a:rPr lang="en-US" sz="1800" b="1" dirty="0" smtClean="0">
              <a:solidFill>
                <a:srgbClr val="000000"/>
              </a:solidFill>
            </a:rPr>
            <a:t>Announce the votes polled against each candidate round-wise after having it written on a black board so everyone can see</a:t>
          </a:r>
          <a:endParaRPr lang="en-US" sz="1800" b="1" dirty="0">
            <a:solidFill>
              <a:srgbClr val="000000"/>
            </a:solidFill>
          </a:endParaRPr>
        </a:p>
      </dgm:t>
    </dgm:pt>
    <dgm:pt modelId="{5D511623-54E1-9444-AE30-538390C16708}" type="parTrans" cxnId="{2E4E3EEC-031F-C145-A0C0-1408C7664259}">
      <dgm:prSet/>
      <dgm:spPr/>
      <dgm:t>
        <a:bodyPr/>
        <a:lstStyle/>
        <a:p>
          <a:endParaRPr lang="en-US"/>
        </a:p>
      </dgm:t>
    </dgm:pt>
    <dgm:pt modelId="{11459EFF-6225-C240-9F7C-C7326221272E}" type="sibTrans" cxnId="{2E4E3EEC-031F-C145-A0C0-1408C7664259}">
      <dgm:prSet/>
      <dgm:spPr/>
      <dgm:t>
        <a:bodyPr/>
        <a:lstStyle/>
        <a:p>
          <a:endParaRPr lang="en-US"/>
        </a:p>
      </dgm:t>
    </dgm:pt>
    <dgm:pt modelId="{D1267862-6994-44F4-861A-B05A73F5AECC}">
      <dgm:prSet/>
      <dgm:spPr/>
      <dgm:t>
        <a:bodyPr/>
        <a:lstStyle/>
        <a:p>
          <a:pPr rtl="0"/>
          <a:r>
            <a:rPr lang="en-US" b="1" dirty="0" smtClean="0">
              <a:solidFill>
                <a:srgbClr val="000000"/>
              </a:solidFill>
            </a:rPr>
            <a:t>Observer to do parallel counting of 2 PSs.  With the help of micro-observers to get satisfied that votes  tally with Form 17C</a:t>
          </a:r>
        </a:p>
      </dgm:t>
    </dgm:pt>
    <dgm:pt modelId="{4FBE52FE-D520-4152-AB65-B3C61F8300B8}" type="parTrans" cxnId="{31C0F215-74F9-4DCA-B6A2-B180D30C9774}">
      <dgm:prSet/>
      <dgm:spPr/>
      <dgm:t>
        <a:bodyPr/>
        <a:lstStyle/>
        <a:p>
          <a:endParaRPr lang="en-IN"/>
        </a:p>
      </dgm:t>
    </dgm:pt>
    <dgm:pt modelId="{A91F4BDA-0465-4D36-A186-5B2397D0BBF2}" type="sibTrans" cxnId="{31C0F215-74F9-4DCA-B6A2-B180D30C9774}">
      <dgm:prSet/>
      <dgm:spPr/>
      <dgm:t>
        <a:bodyPr/>
        <a:lstStyle/>
        <a:p>
          <a:endParaRPr lang="en-IN" dirty="0"/>
        </a:p>
      </dgm:t>
    </dgm:pt>
    <dgm:pt modelId="{6A4AF50B-A035-744A-AF0E-A96D3262C540}" type="pres">
      <dgm:prSet presAssocID="{8EA98CF4-F7B1-F14C-9F46-9534823D1FC9}" presName="Name0" presStyleCnt="0">
        <dgm:presLayoutVars>
          <dgm:dir/>
          <dgm:resizeHandles val="exact"/>
        </dgm:presLayoutVars>
      </dgm:prSet>
      <dgm:spPr/>
      <dgm:t>
        <a:bodyPr/>
        <a:lstStyle/>
        <a:p>
          <a:endParaRPr lang="en-US"/>
        </a:p>
      </dgm:t>
    </dgm:pt>
    <dgm:pt modelId="{2EDA9759-6464-F444-85DC-DA5F2DF50087}" type="pres">
      <dgm:prSet presAssocID="{5445C0D9-B585-FB48-A5D4-5481160114BC}" presName="node" presStyleLbl="node1" presStyleIdx="0" presStyleCnt="9" custScaleX="119698" custScaleY="99028" custLinFactNeighborY="1007">
        <dgm:presLayoutVars>
          <dgm:bulletEnabled val="1"/>
        </dgm:presLayoutVars>
      </dgm:prSet>
      <dgm:spPr/>
      <dgm:t>
        <a:bodyPr/>
        <a:lstStyle/>
        <a:p>
          <a:endParaRPr lang="en-US"/>
        </a:p>
      </dgm:t>
    </dgm:pt>
    <dgm:pt modelId="{8ACA9433-440F-C749-99FF-4D1BDB015654}" type="pres">
      <dgm:prSet presAssocID="{BAC27738-9599-9048-BEC4-14B3017643C3}" presName="sibTrans" presStyleLbl="sibTrans1D1" presStyleIdx="0" presStyleCnt="8"/>
      <dgm:spPr/>
      <dgm:t>
        <a:bodyPr/>
        <a:lstStyle/>
        <a:p>
          <a:endParaRPr lang="en-US"/>
        </a:p>
      </dgm:t>
    </dgm:pt>
    <dgm:pt modelId="{BB48524D-EDD9-2F4F-9359-33DCAF4ED442}" type="pres">
      <dgm:prSet presAssocID="{BAC27738-9599-9048-BEC4-14B3017643C3}" presName="connectorText" presStyleLbl="sibTrans1D1" presStyleIdx="0" presStyleCnt="8"/>
      <dgm:spPr/>
      <dgm:t>
        <a:bodyPr/>
        <a:lstStyle/>
        <a:p>
          <a:endParaRPr lang="en-US"/>
        </a:p>
      </dgm:t>
    </dgm:pt>
    <dgm:pt modelId="{3C0F9560-1DD6-C84C-9510-9FD87C6451C3}" type="pres">
      <dgm:prSet presAssocID="{82D29575-D1D1-CB46-91C2-19C10DCD7386}" presName="node" presStyleLbl="node1" presStyleIdx="1" presStyleCnt="9">
        <dgm:presLayoutVars>
          <dgm:bulletEnabled val="1"/>
        </dgm:presLayoutVars>
      </dgm:prSet>
      <dgm:spPr/>
      <dgm:t>
        <a:bodyPr/>
        <a:lstStyle/>
        <a:p>
          <a:endParaRPr lang="en-US"/>
        </a:p>
      </dgm:t>
    </dgm:pt>
    <dgm:pt modelId="{30E67479-860F-4044-B3FC-07AB04BAB8F5}" type="pres">
      <dgm:prSet presAssocID="{9D004589-1600-F741-BC57-411D84B2E9A0}" presName="sibTrans" presStyleLbl="sibTrans1D1" presStyleIdx="1" presStyleCnt="8"/>
      <dgm:spPr/>
      <dgm:t>
        <a:bodyPr/>
        <a:lstStyle/>
        <a:p>
          <a:endParaRPr lang="en-US"/>
        </a:p>
      </dgm:t>
    </dgm:pt>
    <dgm:pt modelId="{4B26CF30-2C98-0848-BB85-93327F9DD24B}" type="pres">
      <dgm:prSet presAssocID="{9D004589-1600-F741-BC57-411D84B2E9A0}" presName="connectorText" presStyleLbl="sibTrans1D1" presStyleIdx="1" presStyleCnt="8"/>
      <dgm:spPr/>
      <dgm:t>
        <a:bodyPr/>
        <a:lstStyle/>
        <a:p>
          <a:endParaRPr lang="en-US"/>
        </a:p>
      </dgm:t>
    </dgm:pt>
    <dgm:pt modelId="{9686A0C9-1DA8-4247-9FF7-0924998716BE}" type="pres">
      <dgm:prSet presAssocID="{7CE8C3EF-5D2B-094F-84E3-335656990DBB}" presName="node" presStyleLbl="node1" presStyleIdx="2" presStyleCnt="9" custScaleX="115107">
        <dgm:presLayoutVars>
          <dgm:bulletEnabled val="1"/>
        </dgm:presLayoutVars>
      </dgm:prSet>
      <dgm:spPr/>
      <dgm:t>
        <a:bodyPr/>
        <a:lstStyle/>
        <a:p>
          <a:endParaRPr lang="en-US"/>
        </a:p>
      </dgm:t>
    </dgm:pt>
    <dgm:pt modelId="{CE5F8B5E-D564-6A43-A576-B4ECE3807534}" type="pres">
      <dgm:prSet presAssocID="{8268953E-E281-AA44-B34A-C3680D8D4B12}" presName="sibTrans" presStyleLbl="sibTrans1D1" presStyleIdx="2" presStyleCnt="8"/>
      <dgm:spPr/>
      <dgm:t>
        <a:bodyPr/>
        <a:lstStyle/>
        <a:p>
          <a:endParaRPr lang="en-US"/>
        </a:p>
      </dgm:t>
    </dgm:pt>
    <dgm:pt modelId="{CE58149D-A46E-B14A-BEA3-919935E2F8EC}" type="pres">
      <dgm:prSet presAssocID="{8268953E-E281-AA44-B34A-C3680D8D4B12}" presName="connectorText" presStyleLbl="sibTrans1D1" presStyleIdx="2" presStyleCnt="8"/>
      <dgm:spPr/>
      <dgm:t>
        <a:bodyPr/>
        <a:lstStyle/>
        <a:p>
          <a:endParaRPr lang="en-US"/>
        </a:p>
      </dgm:t>
    </dgm:pt>
    <dgm:pt modelId="{F807B9BB-FB64-D84C-8888-A8604AF32DEC}" type="pres">
      <dgm:prSet presAssocID="{BD20BC95-5F4F-C445-8685-1B212F2810EB}" presName="node" presStyleLbl="node1" presStyleIdx="3" presStyleCnt="9">
        <dgm:presLayoutVars>
          <dgm:bulletEnabled val="1"/>
        </dgm:presLayoutVars>
      </dgm:prSet>
      <dgm:spPr/>
      <dgm:t>
        <a:bodyPr/>
        <a:lstStyle/>
        <a:p>
          <a:endParaRPr lang="en-US"/>
        </a:p>
      </dgm:t>
    </dgm:pt>
    <dgm:pt modelId="{688FC4E6-E761-E148-8E5E-E760695FFBDB}" type="pres">
      <dgm:prSet presAssocID="{37A8F643-9F77-D041-A905-4A49AC463C91}" presName="sibTrans" presStyleLbl="sibTrans1D1" presStyleIdx="3" presStyleCnt="8"/>
      <dgm:spPr/>
      <dgm:t>
        <a:bodyPr/>
        <a:lstStyle/>
        <a:p>
          <a:endParaRPr lang="en-US"/>
        </a:p>
      </dgm:t>
    </dgm:pt>
    <dgm:pt modelId="{B393CA8D-1060-8843-8292-6F825C136636}" type="pres">
      <dgm:prSet presAssocID="{37A8F643-9F77-D041-A905-4A49AC463C91}" presName="connectorText" presStyleLbl="sibTrans1D1" presStyleIdx="3" presStyleCnt="8"/>
      <dgm:spPr/>
      <dgm:t>
        <a:bodyPr/>
        <a:lstStyle/>
        <a:p>
          <a:endParaRPr lang="en-US"/>
        </a:p>
      </dgm:t>
    </dgm:pt>
    <dgm:pt modelId="{887B8F2F-A8B2-E246-A0BE-C28A8A90FE2B}" type="pres">
      <dgm:prSet presAssocID="{3A7A2DC9-F045-4A41-B6F1-4D69EE39F115}" presName="node" presStyleLbl="node1" presStyleIdx="4" presStyleCnt="9">
        <dgm:presLayoutVars>
          <dgm:bulletEnabled val="1"/>
        </dgm:presLayoutVars>
      </dgm:prSet>
      <dgm:spPr/>
      <dgm:t>
        <a:bodyPr/>
        <a:lstStyle/>
        <a:p>
          <a:endParaRPr lang="en-US"/>
        </a:p>
      </dgm:t>
    </dgm:pt>
    <dgm:pt modelId="{9755F766-89F6-7E4F-B5F2-8FE5E453B58B}" type="pres">
      <dgm:prSet presAssocID="{8E2C3FD1-4820-7D41-89F7-60D96AF7C41D}" presName="sibTrans" presStyleLbl="sibTrans1D1" presStyleIdx="4" presStyleCnt="8"/>
      <dgm:spPr/>
      <dgm:t>
        <a:bodyPr/>
        <a:lstStyle/>
        <a:p>
          <a:endParaRPr lang="en-US"/>
        </a:p>
      </dgm:t>
    </dgm:pt>
    <dgm:pt modelId="{DCA7DCB8-7267-9A4C-A15E-5D8442503E0A}" type="pres">
      <dgm:prSet presAssocID="{8E2C3FD1-4820-7D41-89F7-60D96AF7C41D}" presName="connectorText" presStyleLbl="sibTrans1D1" presStyleIdx="4" presStyleCnt="8"/>
      <dgm:spPr/>
      <dgm:t>
        <a:bodyPr/>
        <a:lstStyle/>
        <a:p>
          <a:endParaRPr lang="en-US"/>
        </a:p>
      </dgm:t>
    </dgm:pt>
    <dgm:pt modelId="{0F8772A9-BCBD-6F41-92CB-3567A04F4637}" type="pres">
      <dgm:prSet presAssocID="{C7F13960-7A5C-6B41-8C2D-25763E22B24C}" presName="node" presStyleLbl="node1" presStyleIdx="5" presStyleCnt="9">
        <dgm:presLayoutVars>
          <dgm:bulletEnabled val="1"/>
        </dgm:presLayoutVars>
      </dgm:prSet>
      <dgm:spPr/>
      <dgm:t>
        <a:bodyPr/>
        <a:lstStyle/>
        <a:p>
          <a:endParaRPr lang="en-US"/>
        </a:p>
      </dgm:t>
    </dgm:pt>
    <dgm:pt modelId="{B0F4ED8B-C686-954B-B223-56E53496F2EE}" type="pres">
      <dgm:prSet presAssocID="{2B11437E-4A4B-364D-9ECA-C476CEBC4530}" presName="sibTrans" presStyleLbl="sibTrans1D1" presStyleIdx="5" presStyleCnt="8"/>
      <dgm:spPr/>
      <dgm:t>
        <a:bodyPr/>
        <a:lstStyle/>
        <a:p>
          <a:endParaRPr lang="en-US"/>
        </a:p>
      </dgm:t>
    </dgm:pt>
    <dgm:pt modelId="{4604FF7C-7E27-C140-B2AE-461B4E7B50DF}" type="pres">
      <dgm:prSet presAssocID="{2B11437E-4A4B-364D-9ECA-C476CEBC4530}" presName="connectorText" presStyleLbl="sibTrans1D1" presStyleIdx="5" presStyleCnt="8"/>
      <dgm:spPr/>
      <dgm:t>
        <a:bodyPr/>
        <a:lstStyle/>
        <a:p>
          <a:endParaRPr lang="en-US"/>
        </a:p>
      </dgm:t>
    </dgm:pt>
    <dgm:pt modelId="{F2F72083-8BC4-4B49-A3D0-4127F6C7EAB6}" type="pres">
      <dgm:prSet presAssocID="{D1267862-6994-44F4-861A-B05A73F5AECC}" presName="node" presStyleLbl="node1" presStyleIdx="6" presStyleCnt="9" custScaleX="117607" custScaleY="131305">
        <dgm:presLayoutVars>
          <dgm:bulletEnabled val="1"/>
        </dgm:presLayoutVars>
      </dgm:prSet>
      <dgm:spPr/>
      <dgm:t>
        <a:bodyPr/>
        <a:lstStyle/>
        <a:p>
          <a:endParaRPr lang="en-IN"/>
        </a:p>
      </dgm:t>
    </dgm:pt>
    <dgm:pt modelId="{25B7153C-741F-4BAD-8CEA-22F49C1BF857}" type="pres">
      <dgm:prSet presAssocID="{A91F4BDA-0465-4D36-A186-5B2397D0BBF2}" presName="sibTrans" presStyleLbl="sibTrans1D1" presStyleIdx="6" presStyleCnt="8"/>
      <dgm:spPr/>
      <dgm:t>
        <a:bodyPr/>
        <a:lstStyle/>
        <a:p>
          <a:endParaRPr lang="en-IN"/>
        </a:p>
      </dgm:t>
    </dgm:pt>
    <dgm:pt modelId="{1B39E6BE-338F-4384-B768-3C481514FB9E}" type="pres">
      <dgm:prSet presAssocID="{A91F4BDA-0465-4D36-A186-5B2397D0BBF2}" presName="connectorText" presStyleLbl="sibTrans1D1" presStyleIdx="6" presStyleCnt="8"/>
      <dgm:spPr/>
      <dgm:t>
        <a:bodyPr/>
        <a:lstStyle/>
        <a:p>
          <a:endParaRPr lang="en-IN"/>
        </a:p>
      </dgm:t>
    </dgm:pt>
    <dgm:pt modelId="{70C34F5B-792F-5946-9118-1B98E37D890E}" type="pres">
      <dgm:prSet presAssocID="{38227FDF-251C-E748-BF68-DF3A4580E5CD}" presName="node" presStyleLbl="node1" presStyleIdx="7" presStyleCnt="9" custScaleY="155033">
        <dgm:presLayoutVars>
          <dgm:bulletEnabled val="1"/>
        </dgm:presLayoutVars>
      </dgm:prSet>
      <dgm:spPr/>
      <dgm:t>
        <a:bodyPr/>
        <a:lstStyle/>
        <a:p>
          <a:endParaRPr lang="en-US"/>
        </a:p>
      </dgm:t>
    </dgm:pt>
    <dgm:pt modelId="{4834F074-20FD-4044-9F2E-C05BFF4DC80B}" type="pres">
      <dgm:prSet presAssocID="{CA2A80D1-6BAA-CD42-BFB4-9016A3DC2F84}" presName="sibTrans" presStyleLbl="sibTrans1D1" presStyleIdx="7" presStyleCnt="8"/>
      <dgm:spPr/>
      <dgm:t>
        <a:bodyPr/>
        <a:lstStyle/>
        <a:p>
          <a:endParaRPr lang="en-US"/>
        </a:p>
      </dgm:t>
    </dgm:pt>
    <dgm:pt modelId="{DFDE5A85-8DBB-8B46-B6FF-A610FFD8037A}" type="pres">
      <dgm:prSet presAssocID="{CA2A80D1-6BAA-CD42-BFB4-9016A3DC2F84}" presName="connectorText" presStyleLbl="sibTrans1D1" presStyleIdx="7" presStyleCnt="8"/>
      <dgm:spPr/>
      <dgm:t>
        <a:bodyPr/>
        <a:lstStyle/>
        <a:p>
          <a:endParaRPr lang="en-US"/>
        </a:p>
      </dgm:t>
    </dgm:pt>
    <dgm:pt modelId="{00629266-95E8-2D4E-989D-BB9038B83B4F}" type="pres">
      <dgm:prSet presAssocID="{383ED096-9527-BC4A-A94A-E08886984F48}" presName="node" presStyleLbl="node1" presStyleIdx="8" presStyleCnt="9" custScaleY="138413">
        <dgm:presLayoutVars>
          <dgm:bulletEnabled val="1"/>
        </dgm:presLayoutVars>
      </dgm:prSet>
      <dgm:spPr/>
      <dgm:t>
        <a:bodyPr/>
        <a:lstStyle/>
        <a:p>
          <a:endParaRPr lang="en-US"/>
        </a:p>
      </dgm:t>
    </dgm:pt>
  </dgm:ptLst>
  <dgm:cxnLst>
    <dgm:cxn modelId="{3AD0017D-A2D6-294F-A817-22DB36E644C3}" type="presOf" srcId="{8E2C3FD1-4820-7D41-89F7-60D96AF7C41D}" destId="{DCA7DCB8-7267-9A4C-A15E-5D8442503E0A}" srcOrd="1" destOrd="0" presId="urn:microsoft.com/office/officeart/2005/8/layout/bProcess3"/>
    <dgm:cxn modelId="{700FA5AF-BBDC-D54E-A4D0-853F48C9F2D1}" type="presOf" srcId="{9D004589-1600-F741-BC57-411D84B2E9A0}" destId="{30E67479-860F-4044-B3FC-07AB04BAB8F5}" srcOrd="0" destOrd="0" presId="urn:microsoft.com/office/officeart/2005/8/layout/bProcess3"/>
    <dgm:cxn modelId="{B5EC1F45-81EB-8C43-BDA3-09AC2528C024}" type="presOf" srcId="{2B11437E-4A4B-364D-9ECA-C476CEBC4530}" destId="{B0F4ED8B-C686-954B-B223-56E53496F2EE}" srcOrd="0" destOrd="0" presId="urn:microsoft.com/office/officeart/2005/8/layout/bProcess3"/>
    <dgm:cxn modelId="{D0742A76-F32E-6943-BDF3-2197BE4FC603}" srcId="{8EA98CF4-F7B1-F14C-9F46-9534823D1FC9}" destId="{3A7A2DC9-F045-4A41-B6F1-4D69EE39F115}" srcOrd="4" destOrd="0" parTransId="{DF71AB97-5837-2041-9CAD-027AB0999C97}" sibTransId="{8E2C3FD1-4820-7D41-89F7-60D96AF7C41D}"/>
    <dgm:cxn modelId="{2B2A6DE6-6E13-9B45-9848-C4BD1C89A09B}" type="presOf" srcId="{5445C0D9-B585-FB48-A5D4-5481160114BC}" destId="{2EDA9759-6464-F444-85DC-DA5F2DF50087}" srcOrd="0" destOrd="0" presId="urn:microsoft.com/office/officeart/2005/8/layout/bProcess3"/>
    <dgm:cxn modelId="{654BE4CA-DF76-C642-9211-16EFFDB66BBB}" type="presOf" srcId="{37A8F643-9F77-D041-A905-4A49AC463C91}" destId="{B393CA8D-1060-8843-8292-6F825C136636}" srcOrd="1" destOrd="0" presId="urn:microsoft.com/office/officeart/2005/8/layout/bProcess3"/>
    <dgm:cxn modelId="{2E4E3EEC-031F-C145-A0C0-1408C7664259}" srcId="{8EA98CF4-F7B1-F14C-9F46-9534823D1FC9}" destId="{383ED096-9527-BC4A-A94A-E08886984F48}" srcOrd="8" destOrd="0" parTransId="{5D511623-54E1-9444-AE30-538390C16708}" sibTransId="{11459EFF-6225-C240-9F7C-C7326221272E}"/>
    <dgm:cxn modelId="{902D8596-19BF-7448-B733-3E2B77C8AA1B}" type="presOf" srcId="{BAC27738-9599-9048-BEC4-14B3017643C3}" destId="{8ACA9433-440F-C749-99FF-4D1BDB015654}" srcOrd="0" destOrd="0" presId="urn:microsoft.com/office/officeart/2005/8/layout/bProcess3"/>
    <dgm:cxn modelId="{31C0F215-74F9-4DCA-B6A2-B180D30C9774}" srcId="{8EA98CF4-F7B1-F14C-9F46-9534823D1FC9}" destId="{D1267862-6994-44F4-861A-B05A73F5AECC}" srcOrd="6" destOrd="0" parTransId="{4FBE52FE-D520-4152-AB65-B3C61F8300B8}" sibTransId="{A91F4BDA-0465-4D36-A186-5B2397D0BBF2}"/>
    <dgm:cxn modelId="{2B2CA3F2-8B51-7E4A-8870-A4688B44B730}" srcId="{8EA98CF4-F7B1-F14C-9F46-9534823D1FC9}" destId="{BD20BC95-5F4F-C445-8685-1B212F2810EB}" srcOrd="3" destOrd="0" parTransId="{AEB553EC-BD82-F146-8A9E-FC3DCF1DF08D}" sibTransId="{37A8F643-9F77-D041-A905-4A49AC463C91}"/>
    <dgm:cxn modelId="{B1AA13F8-92AC-BF47-8D42-9B08483C7158}" srcId="{8EA98CF4-F7B1-F14C-9F46-9534823D1FC9}" destId="{5445C0D9-B585-FB48-A5D4-5481160114BC}" srcOrd="0" destOrd="0" parTransId="{25F058BB-8EC8-814C-BDEB-69284B2504CF}" sibTransId="{BAC27738-9599-9048-BEC4-14B3017643C3}"/>
    <dgm:cxn modelId="{63F5DFA9-94F6-4FDB-8AC1-25A3DB90CA7C}" type="presOf" srcId="{A91F4BDA-0465-4D36-A186-5B2397D0BBF2}" destId="{1B39E6BE-338F-4384-B768-3C481514FB9E}" srcOrd="1" destOrd="0" presId="urn:microsoft.com/office/officeart/2005/8/layout/bProcess3"/>
    <dgm:cxn modelId="{6ADA6492-0191-7C40-8D40-74E39369A5B7}" type="presOf" srcId="{BD20BC95-5F4F-C445-8685-1B212F2810EB}" destId="{F807B9BB-FB64-D84C-8888-A8604AF32DEC}" srcOrd="0" destOrd="0" presId="urn:microsoft.com/office/officeart/2005/8/layout/bProcess3"/>
    <dgm:cxn modelId="{F58F4DC3-A0B2-BB48-93E2-EC556CB186E2}" srcId="{8EA98CF4-F7B1-F14C-9F46-9534823D1FC9}" destId="{82D29575-D1D1-CB46-91C2-19C10DCD7386}" srcOrd="1" destOrd="0" parTransId="{5AD1BB5D-A5AD-2A4A-ABAD-DC132F5A7D4F}" sibTransId="{9D004589-1600-F741-BC57-411D84B2E9A0}"/>
    <dgm:cxn modelId="{6FDD012E-E9E9-384E-B39B-1F99C09C51FA}" type="presOf" srcId="{38227FDF-251C-E748-BF68-DF3A4580E5CD}" destId="{70C34F5B-792F-5946-9118-1B98E37D890E}" srcOrd="0" destOrd="0" presId="urn:microsoft.com/office/officeart/2005/8/layout/bProcess3"/>
    <dgm:cxn modelId="{45CB7306-54CB-2A43-8E5D-189DF4F52630}" type="presOf" srcId="{3A7A2DC9-F045-4A41-B6F1-4D69EE39F115}" destId="{887B8F2F-A8B2-E246-A0BE-C28A8A90FE2B}" srcOrd="0" destOrd="0" presId="urn:microsoft.com/office/officeart/2005/8/layout/bProcess3"/>
    <dgm:cxn modelId="{7A6A1B0B-B83C-5748-A10B-C8B9BC39D963}" type="presOf" srcId="{8E2C3FD1-4820-7D41-89F7-60D96AF7C41D}" destId="{9755F766-89F6-7E4F-B5F2-8FE5E453B58B}" srcOrd="0" destOrd="0" presId="urn:microsoft.com/office/officeart/2005/8/layout/bProcess3"/>
    <dgm:cxn modelId="{7E956795-6C44-8F49-8F0D-403648925856}" type="presOf" srcId="{7CE8C3EF-5D2B-094F-84E3-335656990DBB}" destId="{9686A0C9-1DA8-4247-9FF7-0924998716BE}" srcOrd="0" destOrd="0" presId="urn:microsoft.com/office/officeart/2005/8/layout/bProcess3"/>
    <dgm:cxn modelId="{F56301D1-5C48-604E-81D1-902479CF3FE4}" type="presOf" srcId="{BAC27738-9599-9048-BEC4-14B3017643C3}" destId="{BB48524D-EDD9-2F4F-9359-33DCAF4ED442}" srcOrd="1" destOrd="0" presId="urn:microsoft.com/office/officeart/2005/8/layout/bProcess3"/>
    <dgm:cxn modelId="{8B09318A-5B7A-0E4E-9F7A-B1B0F61AC2CE}" type="presOf" srcId="{383ED096-9527-BC4A-A94A-E08886984F48}" destId="{00629266-95E8-2D4E-989D-BB9038B83B4F}" srcOrd="0" destOrd="0" presId="urn:microsoft.com/office/officeart/2005/8/layout/bProcess3"/>
    <dgm:cxn modelId="{642870EB-0399-412F-B1A6-294447141A5C}" type="presOf" srcId="{A91F4BDA-0465-4D36-A186-5B2397D0BBF2}" destId="{25B7153C-741F-4BAD-8CEA-22F49C1BF857}" srcOrd="0" destOrd="0" presId="urn:microsoft.com/office/officeart/2005/8/layout/bProcess3"/>
    <dgm:cxn modelId="{A5A58DF7-AC16-C14B-BDBC-93B2E5A49B87}" srcId="{8EA98CF4-F7B1-F14C-9F46-9534823D1FC9}" destId="{C7F13960-7A5C-6B41-8C2D-25763E22B24C}" srcOrd="5" destOrd="0" parTransId="{E9A4EAB5-E0BD-E546-9BBA-9B97DF1C0272}" sibTransId="{2B11437E-4A4B-364D-9ECA-C476CEBC4530}"/>
    <dgm:cxn modelId="{55E46F64-9147-7E45-A9B3-5C1E8496F560}" type="presOf" srcId="{82D29575-D1D1-CB46-91C2-19C10DCD7386}" destId="{3C0F9560-1DD6-C84C-9510-9FD87C6451C3}" srcOrd="0" destOrd="0" presId="urn:microsoft.com/office/officeart/2005/8/layout/bProcess3"/>
    <dgm:cxn modelId="{A7E0F3CB-1E00-1F4B-A193-E03498C9F5A8}" type="presOf" srcId="{2B11437E-4A4B-364D-9ECA-C476CEBC4530}" destId="{4604FF7C-7E27-C140-B2AE-461B4E7B50DF}" srcOrd="1" destOrd="0" presId="urn:microsoft.com/office/officeart/2005/8/layout/bProcess3"/>
    <dgm:cxn modelId="{FAB19694-A527-6645-9819-85C5504D468F}" srcId="{8EA98CF4-F7B1-F14C-9F46-9534823D1FC9}" destId="{38227FDF-251C-E748-BF68-DF3A4580E5CD}" srcOrd="7" destOrd="0" parTransId="{20CBFEDA-A109-3846-8804-0D862F363BA4}" sibTransId="{CA2A80D1-6BAA-CD42-BFB4-9016A3DC2F84}"/>
    <dgm:cxn modelId="{0B2A8163-21A1-EA40-B992-37A8EB343E07}" type="presOf" srcId="{9D004589-1600-F741-BC57-411D84B2E9A0}" destId="{4B26CF30-2C98-0848-BB85-93327F9DD24B}" srcOrd="1" destOrd="0" presId="urn:microsoft.com/office/officeart/2005/8/layout/bProcess3"/>
    <dgm:cxn modelId="{45599785-B99E-EB4A-995A-6C606119A137}" srcId="{8EA98CF4-F7B1-F14C-9F46-9534823D1FC9}" destId="{7CE8C3EF-5D2B-094F-84E3-335656990DBB}" srcOrd="2" destOrd="0" parTransId="{5412F408-41EF-C746-86E7-244FD93EA599}" sibTransId="{8268953E-E281-AA44-B34A-C3680D8D4B12}"/>
    <dgm:cxn modelId="{1A13F980-2815-0347-B934-6EF470AB413F}" type="presOf" srcId="{37A8F643-9F77-D041-A905-4A49AC463C91}" destId="{688FC4E6-E761-E148-8E5E-E760695FFBDB}" srcOrd="0" destOrd="0" presId="urn:microsoft.com/office/officeart/2005/8/layout/bProcess3"/>
    <dgm:cxn modelId="{88BF6875-92F8-40CB-8FA8-9FF5B2422342}" type="presOf" srcId="{D1267862-6994-44F4-861A-B05A73F5AECC}" destId="{F2F72083-8BC4-4B49-A3D0-4127F6C7EAB6}" srcOrd="0" destOrd="0" presId="urn:microsoft.com/office/officeart/2005/8/layout/bProcess3"/>
    <dgm:cxn modelId="{979D2889-CB42-4A49-8FF6-D67386A21E70}" type="presOf" srcId="{CA2A80D1-6BAA-CD42-BFB4-9016A3DC2F84}" destId="{4834F074-20FD-4044-9F2E-C05BFF4DC80B}" srcOrd="0" destOrd="0" presId="urn:microsoft.com/office/officeart/2005/8/layout/bProcess3"/>
    <dgm:cxn modelId="{6890B983-D9D1-0043-970B-F31E9AFFB11F}" type="presOf" srcId="{CA2A80D1-6BAA-CD42-BFB4-9016A3DC2F84}" destId="{DFDE5A85-8DBB-8B46-B6FF-A610FFD8037A}" srcOrd="1" destOrd="0" presId="urn:microsoft.com/office/officeart/2005/8/layout/bProcess3"/>
    <dgm:cxn modelId="{DF60D30F-0B31-F14B-AE3E-40A08F0527BD}" type="presOf" srcId="{8268953E-E281-AA44-B34A-C3680D8D4B12}" destId="{CE5F8B5E-D564-6A43-A576-B4ECE3807534}" srcOrd="0" destOrd="0" presId="urn:microsoft.com/office/officeart/2005/8/layout/bProcess3"/>
    <dgm:cxn modelId="{BE930398-B8FB-7D4A-A610-C392DB549FF7}" type="presOf" srcId="{8268953E-E281-AA44-B34A-C3680D8D4B12}" destId="{CE58149D-A46E-B14A-BEA3-919935E2F8EC}" srcOrd="1" destOrd="0" presId="urn:microsoft.com/office/officeart/2005/8/layout/bProcess3"/>
    <dgm:cxn modelId="{A07640C5-3587-8E4B-9BB9-878443CCD593}" type="presOf" srcId="{C7F13960-7A5C-6B41-8C2D-25763E22B24C}" destId="{0F8772A9-BCBD-6F41-92CB-3567A04F4637}" srcOrd="0" destOrd="0" presId="urn:microsoft.com/office/officeart/2005/8/layout/bProcess3"/>
    <dgm:cxn modelId="{162BA4E1-15E6-E04A-BF43-FD08BF32BF8C}" type="presOf" srcId="{8EA98CF4-F7B1-F14C-9F46-9534823D1FC9}" destId="{6A4AF50B-A035-744A-AF0E-A96D3262C540}" srcOrd="0" destOrd="0" presId="urn:microsoft.com/office/officeart/2005/8/layout/bProcess3"/>
    <dgm:cxn modelId="{D73028D6-2199-4345-9428-E70D05E3A7E5}" type="presParOf" srcId="{6A4AF50B-A035-744A-AF0E-A96D3262C540}" destId="{2EDA9759-6464-F444-85DC-DA5F2DF50087}" srcOrd="0" destOrd="0" presId="urn:microsoft.com/office/officeart/2005/8/layout/bProcess3"/>
    <dgm:cxn modelId="{C5DD1836-0C5A-E44D-B909-9515FC589F08}" type="presParOf" srcId="{6A4AF50B-A035-744A-AF0E-A96D3262C540}" destId="{8ACA9433-440F-C749-99FF-4D1BDB015654}" srcOrd="1" destOrd="0" presId="urn:microsoft.com/office/officeart/2005/8/layout/bProcess3"/>
    <dgm:cxn modelId="{3160B90B-2D7C-784E-8CE1-0EC44AC561F0}" type="presParOf" srcId="{8ACA9433-440F-C749-99FF-4D1BDB015654}" destId="{BB48524D-EDD9-2F4F-9359-33DCAF4ED442}" srcOrd="0" destOrd="0" presId="urn:microsoft.com/office/officeart/2005/8/layout/bProcess3"/>
    <dgm:cxn modelId="{9CCDD0DE-1C19-D045-9AB7-84C80F9F0B3D}" type="presParOf" srcId="{6A4AF50B-A035-744A-AF0E-A96D3262C540}" destId="{3C0F9560-1DD6-C84C-9510-9FD87C6451C3}" srcOrd="2" destOrd="0" presId="urn:microsoft.com/office/officeart/2005/8/layout/bProcess3"/>
    <dgm:cxn modelId="{DD9473BC-E0D4-7945-9AD9-DB6BAEECA2E8}" type="presParOf" srcId="{6A4AF50B-A035-744A-AF0E-A96D3262C540}" destId="{30E67479-860F-4044-B3FC-07AB04BAB8F5}" srcOrd="3" destOrd="0" presId="urn:microsoft.com/office/officeart/2005/8/layout/bProcess3"/>
    <dgm:cxn modelId="{89026CA0-A9C2-3148-806C-94A5A4D6D132}" type="presParOf" srcId="{30E67479-860F-4044-B3FC-07AB04BAB8F5}" destId="{4B26CF30-2C98-0848-BB85-93327F9DD24B}" srcOrd="0" destOrd="0" presId="urn:microsoft.com/office/officeart/2005/8/layout/bProcess3"/>
    <dgm:cxn modelId="{90C7CBC2-92EF-4241-BA37-8710B6C7498E}" type="presParOf" srcId="{6A4AF50B-A035-744A-AF0E-A96D3262C540}" destId="{9686A0C9-1DA8-4247-9FF7-0924998716BE}" srcOrd="4" destOrd="0" presId="urn:microsoft.com/office/officeart/2005/8/layout/bProcess3"/>
    <dgm:cxn modelId="{A10C9D45-690A-4C45-BA28-FB6F5D271FD3}" type="presParOf" srcId="{6A4AF50B-A035-744A-AF0E-A96D3262C540}" destId="{CE5F8B5E-D564-6A43-A576-B4ECE3807534}" srcOrd="5" destOrd="0" presId="urn:microsoft.com/office/officeart/2005/8/layout/bProcess3"/>
    <dgm:cxn modelId="{308227D9-D84F-284F-9BE2-E75177966DE5}" type="presParOf" srcId="{CE5F8B5E-D564-6A43-A576-B4ECE3807534}" destId="{CE58149D-A46E-B14A-BEA3-919935E2F8EC}" srcOrd="0" destOrd="0" presId="urn:microsoft.com/office/officeart/2005/8/layout/bProcess3"/>
    <dgm:cxn modelId="{C8B7CD70-0BC3-E547-8E07-97603CC66BC0}" type="presParOf" srcId="{6A4AF50B-A035-744A-AF0E-A96D3262C540}" destId="{F807B9BB-FB64-D84C-8888-A8604AF32DEC}" srcOrd="6" destOrd="0" presId="urn:microsoft.com/office/officeart/2005/8/layout/bProcess3"/>
    <dgm:cxn modelId="{51690EC8-6CDE-AA46-8B4F-A25D237E37B2}" type="presParOf" srcId="{6A4AF50B-A035-744A-AF0E-A96D3262C540}" destId="{688FC4E6-E761-E148-8E5E-E760695FFBDB}" srcOrd="7" destOrd="0" presId="urn:microsoft.com/office/officeart/2005/8/layout/bProcess3"/>
    <dgm:cxn modelId="{9ED6618A-802B-D14B-9B17-536C53FAE54D}" type="presParOf" srcId="{688FC4E6-E761-E148-8E5E-E760695FFBDB}" destId="{B393CA8D-1060-8843-8292-6F825C136636}" srcOrd="0" destOrd="0" presId="urn:microsoft.com/office/officeart/2005/8/layout/bProcess3"/>
    <dgm:cxn modelId="{4AF23257-424C-E546-AC3F-B20E7B8E4E5A}" type="presParOf" srcId="{6A4AF50B-A035-744A-AF0E-A96D3262C540}" destId="{887B8F2F-A8B2-E246-A0BE-C28A8A90FE2B}" srcOrd="8" destOrd="0" presId="urn:microsoft.com/office/officeart/2005/8/layout/bProcess3"/>
    <dgm:cxn modelId="{F822D714-06D9-F840-AEC9-14BB49DFA732}" type="presParOf" srcId="{6A4AF50B-A035-744A-AF0E-A96D3262C540}" destId="{9755F766-89F6-7E4F-B5F2-8FE5E453B58B}" srcOrd="9" destOrd="0" presId="urn:microsoft.com/office/officeart/2005/8/layout/bProcess3"/>
    <dgm:cxn modelId="{0D73685A-DF00-2E45-85AB-559F4461483E}" type="presParOf" srcId="{9755F766-89F6-7E4F-B5F2-8FE5E453B58B}" destId="{DCA7DCB8-7267-9A4C-A15E-5D8442503E0A}" srcOrd="0" destOrd="0" presId="urn:microsoft.com/office/officeart/2005/8/layout/bProcess3"/>
    <dgm:cxn modelId="{996AC3C6-199D-C044-8859-0C2ACEDBF01F}" type="presParOf" srcId="{6A4AF50B-A035-744A-AF0E-A96D3262C540}" destId="{0F8772A9-BCBD-6F41-92CB-3567A04F4637}" srcOrd="10" destOrd="0" presId="urn:microsoft.com/office/officeart/2005/8/layout/bProcess3"/>
    <dgm:cxn modelId="{B72CE714-73EB-544D-B422-50867328C2DA}" type="presParOf" srcId="{6A4AF50B-A035-744A-AF0E-A96D3262C540}" destId="{B0F4ED8B-C686-954B-B223-56E53496F2EE}" srcOrd="11" destOrd="0" presId="urn:microsoft.com/office/officeart/2005/8/layout/bProcess3"/>
    <dgm:cxn modelId="{F6E6EF39-C2EF-1943-98A4-01F3ADE97FE3}" type="presParOf" srcId="{B0F4ED8B-C686-954B-B223-56E53496F2EE}" destId="{4604FF7C-7E27-C140-B2AE-461B4E7B50DF}" srcOrd="0" destOrd="0" presId="urn:microsoft.com/office/officeart/2005/8/layout/bProcess3"/>
    <dgm:cxn modelId="{B0E0D51B-CFED-4210-94FA-9F084CBA194D}" type="presParOf" srcId="{6A4AF50B-A035-744A-AF0E-A96D3262C540}" destId="{F2F72083-8BC4-4B49-A3D0-4127F6C7EAB6}" srcOrd="12" destOrd="0" presId="urn:microsoft.com/office/officeart/2005/8/layout/bProcess3"/>
    <dgm:cxn modelId="{70F37B44-86BC-4CCB-B835-4DD4D95A12EC}" type="presParOf" srcId="{6A4AF50B-A035-744A-AF0E-A96D3262C540}" destId="{25B7153C-741F-4BAD-8CEA-22F49C1BF857}" srcOrd="13" destOrd="0" presId="urn:microsoft.com/office/officeart/2005/8/layout/bProcess3"/>
    <dgm:cxn modelId="{5026C771-3EAA-42E0-809F-072C4B881372}" type="presParOf" srcId="{25B7153C-741F-4BAD-8CEA-22F49C1BF857}" destId="{1B39E6BE-338F-4384-B768-3C481514FB9E}" srcOrd="0" destOrd="0" presId="urn:microsoft.com/office/officeart/2005/8/layout/bProcess3"/>
    <dgm:cxn modelId="{2411D44E-7350-0E42-9BE6-C5105930635A}" type="presParOf" srcId="{6A4AF50B-A035-744A-AF0E-A96D3262C540}" destId="{70C34F5B-792F-5946-9118-1B98E37D890E}" srcOrd="14" destOrd="0" presId="urn:microsoft.com/office/officeart/2005/8/layout/bProcess3"/>
    <dgm:cxn modelId="{1E19A989-4FF4-F94F-8D9C-A9274F90859B}" type="presParOf" srcId="{6A4AF50B-A035-744A-AF0E-A96D3262C540}" destId="{4834F074-20FD-4044-9F2E-C05BFF4DC80B}" srcOrd="15" destOrd="0" presId="urn:microsoft.com/office/officeart/2005/8/layout/bProcess3"/>
    <dgm:cxn modelId="{C30E67A3-6BF5-AA40-B7C8-C31F546E01E9}" type="presParOf" srcId="{4834F074-20FD-4044-9F2E-C05BFF4DC80B}" destId="{DFDE5A85-8DBB-8B46-B6FF-A610FFD8037A}" srcOrd="0" destOrd="0" presId="urn:microsoft.com/office/officeart/2005/8/layout/bProcess3"/>
    <dgm:cxn modelId="{667456A3-421B-C54D-AB92-5AE53BBFBE89}" type="presParOf" srcId="{6A4AF50B-A035-744A-AF0E-A96D3262C540}" destId="{00629266-95E8-2D4E-989D-BB9038B83B4F}" srcOrd="16"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39AF04-C4D9-C142-8B8F-1135BC5C7185}" type="doc">
      <dgm:prSet loTypeId="urn:microsoft.com/office/officeart/2005/8/layout/bProcess3" loCatId="" qsTypeId="urn:microsoft.com/office/officeart/2005/8/quickstyle/simple4" qsCatId="simple" csTypeId="urn:microsoft.com/office/officeart/2005/8/colors/colorful2" csCatId="colorful" phldr="1"/>
      <dgm:spPr/>
      <dgm:t>
        <a:bodyPr/>
        <a:lstStyle/>
        <a:p>
          <a:endParaRPr lang="en-US"/>
        </a:p>
      </dgm:t>
    </dgm:pt>
    <dgm:pt modelId="{75EE8F1B-150A-564A-A222-AAF12B34478E}">
      <dgm:prSet phldrT="[Text]" custT="1"/>
      <dgm:spPr/>
      <dgm:t>
        <a:bodyPr/>
        <a:lstStyle/>
        <a:p>
          <a:r>
            <a:rPr lang="en-US" sz="1900" b="1" dirty="0" smtClean="0">
              <a:solidFill>
                <a:srgbClr val="000000"/>
              </a:solidFill>
            </a:rPr>
            <a:t>Remove battery and re-seal Cand-set Section</a:t>
          </a:r>
          <a:endParaRPr lang="en-US" sz="1900" b="1" dirty="0">
            <a:solidFill>
              <a:srgbClr val="000000"/>
            </a:solidFill>
          </a:endParaRPr>
        </a:p>
      </dgm:t>
    </dgm:pt>
    <dgm:pt modelId="{40F31732-80A7-0243-ACA6-9BC496310E58}" type="parTrans" cxnId="{5A5AA446-5E31-B749-B587-F1A2B5A586E9}">
      <dgm:prSet/>
      <dgm:spPr/>
      <dgm:t>
        <a:bodyPr/>
        <a:lstStyle/>
        <a:p>
          <a:endParaRPr lang="en-US" sz="1900" b="1">
            <a:solidFill>
              <a:srgbClr val="000000"/>
            </a:solidFill>
          </a:endParaRPr>
        </a:p>
      </dgm:t>
    </dgm:pt>
    <dgm:pt modelId="{EB34D1E4-43A0-F548-A82A-C8C909BD7591}" type="sibTrans" cxnId="{5A5AA446-5E31-B749-B587-F1A2B5A586E9}">
      <dgm:prSet custT="1"/>
      <dgm:spPr/>
      <dgm:t>
        <a:bodyPr/>
        <a:lstStyle/>
        <a:p>
          <a:endParaRPr lang="en-US" sz="1900" b="1" dirty="0">
            <a:solidFill>
              <a:srgbClr val="000000"/>
            </a:solidFill>
          </a:endParaRPr>
        </a:p>
      </dgm:t>
    </dgm:pt>
    <dgm:pt modelId="{15B0440C-7F18-D94F-87EE-92DCA42453C5}">
      <dgm:prSet phldrT="[Text]" custT="1"/>
      <dgm:spPr/>
      <dgm:t>
        <a:bodyPr/>
        <a:lstStyle/>
        <a:p>
          <a:r>
            <a:rPr lang="en-US" sz="1900" b="1" dirty="0" smtClean="0">
              <a:solidFill>
                <a:srgbClr val="000000"/>
              </a:solidFill>
            </a:rPr>
            <a:t>Close outer cover of result section and reseal it</a:t>
          </a:r>
          <a:endParaRPr lang="en-US" sz="1900" b="1" dirty="0">
            <a:solidFill>
              <a:srgbClr val="000000"/>
            </a:solidFill>
          </a:endParaRPr>
        </a:p>
      </dgm:t>
    </dgm:pt>
    <dgm:pt modelId="{9B67E777-3C4E-EE4E-8A42-2C2659DF54B7}" type="parTrans" cxnId="{1E02329D-82C7-A24A-B8B8-A8DD4890DD94}">
      <dgm:prSet/>
      <dgm:spPr/>
      <dgm:t>
        <a:bodyPr/>
        <a:lstStyle/>
        <a:p>
          <a:endParaRPr lang="en-US" sz="1900" b="1">
            <a:solidFill>
              <a:srgbClr val="000000"/>
            </a:solidFill>
          </a:endParaRPr>
        </a:p>
      </dgm:t>
    </dgm:pt>
    <dgm:pt modelId="{04379599-A00A-0642-B610-FC2DE6C7E3F4}" type="sibTrans" cxnId="{1E02329D-82C7-A24A-B8B8-A8DD4890DD94}">
      <dgm:prSet custT="1"/>
      <dgm:spPr/>
      <dgm:t>
        <a:bodyPr/>
        <a:lstStyle/>
        <a:p>
          <a:endParaRPr lang="en-US" sz="1900" b="1" dirty="0">
            <a:solidFill>
              <a:srgbClr val="000000"/>
            </a:solidFill>
          </a:endParaRPr>
        </a:p>
      </dgm:t>
    </dgm:pt>
    <dgm:pt modelId="{CE9E7FA6-1DF5-3F49-BC58-795A2B54F2EC}">
      <dgm:prSet phldrT="[Text]" custT="1"/>
      <dgm:spPr/>
      <dgm:t>
        <a:bodyPr/>
        <a:lstStyle/>
        <a:p>
          <a:r>
            <a:rPr lang="en-US" sz="1900" b="1" dirty="0" smtClean="0">
              <a:solidFill>
                <a:srgbClr val="000000"/>
              </a:solidFill>
            </a:rPr>
            <a:t>Keep CU in carrying case</a:t>
          </a:r>
          <a:endParaRPr lang="en-US" sz="1900" b="1" dirty="0">
            <a:solidFill>
              <a:srgbClr val="000000"/>
            </a:solidFill>
          </a:endParaRPr>
        </a:p>
      </dgm:t>
    </dgm:pt>
    <dgm:pt modelId="{B53B51C0-C888-334E-8C69-F48B2521C16F}" type="parTrans" cxnId="{0E6499A3-5F77-3D41-9EA4-80DE3B6B1EEF}">
      <dgm:prSet/>
      <dgm:spPr/>
      <dgm:t>
        <a:bodyPr/>
        <a:lstStyle/>
        <a:p>
          <a:endParaRPr lang="en-US" sz="1900" b="1">
            <a:solidFill>
              <a:srgbClr val="000000"/>
            </a:solidFill>
          </a:endParaRPr>
        </a:p>
      </dgm:t>
    </dgm:pt>
    <dgm:pt modelId="{8FB09A09-51AA-5242-9D3E-6FE5D919D02D}" type="sibTrans" cxnId="{0E6499A3-5F77-3D41-9EA4-80DE3B6B1EEF}">
      <dgm:prSet custT="1"/>
      <dgm:spPr/>
      <dgm:t>
        <a:bodyPr/>
        <a:lstStyle/>
        <a:p>
          <a:endParaRPr lang="en-US" sz="1900" b="1" dirty="0">
            <a:solidFill>
              <a:srgbClr val="000000"/>
            </a:solidFill>
          </a:endParaRPr>
        </a:p>
      </dgm:t>
    </dgm:pt>
    <dgm:pt modelId="{109609EE-430C-6042-A13E-C9146B5F263F}">
      <dgm:prSet phldrT="[Text]" custT="1"/>
      <dgm:spPr/>
      <dgm:t>
        <a:bodyPr/>
        <a:lstStyle/>
        <a:p>
          <a:r>
            <a:rPr lang="en-US" sz="1900" b="1" dirty="0" smtClean="0">
              <a:solidFill>
                <a:srgbClr val="000000"/>
              </a:solidFill>
            </a:rPr>
            <a:t>Reseal Carrying case</a:t>
          </a:r>
          <a:endParaRPr lang="en-US" sz="1900" b="1" dirty="0">
            <a:solidFill>
              <a:srgbClr val="000000"/>
            </a:solidFill>
          </a:endParaRPr>
        </a:p>
      </dgm:t>
    </dgm:pt>
    <dgm:pt modelId="{916EABF0-2957-F64D-A401-3EA167D7C9AE}" type="parTrans" cxnId="{5DD588D9-D6C8-B84F-86C8-7312C19A2EDC}">
      <dgm:prSet/>
      <dgm:spPr/>
      <dgm:t>
        <a:bodyPr/>
        <a:lstStyle/>
        <a:p>
          <a:endParaRPr lang="en-US" sz="1900" b="1">
            <a:solidFill>
              <a:srgbClr val="000000"/>
            </a:solidFill>
          </a:endParaRPr>
        </a:p>
      </dgm:t>
    </dgm:pt>
    <dgm:pt modelId="{E1ADFAF3-5F50-094E-B145-A6CA60855801}" type="sibTrans" cxnId="{5DD588D9-D6C8-B84F-86C8-7312C19A2EDC}">
      <dgm:prSet custT="1"/>
      <dgm:spPr/>
      <dgm:t>
        <a:bodyPr/>
        <a:lstStyle/>
        <a:p>
          <a:endParaRPr lang="en-US" sz="1900" b="1" dirty="0">
            <a:solidFill>
              <a:srgbClr val="000000"/>
            </a:solidFill>
          </a:endParaRPr>
        </a:p>
      </dgm:t>
    </dgm:pt>
    <dgm:pt modelId="{A6D2CE26-BE46-0B41-A58C-8B1DC799B63F}">
      <dgm:prSet phldrT="[Text]" custT="1"/>
      <dgm:spPr/>
      <dgm:t>
        <a:bodyPr/>
        <a:lstStyle/>
        <a:p>
          <a:r>
            <a:rPr lang="en-US" sz="1900" b="1" dirty="0" smtClean="0">
              <a:solidFill>
                <a:srgbClr val="000000"/>
              </a:solidFill>
            </a:rPr>
            <a:t>Attach address tag containing following details:</a:t>
          </a:r>
          <a:endParaRPr lang="en-US" sz="1900" b="1" dirty="0">
            <a:solidFill>
              <a:srgbClr val="000000"/>
            </a:solidFill>
          </a:endParaRPr>
        </a:p>
      </dgm:t>
    </dgm:pt>
    <dgm:pt modelId="{E34D0F88-2AA4-644F-80B2-7B8B14F1402B}" type="parTrans" cxnId="{154F7C4D-4A47-BC43-813C-3A3CD4C7CCDA}">
      <dgm:prSet/>
      <dgm:spPr/>
      <dgm:t>
        <a:bodyPr/>
        <a:lstStyle/>
        <a:p>
          <a:endParaRPr lang="en-US" sz="1900" b="1">
            <a:solidFill>
              <a:srgbClr val="000000"/>
            </a:solidFill>
          </a:endParaRPr>
        </a:p>
      </dgm:t>
    </dgm:pt>
    <dgm:pt modelId="{C94538FE-BAF8-B942-97E3-A46B2D39E1FE}" type="sibTrans" cxnId="{154F7C4D-4A47-BC43-813C-3A3CD4C7CCDA}">
      <dgm:prSet custT="1"/>
      <dgm:spPr/>
      <dgm:t>
        <a:bodyPr/>
        <a:lstStyle/>
        <a:p>
          <a:endParaRPr lang="en-US" sz="1900" b="1" dirty="0">
            <a:solidFill>
              <a:srgbClr val="000000"/>
            </a:solidFill>
          </a:endParaRPr>
        </a:p>
      </dgm:t>
    </dgm:pt>
    <dgm:pt modelId="{5B962C55-B97B-8848-84C0-6B0BE79F3CF1}">
      <dgm:prSet phldrT="[Text]" custT="1"/>
      <dgm:spPr/>
      <dgm:t>
        <a:bodyPr/>
        <a:lstStyle/>
        <a:p>
          <a:r>
            <a:rPr lang="en-US" sz="1900" b="1" dirty="0" smtClean="0">
              <a:solidFill>
                <a:srgbClr val="000000"/>
              </a:solidFill>
            </a:rPr>
            <a:t>Particulars of election</a:t>
          </a:r>
          <a:endParaRPr lang="en-US" sz="1900" b="1" dirty="0">
            <a:solidFill>
              <a:srgbClr val="000000"/>
            </a:solidFill>
          </a:endParaRPr>
        </a:p>
      </dgm:t>
    </dgm:pt>
    <dgm:pt modelId="{7DEA8069-4E5C-2641-95E5-FCE982998800}" type="parTrans" cxnId="{189A864A-2DD5-D847-82AE-8B016A0F8921}">
      <dgm:prSet/>
      <dgm:spPr/>
      <dgm:t>
        <a:bodyPr/>
        <a:lstStyle/>
        <a:p>
          <a:endParaRPr lang="en-US" sz="1900" b="1">
            <a:solidFill>
              <a:srgbClr val="000000"/>
            </a:solidFill>
          </a:endParaRPr>
        </a:p>
      </dgm:t>
    </dgm:pt>
    <dgm:pt modelId="{36889E14-4541-D347-94EB-7516A2EB30FD}" type="sibTrans" cxnId="{189A864A-2DD5-D847-82AE-8B016A0F8921}">
      <dgm:prSet custT="1"/>
      <dgm:spPr/>
      <dgm:t>
        <a:bodyPr/>
        <a:lstStyle/>
        <a:p>
          <a:endParaRPr lang="en-US" sz="1900" b="1" dirty="0">
            <a:solidFill>
              <a:srgbClr val="000000"/>
            </a:solidFill>
          </a:endParaRPr>
        </a:p>
      </dgm:t>
    </dgm:pt>
    <dgm:pt modelId="{995BA29B-E005-EA40-9D66-447D4249AE77}">
      <dgm:prSet phldrT="[Text]" custT="1"/>
      <dgm:spPr/>
      <dgm:t>
        <a:bodyPr/>
        <a:lstStyle/>
        <a:p>
          <a:r>
            <a:rPr lang="en-US" sz="1900" b="1" dirty="0" smtClean="0">
              <a:solidFill>
                <a:srgbClr val="000000"/>
              </a:solidFill>
            </a:rPr>
            <a:t>Name of constituency</a:t>
          </a:r>
          <a:endParaRPr lang="en-US" sz="1900" b="1" dirty="0">
            <a:solidFill>
              <a:srgbClr val="000000"/>
            </a:solidFill>
          </a:endParaRPr>
        </a:p>
      </dgm:t>
    </dgm:pt>
    <dgm:pt modelId="{975639BA-C010-B340-A411-B60AD465D7E1}" type="parTrans" cxnId="{9900079E-AFBC-A443-B0FE-6724CC604A07}">
      <dgm:prSet/>
      <dgm:spPr/>
      <dgm:t>
        <a:bodyPr/>
        <a:lstStyle/>
        <a:p>
          <a:endParaRPr lang="en-US" sz="1900" b="1">
            <a:solidFill>
              <a:srgbClr val="000000"/>
            </a:solidFill>
          </a:endParaRPr>
        </a:p>
      </dgm:t>
    </dgm:pt>
    <dgm:pt modelId="{959122ED-BDCB-B140-9E7A-05163A63A6FD}" type="sibTrans" cxnId="{9900079E-AFBC-A443-B0FE-6724CC604A07}">
      <dgm:prSet custT="1"/>
      <dgm:spPr/>
      <dgm:t>
        <a:bodyPr/>
        <a:lstStyle/>
        <a:p>
          <a:endParaRPr lang="en-US" sz="1900" b="1" dirty="0">
            <a:solidFill>
              <a:srgbClr val="000000"/>
            </a:solidFill>
          </a:endParaRPr>
        </a:p>
      </dgm:t>
    </dgm:pt>
    <dgm:pt modelId="{820155CF-5218-1345-AD89-83661009063C}">
      <dgm:prSet phldrT="[Text]" custT="1"/>
      <dgm:spPr/>
      <dgm:t>
        <a:bodyPr/>
        <a:lstStyle/>
        <a:p>
          <a:r>
            <a:rPr lang="en-US" sz="1900" b="1" dirty="0" smtClean="0">
              <a:solidFill>
                <a:srgbClr val="000000"/>
              </a:solidFill>
            </a:rPr>
            <a:t>Particulars of PS where CU used</a:t>
          </a:r>
          <a:endParaRPr lang="en-US" sz="1900" b="1" dirty="0">
            <a:solidFill>
              <a:srgbClr val="000000"/>
            </a:solidFill>
          </a:endParaRPr>
        </a:p>
      </dgm:t>
    </dgm:pt>
    <dgm:pt modelId="{C35A6054-5D64-704E-88B2-4065F0EF5FF5}" type="parTrans" cxnId="{8CC7D1A0-7FD9-2F4C-8B67-95F6A9A689AA}">
      <dgm:prSet/>
      <dgm:spPr/>
      <dgm:t>
        <a:bodyPr/>
        <a:lstStyle/>
        <a:p>
          <a:endParaRPr lang="en-US" sz="1900" b="1">
            <a:solidFill>
              <a:srgbClr val="000000"/>
            </a:solidFill>
          </a:endParaRPr>
        </a:p>
      </dgm:t>
    </dgm:pt>
    <dgm:pt modelId="{387CA201-08CA-3E49-A7CD-B8BAC82B84C0}" type="sibTrans" cxnId="{8CC7D1A0-7FD9-2F4C-8B67-95F6A9A689AA}">
      <dgm:prSet custT="1"/>
      <dgm:spPr/>
      <dgm:t>
        <a:bodyPr/>
        <a:lstStyle/>
        <a:p>
          <a:endParaRPr lang="en-US" sz="1900" b="1" dirty="0">
            <a:solidFill>
              <a:srgbClr val="000000"/>
            </a:solidFill>
          </a:endParaRPr>
        </a:p>
      </dgm:t>
    </dgm:pt>
    <dgm:pt modelId="{3CE4ACFC-18C7-B74F-81A5-CF25387CD80F}">
      <dgm:prSet phldrT="[Text]" custT="1"/>
      <dgm:spPr/>
      <dgm:t>
        <a:bodyPr/>
        <a:lstStyle/>
        <a:p>
          <a:r>
            <a:rPr lang="en-US" sz="1900" b="1" dirty="0" smtClean="0">
              <a:solidFill>
                <a:srgbClr val="000000"/>
              </a:solidFill>
            </a:rPr>
            <a:t>S. No. of CU</a:t>
          </a:r>
          <a:endParaRPr lang="en-US" sz="1900" b="1" dirty="0">
            <a:solidFill>
              <a:srgbClr val="000000"/>
            </a:solidFill>
          </a:endParaRPr>
        </a:p>
      </dgm:t>
    </dgm:pt>
    <dgm:pt modelId="{5A77FC02-E504-3444-BECC-9386711A9132}" type="parTrans" cxnId="{41C5F4E5-390E-8246-98A0-F7AB6AE2CAE6}">
      <dgm:prSet/>
      <dgm:spPr/>
      <dgm:t>
        <a:bodyPr/>
        <a:lstStyle/>
        <a:p>
          <a:endParaRPr lang="en-US" sz="1900" b="1">
            <a:solidFill>
              <a:srgbClr val="000000"/>
            </a:solidFill>
          </a:endParaRPr>
        </a:p>
      </dgm:t>
    </dgm:pt>
    <dgm:pt modelId="{3D9B1E68-4659-2848-B0B3-27F8018A55BA}" type="sibTrans" cxnId="{41C5F4E5-390E-8246-98A0-F7AB6AE2CAE6}">
      <dgm:prSet custT="1"/>
      <dgm:spPr/>
      <dgm:t>
        <a:bodyPr/>
        <a:lstStyle/>
        <a:p>
          <a:endParaRPr lang="en-US" sz="1900" b="1" dirty="0">
            <a:solidFill>
              <a:srgbClr val="000000"/>
            </a:solidFill>
          </a:endParaRPr>
        </a:p>
      </dgm:t>
    </dgm:pt>
    <dgm:pt modelId="{B95300DD-B2BB-B742-86E2-48B93CB83AA3}">
      <dgm:prSet phldrT="[Text]" custT="1"/>
      <dgm:spPr/>
      <dgm:t>
        <a:bodyPr/>
        <a:lstStyle/>
        <a:p>
          <a:r>
            <a:rPr lang="en-US" sz="1900" b="1" dirty="0" smtClean="0">
              <a:solidFill>
                <a:srgbClr val="000000"/>
              </a:solidFill>
            </a:rPr>
            <a:t>Date of Poll</a:t>
          </a:r>
          <a:endParaRPr lang="en-US" sz="1900" b="1" dirty="0">
            <a:solidFill>
              <a:srgbClr val="000000"/>
            </a:solidFill>
          </a:endParaRPr>
        </a:p>
      </dgm:t>
    </dgm:pt>
    <dgm:pt modelId="{4CA5CF0D-0C1D-9141-A673-BD404309EDEE}" type="parTrans" cxnId="{69B1C70C-8506-1543-9116-233166F8C268}">
      <dgm:prSet/>
      <dgm:spPr/>
      <dgm:t>
        <a:bodyPr/>
        <a:lstStyle/>
        <a:p>
          <a:endParaRPr lang="en-US" sz="1900" b="1">
            <a:solidFill>
              <a:srgbClr val="000000"/>
            </a:solidFill>
          </a:endParaRPr>
        </a:p>
      </dgm:t>
    </dgm:pt>
    <dgm:pt modelId="{EF3B8E07-9A95-024B-A999-E82FC731463D}" type="sibTrans" cxnId="{69B1C70C-8506-1543-9116-233166F8C268}">
      <dgm:prSet custT="1"/>
      <dgm:spPr/>
      <dgm:t>
        <a:bodyPr/>
        <a:lstStyle/>
        <a:p>
          <a:endParaRPr lang="en-US" sz="1900" b="1" dirty="0">
            <a:solidFill>
              <a:srgbClr val="000000"/>
            </a:solidFill>
          </a:endParaRPr>
        </a:p>
      </dgm:t>
    </dgm:pt>
    <dgm:pt modelId="{A3164C37-D9B5-C44E-8144-26C39152A39C}">
      <dgm:prSet phldrT="[Text]" custT="1"/>
      <dgm:spPr/>
      <dgm:t>
        <a:bodyPr/>
        <a:lstStyle/>
        <a:p>
          <a:r>
            <a:rPr lang="en-US" sz="1900" b="1" dirty="0" smtClean="0">
              <a:solidFill>
                <a:srgbClr val="000000"/>
              </a:solidFill>
            </a:rPr>
            <a:t>Date of Counting</a:t>
          </a:r>
          <a:endParaRPr lang="en-US" sz="1900" b="1" dirty="0">
            <a:solidFill>
              <a:srgbClr val="000000"/>
            </a:solidFill>
          </a:endParaRPr>
        </a:p>
      </dgm:t>
    </dgm:pt>
    <dgm:pt modelId="{6491939E-A67F-6D40-BA83-FFFEF53B20E4}" type="parTrans" cxnId="{A19322D8-5A08-8E4C-8368-94ACF590910D}">
      <dgm:prSet/>
      <dgm:spPr/>
      <dgm:t>
        <a:bodyPr/>
        <a:lstStyle/>
        <a:p>
          <a:endParaRPr lang="en-US" sz="1900" b="1">
            <a:solidFill>
              <a:srgbClr val="000000"/>
            </a:solidFill>
          </a:endParaRPr>
        </a:p>
      </dgm:t>
    </dgm:pt>
    <dgm:pt modelId="{929EC029-3C49-C749-B43A-6C6E3A3DE0FF}" type="sibTrans" cxnId="{A19322D8-5A08-8E4C-8368-94ACF590910D}">
      <dgm:prSet custT="1"/>
      <dgm:spPr/>
      <dgm:t>
        <a:bodyPr/>
        <a:lstStyle/>
        <a:p>
          <a:endParaRPr lang="en-US" sz="1900" b="1" dirty="0">
            <a:solidFill>
              <a:srgbClr val="000000"/>
            </a:solidFill>
          </a:endParaRPr>
        </a:p>
      </dgm:t>
    </dgm:pt>
    <dgm:pt modelId="{AF7D415D-383B-1C40-B0E3-7AA0369D06AD}">
      <dgm:prSet phldrT="[Text]" custT="1"/>
      <dgm:spPr/>
      <dgm:t>
        <a:bodyPr/>
        <a:lstStyle/>
        <a:p>
          <a:r>
            <a:rPr lang="en-US" sz="1900" b="1" dirty="0" smtClean="0">
              <a:solidFill>
                <a:srgbClr val="000000"/>
              </a:solidFill>
            </a:rPr>
            <a:t>Put SECRET SEAL in addition to your own, on all above seals</a:t>
          </a:r>
          <a:endParaRPr lang="en-US" sz="1900" b="1" dirty="0">
            <a:solidFill>
              <a:srgbClr val="000000"/>
            </a:solidFill>
          </a:endParaRPr>
        </a:p>
      </dgm:t>
    </dgm:pt>
    <dgm:pt modelId="{F66CF636-510B-A34B-BF20-D879FE33E3F9}" type="parTrans" cxnId="{C07509E5-A38F-CE49-AFBB-EF9104DD75C8}">
      <dgm:prSet/>
      <dgm:spPr/>
      <dgm:t>
        <a:bodyPr/>
        <a:lstStyle/>
        <a:p>
          <a:endParaRPr lang="en-US" sz="1900" b="1">
            <a:solidFill>
              <a:srgbClr val="000000"/>
            </a:solidFill>
          </a:endParaRPr>
        </a:p>
      </dgm:t>
    </dgm:pt>
    <dgm:pt modelId="{C51D55CE-ACDD-F142-98BD-542FECE07F49}" type="sibTrans" cxnId="{C07509E5-A38F-CE49-AFBB-EF9104DD75C8}">
      <dgm:prSet/>
      <dgm:spPr/>
      <dgm:t>
        <a:bodyPr/>
        <a:lstStyle/>
        <a:p>
          <a:endParaRPr lang="en-US" sz="1900" b="1">
            <a:solidFill>
              <a:srgbClr val="000000"/>
            </a:solidFill>
          </a:endParaRPr>
        </a:p>
      </dgm:t>
    </dgm:pt>
    <dgm:pt modelId="{45F1718B-25CA-D047-B6D0-113D2B562E11}" type="pres">
      <dgm:prSet presAssocID="{AD39AF04-C4D9-C142-8B8F-1135BC5C7185}" presName="Name0" presStyleCnt="0">
        <dgm:presLayoutVars>
          <dgm:dir/>
          <dgm:resizeHandles val="exact"/>
        </dgm:presLayoutVars>
      </dgm:prSet>
      <dgm:spPr/>
      <dgm:t>
        <a:bodyPr/>
        <a:lstStyle/>
        <a:p>
          <a:endParaRPr lang="en-US"/>
        </a:p>
      </dgm:t>
    </dgm:pt>
    <dgm:pt modelId="{1095372C-7FAD-A549-8996-F48C9790EA26}" type="pres">
      <dgm:prSet presAssocID="{75EE8F1B-150A-564A-A222-AAF12B34478E}" presName="node" presStyleLbl="node1" presStyleIdx="0" presStyleCnt="12">
        <dgm:presLayoutVars>
          <dgm:bulletEnabled val="1"/>
        </dgm:presLayoutVars>
      </dgm:prSet>
      <dgm:spPr/>
      <dgm:t>
        <a:bodyPr/>
        <a:lstStyle/>
        <a:p>
          <a:endParaRPr lang="en-US"/>
        </a:p>
      </dgm:t>
    </dgm:pt>
    <dgm:pt modelId="{E44D5D3E-6C44-5B46-A84A-A48BDEE9BEDD}" type="pres">
      <dgm:prSet presAssocID="{EB34D1E4-43A0-F548-A82A-C8C909BD7591}" presName="sibTrans" presStyleLbl="sibTrans1D1" presStyleIdx="0" presStyleCnt="11"/>
      <dgm:spPr/>
      <dgm:t>
        <a:bodyPr/>
        <a:lstStyle/>
        <a:p>
          <a:endParaRPr lang="en-US"/>
        </a:p>
      </dgm:t>
    </dgm:pt>
    <dgm:pt modelId="{65071743-B09B-1D40-A623-2E124F128868}" type="pres">
      <dgm:prSet presAssocID="{EB34D1E4-43A0-F548-A82A-C8C909BD7591}" presName="connectorText" presStyleLbl="sibTrans1D1" presStyleIdx="0" presStyleCnt="11"/>
      <dgm:spPr/>
      <dgm:t>
        <a:bodyPr/>
        <a:lstStyle/>
        <a:p>
          <a:endParaRPr lang="en-US"/>
        </a:p>
      </dgm:t>
    </dgm:pt>
    <dgm:pt modelId="{739158E9-0FB0-EB41-9AE0-14F517252063}" type="pres">
      <dgm:prSet presAssocID="{15B0440C-7F18-D94F-87EE-92DCA42453C5}" presName="node" presStyleLbl="node1" presStyleIdx="1" presStyleCnt="12">
        <dgm:presLayoutVars>
          <dgm:bulletEnabled val="1"/>
        </dgm:presLayoutVars>
      </dgm:prSet>
      <dgm:spPr/>
      <dgm:t>
        <a:bodyPr/>
        <a:lstStyle/>
        <a:p>
          <a:endParaRPr lang="en-US"/>
        </a:p>
      </dgm:t>
    </dgm:pt>
    <dgm:pt modelId="{865CEC29-3CB1-3042-9A36-FD7ABCE966F1}" type="pres">
      <dgm:prSet presAssocID="{04379599-A00A-0642-B610-FC2DE6C7E3F4}" presName="sibTrans" presStyleLbl="sibTrans1D1" presStyleIdx="1" presStyleCnt="11"/>
      <dgm:spPr/>
      <dgm:t>
        <a:bodyPr/>
        <a:lstStyle/>
        <a:p>
          <a:endParaRPr lang="en-US"/>
        </a:p>
      </dgm:t>
    </dgm:pt>
    <dgm:pt modelId="{D43CBAA5-AB93-A84A-937D-6AD5E5432A9F}" type="pres">
      <dgm:prSet presAssocID="{04379599-A00A-0642-B610-FC2DE6C7E3F4}" presName="connectorText" presStyleLbl="sibTrans1D1" presStyleIdx="1" presStyleCnt="11"/>
      <dgm:spPr/>
      <dgm:t>
        <a:bodyPr/>
        <a:lstStyle/>
        <a:p>
          <a:endParaRPr lang="en-US"/>
        </a:p>
      </dgm:t>
    </dgm:pt>
    <dgm:pt modelId="{60E19D5F-CD1F-604C-9AD9-CCBDDAA1D68D}" type="pres">
      <dgm:prSet presAssocID="{CE9E7FA6-1DF5-3F49-BC58-795A2B54F2EC}" presName="node" presStyleLbl="node1" presStyleIdx="2" presStyleCnt="12">
        <dgm:presLayoutVars>
          <dgm:bulletEnabled val="1"/>
        </dgm:presLayoutVars>
      </dgm:prSet>
      <dgm:spPr/>
      <dgm:t>
        <a:bodyPr/>
        <a:lstStyle/>
        <a:p>
          <a:endParaRPr lang="en-US"/>
        </a:p>
      </dgm:t>
    </dgm:pt>
    <dgm:pt modelId="{816B6635-0299-FC4C-8AB7-FAEFB3F76871}" type="pres">
      <dgm:prSet presAssocID="{8FB09A09-51AA-5242-9D3E-6FE5D919D02D}" presName="sibTrans" presStyleLbl="sibTrans1D1" presStyleIdx="2" presStyleCnt="11"/>
      <dgm:spPr/>
      <dgm:t>
        <a:bodyPr/>
        <a:lstStyle/>
        <a:p>
          <a:endParaRPr lang="en-US"/>
        </a:p>
      </dgm:t>
    </dgm:pt>
    <dgm:pt modelId="{E2C5FB17-6C68-F142-BA63-79538009D08B}" type="pres">
      <dgm:prSet presAssocID="{8FB09A09-51AA-5242-9D3E-6FE5D919D02D}" presName="connectorText" presStyleLbl="sibTrans1D1" presStyleIdx="2" presStyleCnt="11"/>
      <dgm:spPr/>
      <dgm:t>
        <a:bodyPr/>
        <a:lstStyle/>
        <a:p>
          <a:endParaRPr lang="en-US"/>
        </a:p>
      </dgm:t>
    </dgm:pt>
    <dgm:pt modelId="{336D7E10-E25B-C949-9DB9-540869F2709C}" type="pres">
      <dgm:prSet presAssocID="{109609EE-430C-6042-A13E-C9146B5F263F}" presName="node" presStyleLbl="node1" presStyleIdx="3" presStyleCnt="12">
        <dgm:presLayoutVars>
          <dgm:bulletEnabled val="1"/>
        </dgm:presLayoutVars>
      </dgm:prSet>
      <dgm:spPr/>
      <dgm:t>
        <a:bodyPr/>
        <a:lstStyle/>
        <a:p>
          <a:endParaRPr lang="en-US"/>
        </a:p>
      </dgm:t>
    </dgm:pt>
    <dgm:pt modelId="{C88EF51E-D7FB-CA40-AE49-071321518DD7}" type="pres">
      <dgm:prSet presAssocID="{E1ADFAF3-5F50-094E-B145-A6CA60855801}" presName="sibTrans" presStyleLbl="sibTrans1D1" presStyleIdx="3" presStyleCnt="11"/>
      <dgm:spPr/>
      <dgm:t>
        <a:bodyPr/>
        <a:lstStyle/>
        <a:p>
          <a:endParaRPr lang="en-US"/>
        </a:p>
      </dgm:t>
    </dgm:pt>
    <dgm:pt modelId="{D465D61A-4758-4145-A17F-A30D7AE1F997}" type="pres">
      <dgm:prSet presAssocID="{E1ADFAF3-5F50-094E-B145-A6CA60855801}" presName="connectorText" presStyleLbl="sibTrans1D1" presStyleIdx="3" presStyleCnt="11"/>
      <dgm:spPr/>
      <dgm:t>
        <a:bodyPr/>
        <a:lstStyle/>
        <a:p>
          <a:endParaRPr lang="en-US"/>
        </a:p>
      </dgm:t>
    </dgm:pt>
    <dgm:pt modelId="{02C8C134-4885-B84D-A21A-D31191607BFC}" type="pres">
      <dgm:prSet presAssocID="{A6D2CE26-BE46-0B41-A58C-8B1DC799B63F}" presName="node" presStyleLbl="node1" presStyleIdx="4" presStyleCnt="12">
        <dgm:presLayoutVars>
          <dgm:bulletEnabled val="1"/>
        </dgm:presLayoutVars>
      </dgm:prSet>
      <dgm:spPr/>
      <dgm:t>
        <a:bodyPr/>
        <a:lstStyle/>
        <a:p>
          <a:endParaRPr lang="en-US"/>
        </a:p>
      </dgm:t>
    </dgm:pt>
    <dgm:pt modelId="{4386115B-D66C-294A-AB5D-0815760A6EF8}" type="pres">
      <dgm:prSet presAssocID="{C94538FE-BAF8-B942-97E3-A46B2D39E1FE}" presName="sibTrans" presStyleLbl="sibTrans1D1" presStyleIdx="4" presStyleCnt="11"/>
      <dgm:spPr/>
      <dgm:t>
        <a:bodyPr/>
        <a:lstStyle/>
        <a:p>
          <a:endParaRPr lang="en-US"/>
        </a:p>
      </dgm:t>
    </dgm:pt>
    <dgm:pt modelId="{1E1CEDDE-3F17-274F-83FC-FE2BA71F93A5}" type="pres">
      <dgm:prSet presAssocID="{C94538FE-BAF8-B942-97E3-A46B2D39E1FE}" presName="connectorText" presStyleLbl="sibTrans1D1" presStyleIdx="4" presStyleCnt="11"/>
      <dgm:spPr/>
      <dgm:t>
        <a:bodyPr/>
        <a:lstStyle/>
        <a:p>
          <a:endParaRPr lang="en-US"/>
        </a:p>
      </dgm:t>
    </dgm:pt>
    <dgm:pt modelId="{D2F6FDEE-3DCF-FE46-83C7-925850D5B08F}" type="pres">
      <dgm:prSet presAssocID="{5B962C55-B97B-8848-84C0-6B0BE79F3CF1}" presName="node" presStyleLbl="node1" presStyleIdx="5" presStyleCnt="12">
        <dgm:presLayoutVars>
          <dgm:bulletEnabled val="1"/>
        </dgm:presLayoutVars>
      </dgm:prSet>
      <dgm:spPr/>
      <dgm:t>
        <a:bodyPr/>
        <a:lstStyle/>
        <a:p>
          <a:endParaRPr lang="en-US"/>
        </a:p>
      </dgm:t>
    </dgm:pt>
    <dgm:pt modelId="{2CFB9079-32A2-7E46-95BC-452AB846AE97}" type="pres">
      <dgm:prSet presAssocID="{36889E14-4541-D347-94EB-7516A2EB30FD}" presName="sibTrans" presStyleLbl="sibTrans1D1" presStyleIdx="5" presStyleCnt="11"/>
      <dgm:spPr/>
      <dgm:t>
        <a:bodyPr/>
        <a:lstStyle/>
        <a:p>
          <a:endParaRPr lang="en-US"/>
        </a:p>
      </dgm:t>
    </dgm:pt>
    <dgm:pt modelId="{2A9B28C6-385E-434D-8E2D-F105208DA7B1}" type="pres">
      <dgm:prSet presAssocID="{36889E14-4541-D347-94EB-7516A2EB30FD}" presName="connectorText" presStyleLbl="sibTrans1D1" presStyleIdx="5" presStyleCnt="11"/>
      <dgm:spPr/>
      <dgm:t>
        <a:bodyPr/>
        <a:lstStyle/>
        <a:p>
          <a:endParaRPr lang="en-US"/>
        </a:p>
      </dgm:t>
    </dgm:pt>
    <dgm:pt modelId="{7B299C72-E03A-444F-A72D-E0B282085B32}" type="pres">
      <dgm:prSet presAssocID="{995BA29B-E005-EA40-9D66-447D4249AE77}" presName="node" presStyleLbl="node1" presStyleIdx="6" presStyleCnt="12">
        <dgm:presLayoutVars>
          <dgm:bulletEnabled val="1"/>
        </dgm:presLayoutVars>
      </dgm:prSet>
      <dgm:spPr/>
      <dgm:t>
        <a:bodyPr/>
        <a:lstStyle/>
        <a:p>
          <a:endParaRPr lang="en-US"/>
        </a:p>
      </dgm:t>
    </dgm:pt>
    <dgm:pt modelId="{2942BB19-D93F-A74A-AD52-074D0607D782}" type="pres">
      <dgm:prSet presAssocID="{959122ED-BDCB-B140-9E7A-05163A63A6FD}" presName="sibTrans" presStyleLbl="sibTrans1D1" presStyleIdx="6" presStyleCnt="11"/>
      <dgm:spPr/>
      <dgm:t>
        <a:bodyPr/>
        <a:lstStyle/>
        <a:p>
          <a:endParaRPr lang="en-US"/>
        </a:p>
      </dgm:t>
    </dgm:pt>
    <dgm:pt modelId="{BC3BFFCF-EC13-224A-8D4F-8F7234CB461D}" type="pres">
      <dgm:prSet presAssocID="{959122ED-BDCB-B140-9E7A-05163A63A6FD}" presName="connectorText" presStyleLbl="sibTrans1D1" presStyleIdx="6" presStyleCnt="11"/>
      <dgm:spPr/>
      <dgm:t>
        <a:bodyPr/>
        <a:lstStyle/>
        <a:p>
          <a:endParaRPr lang="en-US"/>
        </a:p>
      </dgm:t>
    </dgm:pt>
    <dgm:pt modelId="{4D47AAE8-7425-A740-ADE1-F44F6F7F5179}" type="pres">
      <dgm:prSet presAssocID="{820155CF-5218-1345-AD89-83661009063C}" presName="node" presStyleLbl="node1" presStyleIdx="7" presStyleCnt="12">
        <dgm:presLayoutVars>
          <dgm:bulletEnabled val="1"/>
        </dgm:presLayoutVars>
      </dgm:prSet>
      <dgm:spPr/>
      <dgm:t>
        <a:bodyPr/>
        <a:lstStyle/>
        <a:p>
          <a:endParaRPr lang="en-US"/>
        </a:p>
      </dgm:t>
    </dgm:pt>
    <dgm:pt modelId="{5E5C81A7-0172-6244-B599-52FBA53CA839}" type="pres">
      <dgm:prSet presAssocID="{387CA201-08CA-3E49-A7CD-B8BAC82B84C0}" presName="sibTrans" presStyleLbl="sibTrans1D1" presStyleIdx="7" presStyleCnt="11"/>
      <dgm:spPr/>
      <dgm:t>
        <a:bodyPr/>
        <a:lstStyle/>
        <a:p>
          <a:endParaRPr lang="en-US"/>
        </a:p>
      </dgm:t>
    </dgm:pt>
    <dgm:pt modelId="{36B22E9C-32CE-1445-ACE2-76E16A2CC134}" type="pres">
      <dgm:prSet presAssocID="{387CA201-08CA-3E49-A7CD-B8BAC82B84C0}" presName="connectorText" presStyleLbl="sibTrans1D1" presStyleIdx="7" presStyleCnt="11"/>
      <dgm:spPr/>
      <dgm:t>
        <a:bodyPr/>
        <a:lstStyle/>
        <a:p>
          <a:endParaRPr lang="en-US"/>
        </a:p>
      </dgm:t>
    </dgm:pt>
    <dgm:pt modelId="{B6C3E530-6D4B-FE43-AE1C-ED94AA33D2A5}" type="pres">
      <dgm:prSet presAssocID="{3CE4ACFC-18C7-B74F-81A5-CF25387CD80F}" presName="node" presStyleLbl="node1" presStyleIdx="8" presStyleCnt="12">
        <dgm:presLayoutVars>
          <dgm:bulletEnabled val="1"/>
        </dgm:presLayoutVars>
      </dgm:prSet>
      <dgm:spPr/>
      <dgm:t>
        <a:bodyPr/>
        <a:lstStyle/>
        <a:p>
          <a:endParaRPr lang="en-US"/>
        </a:p>
      </dgm:t>
    </dgm:pt>
    <dgm:pt modelId="{32EF3BDC-504F-7941-95DB-EA644F88D973}" type="pres">
      <dgm:prSet presAssocID="{3D9B1E68-4659-2848-B0B3-27F8018A55BA}" presName="sibTrans" presStyleLbl="sibTrans1D1" presStyleIdx="8" presStyleCnt="11"/>
      <dgm:spPr/>
      <dgm:t>
        <a:bodyPr/>
        <a:lstStyle/>
        <a:p>
          <a:endParaRPr lang="en-US"/>
        </a:p>
      </dgm:t>
    </dgm:pt>
    <dgm:pt modelId="{1A0A8BFB-BB63-3E45-A6C9-73B5186B511F}" type="pres">
      <dgm:prSet presAssocID="{3D9B1E68-4659-2848-B0B3-27F8018A55BA}" presName="connectorText" presStyleLbl="sibTrans1D1" presStyleIdx="8" presStyleCnt="11"/>
      <dgm:spPr/>
      <dgm:t>
        <a:bodyPr/>
        <a:lstStyle/>
        <a:p>
          <a:endParaRPr lang="en-US"/>
        </a:p>
      </dgm:t>
    </dgm:pt>
    <dgm:pt modelId="{348B1D71-EE62-FD46-A6D7-53AE1A4030DE}" type="pres">
      <dgm:prSet presAssocID="{B95300DD-B2BB-B742-86E2-48B93CB83AA3}" presName="node" presStyleLbl="node1" presStyleIdx="9" presStyleCnt="12">
        <dgm:presLayoutVars>
          <dgm:bulletEnabled val="1"/>
        </dgm:presLayoutVars>
      </dgm:prSet>
      <dgm:spPr/>
      <dgm:t>
        <a:bodyPr/>
        <a:lstStyle/>
        <a:p>
          <a:endParaRPr lang="en-US"/>
        </a:p>
      </dgm:t>
    </dgm:pt>
    <dgm:pt modelId="{98294E6A-4016-324C-8B8A-02050180CA46}" type="pres">
      <dgm:prSet presAssocID="{EF3B8E07-9A95-024B-A999-E82FC731463D}" presName="sibTrans" presStyleLbl="sibTrans1D1" presStyleIdx="9" presStyleCnt="11"/>
      <dgm:spPr/>
      <dgm:t>
        <a:bodyPr/>
        <a:lstStyle/>
        <a:p>
          <a:endParaRPr lang="en-US"/>
        </a:p>
      </dgm:t>
    </dgm:pt>
    <dgm:pt modelId="{B979820D-1E11-9542-87BB-8C425B1B9504}" type="pres">
      <dgm:prSet presAssocID="{EF3B8E07-9A95-024B-A999-E82FC731463D}" presName="connectorText" presStyleLbl="sibTrans1D1" presStyleIdx="9" presStyleCnt="11"/>
      <dgm:spPr/>
      <dgm:t>
        <a:bodyPr/>
        <a:lstStyle/>
        <a:p>
          <a:endParaRPr lang="en-US"/>
        </a:p>
      </dgm:t>
    </dgm:pt>
    <dgm:pt modelId="{3E15D6A4-1D7F-964E-9BB3-E58422C9DD67}" type="pres">
      <dgm:prSet presAssocID="{A3164C37-D9B5-C44E-8144-26C39152A39C}" presName="node" presStyleLbl="node1" presStyleIdx="10" presStyleCnt="12">
        <dgm:presLayoutVars>
          <dgm:bulletEnabled val="1"/>
        </dgm:presLayoutVars>
      </dgm:prSet>
      <dgm:spPr/>
      <dgm:t>
        <a:bodyPr/>
        <a:lstStyle/>
        <a:p>
          <a:endParaRPr lang="en-US"/>
        </a:p>
      </dgm:t>
    </dgm:pt>
    <dgm:pt modelId="{D130809B-C9C6-D448-88DC-ADBF7A765F37}" type="pres">
      <dgm:prSet presAssocID="{929EC029-3C49-C749-B43A-6C6E3A3DE0FF}" presName="sibTrans" presStyleLbl="sibTrans1D1" presStyleIdx="10" presStyleCnt="11"/>
      <dgm:spPr/>
      <dgm:t>
        <a:bodyPr/>
        <a:lstStyle/>
        <a:p>
          <a:endParaRPr lang="en-US"/>
        </a:p>
      </dgm:t>
    </dgm:pt>
    <dgm:pt modelId="{D3205161-9599-724C-A668-AD2B166C65F1}" type="pres">
      <dgm:prSet presAssocID="{929EC029-3C49-C749-B43A-6C6E3A3DE0FF}" presName="connectorText" presStyleLbl="sibTrans1D1" presStyleIdx="10" presStyleCnt="11"/>
      <dgm:spPr/>
      <dgm:t>
        <a:bodyPr/>
        <a:lstStyle/>
        <a:p>
          <a:endParaRPr lang="en-US"/>
        </a:p>
      </dgm:t>
    </dgm:pt>
    <dgm:pt modelId="{FF9471F4-B8E9-AB49-9CF9-DB9E1FFE611A}" type="pres">
      <dgm:prSet presAssocID="{AF7D415D-383B-1C40-B0E3-7AA0369D06AD}" presName="node" presStyleLbl="node1" presStyleIdx="11" presStyleCnt="12">
        <dgm:presLayoutVars>
          <dgm:bulletEnabled val="1"/>
        </dgm:presLayoutVars>
      </dgm:prSet>
      <dgm:spPr/>
      <dgm:t>
        <a:bodyPr/>
        <a:lstStyle/>
        <a:p>
          <a:endParaRPr lang="en-US"/>
        </a:p>
      </dgm:t>
    </dgm:pt>
  </dgm:ptLst>
  <dgm:cxnLst>
    <dgm:cxn modelId="{C3258A19-AEE9-684D-BD50-87447A7C058C}" type="presOf" srcId="{959122ED-BDCB-B140-9E7A-05163A63A6FD}" destId="{BC3BFFCF-EC13-224A-8D4F-8F7234CB461D}" srcOrd="1" destOrd="0" presId="urn:microsoft.com/office/officeart/2005/8/layout/bProcess3"/>
    <dgm:cxn modelId="{154F7C4D-4A47-BC43-813C-3A3CD4C7CCDA}" srcId="{AD39AF04-C4D9-C142-8B8F-1135BC5C7185}" destId="{A6D2CE26-BE46-0B41-A58C-8B1DC799B63F}" srcOrd="4" destOrd="0" parTransId="{E34D0F88-2AA4-644F-80B2-7B8B14F1402B}" sibTransId="{C94538FE-BAF8-B942-97E3-A46B2D39E1FE}"/>
    <dgm:cxn modelId="{A19322D8-5A08-8E4C-8368-94ACF590910D}" srcId="{AD39AF04-C4D9-C142-8B8F-1135BC5C7185}" destId="{A3164C37-D9B5-C44E-8144-26C39152A39C}" srcOrd="10" destOrd="0" parTransId="{6491939E-A67F-6D40-BA83-FFFEF53B20E4}" sibTransId="{929EC029-3C49-C749-B43A-6C6E3A3DE0FF}"/>
    <dgm:cxn modelId="{99E59F2B-3856-B34A-A0FA-EE09DF6D371A}" type="presOf" srcId="{EB34D1E4-43A0-F548-A82A-C8C909BD7591}" destId="{E44D5D3E-6C44-5B46-A84A-A48BDEE9BEDD}" srcOrd="0" destOrd="0" presId="urn:microsoft.com/office/officeart/2005/8/layout/bProcess3"/>
    <dgm:cxn modelId="{0FB7DF97-224E-C245-BDB6-1820435BB561}" type="presOf" srcId="{A3164C37-D9B5-C44E-8144-26C39152A39C}" destId="{3E15D6A4-1D7F-964E-9BB3-E58422C9DD67}" srcOrd="0" destOrd="0" presId="urn:microsoft.com/office/officeart/2005/8/layout/bProcess3"/>
    <dgm:cxn modelId="{D2C35406-123B-8945-80F8-4C27B780FAC7}" type="presOf" srcId="{EB34D1E4-43A0-F548-A82A-C8C909BD7591}" destId="{65071743-B09B-1D40-A623-2E124F128868}" srcOrd="1" destOrd="0" presId="urn:microsoft.com/office/officeart/2005/8/layout/bProcess3"/>
    <dgm:cxn modelId="{657D4F45-2A7F-9846-A2A3-641049C96BDB}" type="presOf" srcId="{EF3B8E07-9A95-024B-A999-E82FC731463D}" destId="{B979820D-1E11-9542-87BB-8C425B1B9504}" srcOrd="1" destOrd="0" presId="urn:microsoft.com/office/officeart/2005/8/layout/bProcess3"/>
    <dgm:cxn modelId="{69B1C70C-8506-1543-9116-233166F8C268}" srcId="{AD39AF04-C4D9-C142-8B8F-1135BC5C7185}" destId="{B95300DD-B2BB-B742-86E2-48B93CB83AA3}" srcOrd="9" destOrd="0" parTransId="{4CA5CF0D-0C1D-9141-A673-BD404309EDEE}" sibTransId="{EF3B8E07-9A95-024B-A999-E82FC731463D}"/>
    <dgm:cxn modelId="{2FCD7497-4BF2-194B-83BF-8D4E88EC6A09}" type="presOf" srcId="{CE9E7FA6-1DF5-3F49-BC58-795A2B54F2EC}" destId="{60E19D5F-CD1F-604C-9AD9-CCBDDAA1D68D}" srcOrd="0" destOrd="0" presId="urn:microsoft.com/office/officeart/2005/8/layout/bProcess3"/>
    <dgm:cxn modelId="{41C5F4E5-390E-8246-98A0-F7AB6AE2CAE6}" srcId="{AD39AF04-C4D9-C142-8B8F-1135BC5C7185}" destId="{3CE4ACFC-18C7-B74F-81A5-CF25387CD80F}" srcOrd="8" destOrd="0" parTransId="{5A77FC02-E504-3444-BECC-9386711A9132}" sibTransId="{3D9B1E68-4659-2848-B0B3-27F8018A55BA}"/>
    <dgm:cxn modelId="{5DD588D9-D6C8-B84F-86C8-7312C19A2EDC}" srcId="{AD39AF04-C4D9-C142-8B8F-1135BC5C7185}" destId="{109609EE-430C-6042-A13E-C9146B5F263F}" srcOrd="3" destOrd="0" parTransId="{916EABF0-2957-F64D-A401-3EA167D7C9AE}" sibTransId="{E1ADFAF3-5F50-094E-B145-A6CA60855801}"/>
    <dgm:cxn modelId="{B3963CAC-5AD8-D449-A0C3-1248732CCB06}" type="presOf" srcId="{AD39AF04-C4D9-C142-8B8F-1135BC5C7185}" destId="{45F1718B-25CA-D047-B6D0-113D2B562E11}" srcOrd="0" destOrd="0" presId="urn:microsoft.com/office/officeart/2005/8/layout/bProcess3"/>
    <dgm:cxn modelId="{48C0A552-890A-7D49-8DC0-03DCAEFCBE2F}" type="presOf" srcId="{387CA201-08CA-3E49-A7CD-B8BAC82B84C0}" destId="{36B22E9C-32CE-1445-ACE2-76E16A2CC134}" srcOrd="1" destOrd="0" presId="urn:microsoft.com/office/officeart/2005/8/layout/bProcess3"/>
    <dgm:cxn modelId="{0E6499A3-5F77-3D41-9EA4-80DE3B6B1EEF}" srcId="{AD39AF04-C4D9-C142-8B8F-1135BC5C7185}" destId="{CE9E7FA6-1DF5-3F49-BC58-795A2B54F2EC}" srcOrd="2" destOrd="0" parTransId="{B53B51C0-C888-334E-8C69-F48B2521C16F}" sibTransId="{8FB09A09-51AA-5242-9D3E-6FE5D919D02D}"/>
    <dgm:cxn modelId="{3C4237F9-B214-584F-B82B-38A4E4C59190}" type="presOf" srcId="{109609EE-430C-6042-A13E-C9146B5F263F}" destId="{336D7E10-E25B-C949-9DB9-540869F2709C}" srcOrd="0" destOrd="0" presId="urn:microsoft.com/office/officeart/2005/8/layout/bProcess3"/>
    <dgm:cxn modelId="{A9F8A51D-C907-2944-A3EB-7188B4901943}" type="presOf" srcId="{C94538FE-BAF8-B942-97E3-A46B2D39E1FE}" destId="{1E1CEDDE-3F17-274F-83FC-FE2BA71F93A5}" srcOrd="1" destOrd="0" presId="urn:microsoft.com/office/officeart/2005/8/layout/bProcess3"/>
    <dgm:cxn modelId="{C533E8C0-C9A6-3A4E-AF46-96CA033A1457}" type="presOf" srcId="{959122ED-BDCB-B140-9E7A-05163A63A6FD}" destId="{2942BB19-D93F-A74A-AD52-074D0607D782}" srcOrd="0" destOrd="0" presId="urn:microsoft.com/office/officeart/2005/8/layout/bProcess3"/>
    <dgm:cxn modelId="{4F2BD26C-6DF3-4746-A75C-37DA68911899}" type="presOf" srcId="{995BA29B-E005-EA40-9D66-447D4249AE77}" destId="{7B299C72-E03A-444F-A72D-E0B282085B32}" srcOrd="0" destOrd="0" presId="urn:microsoft.com/office/officeart/2005/8/layout/bProcess3"/>
    <dgm:cxn modelId="{A4310D22-C7E7-5E42-BAF0-6977D6A1FB4C}" type="presOf" srcId="{E1ADFAF3-5F50-094E-B145-A6CA60855801}" destId="{C88EF51E-D7FB-CA40-AE49-071321518DD7}" srcOrd="0" destOrd="0" presId="urn:microsoft.com/office/officeart/2005/8/layout/bProcess3"/>
    <dgm:cxn modelId="{FE239B12-F2AC-F046-B847-52730A8516CC}" type="presOf" srcId="{5B962C55-B97B-8848-84C0-6B0BE79F3CF1}" destId="{D2F6FDEE-3DCF-FE46-83C7-925850D5B08F}" srcOrd="0" destOrd="0" presId="urn:microsoft.com/office/officeart/2005/8/layout/bProcess3"/>
    <dgm:cxn modelId="{F1595329-3E7C-6C45-8B60-97D1629A7B08}" type="presOf" srcId="{04379599-A00A-0642-B610-FC2DE6C7E3F4}" destId="{865CEC29-3CB1-3042-9A36-FD7ABCE966F1}" srcOrd="0" destOrd="0" presId="urn:microsoft.com/office/officeart/2005/8/layout/bProcess3"/>
    <dgm:cxn modelId="{C1209F10-1317-4240-B3A0-5187F1A5217C}" type="presOf" srcId="{929EC029-3C49-C749-B43A-6C6E3A3DE0FF}" destId="{D130809B-C9C6-D448-88DC-ADBF7A765F37}" srcOrd="0" destOrd="0" presId="urn:microsoft.com/office/officeart/2005/8/layout/bProcess3"/>
    <dgm:cxn modelId="{F2073934-450D-814B-A833-B1E6A76BFEC1}" type="presOf" srcId="{8FB09A09-51AA-5242-9D3E-6FE5D919D02D}" destId="{816B6635-0299-FC4C-8AB7-FAEFB3F76871}" srcOrd="0" destOrd="0" presId="urn:microsoft.com/office/officeart/2005/8/layout/bProcess3"/>
    <dgm:cxn modelId="{D42D70C9-5AAD-6342-B14B-6B258DC6A6D5}" type="presOf" srcId="{A6D2CE26-BE46-0B41-A58C-8B1DC799B63F}" destId="{02C8C134-4885-B84D-A21A-D31191607BFC}" srcOrd="0" destOrd="0" presId="urn:microsoft.com/office/officeart/2005/8/layout/bProcess3"/>
    <dgm:cxn modelId="{34C0CADE-602D-BA46-B705-B50D21C21932}" type="presOf" srcId="{3CE4ACFC-18C7-B74F-81A5-CF25387CD80F}" destId="{B6C3E530-6D4B-FE43-AE1C-ED94AA33D2A5}" srcOrd="0" destOrd="0" presId="urn:microsoft.com/office/officeart/2005/8/layout/bProcess3"/>
    <dgm:cxn modelId="{335531BC-AC56-9546-8F19-48DFA96847EA}" type="presOf" srcId="{820155CF-5218-1345-AD89-83661009063C}" destId="{4D47AAE8-7425-A740-ADE1-F44F6F7F5179}" srcOrd="0" destOrd="0" presId="urn:microsoft.com/office/officeart/2005/8/layout/bProcess3"/>
    <dgm:cxn modelId="{9900079E-AFBC-A443-B0FE-6724CC604A07}" srcId="{AD39AF04-C4D9-C142-8B8F-1135BC5C7185}" destId="{995BA29B-E005-EA40-9D66-447D4249AE77}" srcOrd="6" destOrd="0" parTransId="{975639BA-C010-B340-A411-B60AD465D7E1}" sibTransId="{959122ED-BDCB-B140-9E7A-05163A63A6FD}"/>
    <dgm:cxn modelId="{1E6EEF8B-8CF0-A94F-AC22-A4C5D1729D47}" type="presOf" srcId="{75EE8F1B-150A-564A-A222-AAF12B34478E}" destId="{1095372C-7FAD-A549-8996-F48C9790EA26}" srcOrd="0" destOrd="0" presId="urn:microsoft.com/office/officeart/2005/8/layout/bProcess3"/>
    <dgm:cxn modelId="{CF0E0F39-C49F-9A4C-BAB9-68D2E5A96674}" type="presOf" srcId="{EF3B8E07-9A95-024B-A999-E82FC731463D}" destId="{98294E6A-4016-324C-8B8A-02050180CA46}" srcOrd="0" destOrd="0" presId="urn:microsoft.com/office/officeart/2005/8/layout/bProcess3"/>
    <dgm:cxn modelId="{189A864A-2DD5-D847-82AE-8B016A0F8921}" srcId="{AD39AF04-C4D9-C142-8B8F-1135BC5C7185}" destId="{5B962C55-B97B-8848-84C0-6B0BE79F3CF1}" srcOrd="5" destOrd="0" parTransId="{7DEA8069-4E5C-2641-95E5-FCE982998800}" sibTransId="{36889E14-4541-D347-94EB-7516A2EB30FD}"/>
    <dgm:cxn modelId="{5A5AA446-5E31-B749-B587-F1A2B5A586E9}" srcId="{AD39AF04-C4D9-C142-8B8F-1135BC5C7185}" destId="{75EE8F1B-150A-564A-A222-AAF12B34478E}" srcOrd="0" destOrd="0" parTransId="{40F31732-80A7-0243-ACA6-9BC496310E58}" sibTransId="{EB34D1E4-43A0-F548-A82A-C8C909BD7591}"/>
    <dgm:cxn modelId="{C07509E5-A38F-CE49-AFBB-EF9104DD75C8}" srcId="{AD39AF04-C4D9-C142-8B8F-1135BC5C7185}" destId="{AF7D415D-383B-1C40-B0E3-7AA0369D06AD}" srcOrd="11" destOrd="0" parTransId="{F66CF636-510B-A34B-BF20-D879FE33E3F9}" sibTransId="{C51D55CE-ACDD-F142-98BD-542FECE07F49}"/>
    <dgm:cxn modelId="{8D3A27B5-251E-8949-BEE0-9D0E5FFE7D1D}" type="presOf" srcId="{929EC029-3C49-C749-B43A-6C6E3A3DE0FF}" destId="{D3205161-9599-724C-A668-AD2B166C65F1}" srcOrd="1" destOrd="0" presId="urn:microsoft.com/office/officeart/2005/8/layout/bProcess3"/>
    <dgm:cxn modelId="{D95F929C-E331-5545-915D-5FD301AD4ACD}" type="presOf" srcId="{8FB09A09-51AA-5242-9D3E-6FE5D919D02D}" destId="{E2C5FB17-6C68-F142-BA63-79538009D08B}" srcOrd="1" destOrd="0" presId="urn:microsoft.com/office/officeart/2005/8/layout/bProcess3"/>
    <dgm:cxn modelId="{54DD3060-1F1A-A848-851A-0FF1387A54D2}" type="presOf" srcId="{36889E14-4541-D347-94EB-7516A2EB30FD}" destId="{2CFB9079-32A2-7E46-95BC-452AB846AE97}" srcOrd="0" destOrd="0" presId="urn:microsoft.com/office/officeart/2005/8/layout/bProcess3"/>
    <dgm:cxn modelId="{9E40CD50-5FC8-CD4D-BC30-1D29E2CD4CAE}" type="presOf" srcId="{15B0440C-7F18-D94F-87EE-92DCA42453C5}" destId="{739158E9-0FB0-EB41-9AE0-14F517252063}" srcOrd="0" destOrd="0" presId="urn:microsoft.com/office/officeart/2005/8/layout/bProcess3"/>
    <dgm:cxn modelId="{93B2D10E-1A8D-324C-9F84-C052A178EA76}" type="presOf" srcId="{3D9B1E68-4659-2848-B0B3-27F8018A55BA}" destId="{32EF3BDC-504F-7941-95DB-EA644F88D973}" srcOrd="0" destOrd="0" presId="urn:microsoft.com/office/officeart/2005/8/layout/bProcess3"/>
    <dgm:cxn modelId="{C21352CF-B27D-ED44-BA53-FDE293B6F8AA}" type="presOf" srcId="{387CA201-08CA-3E49-A7CD-B8BAC82B84C0}" destId="{5E5C81A7-0172-6244-B599-52FBA53CA839}" srcOrd="0" destOrd="0" presId="urn:microsoft.com/office/officeart/2005/8/layout/bProcess3"/>
    <dgm:cxn modelId="{66126340-F9E0-CE4D-B650-F96A97CCB849}" type="presOf" srcId="{36889E14-4541-D347-94EB-7516A2EB30FD}" destId="{2A9B28C6-385E-434D-8E2D-F105208DA7B1}" srcOrd="1" destOrd="0" presId="urn:microsoft.com/office/officeart/2005/8/layout/bProcess3"/>
    <dgm:cxn modelId="{3F1A6681-26DC-644A-B7D6-D6BCBE5A0775}" type="presOf" srcId="{B95300DD-B2BB-B742-86E2-48B93CB83AA3}" destId="{348B1D71-EE62-FD46-A6D7-53AE1A4030DE}" srcOrd="0" destOrd="0" presId="urn:microsoft.com/office/officeart/2005/8/layout/bProcess3"/>
    <dgm:cxn modelId="{8CC7D1A0-7FD9-2F4C-8B67-95F6A9A689AA}" srcId="{AD39AF04-C4D9-C142-8B8F-1135BC5C7185}" destId="{820155CF-5218-1345-AD89-83661009063C}" srcOrd="7" destOrd="0" parTransId="{C35A6054-5D64-704E-88B2-4065F0EF5FF5}" sibTransId="{387CA201-08CA-3E49-A7CD-B8BAC82B84C0}"/>
    <dgm:cxn modelId="{1E02329D-82C7-A24A-B8B8-A8DD4890DD94}" srcId="{AD39AF04-C4D9-C142-8B8F-1135BC5C7185}" destId="{15B0440C-7F18-D94F-87EE-92DCA42453C5}" srcOrd="1" destOrd="0" parTransId="{9B67E777-3C4E-EE4E-8A42-2C2659DF54B7}" sibTransId="{04379599-A00A-0642-B610-FC2DE6C7E3F4}"/>
    <dgm:cxn modelId="{394A4BDB-5620-D044-B87A-A2BAF8724BBC}" type="presOf" srcId="{AF7D415D-383B-1C40-B0E3-7AA0369D06AD}" destId="{FF9471F4-B8E9-AB49-9CF9-DB9E1FFE611A}" srcOrd="0" destOrd="0" presId="urn:microsoft.com/office/officeart/2005/8/layout/bProcess3"/>
    <dgm:cxn modelId="{FA7B2561-7E9D-3A40-96E4-F94FED19ED67}" type="presOf" srcId="{C94538FE-BAF8-B942-97E3-A46B2D39E1FE}" destId="{4386115B-D66C-294A-AB5D-0815760A6EF8}" srcOrd="0" destOrd="0" presId="urn:microsoft.com/office/officeart/2005/8/layout/bProcess3"/>
    <dgm:cxn modelId="{B5ED8A3E-1BDE-7E43-B3C4-DC056B823B12}" type="presOf" srcId="{3D9B1E68-4659-2848-B0B3-27F8018A55BA}" destId="{1A0A8BFB-BB63-3E45-A6C9-73B5186B511F}" srcOrd="1" destOrd="0" presId="urn:microsoft.com/office/officeart/2005/8/layout/bProcess3"/>
    <dgm:cxn modelId="{FE24935A-20F1-5845-AA22-104D1CA9E375}" type="presOf" srcId="{E1ADFAF3-5F50-094E-B145-A6CA60855801}" destId="{D465D61A-4758-4145-A17F-A30D7AE1F997}" srcOrd="1" destOrd="0" presId="urn:microsoft.com/office/officeart/2005/8/layout/bProcess3"/>
    <dgm:cxn modelId="{29860713-E3DA-7C4F-BFF9-22E1D4E0641C}" type="presOf" srcId="{04379599-A00A-0642-B610-FC2DE6C7E3F4}" destId="{D43CBAA5-AB93-A84A-937D-6AD5E5432A9F}" srcOrd="1" destOrd="0" presId="urn:microsoft.com/office/officeart/2005/8/layout/bProcess3"/>
    <dgm:cxn modelId="{3FAB1243-0E7F-6341-A3D4-F7E028EC57AC}" type="presParOf" srcId="{45F1718B-25CA-D047-B6D0-113D2B562E11}" destId="{1095372C-7FAD-A549-8996-F48C9790EA26}" srcOrd="0" destOrd="0" presId="urn:microsoft.com/office/officeart/2005/8/layout/bProcess3"/>
    <dgm:cxn modelId="{8009A428-7431-8745-9730-CB3684134AF4}" type="presParOf" srcId="{45F1718B-25CA-D047-B6D0-113D2B562E11}" destId="{E44D5D3E-6C44-5B46-A84A-A48BDEE9BEDD}" srcOrd="1" destOrd="0" presId="urn:microsoft.com/office/officeart/2005/8/layout/bProcess3"/>
    <dgm:cxn modelId="{BE19031A-8F19-1C44-95A8-93DCBCCAD75D}" type="presParOf" srcId="{E44D5D3E-6C44-5B46-A84A-A48BDEE9BEDD}" destId="{65071743-B09B-1D40-A623-2E124F128868}" srcOrd="0" destOrd="0" presId="urn:microsoft.com/office/officeart/2005/8/layout/bProcess3"/>
    <dgm:cxn modelId="{F193821B-19CF-BD47-BD41-F9E4A918B0E1}" type="presParOf" srcId="{45F1718B-25CA-D047-B6D0-113D2B562E11}" destId="{739158E9-0FB0-EB41-9AE0-14F517252063}" srcOrd="2" destOrd="0" presId="urn:microsoft.com/office/officeart/2005/8/layout/bProcess3"/>
    <dgm:cxn modelId="{24D993ED-E383-3F42-A0F8-9DF58DA88532}" type="presParOf" srcId="{45F1718B-25CA-D047-B6D0-113D2B562E11}" destId="{865CEC29-3CB1-3042-9A36-FD7ABCE966F1}" srcOrd="3" destOrd="0" presId="urn:microsoft.com/office/officeart/2005/8/layout/bProcess3"/>
    <dgm:cxn modelId="{A11BDF87-F5BE-564D-9C85-D2C8324081D4}" type="presParOf" srcId="{865CEC29-3CB1-3042-9A36-FD7ABCE966F1}" destId="{D43CBAA5-AB93-A84A-937D-6AD5E5432A9F}" srcOrd="0" destOrd="0" presId="urn:microsoft.com/office/officeart/2005/8/layout/bProcess3"/>
    <dgm:cxn modelId="{CFF240C4-DC13-0D48-A826-9FB73166BCAF}" type="presParOf" srcId="{45F1718B-25CA-D047-B6D0-113D2B562E11}" destId="{60E19D5F-CD1F-604C-9AD9-CCBDDAA1D68D}" srcOrd="4" destOrd="0" presId="urn:microsoft.com/office/officeart/2005/8/layout/bProcess3"/>
    <dgm:cxn modelId="{0DD26E22-5906-1E44-BB8D-FB279EF1FA29}" type="presParOf" srcId="{45F1718B-25CA-D047-B6D0-113D2B562E11}" destId="{816B6635-0299-FC4C-8AB7-FAEFB3F76871}" srcOrd="5" destOrd="0" presId="urn:microsoft.com/office/officeart/2005/8/layout/bProcess3"/>
    <dgm:cxn modelId="{D654818B-6F07-EF48-9A6F-DFE631756512}" type="presParOf" srcId="{816B6635-0299-FC4C-8AB7-FAEFB3F76871}" destId="{E2C5FB17-6C68-F142-BA63-79538009D08B}" srcOrd="0" destOrd="0" presId="urn:microsoft.com/office/officeart/2005/8/layout/bProcess3"/>
    <dgm:cxn modelId="{690E84AE-8366-CB44-898B-790172552E0C}" type="presParOf" srcId="{45F1718B-25CA-D047-B6D0-113D2B562E11}" destId="{336D7E10-E25B-C949-9DB9-540869F2709C}" srcOrd="6" destOrd="0" presId="urn:microsoft.com/office/officeart/2005/8/layout/bProcess3"/>
    <dgm:cxn modelId="{41786790-05BF-A34E-B6C3-759EBB33E05C}" type="presParOf" srcId="{45F1718B-25CA-D047-B6D0-113D2B562E11}" destId="{C88EF51E-D7FB-CA40-AE49-071321518DD7}" srcOrd="7" destOrd="0" presId="urn:microsoft.com/office/officeart/2005/8/layout/bProcess3"/>
    <dgm:cxn modelId="{CC07E382-80FB-4942-A452-2747BD8EC204}" type="presParOf" srcId="{C88EF51E-D7FB-CA40-AE49-071321518DD7}" destId="{D465D61A-4758-4145-A17F-A30D7AE1F997}" srcOrd="0" destOrd="0" presId="urn:microsoft.com/office/officeart/2005/8/layout/bProcess3"/>
    <dgm:cxn modelId="{F103D637-DB85-9D48-BE4F-E91179F784C3}" type="presParOf" srcId="{45F1718B-25CA-D047-B6D0-113D2B562E11}" destId="{02C8C134-4885-B84D-A21A-D31191607BFC}" srcOrd="8" destOrd="0" presId="urn:microsoft.com/office/officeart/2005/8/layout/bProcess3"/>
    <dgm:cxn modelId="{2F18E5FB-12F4-2F4F-B56D-8B64C1A6949E}" type="presParOf" srcId="{45F1718B-25CA-D047-B6D0-113D2B562E11}" destId="{4386115B-D66C-294A-AB5D-0815760A6EF8}" srcOrd="9" destOrd="0" presId="urn:microsoft.com/office/officeart/2005/8/layout/bProcess3"/>
    <dgm:cxn modelId="{0A6DA6FB-4EDD-D64A-BF44-36219FB94AF2}" type="presParOf" srcId="{4386115B-D66C-294A-AB5D-0815760A6EF8}" destId="{1E1CEDDE-3F17-274F-83FC-FE2BA71F93A5}" srcOrd="0" destOrd="0" presId="urn:microsoft.com/office/officeart/2005/8/layout/bProcess3"/>
    <dgm:cxn modelId="{6B9A4243-C5B3-DA4F-BF5F-8CA194CC2C18}" type="presParOf" srcId="{45F1718B-25CA-D047-B6D0-113D2B562E11}" destId="{D2F6FDEE-3DCF-FE46-83C7-925850D5B08F}" srcOrd="10" destOrd="0" presId="urn:microsoft.com/office/officeart/2005/8/layout/bProcess3"/>
    <dgm:cxn modelId="{C6D5F935-F315-0F40-B908-313967A959A1}" type="presParOf" srcId="{45F1718B-25CA-D047-B6D0-113D2B562E11}" destId="{2CFB9079-32A2-7E46-95BC-452AB846AE97}" srcOrd="11" destOrd="0" presId="urn:microsoft.com/office/officeart/2005/8/layout/bProcess3"/>
    <dgm:cxn modelId="{40C92D91-0FD9-FC42-BCC6-50A44F6A0A98}" type="presParOf" srcId="{2CFB9079-32A2-7E46-95BC-452AB846AE97}" destId="{2A9B28C6-385E-434D-8E2D-F105208DA7B1}" srcOrd="0" destOrd="0" presId="urn:microsoft.com/office/officeart/2005/8/layout/bProcess3"/>
    <dgm:cxn modelId="{2C910B1A-2473-B741-AE72-5946AD9F83EF}" type="presParOf" srcId="{45F1718B-25CA-D047-B6D0-113D2B562E11}" destId="{7B299C72-E03A-444F-A72D-E0B282085B32}" srcOrd="12" destOrd="0" presId="urn:microsoft.com/office/officeart/2005/8/layout/bProcess3"/>
    <dgm:cxn modelId="{FD0A3EBB-829C-834C-8669-566E070B03F2}" type="presParOf" srcId="{45F1718B-25CA-D047-B6D0-113D2B562E11}" destId="{2942BB19-D93F-A74A-AD52-074D0607D782}" srcOrd="13" destOrd="0" presId="urn:microsoft.com/office/officeart/2005/8/layout/bProcess3"/>
    <dgm:cxn modelId="{8518208F-570C-FE44-B0BC-0F2F92B1FB0A}" type="presParOf" srcId="{2942BB19-D93F-A74A-AD52-074D0607D782}" destId="{BC3BFFCF-EC13-224A-8D4F-8F7234CB461D}" srcOrd="0" destOrd="0" presId="urn:microsoft.com/office/officeart/2005/8/layout/bProcess3"/>
    <dgm:cxn modelId="{FA1C625B-C776-BD4D-80CA-385BC2DFEA5E}" type="presParOf" srcId="{45F1718B-25CA-D047-B6D0-113D2B562E11}" destId="{4D47AAE8-7425-A740-ADE1-F44F6F7F5179}" srcOrd="14" destOrd="0" presId="urn:microsoft.com/office/officeart/2005/8/layout/bProcess3"/>
    <dgm:cxn modelId="{83C5922C-6886-7246-A421-81A0764AEAF8}" type="presParOf" srcId="{45F1718B-25CA-D047-B6D0-113D2B562E11}" destId="{5E5C81A7-0172-6244-B599-52FBA53CA839}" srcOrd="15" destOrd="0" presId="urn:microsoft.com/office/officeart/2005/8/layout/bProcess3"/>
    <dgm:cxn modelId="{122DBB57-1725-F14E-B3A6-1AA9A1291E16}" type="presParOf" srcId="{5E5C81A7-0172-6244-B599-52FBA53CA839}" destId="{36B22E9C-32CE-1445-ACE2-76E16A2CC134}" srcOrd="0" destOrd="0" presId="urn:microsoft.com/office/officeart/2005/8/layout/bProcess3"/>
    <dgm:cxn modelId="{6CD3072A-7C9B-D443-B026-2E023F4472F4}" type="presParOf" srcId="{45F1718B-25CA-D047-B6D0-113D2B562E11}" destId="{B6C3E530-6D4B-FE43-AE1C-ED94AA33D2A5}" srcOrd="16" destOrd="0" presId="urn:microsoft.com/office/officeart/2005/8/layout/bProcess3"/>
    <dgm:cxn modelId="{9CB9ABFE-7815-1C4A-A012-195C199966F7}" type="presParOf" srcId="{45F1718B-25CA-D047-B6D0-113D2B562E11}" destId="{32EF3BDC-504F-7941-95DB-EA644F88D973}" srcOrd="17" destOrd="0" presId="urn:microsoft.com/office/officeart/2005/8/layout/bProcess3"/>
    <dgm:cxn modelId="{D19BA049-1849-304D-AD5C-8285CA1C7F4B}" type="presParOf" srcId="{32EF3BDC-504F-7941-95DB-EA644F88D973}" destId="{1A0A8BFB-BB63-3E45-A6C9-73B5186B511F}" srcOrd="0" destOrd="0" presId="urn:microsoft.com/office/officeart/2005/8/layout/bProcess3"/>
    <dgm:cxn modelId="{C8C41538-C612-1540-B73E-0D7AF03BC753}" type="presParOf" srcId="{45F1718B-25CA-D047-B6D0-113D2B562E11}" destId="{348B1D71-EE62-FD46-A6D7-53AE1A4030DE}" srcOrd="18" destOrd="0" presId="urn:microsoft.com/office/officeart/2005/8/layout/bProcess3"/>
    <dgm:cxn modelId="{73863813-DD73-1F48-B472-032E50F802EE}" type="presParOf" srcId="{45F1718B-25CA-D047-B6D0-113D2B562E11}" destId="{98294E6A-4016-324C-8B8A-02050180CA46}" srcOrd="19" destOrd="0" presId="urn:microsoft.com/office/officeart/2005/8/layout/bProcess3"/>
    <dgm:cxn modelId="{C05197E2-4C4D-C345-B31B-9C44EBB3C724}" type="presParOf" srcId="{98294E6A-4016-324C-8B8A-02050180CA46}" destId="{B979820D-1E11-9542-87BB-8C425B1B9504}" srcOrd="0" destOrd="0" presId="urn:microsoft.com/office/officeart/2005/8/layout/bProcess3"/>
    <dgm:cxn modelId="{8C7FE5D2-C32D-F345-953C-04E46C5C1D26}" type="presParOf" srcId="{45F1718B-25CA-D047-B6D0-113D2B562E11}" destId="{3E15D6A4-1D7F-964E-9BB3-E58422C9DD67}" srcOrd="20" destOrd="0" presId="urn:microsoft.com/office/officeart/2005/8/layout/bProcess3"/>
    <dgm:cxn modelId="{497DEDD5-1525-8F4C-9448-A1CB988FB511}" type="presParOf" srcId="{45F1718B-25CA-D047-B6D0-113D2B562E11}" destId="{D130809B-C9C6-D448-88DC-ADBF7A765F37}" srcOrd="21" destOrd="0" presId="urn:microsoft.com/office/officeart/2005/8/layout/bProcess3"/>
    <dgm:cxn modelId="{CECAF515-B016-074D-A050-D755F75F69A0}" type="presParOf" srcId="{D130809B-C9C6-D448-88DC-ADBF7A765F37}" destId="{D3205161-9599-724C-A668-AD2B166C65F1}" srcOrd="0" destOrd="0" presId="urn:microsoft.com/office/officeart/2005/8/layout/bProcess3"/>
    <dgm:cxn modelId="{208F011F-4435-1942-B1DB-8229E6FA72ED}" type="presParOf" srcId="{45F1718B-25CA-D047-B6D0-113D2B562E11}" destId="{FF9471F4-B8E9-AB49-9CF9-DB9E1FFE611A}" srcOrd="22"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5F34057F-BCE9-B948-A3AB-33CADCA0C8A4}">
      <dgm:prSet phldrT="[Text]"/>
      <dgm:spPr/>
      <dgm:t>
        <a:bodyPr/>
        <a:lstStyle/>
        <a:p>
          <a:r>
            <a:rPr lang="en-US" b="1" dirty="0" smtClean="0">
              <a:solidFill>
                <a:srgbClr val="000000"/>
              </a:solidFill>
            </a:rPr>
            <a:t>Police officers/security personnel unless RO calls them inside to maintain law &amp; order</a:t>
          </a:r>
          <a:endParaRPr lang="en-US" b="1" dirty="0">
            <a:solidFill>
              <a:srgbClr val="000000"/>
            </a:solidFill>
          </a:endParaRPr>
        </a:p>
      </dgm:t>
    </dgm:pt>
    <dgm:pt modelId="{199C2A2A-01F3-9046-9041-5F6CC6A2783E}" type="sibTrans" cxnId="{AC0881B5-A438-7E43-A63C-F40448B0C783}">
      <dgm:prSet/>
      <dgm:spPr/>
      <dgm:t>
        <a:bodyPr/>
        <a:lstStyle/>
        <a:p>
          <a:endParaRPr lang="en-US" b="1" dirty="0">
            <a:solidFill>
              <a:srgbClr val="000000"/>
            </a:solidFill>
          </a:endParaRPr>
        </a:p>
      </dgm:t>
    </dgm:pt>
    <dgm:pt modelId="{A342B3B0-7DFD-6B48-8273-1B77D17A8D22}" type="parTrans" cxnId="{AC0881B5-A438-7E43-A63C-F40448B0C783}">
      <dgm:prSet/>
      <dgm:spPr/>
      <dgm:t>
        <a:bodyPr/>
        <a:lstStyle/>
        <a:p>
          <a:endParaRPr lang="en-US" b="1">
            <a:solidFill>
              <a:srgbClr val="000000"/>
            </a:solidFill>
          </a:endParaRPr>
        </a:p>
      </dgm:t>
    </dgm:pt>
    <dgm:pt modelId="{7E3FC18C-00BA-114E-B70A-38F1837FE1C8}">
      <dgm:prSet phldrT="[Text]"/>
      <dgm:spPr/>
      <dgm:t>
        <a:bodyPr/>
        <a:lstStyle/>
        <a:p>
          <a:r>
            <a:rPr lang="en-US" b="1" dirty="0" smtClean="0">
              <a:solidFill>
                <a:srgbClr val="000000"/>
              </a:solidFill>
            </a:rPr>
            <a:t>Ministers, State Ministers, Dy. Ministers of Union &amp; state unless they are candidates</a:t>
          </a:r>
          <a:endParaRPr lang="en-US" b="1" dirty="0">
            <a:solidFill>
              <a:srgbClr val="000000"/>
            </a:solidFill>
          </a:endParaRPr>
        </a:p>
      </dgm:t>
    </dgm:pt>
    <dgm:pt modelId="{70CB6D8C-94BF-4545-98FE-E3335124070C}" type="parTrans" cxnId="{9895A31A-2FA3-124D-8DBE-961ED9B4B248}">
      <dgm:prSet/>
      <dgm:spPr/>
      <dgm:t>
        <a:bodyPr/>
        <a:lstStyle/>
        <a:p>
          <a:endParaRPr lang="en-US" b="1">
            <a:solidFill>
              <a:srgbClr val="000000"/>
            </a:solidFill>
          </a:endParaRPr>
        </a:p>
      </dgm:t>
    </dgm:pt>
    <dgm:pt modelId="{2EEB4E04-0CE7-2745-9BED-CE31431FB940}" type="sibTrans" cxnId="{9895A31A-2FA3-124D-8DBE-961ED9B4B248}">
      <dgm:prSet/>
      <dgm:spPr/>
      <dgm:t>
        <a:bodyPr/>
        <a:lstStyle/>
        <a:p>
          <a:endParaRPr lang="en-US" b="1">
            <a:solidFill>
              <a:srgbClr val="000000"/>
            </a:solidFill>
          </a:endParaRPr>
        </a:p>
      </dgm:t>
    </dgm:pt>
    <dgm:pt modelId="{143F6C2F-7454-7D4B-8649-21792E230557}">
      <dgm:prSet phldrT="[Text]"/>
      <dgm:spPr/>
      <dgm:t>
        <a:bodyPr/>
        <a:lstStyle/>
        <a:p>
          <a:r>
            <a:rPr lang="en-US" b="1" dirty="0" smtClean="0">
              <a:solidFill>
                <a:srgbClr val="000000"/>
              </a:solidFill>
            </a:rPr>
            <a:t>The  above cannot be appointed as election or counting or polling agent of candidate as they require security</a:t>
          </a:r>
          <a:endParaRPr lang="en-US" b="1" dirty="0">
            <a:solidFill>
              <a:srgbClr val="000000"/>
            </a:solidFill>
          </a:endParaRPr>
        </a:p>
      </dgm:t>
    </dgm:pt>
    <dgm:pt modelId="{87CA8FD6-DE2E-7645-A238-EB0BF4A2B2A3}" type="parTrans" cxnId="{CCDDB77C-04BF-AF49-ADAD-F6C5EF53C039}">
      <dgm:prSet/>
      <dgm:spPr/>
      <dgm:t>
        <a:bodyPr/>
        <a:lstStyle/>
        <a:p>
          <a:endParaRPr lang="en-US" b="1">
            <a:solidFill>
              <a:srgbClr val="000000"/>
            </a:solidFill>
          </a:endParaRPr>
        </a:p>
      </dgm:t>
    </dgm:pt>
    <dgm:pt modelId="{5E482331-78CE-E340-BF61-C32BFDCD8EDF}" type="sibTrans" cxnId="{CCDDB77C-04BF-AF49-ADAD-F6C5EF53C039}">
      <dgm:prSet/>
      <dgm:spPr/>
      <dgm:t>
        <a:bodyPr/>
        <a:lstStyle/>
        <a:p>
          <a:endParaRPr lang="en-US" b="1">
            <a:solidFill>
              <a:srgbClr val="000000"/>
            </a:solidFill>
          </a:endParaRPr>
        </a:p>
      </dgm:t>
    </dgm:pt>
    <dgm:pt modelId="{FC5C4C60-DD90-5142-B9BB-C6060041C5F4}">
      <dgm:prSet phldrT="[Text]"/>
      <dgm:spPr/>
      <dgm:t>
        <a:bodyPr/>
        <a:lstStyle/>
        <a:p>
          <a:r>
            <a:rPr lang="en-US" b="1" dirty="0" smtClean="0">
              <a:solidFill>
                <a:srgbClr val="FF0000"/>
              </a:solidFill>
            </a:rPr>
            <a:t>Counting agents cannot enter unless s/he has submitted 2</a:t>
          </a:r>
          <a:r>
            <a:rPr lang="en-US" b="1" baseline="30000" dirty="0" smtClean="0">
              <a:solidFill>
                <a:srgbClr val="FF0000"/>
              </a:solidFill>
            </a:rPr>
            <a:t>nd</a:t>
          </a:r>
          <a:r>
            <a:rPr lang="en-US" b="1" dirty="0" smtClean="0">
              <a:solidFill>
                <a:srgbClr val="FF0000"/>
              </a:solidFill>
            </a:rPr>
            <a:t> copy of appointment letter after completing and signing declaration</a:t>
          </a:r>
          <a:endParaRPr lang="en-US" b="1" dirty="0">
            <a:solidFill>
              <a:srgbClr val="FF0000"/>
            </a:solidFill>
          </a:endParaRPr>
        </a:p>
      </dgm:t>
    </dgm:pt>
    <dgm:pt modelId="{81C0795E-F00B-984A-B827-D7E1D3304287}" type="parTrans" cxnId="{81BD109E-4426-8140-A1B2-15C75B0B66D1}">
      <dgm:prSet/>
      <dgm:spPr/>
      <dgm:t>
        <a:bodyPr/>
        <a:lstStyle/>
        <a:p>
          <a:endParaRPr lang="en-US" b="1">
            <a:solidFill>
              <a:srgbClr val="000000"/>
            </a:solidFill>
          </a:endParaRPr>
        </a:p>
      </dgm:t>
    </dgm:pt>
    <dgm:pt modelId="{BDB6C3FE-22AD-DC46-A46F-AABB056D6CD9}" type="sibTrans" cxnId="{81BD109E-4426-8140-A1B2-15C75B0B66D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4"/>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4"/>
      <dgm:spPr/>
    </dgm:pt>
    <dgm:pt modelId="{3EC98CB6-2C72-9446-A1B7-156E9404FDE2}" type="pres">
      <dgm:prSet presAssocID="{39361A06-A5FD-C841-9C2D-E9A42021E533}" presName="dstNode" presStyleLbl="node1" presStyleIdx="0" presStyleCnt="4"/>
      <dgm:spPr/>
    </dgm:pt>
    <dgm:pt modelId="{636A9382-27CB-1F4A-8CD5-53C3A336AA88}" type="pres">
      <dgm:prSet presAssocID="{5F34057F-BCE9-B948-A3AB-33CADCA0C8A4}" presName="text_1" presStyleLbl="node1" presStyleIdx="0" presStyleCnt="4">
        <dgm:presLayoutVars>
          <dgm:bulletEnabled val="1"/>
        </dgm:presLayoutVars>
      </dgm:prSet>
      <dgm:spPr/>
      <dgm:t>
        <a:bodyPr/>
        <a:lstStyle/>
        <a:p>
          <a:endParaRPr lang="en-US"/>
        </a:p>
      </dgm:t>
    </dgm:pt>
    <dgm:pt modelId="{30E39B12-AD72-6947-A48E-732C5D57F8A5}" type="pres">
      <dgm:prSet presAssocID="{5F34057F-BCE9-B948-A3AB-33CADCA0C8A4}" presName="accent_1" presStyleCnt="0"/>
      <dgm:spPr/>
    </dgm:pt>
    <dgm:pt modelId="{11AB24F3-C9CA-1A4F-9AD0-43B0430BFA41}" type="pres">
      <dgm:prSet presAssocID="{5F34057F-BCE9-B948-A3AB-33CADCA0C8A4}" presName="accentRepeatNode" presStyleLbl="solidFgAcc1" presStyleIdx="0" presStyleCnt="4"/>
      <dgm:spPr/>
    </dgm:pt>
    <dgm:pt modelId="{2617963B-159E-DA44-8CE5-854C609AB2F5}" type="pres">
      <dgm:prSet presAssocID="{7E3FC18C-00BA-114E-B70A-38F1837FE1C8}" presName="text_2" presStyleLbl="node1" presStyleIdx="1" presStyleCnt="4">
        <dgm:presLayoutVars>
          <dgm:bulletEnabled val="1"/>
        </dgm:presLayoutVars>
      </dgm:prSet>
      <dgm:spPr/>
      <dgm:t>
        <a:bodyPr/>
        <a:lstStyle/>
        <a:p>
          <a:endParaRPr lang="en-US"/>
        </a:p>
      </dgm:t>
    </dgm:pt>
    <dgm:pt modelId="{070E5C20-ACA8-CD49-921C-7702B3E7E94F}" type="pres">
      <dgm:prSet presAssocID="{7E3FC18C-00BA-114E-B70A-38F1837FE1C8}" presName="accent_2" presStyleCnt="0"/>
      <dgm:spPr/>
    </dgm:pt>
    <dgm:pt modelId="{4EE5289A-F9F8-B84C-8674-1DD6579B5F86}" type="pres">
      <dgm:prSet presAssocID="{7E3FC18C-00BA-114E-B70A-38F1837FE1C8}" presName="accentRepeatNode" presStyleLbl="solidFgAcc1" presStyleIdx="1" presStyleCnt="4"/>
      <dgm:spPr/>
    </dgm:pt>
    <dgm:pt modelId="{90E491CB-40EA-BB4A-A359-896BA03ECF4E}" type="pres">
      <dgm:prSet presAssocID="{143F6C2F-7454-7D4B-8649-21792E230557}" presName="text_3" presStyleLbl="node1" presStyleIdx="2" presStyleCnt="4">
        <dgm:presLayoutVars>
          <dgm:bulletEnabled val="1"/>
        </dgm:presLayoutVars>
      </dgm:prSet>
      <dgm:spPr/>
      <dgm:t>
        <a:bodyPr/>
        <a:lstStyle/>
        <a:p>
          <a:endParaRPr lang="en-US"/>
        </a:p>
      </dgm:t>
    </dgm:pt>
    <dgm:pt modelId="{CC3B2F5C-8D93-6343-9AC8-98608811AF87}" type="pres">
      <dgm:prSet presAssocID="{143F6C2F-7454-7D4B-8649-21792E230557}" presName="accent_3" presStyleCnt="0"/>
      <dgm:spPr/>
    </dgm:pt>
    <dgm:pt modelId="{A6E2452C-7D3F-F147-9634-40F6D789196D}" type="pres">
      <dgm:prSet presAssocID="{143F6C2F-7454-7D4B-8649-21792E230557}" presName="accentRepeatNode" presStyleLbl="solidFgAcc1" presStyleIdx="2" presStyleCnt="4"/>
      <dgm:spPr/>
    </dgm:pt>
    <dgm:pt modelId="{00126438-DB3C-1245-8600-F5DEDB4C0A99}" type="pres">
      <dgm:prSet presAssocID="{FC5C4C60-DD90-5142-B9BB-C6060041C5F4}" presName="text_4" presStyleLbl="node1" presStyleIdx="3" presStyleCnt="4">
        <dgm:presLayoutVars>
          <dgm:bulletEnabled val="1"/>
        </dgm:presLayoutVars>
      </dgm:prSet>
      <dgm:spPr/>
      <dgm:t>
        <a:bodyPr/>
        <a:lstStyle/>
        <a:p>
          <a:endParaRPr lang="en-US"/>
        </a:p>
      </dgm:t>
    </dgm:pt>
    <dgm:pt modelId="{4CD66840-5016-074C-8589-BE0A34F2EE0A}" type="pres">
      <dgm:prSet presAssocID="{FC5C4C60-DD90-5142-B9BB-C6060041C5F4}" presName="accent_4" presStyleCnt="0"/>
      <dgm:spPr/>
    </dgm:pt>
    <dgm:pt modelId="{FC024B6D-C316-1A40-A6CD-E6FD85A4FF0A}" type="pres">
      <dgm:prSet presAssocID="{FC5C4C60-DD90-5142-B9BB-C6060041C5F4}" presName="accentRepeatNode" presStyleLbl="solidFgAcc1" presStyleIdx="3" presStyleCnt="4"/>
      <dgm:spPr/>
    </dgm:pt>
  </dgm:ptLst>
  <dgm:cxnLst>
    <dgm:cxn modelId="{81BD109E-4426-8140-A1B2-15C75B0B66D1}" srcId="{39361A06-A5FD-C841-9C2D-E9A42021E533}" destId="{FC5C4C60-DD90-5142-B9BB-C6060041C5F4}" srcOrd="3" destOrd="0" parTransId="{81C0795E-F00B-984A-B827-D7E1D3304287}" sibTransId="{BDB6C3FE-22AD-DC46-A46F-AABB056D6CD9}"/>
    <dgm:cxn modelId="{9895A31A-2FA3-124D-8DBE-961ED9B4B248}" srcId="{39361A06-A5FD-C841-9C2D-E9A42021E533}" destId="{7E3FC18C-00BA-114E-B70A-38F1837FE1C8}" srcOrd="1" destOrd="0" parTransId="{70CB6D8C-94BF-4545-98FE-E3335124070C}" sibTransId="{2EEB4E04-0CE7-2745-9BED-CE31431FB940}"/>
    <dgm:cxn modelId="{CCDDB77C-04BF-AF49-ADAD-F6C5EF53C039}" srcId="{39361A06-A5FD-C841-9C2D-E9A42021E533}" destId="{143F6C2F-7454-7D4B-8649-21792E230557}" srcOrd="2" destOrd="0" parTransId="{87CA8FD6-DE2E-7645-A238-EB0BF4A2B2A3}" sibTransId="{5E482331-78CE-E340-BF61-C32BFDCD8EDF}"/>
    <dgm:cxn modelId="{9B66CA9E-E006-7F42-91CB-F3D4D188CE26}" type="presOf" srcId="{5F34057F-BCE9-B948-A3AB-33CADCA0C8A4}" destId="{636A9382-27CB-1F4A-8CD5-53C3A336AA88}" srcOrd="0" destOrd="0" presId="urn:microsoft.com/office/officeart/2008/layout/VerticalCurvedList"/>
    <dgm:cxn modelId="{AC0881B5-A438-7E43-A63C-F40448B0C783}" srcId="{39361A06-A5FD-C841-9C2D-E9A42021E533}" destId="{5F34057F-BCE9-B948-A3AB-33CADCA0C8A4}" srcOrd="0" destOrd="0" parTransId="{A342B3B0-7DFD-6B48-8273-1B77D17A8D22}" sibTransId="{199C2A2A-01F3-9046-9041-5F6CC6A2783E}"/>
    <dgm:cxn modelId="{D1154AC6-F7F0-9445-9406-4339B07E64C2}" type="presOf" srcId="{143F6C2F-7454-7D4B-8649-21792E230557}" destId="{90E491CB-40EA-BB4A-A359-896BA03ECF4E}" srcOrd="0" destOrd="0" presId="urn:microsoft.com/office/officeart/2008/layout/VerticalCurvedList"/>
    <dgm:cxn modelId="{2DCB17B6-59BA-674A-92D9-BD0266177BD0}" type="presOf" srcId="{199C2A2A-01F3-9046-9041-5F6CC6A2783E}" destId="{14057D94-6B3A-6F49-8335-4ABDCA6A987A}" srcOrd="0" destOrd="0" presId="urn:microsoft.com/office/officeart/2008/layout/VerticalCurvedList"/>
    <dgm:cxn modelId="{01CBEAFD-0224-B042-AF15-60C457985F4A}" type="presOf" srcId="{7E3FC18C-00BA-114E-B70A-38F1837FE1C8}" destId="{2617963B-159E-DA44-8CE5-854C609AB2F5}" srcOrd="0" destOrd="0" presId="urn:microsoft.com/office/officeart/2008/layout/VerticalCurvedList"/>
    <dgm:cxn modelId="{C9C81E09-8DD8-9349-B2AF-4770F591F8FF}" type="presOf" srcId="{FC5C4C60-DD90-5142-B9BB-C6060041C5F4}" destId="{00126438-DB3C-1245-8600-F5DEDB4C0A99}" srcOrd="0" destOrd="0" presId="urn:microsoft.com/office/officeart/2008/layout/VerticalCurvedList"/>
    <dgm:cxn modelId="{1FBF3C10-3269-964D-8C07-684F9F8C005F}" type="presOf" srcId="{39361A06-A5FD-C841-9C2D-E9A42021E533}" destId="{490477BE-F98D-7541-9E16-A620C92F4B9C}" srcOrd="0" destOrd="0" presId="urn:microsoft.com/office/officeart/2008/layout/VerticalCurvedList"/>
    <dgm:cxn modelId="{445F529D-87C6-9B4F-8FC6-B299C8568610}" type="presParOf" srcId="{490477BE-F98D-7541-9E16-A620C92F4B9C}" destId="{882021DB-1342-4544-8903-F6203224915A}" srcOrd="0" destOrd="0" presId="urn:microsoft.com/office/officeart/2008/layout/VerticalCurvedList"/>
    <dgm:cxn modelId="{6F323762-3449-7D43-9C0C-EC5AD8844624}" type="presParOf" srcId="{882021DB-1342-4544-8903-F6203224915A}" destId="{BEEB6ADF-AF30-3840-B887-AA3EE10B21FE}" srcOrd="0" destOrd="0" presId="urn:microsoft.com/office/officeart/2008/layout/VerticalCurvedList"/>
    <dgm:cxn modelId="{E158577A-39FC-F34C-848A-58CEBFC0BA90}" type="presParOf" srcId="{BEEB6ADF-AF30-3840-B887-AA3EE10B21FE}" destId="{AE901801-B3CA-4549-9164-29D0042B437B}" srcOrd="0" destOrd="0" presId="urn:microsoft.com/office/officeart/2008/layout/VerticalCurvedList"/>
    <dgm:cxn modelId="{48425261-E968-8144-801E-026E42C372E5}" type="presParOf" srcId="{BEEB6ADF-AF30-3840-B887-AA3EE10B21FE}" destId="{14057D94-6B3A-6F49-8335-4ABDCA6A987A}" srcOrd="1" destOrd="0" presId="urn:microsoft.com/office/officeart/2008/layout/VerticalCurvedList"/>
    <dgm:cxn modelId="{A3957436-5D1C-8140-A9BA-92C736E146CA}" type="presParOf" srcId="{BEEB6ADF-AF30-3840-B887-AA3EE10B21FE}" destId="{134BB032-8546-374F-877E-621C5887A6E8}" srcOrd="2" destOrd="0" presId="urn:microsoft.com/office/officeart/2008/layout/VerticalCurvedList"/>
    <dgm:cxn modelId="{514F4CD9-EB72-1D44-8B54-2D617E6D8855}" type="presParOf" srcId="{BEEB6ADF-AF30-3840-B887-AA3EE10B21FE}" destId="{3EC98CB6-2C72-9446-A1B7-156E9404FDE2}" srcOrd="3" destOrd="0" presId="urn:microsoft.com/office/officeart/2008/layout/VerticalCurvedList"/>
    <dgm:cxn modelId="{C5EBBE6D-5C8A-F341-9482-C4EEA1749E32}" type="presParOf" srcId="{882021DB-1342-4544-8903-F6203224915A}" destId="{636A9382-27CB-1F4A-8CD5-53C3A336AA88}" srcOrd="1" destOrd="0" presId="urn:microsoft.com/office/officeart/2008/layout/VerticalCurvedList"/>
    <dgm:cxn modelId="{67F5E72C-7A6F-9C47-821A-CBB788E86E83}" type="presParOf" srcId="{882021DB-1342-4544-8903-F6203224915A}" destId="{30E39B12-AD72-6947-A48E-732C5D57F8A5}" srcOrd="2" destOrd="0" presId="urn:microsoft.com/office/officeart/2008/layout/VerticalCurvedList"/>
    <dgm:cxn modelId="{A464D8B8-B7AE-FF4E-B56E-58C3912816C5}" type="presParOf" srcId="{30E39B12-AD72-6947-A48E-732C5D57F8A5}" destId="{11AB24F3-C9CA-1A4F-9AD0-43B0430BFA41}" srcOrd="0" destOrd="0" presId="urn:microsoft.com/office/officeart/2008/layout/VerticalCurvedList"/>
    <dgm:cxn modelId="{C67224C6-9C6C-4C41-9629-C69A5669BD98}" type="presParOf" srcId="{882021DB-1342-4544-8903-F6203224915A}" destId="{2617963B-159E-DA44-8CE5-854C609AB2F5}" srcOrd="3" destOrd="0" presId="urn:microsoft.com/office/officeart/2008/layout/VerticalCurvedList"/>
    <dgm:cxn modelId="{64A59E79-41E5-4C4C-8866-63823D7DEDDE}" type="presParOf" srcId="{882021DB-1342-4544-8903-F6203224915A}" destId="{070E5C20-ACA8-CD49-921C-7702B3E7E94F}" srcOrd="4" destOrd="0" presId="urn:microsoft.com/office/officeart/2008/layout/VerticalCurvedList"/>
    <dgm:cxn modelId="{3602C4B4-FDB1-964A-AB2B-C3D2CB872F68}" type="presParOf" srcId="{070E5C20-ACA8-CD49-921C-7702B3E7E94F}" destId="{4EE5289A-F9F8-B84C-8674-1DD6579B5F86}" srcOrd="0" destOrd="0" presId="urn:microsoft.com/office/officeart/2008/layout/VerticalCurvedList"/>
    <dgm:cxn modelId="{80F217A6-F03E-3B4C-A9B1-FE52AADF74B5}" type="presParOf" srcId="{882021DB-1342-4544-8903-F6203224915A}" destId="{90E491CB-40EA-BB4A-A359-896BA03ECF4E}" srcOrd="5" destOrd="0" presId="urn:microsoft.com/office/officeart/2008/layout/VerticalCurvedList"/>
    <dgm:cxn modelId="{8B463D2D-63BA-0247-B160-D3662791E13B}" type="presParOf" srcId="{882021DB-1342-4544-8903-F6203224915A}" destId="{CC3B2F5C-8D93-6343-9AC8-98608811AF87}" srcOrd="6" destOrd="0" presId="urn:microsoft.com/office/officeart/2008/layout/VerticalCurvedList"/>
    <dgm:cxn modelId="{05DDB315-7587-3741-B73A-32A8E6764AFF}" type="presParOf" srcId="{CC3B2F5C-8D93-6343-9AC8-98608811AF87}" destId="{A6E2452C-7D3F-F147-9634-40F6D789196D}" srcOrd="0" destOrd="0" presId="urn:microsoft.com/office/officeart/2008/layout/VerticalCurvedList"/>
    <dgm:cxn modelId="{88253D46-5876-E74A-AAF6-AF90AB5C1CE6}" type="presParOf" srcId="{882021DB-1342-4544-8903-F6203224915A}" destId="{00126438-DB3C-1245-8600-F5DEDB4C0A99}" srcOrd="7" destOrd="0" presId="urn:microsoft.com/office/officeart/2008/layout/VerticalCurvedList"/>
    <dgm:cxn modelId="{937341A8-B991-B544-9642-B643C01B7F59}" type="presParOf" srcId="{882021DB-1342-4544-8903-F6203224915A}" destId="{4CD66840-5016-074C-8589-BE0A34F2EE0A}" srcOrd="8" destOrd="0" presId="urn:microsoft.com/office/officeart/2008/layout/VerticalCurvedList"/>
    <dgm:cxn modelId="{0CECCFFB-CBD0-A848-8C73-1893540D6F43}" type="presParOf" srcId="{4CD66840-5016-074C-8589-BE0A34F2EE0A}" destId="{FC024B6D-C316-1A40-A6CD-E6FD85A4FF0A}"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E9025C-53D8-B14A-A451-FECE452B9B6D}" type="doc">
      <dgm:prSet loTypeId="urn:microsoft.com/office/officeart/2005/8/layout/vProcess5" loCatId="process" qsTypeId="urn:microsoft.com/office/officeart/2005/8/quickstyle/3d3" qsCatId="3D" csTypeId="urn:microsoft.com/office/officeart/2005/8/colors/accent1_2" csCatId="accent1" phldr="1"/>
      <dgm:spPr/>
    </dgm:pt>
    <dgm:pt modelId="{8BA23CE0-64C5-244B-A6F8-DE6CAE414399}">
      <dgm:prSet phldrT="[Text]" custT="1"/>
      <dgm:spPr/>
      <dgm:t>
        <a:bodyPr/>
        <a:lstStyle/>
        <a:p>
          <a:pPr algn="ctr"/>
          <a:r>
            <a:rPr lang="en-US" sz="2000" b="1" dirty="0" smtClean="0"/>
            <a:t>1. Agents of candidates of recognized national parties</a:t>
          </a:r>
          <a:endParaRPr lang="en-US" sz="2000" b="1" dirty="0"/>
        </a:p>
      </dgm:t>
    </dgm:pt>
    <dgm:pt modelId="{53676655-E414-CC42-8C40-13BACE701B6B}" type="parTrans" cxnId="{DE95B8F0-F062-5242-976C-C87BC77EC577}">
      <dgm:prSet/>
      <dgm:spPr/>
      <dgm:t>
        <a:bodyPr/>
        <a:lstStyle/>
        <a:p>
          <a:pPr algn="ctr"/>
          <a:endParaRPr lang="en-US" sz="1800" b="1"/>
        </a:p>
      </dgm:t>
    </dgm:pt>
    <dgm:pt modelId="{C907BBD6-0CF1-2A4F-A9F9-703369351176}" type="sibTrans" cxnId="{DE95B8F0-F062-5242-976C-C87BC77EC577}">
      <dgm:prSet custT="1"/>
      <dgm:spPr/>
      <dgm:t>
        <a:bodyPr/>
        <a:lstStyle/>
        <a:p>
          <a:pPr algn="ctr"/>
          <a:endParaRPr lang="en-US" sz="2400" b="1" dirty="0"/>
        </a:p>
      </dgm:t>
    </dgm:pt>
    <dgm:pt modelId="{6C8CC008-28CB-CF41-87C2-20C4116A42D3}">
      <dgm:prSet phldrT="[Text]" custT="1"/>
      <dgm:spPr/>
      <dgm:t>
        <a:bodyPr/>
        <a:lstStyle/>
        <a:p>
          <a:pPr algn="ctr"/>
          <a:r>
            <a:rPr lang="en-US" sz="2000" b="1" dirty="0" smtClean="0"/>
            <a:t>2. Agents of candidates of recognized state parties</a:t>
          </a:r>
          <a:endParaRPr lang="en-US" sz="2000" b="1" dirty="0"/>
        </a:p>
      </dgm:t>
    </dgm:pt>
    <dgm:pt modelId="{AB5F57E4-73CE-C048-8B2B-4A9CB3BB6EC7}" type="parTrans" cxnId="{D5601BCF-7BE1-7A49-A59A-C3B2B72D3E00}">
      <dgm:prSet/>
      <dgm:spPr/>
      <dgm:t>
        <a:bodyPr/>
        <a:lstStyle/>
        <a:p>
          <a:pPr algn="ctr"/>
          <a:endParaRPr lang="en-US" sz="1800" b="1"/>
        </a:p>
      </dgm:t>
    </dgm:pt>
    <dgm:pt modelId="{6C5647BC-658C-2E4F-87B8-8ED416FCCE1A}" type="sibTrans" cxnId="{D5601BCF-7BE1-7A49-A59A-C3B2B72D3E00}">
      <dgm:prSet custT="1"/>
      <dgm:spPr/>
      <dgm:t>
        <a:bodyPr/>
        <a:lstStyle/>
        <a:p>
          <a:pPr algn="ctr"/>
          <a:endParaRPr lang="en-US" sz="2400" b="1" dirty="0"/>
        </a:p>
      </dgm:t>
    </dgm:pt>
    <dgm:pt modelId="{343A0CF6-C751-3542-869E-B804245AAEFB}">
      <dgm:prSet phldrT="[Text]" custT="1"/>
      <dgm:spPr/>
      <dgm:t>
        <a:bodyPr/>
        <a:lstStyle/>
        <a:p>
          <a:pPr algn="ctr"/>
          <a:r>
            <a:rPr lang="en-US" sz="2000" b="1" dirty="0" smtClean="0"/>
            <a:t>3. Agents of candidates of recognized state parties of other states permitted to use reserve symbol</a:t>
          </a:r>
          <a:endParaRPr lang="en-US" sz="2000" b="1" dirty="0"/>
        </a:p>
      </dgm:t>
    </dgm:pt>
    <dgm:pt modelId="{A129E086-46D7-654B-B5F8-09C711866D0D}" type="parTrans" cxnId="{5B5A6E64-3BE0-D840-8630-218A8E6248B1}">
      <dgm:prSet/>
      <dgm:spPr/>
      <dgm:t>
        <a:bodyPr/>
        <a:lstStyle/>
        <a:p>
          <a:pPr algn="ctr"/>
          <a:endParaRPr lang="en-US" sz="1800" b="1"/>
        </a:p>
      </dgm:t>
    </dgm:pt>
    <dgm:pt modelId="{5FB4BA3B-D985-FA4C-9564-B04BF99254A3}" type="sibTrans" cxnId="{5B5A6E64-3BE0-D840-8630-218A8E6248B1}">
      <dgm:prSet custT="1"/>
      <dgm:spPr/>
      <dgm:t>
        <a:bodyPr/>
        <a:lstStyle/>
        <a:p>
          <a:pPr algn="ctr"/>
          <a:endParaRPr lang="en-US" sz="2400" b="1" dirty="0"/>
        </a:p>
      </dgm:t>
    </dgm:pt>
    <dgm:pt modelId="{FFC1D96E-A846-6B43-828F-995C2449D96E}">
      <dgm:prSet phldrT="[Text]" custT="1"/>
      <dgm:spPr/>
      <dgm:t>
        <a:bodyPr/>
        <a:lstStyle/>
        <a:p>
          <a:pPr algn="ctr"/>
          <a:r>
            <a:rPr lang="en-US" sz="2000" b="1" dirty="0" smtClean="0"/>
            <a:t>4. Agents of candidates of registered unrecognized parties</a:t>
          </a:r>
          <a:endParaRPr lang="en-US" sz="2000" b="1" dirty="0"/>
        </a:p>
      </dgm:t>
    </dgm:pt>
    <dgm:pt modelId="{8011644E-D75D-E845-9593-5527A2002830}" type="parTrans" cxnId="{B4CB30C5-E227-6F44-B9B1-980141CD9034}">
      <dgm:prSet/>
      <dgm:spPr/>
      <dgm:t>
        <a:bodyPr/>
        <a:lstStyle/>
        <a:p>
          <a:pPr algn="ctr"/>
          <a:endParaRPr lang="en-US" sz="1800" b="1"/>
        </a:p>
      </dgm:t>
    </dgm:pt>
    <dgm:pt modelId="{E7DC4D07-E5AA-9F41-A4D8-EF5B65D90916}" type="sibTrans" cxnId="{B4CB30C5-E227-6F44-B9B1-980141CD9034}">
      <dgm:prSet custT="1"/>
      <dgm:spPr/>
      <dgm:t>
        <a:bodyPr/>
        <a:lstStyle/>
        <a:p>
          <a:pPr algn="ctr"/>
          <a:endParaRPr lang="en-US" sz="2400" b="1" dirty="0"/>
        </a:p>
      </dgm:t>
    </dgm:pt>
    <dgm:pt modelId="{44A1D8BC-133E-BD4A-B8A8-BA3540C90CB6}">
      <dgm:prSet phldrT="[Text]" custT="1"/>
      <dgm:spPr/>
      <dgm:t>
        <a:bodyPr/>
        <a:lstStyle/>
        <a:p>
          <a:pPr algn="ctr"/>
          <a:r>
            <a:rPr lang="en-US" sz="2000" b="1" dirty="0" smtClean="0"/>
            <a:t>5. Agents of Independents Candidates</a:t>
          </a:r>
          <a:endParaRPr lang="en-US" sz="2000" b="1" dirty="0"/>
        </a:p>
      </dgm:t>
    </dgm:pt>
    <dgm:pt modelId="{3986F672-2555-5F4B-A3B1-0B074D84C33B}" type="parTrans" cxnId="{F46C677B-656B-D14A-8F0A-12E2A7606672}">
      <dgm:prSet/>
      <dgm:spPr/>
      <dgm:t>
        <a:bodyPr/>
        <a:lstStyle/>
        <a:p>
          <a:pPr algn="ctr"/>
          <a:endParaRPr lang="en-US" sz="1800" b="1"/>
        </a:p>
      </dgm:t>
    </dgm:pt>
    <dgm:pt modelId="{01312EE8-0378-634E-A872-6EBC8BD886A4}" type="sibTrans" cxnId="{F46C677B-656B-D14A-8F0A-12E2A7606672}">
      <dgm:prSet/>
      <dgm:spPr/>
      <dgm:t>
        <a:bodyPr/>
        <a:lstStyle/>
        <a:p>
          <a:pPr algn="ctr"/>
          <a:endParaRPr lang="en-US" sz="1800" b="1"/>
        </a:p>
      </dgm:t>
    </dgm:pt>
    <dgm:pt modelId="{B305F940-90AE-4A0E-BA8F-CBBDD16B0E86}" type="pres">
      <dgm:prSet presAssocID="{13E9025C-53D8-B14A-A451-FECE452B9B6D}" presName="outerComposite" presStyleCnt="0">
        <dgm:presLayoutVars>
          <dgm:chMax val="5"/>
          <dgm:dir/>
          <dgm:resizeHandles val="exact"/>
        </dgm:presLayoutVars>
      </dgm:prSet>
      <dgm:spPr/>
    </dgm:pt>
    <dgm:pt modelId="{26039A0C-24D9-4ED4-802F-948FF1597CAE}" type="pres">
      <dgm:prSet presAssocID="{13E9025C-53D8-B14A-A451-FECE452B9B6D}" presName="dummyMaxCanvas" presStyleCnt="0">
        <dgm:presLayoutVars/>
      </dgm:prSet>
      <dgm:spPr/>
    </dgm:pt>
    <dgm:pt modelId="{53F0A735-49A4-4CC5-9E39-916F5C346091}" type="pres">
      <dgm:prSet presAssocID="{13E9025C-53D8-B14A-A451-FECE452B9B6D}" presName="FiveNodes_1" presStyleLbl="node1" presStyleIdx="0" presStyleCnt="5">
        <dgm:presLayoutVars>
          <dgm:bulletEnabled val="1"/>
        </dgm:presLayoutVars>
      </dgm:prSet>
      <dgm:spPr/>
      <dgm:t>
        <a:bodyPr/>
        <a:lstStyle/>
        <a:p>
          <a:endParaRPr lang="en-IN"/>
        </a:p>
      </dgm:t>
    </dgm:pt>
    <dgm:pt modelId="{798E3DF0-E5E9-4201-96B2-E3F1D2360B54}" type="pres">
      <dgm:prSet presAssocID="{13E9025C-53D8-B14A-A451-FECE452B9B6D}" presName="FiveNodes_2" presStyleLbl="node1" presStyleIdx="1" presStyleCnt="5">
        <dgm:presLayoutVars>
          <dgm:bulletEnabled val="1"/>
        </dgm:presLayoutVars>
      </dgm:prSet>
      <dgm:spPr/>
      <dgm:t>
        <a:bodyPr/>
        <a:lstStyle/>
        <a:p>
          <a:endParaRPr lang="en-IN"/>
        </a:p>
      </dgm:t>
    </dgm:pt>
    <dgm:pt modelId="{C60CF356-A807-4E42-B688-C59859951A4F}" type="pres">
      <dgm:prSet presAssocID="{13E9025C-53D8-B14A-A451-FECE452B9B6D}" presName="FiveNodes_3" presStyleLbl="node1" presStyleIdx="2" presStyleCnt="5">
        <dgm:presLayoutVars>
          <dgm:bulletEnabled val="1"/>
        </dgm:presLayoutVars>
      </dgm:prSet>
      <dgm:spPr/>
      <dgm:t>
        <a:bodyPr/>
        <a:lstStyle/>
        <a:p>
          <a:endParaRPr lang="en-IN"/>
        </a:p>
      </dgm:t>
    </dgm:pt>
    <dgm:pt modelId="{24800815-1BA0-420C-9FA0-070A3952BAA7}" type="pres">
      <dgm:prSet presAssocID="{13E9025C-53D8-B14A-A451-FECE452B9B6D}" presName="FiveNodes_4" presStyleLbl="node1" presStyleIdx="3" presStyleCnt="5" custScaleX="98020" custLinFactNeighborX="376">
        <dgm:presLayoutVars>
          <dgm:bulletEnabled val="1"/>
        </dgm:presLayoutVars>
      </dgm:prSet>
      <dgm:spPr/>
      <dgm:t>
        <a:bodyPr/>
        <a:lstStyle/>
        <a:p>
          <a:endParaRPr lang="en-IN"/>
        </a:p>
      </dgm:t>
    </dgm:pt>
    <dgm:pt modelId="{9B0FDFFD-552C-4968-BFCC-E3CE2AB1D9B3}" type="pres">
      <dgm:prSet presAssocID="{13E9025C-53D8-B14A-A451-FECE452B9B6D}" presName="FiveNodes_5" presStyleLbl="node1" presStyleIdx="4" presStyleCnt="5" custScaleX="96591" custLinFactNeighborY="1496">
        <dgm:presLayoutVars>
          <dgm:bulletEnabled val="1"/>
        </dgm:presLayoutVars>
      </dgm:prSet>
      <dgm:spPr/>
      <dgm:t>
        <a:bodyPr/>
        <a:lstStyle/>
        <a:p>
          <a:endParaRPr lang="en-IN"/>
        </a:p>
      </dgm:t>
    </dgm:pt>
    <dgm:pt modelId="{596A2147-C53A-45C3-A2E9-B0972DF8443E}" type="pres">
      <dgm:prSet presAssocID="{13E9025C-53D8-B14A-A451-FECE452B9B6D}" presName="FiveConn_1-2" presStyleLbl="fgAccFollowNode1" presStyleIdx="0" presStyleCnt="4">
        <dgm:presLayoutVars>
          <dgm:bulletEnabled val="1"/>
        </dgm:presLayoutVars>
      </dgm:prSet>
      <dgm:spPr/>
      <dgm:t>
        <a:bodyPr/>
        <a:lstStyle/>
        <a:p>
          <a:endParaRPr lang="en-IN"/>
        </a:p>
      </dgm:t>
    </dgm:pt>
    <dgm:pt modelId="{C73C33EE-1C97-40EF-A176-03A1A4DA8671}" type="pres">
      <dgm:prSet presAssocID="{13E9025C-53D8-B14A-A451-FECE452B9B6D}" presName="FiveConn_2-3" presStyleLbl="fgAccFollowNode1" presStyleIdx="1" presStyleCnt="4">
        <dgm:presLayoutVars>
          <dgm:bulletEnabled val="1"/>
        </dgm:presLayoutVars>
      </dgm:prSet>
      <dgm:spPr/>
      <dgm:t>
        <a:bodyPr/>
        <a:lstStyle/>
        <a:p>
          <a:endParaRPr lang="en-IN"/>
        </a:p>
      </dgm:t>
    </dgm:pt>
    <dgm:pt modelId="{CF7F2458-6C2D-469D-85CA-075C0135231D}" type="pres">
      <dgm:prSet presAssocID="{13E9025C-53D8-B14A-A451-FECE452B9B6D}" presName="FiveConn_3-4" presStyleLbl="fgAccFollowNode1" presStyleIdx="2" presStyleCnt="4">
        <dgm:presLayoutVars>
          <dgm:bulletEnabled val="1"/>
        </dgm:presLayoutVars>
      </dgm:prSet>
      <dgm:spPr/>
      <dgm:t>
        <a:bodyPr/>
        <a:lstStyle/>
        <a:p>
          <a:endParaRPr lang="en-IN"/>
        </a:p>
      </dgm:t>
    </dgm:pt>
    <dgm:pt modelId="{397F5F92-D8AE-4986-BD18-080A1F3D6430}" type="pres">
      <dgm:prSet presAssocID="{13E9025C-53D8-B14A-A451-FECE452B9B6D}" presName="FiveConn_4-5" presStyleLbl="fgAccFollowNode1" presStyleIdx="3" presStyleCnt="4">
        <dgm:presLayoutVars>
          <dgm:bulletEnabled val="1"/>
        </dgm:presLayoutVars>
      </dgm:prSet>
      <dgm:spPr/>
      <dgm:t>
        <a:bodyPr/>
        <a:lstStyle/>
        <a:p>
          <a:endParaRPr lang="en-IN"/>
        </a:p>
      </dgm:t>
    </dgm:pt>
    <dgm:pt modelId="{86DABEB5-7BF4-4FA7-B41C-32BDD46072F2}" type="pres">
      <dgm:prSet presAssocID="{13E9025C-53D8-B14A-A451-FECE452B9B6D}" presName="FiveNodes_1_text" presStyleLbl="node1" presStyleIdx="4" presStyleCnt="5">
        <dgm:presLayoutVars>
          <dgm:bulletEnabled val="1"/>
        </dgm:presLayoutVars>
      </dgm:prSet>
      <dgm:spPr/>
      <dgm:t>
        <a:bodyPr/>
        <a:lstStyle/>
        <a:p>
          <a:endParaRPr lang="en-IN"/>
        </a:p>
      </dgm:t>
    </dgm:pt>
    <dgm:pt modelId="{607B9F34-6137-42B8-AC95-4E79CE50FDFF}" type="pres">
      <dgm:prSet presAssocID="{13E9025C-53D8-B14A-A451-FECE452B9B6D}" presName="FiveNodes_2_text" presStyleLbl="node1" presStyleIdx="4" presStyleCnt="5">
        <dgm:presLayoutVars>
          <dgm:bulletEnabled val="1"/>
        </dgm:presLayoutVars>
      </dgm:prSet>
      <dgm:spPr/>
      <dgm:t>
        <a:bodyPr/>
        <a:lstStyle/>
        <a:p>
          <a:endParaRPr lang="en-IN"/>
        </a:p>
      </dgm:t>
    </dgm:pt>
    <dgm:pt modelId="{A2A2A950-961C-4698-B4F7-D95613DB4F47}" type="pres">
      <dgm:prSet presAssocID="{13E9025C-53D8-B14A-A451-FECE452B9B6D}" presName="FiveNodes_3_text" presStyleLbl="node1" presStyleIdx="4" presStyleCnt="5">
        <dgm:presLayoutVars>
          <dgm:bulletEnabled val="1"/>
        </dgm:presLayoutVars>
      </dgm:prSet>
      <dgm:spPr/>
      <dgm:t>
        <a:bodyPr/>
        <a:lstStyle/>
        <a:p>
          <a:endParaRPr lang="en-IN"/>
        </a:p>
      </dgm:t>
    </dgm:pt>
    <dgm:pt modelId="{2F9FC320-1B9D-4348-9821-9DC488E84872}" type="pres">
      <dgm:prSet presAssocID="{13E9025C-53D8-B14A-A451-FECE452B9B6D}" presName="FiveNodes_4_text" presStyleLbl="node1" presStyleIdx="4" presStyleCnt="5">
        <dgm:presLayoutVars>
          <dgm:bulletEnabled val="1"/>
        </dgm:presLayoutVars>
      </dgm:prSet>
      <dgm:spPr/>
      <dgm:t>
        <a:bodyPr/>
        <a:lstStyle/>
        <a:p>
          <a:endParaRPr lang="en-IN"/>
        </a:p>
      </dgm:t>
    </dgm:pt>
    <dgm:pt modelId="{F73A0B62-09EA-4985-B1EE-0F1FAE8A2C4A}" type="pres">
      <dgm:prSet presAssocID="{13E9025C-53D8-B14A-A451-FECE452B9B6D}" presName="FiveNodes_5_text" presStyleLbl="node1" presStyleIdx="4" presStyleCnt="5">
        <dgm:presLayoutVars>
          <dgm:bulletEnabled val="1"/>
        </dgm:presLayoutVars>
      </dgm:prSet>
      <dgm:spPr/>
      <dgm:t>
        <a:bodyPr/>
        <a:lstStyle/>
        <a:p>
          <a:endParaRPr lang="en-IN"/>
        </a:p>
      </dgm:t>
    </dgm:pt>
  </dgm:ptLst>
  <dgm:cxnLst>
    <dgm:cxn modelId="{5A323315-BCD7-480E-97A6-EE0ABF4E4CD7}" type="presOf" srcId="{6C8CC008-28CB-CF41-87C2-20C4116A42D3}" destId="{798E3DF0-E5E9-4201-96B2-E3F1D2360B54}" srcOrd="0" destOrd="0" presId="urn:microsoft.com/office/officeart/2005/8/layout/vProcess5"/>
    <dgm:cxn modelId="{CEF2C895-419F-4B04-86F2-C17683C18147}" type="presOf" srcId="{6C8CC008-28CB-CF41-87C2-20C4116A42D3}" destId="{607B9F34-6137-42B8-AC95-4E79CE50FDFF}" srcOrd="1" destOrd="0" presId="urn:microsoft.com/office/officeart/2005/8/layout/vProcess5"/>
    <dgm:cxn modelId="{328B19B7-9314-4367-81AF-4EF936356061}" type="presOf" srcId="{5FB4BA3B-D985-FA4C-9564-B04BF99254A3}" destId="{CF7F2458-6C2D-469D-85CA-075C0135231D}" srcOrd="0" destOrd="0" presId="urn:microsoft.com/office/officeart/2005/8/layout/vProcess5"/>
    <dgm:cxn modelId="{44D1DB67-3C0A-4DBF-9119-9A81B286D724}" type="presOf" srcId="{13E9025C-53D8-B14A-A451-FECE452B9B6D}" destId="{B305F940-90AE-4A0E-BA8F-CBBDD16B0E86}" srcOrd="0" destOrd="0" presId="urn:microsoft.com/office/officeart/2005/8/layout/vProcess5"/>
    <dgm:cxn modelId="{E7289A7C-430B-4934-88D7-0542C47C0A22}" type="presOf" srcId="{FFC1D96E-A846-6B43-828F-995C2449D96E}" destId="{2F9FC320-1B9D-4348-9821-9DC488E84872}" srcOrd="1" destOrd="0" presId="urn:microsoft.com/office/officeart/2005/8/layout/vProcess5"/>
    <dgm:cxn modelId="{5B5A6E64-3BE0-D840-8630-218A8E6248B1}" srcId="{13E9025C-53D8-B14A-A451-FECE452B9B6D}" destId="{343A0CF6-C751-3542-869E-B804245AAEFB}" srcOrd="2" destOrd="0" parTransId="{A129E086-46D7-654B-B5F8-09C711866D0D}" sibTransId="{5FB4BA3B-D985-FA4C-9564-B04BF99254A3}"/>
    <dgm:cxn modelId="{58FE4B5B-9E9F-46A0-988A-56515367AEE3}" type="presOf" srcId="{C907BBD6-0CF1-2A4F-A9F9-703369351176}" destId="{596A2147-C53A-45C3-A2E9-B0972DF8443E}" srcOrd="0" destOrd="0" presId="urn:microsoft.com/office/officeart/2005/8/layout/vProcess5"/>
    <dgm:cxn modelId="{2BBDDC01-09A6-4908-BFA6-0A24D4649F59}" type="presOf" srcId="{44A1D8BC-133E-BD4A-B8A8-BA3540C90CB6}" destId="{9B0FDFFD-552C-4968-BFCC-E3CE2AB1D9B3}" srcOrd="0" destOrd="0" presId="urn:microsoft.com/office/officeart/2005/8/layout/vProcess5"/>
    <dgm:cxn modelId="{014ECE40-1568-420E-AC4A-EFC9535EDC5C}" type="presOf" srcId="{E7DC4D07-E5AA-9F41-A4D8-EF5B65D90916}" destId="{397F5F92-D8AE-4986-BD18-080A1F3D6430}" srcOrd="0" destOrd="0" presId="urn:microsoft.com/office/officeart/2005/8/layout/vProcess5"/>
    <dgm:cxn modelId="{B39B1870-C405-47F9-9FBE-F622A81ABEFD}" type="presOf" srcId="{6C5647BC-658C-2E4F-87B8-8ED416FCCE1A}" destId="{C73C33EE-1C97-40EF-A176-03A1A4DA8671}" srcOrd="0" destOrd="0" presId="urn:microsoft.com/office/officeart/2005/8/layout/vProcess5"/>
    <dgm:cxn modelId="{6DED54BD-BF00-401C-AE6F-3A6BA80B03CA}" type="presOf" srcId="{FFC1D96E-A846-6B43-828F-995C2449D96E}" destId="{24800815-1BA0-420C-9FA0-070A3952BAA7}" srcOrd="0" destOrd="0" presId="urn:microsoft.com/office/officeart/2005/8/layout/vProcess5"/>
    <dgm:cxn modelId="{13FAE4A1-7202-43DB-9438-16579215DB1F}" type="presOf" srcId="{8BA23CE0-64C5-244B-A6F8-DE6CAE414399}" destId="{53F0A735-49A4-4CC5-9E39-916F5C346091}" srcOrd="0" destOrd="0" presId="urn:microsoft.com/office/officeart/2005/8/layout/vProcess5"/>
    <dgm:cxn modelId="{F46C677B-656B-D14A-8F0A-12E2A7606672}" srcId="{13E9025C-53D8-B14A-A451-FECE452B9B6D}" destId="{44A1D8BC-133E-BD4A-B8A8-BA3540C90CB6}" srcOrd="4" destOrd="0" parTransId="{3986F672-2555-5F4B-A3B1-0B074D84C33B}" sibTransId="{01312EE8-0378-634E-A872-6EBC8BD886A4}"/>
    <dgm:cxn modelId="{DE95B8F0-F062-5242-976C-C87BC77EC577}" srcId="{13E9025C-53D8-B14A-A451-FECE452B9B6D}" destId="{8BA23CE0-64C5-244B-A6F8-DE6CAE414399}" srcOrd="0" destOrd="0" parTransId="{53676655-E414-CC42-8C40-13BACE701B6B}" sibTransId="{C907BBD6-0CF1-2A4F-A9F9-703369351176}"/>
    <dgm:cxn modelId="{6202DA90-208E-4EA3-9621-F4F344A6A468}" type="presOf" srcId="{343A0CF6-C751-3542-869E-B804245AAEFB}" destId="{C60CF356-A807-4E42-B688-C59859951A4F}" srcOrd="0" destOrd="0" presId="urn:microsoft.com/office/officeart/2005/8/layout/vProcess5"/>
    <dgm:cxn modelId="{B4CB30C5-E227-6F44-B9B1-980141CD9034}" srcId="{13E9025C-53D8-B14A-A451-FECE452B9B6D}" destId="{FFC1D96E-A846-6B43-828F-995C2449D96E}" srcOrd="3" destOrd="0" parTransId="{8011644E-D75D-E845-9593-5527A2002830}" sibTransId="{E7DC4D07-E5AA-9F41-A4D8-EF5B65D90916}"/>
    <dgm:cxn modelId="{D5601BCF-7BE1-7A49-A59A-C3B2B72D3E00}" srcId="{13E9025C-53D8-B14A-A451-FECE452B9B6D}" destId="{6C8CC008-28CB-CF41-87C2-20C4116A42D3}" srcOrd="1" destOrd="0" parTransId="{AB5F57E4-73CE-C048-8B2B-4A9CB3BB6EC7}" sibTransId="{6C5647BC-658C-2E4F-87B8-8ED416FCCE1A}"/>
    <dgm:cxn modelId="{B5DE5437-F742-468C-91A0-F870010EE1E7}" type="presOf" srcId="{8BA23CE0-64C5-244B-A6F8-DE6CAE414399}" destId="{86DABEB5-7BF4-4FA7-B41C-32BDD46072F2}" srcOrd="1" destOrd="0" presId="urn:microsoft.com/office/officeart/2005/8/layout/vProcess5"/>
    <dgm:cxn modelId="{D7ACC700-372F-44C1-ACC3-8BF48CC59803}" type="presOf" srcId="{44A1D8BC-133E-BD4A-B8A8-BA3540C90CB6}" destId="{F73A0B62-09EA-4985-B1EE-0F1FAE8A2C4A}" srcOrd="1" destOrd="0" presId="urn:microsoft.com/office/officeart/2005/8/layout/vProcess5"/>
    <dgm:cxn modelId="{45AA72BD-A273-4E5B-9256-7C3B7BD0428E}" type="presOf" srcId="{343A0CF6-C751-3542-869E-B804245AAEFB}" destId="{A2A2A950-961C-4698-B4F7-D95613DB4F47}" srcOrd="1" destOrd="0" presId="urn:microsoft.com/office/officeart/2005/8/layout/vProcess5"/>
    <dgm:cxn modelId="{93C3869E-5DB0-40C0-ABFB-0CAB80F0274C}" type="presParOf" srcId="{B305F940-90AE-4A0E-BA8F-CBBDD16B0E86}" destId="{26039A0C-24D9-4ED4-802F-948FF1597CAE}" srcOrd="0" destOrd="0" presId="urn:microsoft.com/office/officeart/2005/8/layout/vProcess5"/>
    <dgm:cxn modelId="{A3DE9ECD-DBFD-4B18-848D-CB46E2F53DAF}" type="presParOf" srcId="{B305F940-90AE-4A0E-BA8F-CBBDD16B0E86}" destId="{53F0A735-49A4-4CC5-9E39-916F5C346091}" srcOrd="1" destOrd="0" presId="urn:microsoft.com/office/officeart/2005/8/layout/vProcess5"/>
    <dgm:cxn modelId="{6158BB61-947F-4B13-A42F-38882CC78259}" type="presParOf" srcId="{B305F940-90AE-4A0E-BA8F-CBBDD16B0E86}" destId="{798E3DF0-E5E9-4201-96B2-E3F1D2360B54}" srcOrd="2" destOrd="0" presId="urn:microsoft.com/office/officeart/2005/8/layout/vProcess5"/>
    <dgm:cxn modelId="{954BF894-5E45-4542-A641-5EFF2AA6821B}" type="presParOf" srcId="{B305F940-90AE-4A0E-BA8F-CBBDD16B0E86}" destId="{C60CF356-A807-4E42-B688-C59859951A4F}" srcOrd="3" destOrd="0" presId="urn:microsoft.com/office/officeart/2005/8/layout/vProcess5"/>
    <dgm:cxn modelId="{B1DD60F8-4796-45AD-B7A9-9ACF2CC19591}" type="presParOf" srcId="{B305F940-90AE-4A0E-BA8F-CBBDD16B0E86}" destId="{24800815-1BA0-420C-9FA0-070A3952BAA7}" srcOrd="4" destOrd="0" presId="urn:microsoft.com/office/officeart/2005/8/layout/vProcess5"/>
    <dgm:cxn modelId="{F26A9277-8632-4295-8F61-E0A683F95E50}" type="presParOf" srcId="{B305F940-90AE-4A0E-BA8F-CBBDD16B0E86}" destId="{9B0FDFFD-552C-4968-BFCC-E3CE2AB1D9B3}" srcOrd="5" destOrd="0" presId="urn:microsoft.com/office/officeart/2005/8/layout/vProcess5"/>
    <dgm:cxn modelId="{B13BBACC-6A8A-4445-A710-12E111C5F06D}" type="presParOf" srcId="{B305F940-90AE-4A0E-BA8F-CBBDD16B0E86}" destId="{596A2147-C53A-45C3-A2E9-B0972DF8443E}" srcOrd="6" destOrd="0" presId="urn:microsoft.com/office/officeart/2005/8/layout/vProcess5"/>
    <dgm:cxn modelId="{1A7CAFF3-1645-4A78-8C51-C2C71B9C279D}" type="presParOf" srcId="{B305F940-90AE-4A0E-BA8F-CBBDD16B0E86}" destId="{C73C33EE-1C97-40EF-A176-03A1A4DA8671}" srcOrd="7" destOrd="0" presId="urn:microsoft.com/office/officeart/2005/8/layout/vProcess5"/>
    <dgm:cxn modelId="{0ED28B14-2D94-4445-B80B-BB66A5D5CAD9}" type="presParOf" srcId="{B305F940-90AE-4A0E-BA8F-CBBDD16B0E86}" destId="{CF7F2458-6C2D-469D-85CA-075C0135231D}" srcOrd="8" destOrd="0" presId="urn:microsoft.com/office/officeart/2005/8/layout/vProcess5"/>
    <dgm:cxn modelId="{44A77566-D5B3-41FD-9133-D7814ABD53BE}" type="presParOf" srcId="{B305F940-90AE-4A0E-BA8F-CBBDD16B0E86}" destId="{397F5F92-D8AE-4986-BD18-080A1F3D6430}" srcOrd="9" destOrd="0" presId="urn:microsoft.com/office/officeart/2005/8/layout/vProcess5"/>
    <dgm:cxn modelId="{A3B90CFA-DBBD-4807-81B5-D09AB2017E28}" type="presParOf" srcId="{B305F940-90AE-4A0E-BA8F-CBBDD16B0E86}" destId="{86DABEB5-7BF4-4FA7-B41C-32BDD46072F2}" srcOrd="10" destOrd="0" presId="urn:microsoft.com/office/officeart/2005/8/layout/vProcess5"/>
    <dgm:cxn modelId="{716C9562-3FC7-424B-84D1-75D05693AD99}" type="presParOf" srcId="{B305F940-90AE-4A0E-BA8F-CBBDD16B0E86}" destId="{607B9F34-6137-42B8-AC95-4E79CE50FDFF}" srcOrd="11" destOrd="0" presId="urn:microsoft.com/office/officeart/2005/8/layout/vProcess5"/>
    <dgm:cxn modelId="{051BEF8B-93E7-4C7C-85AB-D78B54A70B62}" type="presParOf" srcId="{B305F940-90AE-4A0E-BA8F-CBBDD16B0E86}" destId="{A2A2A950-961C-4698-B4F7-D95613DB4F47}" srcOrd="12" destOrd="0" presId="urn:microsoft.com/office/officeart/2005/8/layout/vProcess5"/>
    <dgm:cxn modelId="{2BAD8C1A-5099-4064-9126-62F1BEA0601E}" type="presParOf" srcId="{B305F940-90AE-4A0E-BA8F-CBBDD16B0E86}" destId="{2F9FC320-1B9D-4348-9821-9DC488E84872}" srcOrd="13" destOrd="0" presId="urn:microsoft.com/office/officeart/2005/8/layout/vProcess5"/>
    <dgm:cxn modelId="{14510D00-5C74-4324-BA90-3CF2FA15348A}" type="presParOf" srcId="{B305F940-90AE-4A0E-BA8F-CBBDD16B0E86}" destId="{F73A0B62-09EA-4985-B1EE-0F1FAE8A2C4A}" srcOrd="14"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A5084-8E97-1248-B1A7-2874A330F106}"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4F91097A-A073-F947-960A-810C58AA5E11}">
      <dgm:prSet custT="1"/>
      <dgm:spPr/>
      <dgm:t>
        <a:bodyPr/>
        <a:lstStyle/>
        <a:p>
          <a:pPr rtl="0"/>
          <a:r>
            <a:rPr lang="en-US" sz="2000" b="1" dirty="0" smtClean="0">
              <a:solidFill>
                <a:schemeClr val="tx1"/>
              </a:solidFill>
            </a:rPr>
            <a:t>Agents to keep seated at allotted table. No one is allowed to carry mobile phones except RO/ Observer</a:t>
          </a:r>
          <a:endParaRPr lang="en-US" sz="2000" b="1" dirty="0">
            <a:solidFill>
              <a:schemeClr val="tx1"/>
            </a:solidFill>
          </a:endParaRPr>
        </a:p>
      </dgm:t>
    </dgm:pt>
    <dgm:pt modelId="{98BB0C73-4ACB-7F40-8FE2-756014B24CCC}" type="parTrans" cxnId="{C6982CA4-8452-5C49-9CE0-4D50D2F4AA77}">
      <dgm:prSet/>
      <dgm:spPr/>
      <dgm:t>
        <a:bodyPr/>
        <a:lstStyle/>
        <a:p>
          <a:endParaRPr lang="en-US" sz="2000" b="1">
            <a:solidFill>
              <a:srgbClr val="000000"/>
            </a:solidFill>
          </a:endParaRPr>
        </a:p>
      </dgm:t>
    </dgm:pt>
    <dgm:pt modelId="{C4967483-BCEE-5142-A3F7-9207CD734405}" type="sibTrans" cxnId="{C6982CA4-8452-5C49-9CE0-4D50D2F4AA77}">
      <dgm:prSet/>
      <dgm:spPr/>
      <dgm:t>
        <a:bodyPr/>
        <a:lstStyle/>
        <a:p>
          <a:endParaRPr lang="en-US" sz="2000" b="1" dirty="0">
            <a:solidFill>
              <a:srgbClr val="000000"/>
            </a:solidFill>
          </a:endParaRPr>
        </a:p>
      </dgm:t>
    </dgm:pt>
    <dgm:pt modelId="{DA318B43-9F6D-984E-BA89-5B5D4AB6FA1F}">
      <dgm:prSet custT="1"/>
      <dgm:spPr/>
      <dgm:t>
        <a:bodyPr/>
        <a:lstStyle/>
        <a:p>
          <a:pPr rtl="0"/>
          <a:r>
            <a:rPr lang="en-US" sz="2000" b="1" dirty="0" smtClean="0">
              <a:solidFill>
                <a:schemeClr val="tx1"/>
              </a:solidFill>
            </a:rPr>
            <a:t>Agents shouldn’t be allowed to move about hall. However, Candidates/ Election Agents can move around hall</a:t>
          </a:r>
          <a:endParaRPr lang="en-US" sz="2000" b="1" dirty="0">
            <a:solidFill>
              <a:schemeClr val="tx1"/>
            </a:solidFill>
          </a:endParaRPr>
        </a:p>
      </dgm:t>
    </dgm:pt>
    <dgm:pt modelId="{3C86443E-C15F-EA45-BC8B-107137C00741}" type="parTrans" cxnId="{0B1B0DF9-E098-EA41-BF81-AF17866749ED}">
      <dgm:prSet/>
      <dgm:spPr/>
      <dgm:t>
        <a:bodyPr/>
        <a:lstStyle/>
        <a:p>
          <a:endParaRPr lang="en-US" sz="2000" b="1">
            <a:solidFill>
              <a:srgbClr val="000000"/>
            </a:solidFill>
          </a:endParaRPr>
        </a:p>
      </dgm:t>
    </dgm:pt>
    <dgm:pt modelId="{EABEADE4-0683-8948-993C-FF9624278D1E}" type="sibTrans" cxnId="{0B1B0DF9-E098-EA41-BF81-AF17866749ED}">
      <dgm:prSet/>
      <dgm:spPr/>
      <dgm:t>
        <a:bodyPr/>
        <a:lstStyle/>
        <a:p>
          <a:endParaRPr lang="en-US" sz="2000" b="1">
            <a:solidFill>
              <a:srgbClr val="000000"/>
            </a:solidFill>
          </a:endParaRPr>
        </a:p>
      </dgm:t>
    </dgm:pt>
    <dgm:pt modelId="{A1F63408-04AE-1345-BC37-5A6E70AB36F5}">
      <dgm:prSet custT="1"/>
      <dgm:spPr/>
      <dgm:t>
        <a:bodyPr/>
        <a:lstStyle/>
        <a:p>
          <a:pPr rtl="0"/>
          <a:r>
            <a:rPr lang="en-US" sz="2000" b="1" dirty="0" smtClean="0">
              <a:solidFill>
                <a:schemeClr val="tx1"/>
              </a:solidFill>
            </a:rPr>
            <a:t>Only one person – either candidate or agent to be present at a table on behalf of contesting candidate</a:t>
          </a:r>
          <a:endParaRPr lang="en-US" sz="2000" b="1" dirty="0">
            <a:solidFill>
              <a:schemeClr val="tx1"/>
            </a:solidFill>
          </a:endParaRPr>
        </a:p>
      </dgm:t>
    </dgm:pt>
    <dgm:pt modelId="{91463BC8-1630-974D-9AAE-E3DAB01FF2ED}" type="parTrans" cxnId="{3EC227F0-1A6E-DA4B-B3FC-405E988C1174}">
      <dgm:prSet/>
      <dgm:spPr/>
      <dgm:t>
        <a:bodyPr/>
        <a:lstStyle/>
        <a:p>
          <a:endParaRPr lang="en-US" sz="2000" b="1">
            <a:solidFill>
              <a:srgbClr val="000000"/>
            </a:solidFill>
          </a:endParaRPr>
        </a:p>
      </dgm:t>
    </dgm:pt>
    <dgm:pt modelId="{5142B759-7DB1-9049-89DE-2E8A49B62E15}" type="sibTrans" cxnId="{3EC227F0-1A6E-DA4B-B3FC-405E988C1174}">
      <dgm:prSet/>
      <dgm:spPr/>
      <dgm:t>
        <a:bodyPr/>
        <a:lstStyle/>
        <a:p>
          <a:endParaRPr lang="en-US" sz="2000" b="1">
            <a:solidFill>
              <a:srgbClr val="000000"/>
            </a:solidFill>
          </a:endParaRPr>
        </a:p>
      </dgm:t>
    </dgm:pt>
    <dgm:pt modelId="{C94E410C-520B-574F-81CC-8E26E1E3006E}">
      <dgm:prSet custT="1"/>
      <dgm:spPr/>
      <dgm:t>
        <a:bodyPr/>
        <a:lstStyle/>
        <a:p>
          <a:pPr rtl="0"/>
          <a:r>
            <a:rPr lang="en-US" sz="2000" b="1" dirty="0" smtClean="0">
              <a:solidFill>
                <a:srgbClr val="000000"/>
              </a:solidFill>
            </a:rPr>
            <a:t>If RO doubts any person he can have him/her searched, even if they possess valid authorization letter</a:t>
          </a:r>
          <a:endParaRPr lang="en-US" sz="2000" b="1" dirty="0">
            <a:solidFill>
              <a:srgbClr val="000000"/>
            </a:solidFill>
          </a:endParaRPr>
        </a:p>
      </dgm:t>
    </dgm:pt>
    <dgm:pt modelId="{C9CD6B7B-C392-FA4C-8976-31CB7EC8B014}" type="parTrans" cxnId="{47086441-E31C-F74E-9999-6C3636A34BC8}">
      <dgm:prSet/>
      <dgm:spPr/>
      <dgm:t>
        <a:bodyPr/>
        <a:lstStyle/>
        <a:p>
          <a:endParaRPr lang="en-US" sz="2000" b="1">
            <a:solidFill>
              <a:srgbClr val="000000"/>
            </a:solidFill>
          </a:endParaRPr>
        </a:p>
      </dgm:t>
    </dgm:pt>
    <dgm:pt modelId="{E08694A3-B923-6C41-905A-FFB414EDC36F}" type="sibTrans" cxnId="{47086441-E31C-F74E-9999-6C3636A34BC8}">
      <dgm:prSet/>
      <dgm:spPr/>
      <dgm:t>
        <a:bodyPr/>
        <a:lstStyle/>
        <a:p>
          <a:endParaRPr lang="en-US" sz="2000" b="1">
            <a:solidFill>
              <a:srgbClr val="000000"/>
            </a:solidFill>
          </a:endParaRPr>
        </a:p>
      </dgm:t>
    </dgm:pt>
    <dgm:pt modelId="{DD5B1906-B430-EC4D-B028-6CC925EA7DB7}">
      <dgm:prSet custT="1"/>
      <dgm:spPr/>
      <dgm:t>
        <a:bodyPr/>
        <a:lstStyle/>
        <a:p>
          <a:pPr rtl="0"/>
          <a:r>
            <a:rPr lang="nl-NL" sz="2000" b="1" smtClean="0">
              <a:solidFill>
                <a:srgbClr val="000000"/>
              </a:solidFill>
            </a:rPr>
            <a:t>Police officials posted at doors of counting hall</a:t>
          </a:r>
          <a:endParaRPr lang="nl-NL" sz="2000" b="1">
            <a:solidFill>
              <a:srgbClr val="000000"/>
            </a:solidFill>
          </a:endParaRPr>
        </a:p>
      </dgm:t>
    </dgm:pt>
    <dgm:pt modelId="{DC5529D4-1E45-1D42-930B-0FA564C67819}" type="parTrans" cxnId="{F1CCF6AF-B0B6-0F4F-A620-D9F05F5B301F}">
      <dgm:prSet/>
      <dgm:spPr/>
      <dgm:t>
        <a:bodyPr/>
        <a:lstStyle/>
        <a:p>
          <a:endParaRPr lang="en-US" sz="2000" b="1">
            <a:solidFill>
              <a:srgbClr val="000000"/>
            </a:solidFill>
          </a:endParaRPr>
        </a:p>
      </dgm:t>
    </dgm:pt>
    <dgm:pt modelId="{10E21517-B034-3D42-84C1-C9A435528C19}" type="sibTrans" cxnId="{F1CCF6AF-B0B6-0F4F-A620-D9F05F5B301F}">
      <dgm:prSet/>
      <dgm:spPr/>
      <dgm:t>
        <a:bodyPr/>
        <a:lstStyle/>
        <a:p>
          <a:endParaRPr lang="en-US" sz="2000" b="1">
            <a:solidFill>
              <a:srgbClr val="000000"/>
            </a:solidFill>
          </a:endParaRPr>
        </a:p>
      </dgm:t>
    </dgm:pt>
    <dgm:pt modelId="{F09766C0-8D63-F940-A4AD-23C8FFD50D7D}">
      <dgm:prSet custT="1"/>
      <dgm:spPr/>
      <dgm:t>
        <a:bodyPr/>
        <a:lstStyle/>
        <a:p>
          <a:pPr rtl="0"/>
          <a:r>
            <a:rPr lang="en-US" sz="2000" b="1" dirty="0" smtClean="0">
              <a:solidFill>
                <a:srgbClr val="000000"/>
              </a:solidFill>
            </a:rPr>
            <a:t>No one can enter or leave hall without RO’s permission</a:t>
          </a:r>
          <a:endParaRPr lang="en-US" sz="2000" b="1" dirty="0">
            <a:solidFill>
              <a:srgbClr val="000000"/>
            </a:solidFill>
          </a:endParaRPr>
        </a:p>
      </dgm:t>
    </dgm:pt>
    <dgm:pt modelId="{4E3242DB-C468-1D45-B0BC-7480EB8A6D87}" type="parTrans" cxnId="{5D2465B6-7CA1-534C-8207-A56E958B5FC7}">
      <dgm:prSet/>
      <dgm:spPr/>
      <dgm:t>
        <a:bodyPr/>
        <a:lstStyle/>
        <a:p>
          <a:endParaRPr lang="en-US" sz="2000" b="1">
            <a:solidFill>
              <a:srgbClr val="000000"/>
            </a:solidFill>
          </a:endParaRPr>
        </a:p>
      </dgm:t>
    </dgm:pt>
    <dgm:pt modelId="{D991FDD2-FBAF-1048-8615-8ABD53696485}" type="sibTrans" cxnId="{5D2465B6-7CA1-534C-8207-A56E958B5FC7}">
      <dgm:prSet/>
      <dgm:spPr/>
      <dgm:t>
        <a:bodyPr/>
        <a:lstStyle/>
        <a:p>
          <a:endParaRPr lang="en-US" sz="2000" b="1">
            <a:solidFill>
              <a:srgbClr val="000000"/>
            </a:solidFill>
          </a:endParaRPr>
        </a:p>
      </dgm:t>
    </dgm:pt>
    <dgm:pt modelId="{9CD74FBD-BF8E-4D46-BE27-6A2DD794AA59}">
      <dgm:prSet custT="1"/>
      <dgm:spPr/>
      <dgm:t>
        <a:bodyPr/>
        <a:lstStyle/>
        <a:p>
          <a:pPr rtl="0"/>
          <a:r>
            <a:rPr lang="en-US" sz="2000" b="1" dirty="0" smtClean="0">
              <a:solidFill>
                <a:srgbClr val="000000"/>
              </a:solidFill>
            </a:rPr>
            <a:t>RO can send anyone out of hall if they disobey RO’s orders</a:t>
          </a:r>
          <a:endParaRPr lang="en-US" sz="2000" b="1" dirty="0">
            <a:solidFill>
              <a:srgbClr val="000000"/>
            </a:solidFill>
          </a:endParaRPr>
        </a:p>
      </dgm:t>
    </dgm:pt>
    <dgm:pt modelId="{FFE47D68-383B-1145-8F28-813909FC9546}" type="parTrans" cxnId="{EAB14D5F-066C-EB4E-BC1F-05C0B76C5F18}">
      <dgm:prSet/>
      <dgm:spPr/>
      <dgm:t>
        <a:bodyPr/>
        <a:lstStyle/>
        <a:p>
          <a:endParaRPr lang="en-US" sz="2000" b="1">
            <a:solidFill>
              <a:srgbClr val="000000"/>
            </a:solidFill>
          </a:endParaRPr>
        </a:p>
      </dgm:t>
    </dgm:pt>
    <dgm:pt modelId="{E87DC1B2-09B2-2B43-8A19-46E774EDF2A3}" type="sibTrans" cxnId="{EAB14D5F-066C-EB4E-BC1F-05C0B76C5F18}">
      <dgm:prSet/>
      <dgm:spPr/>
      <dgm:t>
        <a:bodyPr/>
        <a:lstStyle/>
        <a:p>
          <a:endParaRPr lang="en-US" sz="2000" b="1">
            <a:solidFill>
              <a:srgbClr val="000000"/>
            </a:solidFill>
          </a:endParaRPr>
        </a:p>
      </dgm:t>
    </dgm:pt>
    <dgm:pt modelId="{DF05BCE9-4851-F04A-9E25-9A5CC647612B}">
      <dgm:prSet/>
      <dgm:spPr/>
      <dgm:t>
        <a:bodyPr/>
        <a:lstStyle/>
        <a:p>
          <a:endParaRPr lang="en-US" dirty="0"/>
        </a:p>
      </dgm:t>
    </dgm:pt>
    <dgm:pt modelId="{2F8952F8-E9D0-E34A-8AF3-90E14E748FF6}" type="parTrans" cxnId="{ED57A802-0BC2-B146-9C2A-D375E7202009}">
      <dgm:prSet/>
      <dgm:spPr/>
      <dgm:t>
        <a:bodyPr/>
        <a:lstStyle/>
        <a:p>
          <a:endParaRPr lang="en-US" sz="2000" b="1">
            <a:solidFill>
              <a:srgbClr val="000000"/>
            </a:solidFill>
          </a:endParaRPr>
        </a:p>
      </dgm:t>
    </dgm:pt>
    <dgm:pt modelId="{162F7B00-EE1E-7F4E-AB95-507FB1A5A71D}" type="sibTrans" cxnId="{ED57A802-0BC2-B146-9C2A-D375E7202009}">
      <dgm:prSet/>
      <dgm:spPr/>
      <dgm:t>
        <a:bodyPr/>
        <a:lstStyle/>
        <a:p>
          <a:endParaRPr lang="en-US" sz="2000" b="1">
            <a:solidFill>
              <a:srgbClr val="000000"/>
            </a:solidFill>
          </a:endParaRPr>
        </a:p>
      </dgm:t>
    </dgm:pt>
    <dgm:pt modelId="{353E8309-654C-2E40-A012-98CDCB817BAF}">
      <dgm:prSet/>
      <dgm:spPr/>
      <dgm:t>
        <a:bodyPr/>
        <a:lstStyle/>
        <a:p>
          <a:endParaRPr lang="en-US" dirty="0"/>
        </a:p>
      </dgm:t>
    </dgm:pt>
    <dgm:pt modelId="{C7C3486A-0DDC-7044-8CBA-3424A44650CC}" type="parTrans" cxnId="{14E8D76C-0A89-1348-974A-F38C4C450985}">
      <dgm:prSet/>
      <dgm:spPr/>
      <dgm:t>
        <a:bodyPr/>
        <a:lstStyle/>
        <a:p>
          <a:endParaRPr lang="en-US" sz="2000" b="1">
            <a:solidFill>
              <a:srgbClr val="000000"/>
            </a:solidFill>
          </a:endParaRPr>
        </a:p>
      </dgm:t>
    </dgm:pt>
    <dgm:pt modelId="{6960F291-6147-0743-AA6B-EDC7F2187E43}" type="sibTrans" cxnId="{14E8D76C-0A89-1348-974A-F38C4C450985}">
      <dgm:prSet/>
      <dgm:spPr/>
      <dgm:t>
        <a:bodyPr/>
        <a:lstStyle/>
        <a:p>
          <a:endParaRPr lang="en-US" sz="2000" b="1">
            <a:solidFill>
              <a:srgbClr val="000000"/>
            </a:solidFill>
          </a:endParaRPr>
        </a:p>
      </dgm:t>
    </dgm:pt>
    <dgm:pt modelId="{A415378E-D1D3-3445-8800-EC2118DE7F13}" type="pres">
      <dgm:prSet presAssocID="{513A5084-8E97-1248-B1A7-2874A330F106}" presName="Name0" presStyleCnt="0">
        <dgm:presLayoutVars>
          <dgm:chMax val="7"/>
          <dgm:chPref val="7"/>
          <dgm:dir/>
        </dgm:presLayoutVars>
      </dgm:prSet>
      <dgm:spPr/>
      <dgm:t>
        <a:bodyPr/>
        <a:lstStyle/>
        <a:p>
          <a:endParaRPr lang="en-US"/>
        </a:p>
      </dgm:t>
    </dgm:pt>
    <dgm:pt modelId="{A83F2EB9-7A3D-D14B-98E6-5842528FAEAE}" type="pres">
      <dgm:prSet presAssocID="{513A5084-8E97-1248-B1A7-2874A330F106}" presName="Name1" presStyleCnt="0"/>
      <dgm:spPr/>
    </dgm:pt>
    <dgm:pt modelId="{70D29E3E-B120-684F-BA60-AC116140E288}" type="pres">
      <dgm:prSet presAssocID="{513A5084-8E97-1248-B1A7-2874A330F106}" presName="cycle" presStyleCnt="0"/>
      <dgm:spPr/>
    </dgm:pt>
    <dgm:pt modelId="{14E6E7DD-5B03-B747-8F0E-174F86023558}" type="pres">
      <dgm:prSet presAssocID="{513A5084-8E97-1248-B1A7-2874A330F106}" presName="srcNode" presStyleLbl="node1" presStyleIdx="0" presStyleCnt="7"/>
      <dgm:spPr/>
    </dgm:pt>
    <dgm:pt modelId="{1923B5CB-957D-0246-8E78-254EE640A029}" type="pres">
      <dgm:prSet presAssocID="{513A5084-8E97-1248-B1A7-2874A330F106}" presName="conn" presStyleLbl="parChTrans1D2" presStyleIdx="0" presStyleCnt="1"/>
      <dgm:spPr/>
      <dgm:t>
        <a:bodyPr/>
        <a:lstStyle/>
        <a:p>
          <a:endParaRPr lang="en-US"/>
        </a:p>
      </dgm:t>
    </dgm:pt>
    <dgm:pt modelId="{D1D7A1E1-ABD3-7743-BA01-7CBE4AA2AB0C}" type="pres">
      <dgm:prSet presAssocID="{513A5084-8E97-1248-B1A7-2874A330F106}" presName="extraNode" presStyleLbl="node1" presStyleIdx="0" presStyleCnt="7"/>
      <dgm:spPr/>
    </dgm:pt>
    <dgm:pt modelId="{752953EB-3721-DE4F-BD0D-56237A731E7D}" type="pres">
      <dgm:prSet presAssocID="{513A5084-8E97-1248-B1A7-2874A330F106}" presName="dstNode" presStyleLbl="node1" presStyleIdx="0" presStyleCnt="7"/>
      <dgm:spPr/>
    </dgm:pt>
    <dgm:pt modelId="{57D5C0F5-F172-894E-8FEF-8BFD956F24B9}" type="pres">
      <dgm:prSet presAssocID="{4F91097A-A073-F947-960A-810C58AA5E11}" presName="text_1" presStyleLbl="node1" presStyleIdx="0" presStyleCnt="7">
        <dgm:presLayoutVars>
          <dgm:bulletEnabled val="1"/>
        </dgm:presLayoutVars>
      </dgm:prSet>
      <dgm:spPr/>
      <dgm:t>
        <a:bodyPr/>
        <a:lstStyle/>
        <a:p>
          <a:endParaRPr lang="en-US"/>
        </a:p>
      </dgm:t>
    </dgm:pt>
    <dgm:pt modelId="{B19ECD3B-F038-0245-9600-B0AFAC0B6019}" type="pres">
      <dgm:prSet presAssocID="{4F91097A-A073-F947-960A-810C58AA5E11}" presName="accent_1" presStyleCnt="0"/>
      <dgm:spPr/>
    </dgm:pt>
    <dgm:pt modelId="{A6E42345-35FB-3548-8097-72B61B0387B3}" type="pres">
      <dgm:prSet presAssocID="{4F91097A-A073-F947-960A-810C58AA5E11}" presName="accentRepeatNode" presStyleLbl="solidFgAcc1" presStyleIdx="0" presStyleCnt="7"/>
      <dgm:spPr/>
    </dgm:pt>
    <dgm:pt modelId="{989AD5B0-79DE-5540-B9D1-456A39D38149}" type="pres">
      <dgm:prSet presAssocID="{DA318B43-9F6D-984E-BA89-5B5D4AB6FA1F}" presName="text_2" presStyleLbl="node1" presStyleIdx="1" presStyleCnt="7">
        <dgm:presLayoutVars>
          <dgm:bulletEnabled val="1"/>
        </dgm:presLayoutVars>
      </dgm:prSet>
      <dgm:spPr/>
      <dgm:t>
        <a:bodyPr/>
        <a:lstStyle/>
        <a:p>
          <a:endParaRPr lang="en-US"/>
        </a:p>
      </dgm:t>
    </dgm:pt>
    <dgm:pt modelId="{5922001B-87AB-214E-9EA1-B5D57FAA71CF}" type="pres">
      <dgm:prSet presAssocID="{DA318B43-9F6D-984E-BA89-5B5D4AB6FA1F}" presName="accent_2" presStyleCnt="0"/>
      <dgm:spPr/>
    </dgm:pt>
    <dgm:pt modelId="{6C716BBB-4C41-8943-84E2-C0DE897FB5E1}" type="pres">
      <dgm:prSet presAssocID="{DA318B43-9F6D-984E-BA89-5B5D4AB6FA1F}" presName="accentRepeatNode" presStyleLbl="solidFgAcc1" presStyleIdx="1" presStyleCnt="7"/>
      <dgm:spPr/>
    </dgm:pt>
    <dgm:pt modelId="{DDDAD948-6B1C-B54A-92B6-7ADE1737F292}" type="pres">
      <dgm:prSet presAssocID="{A1F63408-04AE-1345-BC37-5A6E70AB36F5}" presName="text_3" presStyleLbl="node1" presStyleIdx="2" presStyleCnt="7">
        <dgm:presLayoutVars>
          <dgm:bulletEnabled val="1"/>
        </dgm:presLayoutVars>
      </dgm:prSet>
      <dgm:spPr/>
      <dgm:t>
        <a:bodyPr/>
        <a:lstStyle/>
        <a:p>
          <a:endParaRPr lang="en-US"/>
        </a:p>
      </dgm:t>
    </dgm:pt>
    <dgm:pt modelId="{8FDDBE5B-0DA9-CF4E-99BF-CC15E4B146CB}" type="pres">
      <dgm:prSet presAssocID="{A1F63408-04AE-1345-BC37-5A6E70AB36F5}" presName="accent_3" presStyleCnt="0"/>
      <dgm:spPr/>
    </dgm:pt>
    <dgm:pt modelId="{3794C464-45F0-914C-9097-E445B76E5914}" type="pres">
      <dgm:prSet presAssocID="{A1F63408-04AE-1345-BC37-5A6E70AB36F5}" presName="accentRepeatNode" presStyleLbl="solidFgAcc1" presStyleIdx="2" presStyleCnt="7"/>
      <dgm:spPr/>
    </dgm:pt>
    <dgm:pt modelId="{7A59571C-6033-F140-B2AE-E08C6355C7C9}" type="pres">
      <dgm:prSet presAssocID="{C94E410C-520B-574F-81CC-8E26E1E3006E}" presName="text_4" presStyleLbl="node1" presStyleIdx="3" presStyleCnt="7">
        <dgm:presLayoutVars>
          <dgm:bulletEnabled val="1"/>
        </dgm:presLayoutVars>
      </dgm:prSet>
      <dgm:spPr/>
      <dgm:t>
        <a:bodyPr/>
        <a:lstStyle/>
        <a:p>
          <a:endParaRPr lang="en-US"/>
        </a:p>
      </dgm:t>
    </dgm:pt>
    <dgm:pt modelId="{61E6727E-F970-574E-A0B1-7A26CC38C5FC}" type="pres">
      <dgm:prSet presAssocID="{C94E410C-520B-574F-81CC-8E26E1E3006E}" presName="accent_4" presStyleCnt="0"/>
      <dgm:spPr/>
    </dgm:pt>
    <dgm:pt modelId="{1E986567-6C4C-B74E-BE13-D1EED185C415}" type="pres">
      <dgm:prSet presAssocID="{C94E410C-520B-574F-81CC-8E26E1E3006E}" presName="accentRepeatNode" presStyleLbl="solidFgAcc1" presStyleIdx="3" presStyleCnt="7"/>
      <dgm:spPr/>
    </dgm:pt>
    <dgm:pt modelId="{006E8225-0EA8-624E-9002-506092C12E60}" type="pres">
      <dgm:prSet presAssocID="{DD5B1906-B430-EC4D-B028-6CC925EA7DB7}" presName="text_5" presStyleLbl="node1" presStyleIdx="4" presStyleCnt="7">
        <dgm:presLayoutVars>
          <dgm:bulletEnabled val="1"/>
        </dgm:presLayoutVars>
      </dgm:prSet>
      <dgm:spPr/>
      <dgm:t>
        <a:bodyPr/>
        <a:lstStyle/>
        <a:p>
          <a:endParaRPr lang="en-US"/>
        </a:p>
      </dgm:t>
    </dgm:pt>
    <dgm:pt modelId="{3D197973-ADF1-294A-AA57-522DE44E9F42}" type="pres">
      <dgm:prSet presAssocID="{DD5B1906-B430-EC4D-B028-6CC925EA7DB7}" presName="accent_5" presStyleCnt="0"/>
      <dgm:spPr/>
    </dgm:pt>
    <dgm:pt modelId="{45A35AE8-ADEF-7D40-A69F-03E228A02D21}" type="pres">
      <dgm:prSet presAssocID="{DD5B1906-B430-EC4D-B028-6CC925EA7DB7}" presName="accentRepeatNode" presStyleLbl="solidFgAcc1" presStyleIdx="4" presStyleCnt="7"/>
      <dgm:spPr/>
    </dgm:pt>
    <dgm:pt modelId="{9DE72ECB-9E60-904F-BC43-E6AE939184D6}" type="pres">
      <dgm:prSet presAssocID="{F09766C0-8D63-F940-A4AD-23C8FFD50D7D}" presName="text_6" presStyleLbl="node1" presStyleIdx="5" presStyleCnt="7">
        <dgm:presLayoutVars>
          <dgm:bulletEnabled val="1"/>
        </dgm:presLayoutVars>
      </dgm:prSet>
      <dgm:spPr/>
      <dgm:t>
        <a:bodyPr/>
        <a:lstStyle/>
        <a:p>
          <a:endParaRPr lang="en-US"/>
        </a:p>
      </dgm:t>
    </dgm:pt>
    <dgm:pt modelId="{BDC9361E-94E5-ED4B-BE08-5F9BFE75E26B}" type="pres">
      <dgm:prSet presAssocID="{F09766C0-8D63-F940-A4AD-23C8FFD50D7D}" presName="accent_6" presStyleCnt="0"/>
      <dgm:spPr/>
    </dgm:pt>
    <dgm:pt modelId="{37032EB2-90D6-7244-8AC8-A4638442424A}" type="pres">
      <dgm:prSet presAssocID="{F09766C0-8D63-F940-A4AD-23C8FFD50D7D}" presName="accentRepeatNode" presStyleLbl="solidFgAcc1" presStyleIdx="5" presStyleCnt="7"/>
      <dgm:spPr/>
    </dgm:pt>
    <dgm:pt modelId="{DF8EF7FB-C2E6-A84A-90DF-73F748C46C57}" type="pres">
      <dgm:prSet presAssocID="{9CD74FBD-BF8E-4D46-BE27-6A2DD794AA59}" presName="text_7" presStyleLbl="node1" presStyleIdx="6" presStyleCnt="7">
        <dgm:presLayoutVars>
          <dgm:bulletEnabled val="1"/>
        </dgm:presLayoutVars>
      </dgm:prSet>
      <dgm:spPr/>
      <dgm:t>
        <a:bodyPr/>
        <a:lstStyle/>
        <a:p>
          <a:endParaRPr lang="en-US"/>
        </a:p>
      </dgm:t>
    </dgm:pt>
    <dgm:pt modelId="{3C2B9ED3-E8CD-E64E-97C4-E9C450F0C806}" type="pres">
      <dgm:prSet presAssocID="{9CD74FBD-BF8E-4D46-BE27-6A2DD794AA59}" presName="accent_7" presStyleCnt="0"/>
      <dgm:spPr/>
    </dgm:pt>
    <dgm:pt modelId="{735259AB-0534-5446-A0CB-AA0DCDC6F92D}" type="pres">
      <dgm:prSet presAssocID="{9CD74FBD-BF8E-4D46-BE27-6A2DD794AA59}" presName="accentRepeatNode" presStyleLbl="solidFgAcc1" presStyleIdx="6" presStyleCnt="7"/>
      <dgm:spPr/>
    </dgm:pt>
  </dgm:ptLst>
  <dgm:cxnLst>
    <dgm:cxn modelId="{33208568-452E-524B-99F7-700AD1149700}" type="presOf" srcId="{F09766C0-8D63-F940-A4AD-23C8FFD50D7D}" destId="{9DE72ECB-9E60-904F-BC43-E6AE939184D6}" srcOrd="0" destOrd="0" presId="urn:microsoft.com/office/officeart/2008/layout/VerticalCurvedList"/>
    <dgm:cxn modelId="{738389C0-EEC4-ED4B-BB80-2ADC91A69FD7}" type="presOf" srcId="{DA318B43-9F6D-984E-BA89-5B5D4AB6FA1F}" destId="{989AD5B0-79DE-5540-B9D1-456A39D38149}" srcOrd="0" destOrd="0" presId="urn:microsoft.com/office/officeart/2008/layout/VerticalCurvedList"/>
    <dgm:cxn modelId="{4EB9A700-61D0-EB4F-9328-0FE3F3C3AAB2}" type="presOf" srcId="{4F91097A-A073-F947-960A-810C58AA5E11}" destId="{57D5C0F5-F172-894E-8FEF-8BFD956F24B9}" srcOrd="0" destOrd="0" presId="urn:microsoft.com/office/officeart/2008/layout/VerticalCurvedList"/>
    <dgm:cxn modelId="{2BB3AFA3-94EA-B142-A9A7-4C26883858E6}" type="presOf" srcId="{A1F63408-04AE-1345-BC37-5A6E70AB36F5}" destId="{DDDAD948-6B1C-B54A-92B6-7ADE1737F292}" srcOrd="0" destOrd="0" presId="urn:microsoft.com/office/officeart/2008/layout/VerticalCurvedList"/>
    <dgm:cxn modelId="{0B1B0DF9-E098-EA41-BF81-AF17866749ED}" srcId="{513A5084-8E97-1248-B1A7-2874A330F106}" destId="{DA318B43-9F6D-984E-BA89-5B5D4AB6FA1F}" srcOrd="1" destOrd="0" parTransId="{3C86443E-C15F-EA45-BC8B-107137C00741}" sibTransId="{EABEADE4-0683-8948-993C-FF9624278D1E}"/>
    <dgm:cxn modelId="{970AE0AF-ABD8-6744-85B2-0221690EB708}" type="presOf" srcId="{C94E410C-520B-574F-81CC-8E26E1E3006E}" destId="{7A59571C-6033-F140-B2AE-E08C6355C7C9}" srcOrd="0" destOrd="0" presId="urn:microsoft.com/office/officeart/2008/layout/VerticalCurvedList"/>
    <dgm:cxn modelId="{3EC227F0-1A6E-DA4B-B3FC-405E988C1174}" srcId="{513A5084-8E97-1248-B1A7-2874A330F106}" destId="{A1F63408-04AE-1345-BC37-5A6E70AB36F5}" srcOrd="2" destOrd="0" parTransId="{91463BC8-1630-974D-9AAE-E3DAB01FF2ED}" sibTransId="{5142B759-7DB1-9049-89DE-2E8A49B62E15}"/>
    <dgm:cxn modelId="{47086441-E31C-F74E-9999-6C3636A34BC8}" srcId="{513A5084-8E97-1248-B1A7-2874A330F106}" destId="{C94E410C-520B-574F-81CC-8E26E1E3006E}" srcOrd="3" destOrd="0" parTransId="{C9CD6B7B-C392-FA4C-8976-31CB7EC8B014}" sibTransId="{E08694A3-B923-6C41-905A-FFB414EDC36F}"/>
    <dgm:cxn modelId="{F1CCF6AF-B0B6-0F4F-A620-D9F05F5B301F}" srcId="{513A5084-8E97-1248-B1A7-2874A330F106}" destId="{DD5B1906-B430-EC4D-B028-6CC925EA7DB7}" srcOrd="4" destOrd="0" parTransId="{DC5529D4-1E45-1D42-930B-0FA564C67819}" sibTransId="{10E21517-B034-3D42-84C1-C9A435528C19}"/>
    <dgm:cxn modelId="{ED57A802-0BC2-B146-9C2A-D375E7202009}" srcId="{513A5084-8E97-1248-B1A7-2874A330F106}" destId="{DF05BCE9-4851-F04A-9E25-9A5CC647612B}" srcOrd="7" destOrd="0" parTransId="{2F8952F8-E9D0-E34A-8AF3-90E14E748FF6}" sibTransId="{162F7B00-EE1E-7F4E-AB95-507FB1A5A71D}"/>
    <dgm:cxn modelId="{73BD22FF-5557-0B41-AC77-18DC4BDB76B0}" type="presOf" srcId="{DD5B1906-B430-EC4D-B028-6CC925EA7DB7}" destId="{006E8225-0EA8-624E-9002-506092C12E60}" srcOrd="0" destOrd="0" presId="urn:microsoft.com/office/officeart/2008/layout/VerticalCurvedList"/>
    <dgm:cxn modelId="{14E8D76C-0A89-1348-974A-F38C4C450985}" srcId="{513A5084-8E97-1248-B1A7-2874A330F106}" destId="{353E8309-654C-2E40-A012-98CDCB817BAF}" srcOrd="8" destOrd="0" parTransId="{C7C3486A-0DDC-7044-8CBA-3424A44650CC}" sibTransId="{6960F291-6147-0743-AA6B-EDC7F2187E43}"/>
    <dgm:cxn modelId="{EAB14D5F-066C-EB4E-BC1F-05C0B76C5F18}" srcId="{513A5084-8E97-1248-B1A7-2874A330F106}" destId="{9CD74FBD-BF8E-4D46-BE27-6A2DD794AA59}" srcOrd="6" destOrd="0" parTransId="{FFE47D68-383B-1145-8F28-813909FC9546}" sibTransId="{E87DC1B2-09B2-2B43-8A19-46E774EDF2A3}"/>
    <dgm:cxn modelId="{9C6B40AA-0F09-0040-BA1C-A0C1CA4BCD3A}" type="presOf" srcId="{513A5084-8E97-1248-B1A7-2874A330F106}" destId="{A415378E-D1D3-3445-8800-EC2118DE7F13}" srcOrd="0" destOrd="0" presId="urn:microsoft.com/office/officeart/2008/layout/VerticalCurvedList"/>
    <dgm:cxn modelId="{5D2465B6-7CA1-534C-8207-A56E958B5FC7}" srcId="{513A5084-8E97-1248-B1A7-2874A330F106}" destId="{F09766C0-8D63-F940-A4AD-23C8FFD50D7D}" srcOrd="5" destOrd="0" parTransId="{4E3242DB-C468-1D45-B0BC-7480EB8A6D87}" sibTransId="{D991FDD2-FBAF-1048-8615-8ABD53696485}"/>
    <dgm:cxn modelId="{C6982CA4-8452-5C49-9CE0-4D50D2F4AA77}" srcId="{513A5084-8E97-1248-B1A7-2874A330F106}" destId="{4F91097A-A073-F947-960A-810C58AA5E11}" srcOrd="0" destOrd="0" parTransId="{98BB0C73-4ACB-7F40-8FE2-756014B24CCC}" sibTransId="{C4967483-BCEE-5142-A3F7-9207CD734405}"/>
    <dgm:cxn modelId="{C709B639-391B-6344-949C-89F250AEAD8C}" type="presOf" srcId="{9CD74FBD-BF8E-4D46-BE27-6A2DD794AA59}" destId="{DF8EF7FB-C2E6-A84A-90DF-73F748C46C57}" srcOrd="0" destOrd="0" presId="urn:microsoft.com/office/officeart/2008/layout/VerticalCurvedList"/>
    <dgm:cxn modelId="{C43A4A11-DC44-B74B-8018-11C22080FF08}" type="presOf" srcId="{C4967483-BCEE-5142-A3F7-9207CD734405}" destId="{1923B5CB-957D-0246-8E78-254EE640A029}" srcOrd="0" destOrd="0" presId="urn:microsoft.com/office/officeart/2008/layout/VerticalCurvedList"/>
    <dgm:cxn modelId="{83E34021-0C1E-BA42-AE92-AD218CF7E1F9}" type="presParOf" srcId="{A415378E-D1D3-3445-8800-EC2118DE7F13}" destId="{A83F2EB9-7A3D-D14B-98E6-5842528FAEAE}" srcOrd="0" destOrd="0" presId="urn:microsoft.com/office/officeart/2008/layout/VerticalCurvedList"/>
    <dgm:cxn modelId="{7C9D2334-9CB6-A649-927D-0368FCBE1B6B}" type="presParOf" srcId="{A83F2EB9-7A3D-D14B-98E6-5842528FAEAE}" destId="{70D29E3E-B120-684F-BA60-AC116140E288}" srcOrd="0" destOrd="0" presId="urn:microsoft.com/office/officeart/2008/layout/VerticalCurvedList"/>
    <dgm:cxn modelId="{C3865680-C13D-BA4F-AC8A-52A0A84BF6CB}" type="presParOf" srcId="{70D29E3E-B120-684F-BA60-AC116140E288}" destId="{14E6E7DD-5B03-B747-8F0E-174F86023558}" srcOrd="0" destOrd="0" presId="urn:microsoft.com/office/officeart/2008/layout/VerticalCurvedList"/>
    <dgm:cxn modelId="{B7A2BFBB-18FC-B443-9FD9-D15432BAC83D}" type="presParOf" srcId="{70D29E3E-B120-684F-BA60-AC116140E288}" destId="{1923B5CB-957D-0246-8E78-254EE640A029}" srcOrd="1" destOrd="0" presId="urn:microsoft.com/office/officeart/2008/layout/VerticalCurvedList"/>
    <dgm:cxn modelId="{273ADF81-58B1-2D45-A988-11882EF1527D}" type="presParOf" srcId="{70D29E3E-B120-684F-BA60-AC116140E288}" destId="{D1D7A1E1-ABD3-7743-BA01-7CBE4AA2AB0C}" srcOrd="2" destOrd="0" presId="urn:microsoft.com/office/officeart/2008/layout/VerticalCurvedList"/>
    <dgm:cxn modelId="{2774ED20-4992-A14A-9E90-DAD650051E54}" type="presParOf" srcId="{70D29E3E-B120-684F-BA60-AC116140E288}" destId="{752953EB-3721-DE4F-BD0D-56237A731E7D}" srcOrd="3" destOrd="0" presId="urn:microsoft.com/office/officeart/2008/layout/VerticalCurvedList"/>
    <dgm:cxn modelId="{ADB855F5-7C6F-4D46-ABAF-C7BFA9A29B7F}" type="presParOf" srcId="{A83F2EB9-7A3D-D14B-98E6-5842528FAEAE}" destId="{57D5C0F5-F172-894E-8FEF-8BFD956F24B9}" srcOrd="1" destOrd="0" presId="urn:microsoft.com/office/officeart/2008/layout/VerticalCurvedList"/>
    <dgm:cxn modelId="{538459DE-6EF4-A742-B574-8436EACCB0C1}" type="presParOf" srcId="{A83F2EB9-7A3D-D14B-98E6-5842528FAEAE}" destId="{B19ECD3B-F038-0245-9600-B0AFAC0B6019}" srcOrd="2" destOrd="0" presId="urn:microsoft.com/office/officeart/2008/layout/VerticalCurvedList"/>
    <dgm:cxn modelId="{091EF003-4073-3445-AF9B-7CBAD4432A08}" type="presParOf" srcId="{B19ECD3B-F038-0245-9600-B0AFAC0B6019}" destId="{A6E42345-35FB-3548-8097-72B61B0387B3}" srcOrd="0" destOrd="0" presId="urn:microsoft.com/office/officeart/2008/layout/VerticalCurvedList"/>
    <dgm:cxn modelId="{5C0BB0F2-DE66-2141-BA51-0A07CBB7A609}" type="presParOf" srcId="{A83F2EB9-7A3D-D14B-98E6-5842528FAEAE}" destId="{989AD5B0-79DE-5540-B9D1-456A39D38149}" srcOrd="3" destOrd="0" presId="urn:microsoft.com/office/officeart/2008/layout/VerticalCurvedList"/>
    <dgm:cxn modelId="{A71669FD-F799-B94D-8876-13A75731FB2B}" type="presParOf" srcId="{A83F2EB9-7A3D-D14B-98E6-5842528FAEAE}" destId="{5922001B-87AB-214E-9EA1-B5D57FAA71CF}" srcOrd="4" destOrd="0" presId="urn:microsoft.com/office/officeart/2008/layout/VerticalCurvedList"/>
    <dgm:cxn modelId="{2C5BAE35-E388-AE4B-86ED-8698938BCDAC}" type="presParOf" srcId="{5922001B-87AB-214E-9EA1-B5D57FAA71CF}" destId="{6C716BBB-4C41-8943-84E2-C0DE897FB5E1}" srcOrd="0" destOrd="0" presId="urn:microsoft.com/office/officeart/2008/layout/VerticalCurvedList"/>
    <dgm:cxn modelId="{52C8A411-2E1D-B64C-91D3-5D8575E2A445}" type="presParOf" srcId="{A83F2EB9-7A3D-D14B-98E6-5842528FAEAE}" destId="{DDDAD948-6B1C-B54A-92B6-7ADE1737F292}" srcOrd="5" destOrd="0" presId="urn:microsoft.com/office/officeart/2008/layout/VerticalCurvedList"/>
    <dgm:cxn modelId="{2A563806-FAAE-8949-9A45-9ECBD5161739}" type="presParOf" srcId="{A83F2EB9-7A3D-D14B-98E6-5842528FAEAE}" destId="{8FDDBE5B-0DA9-CF4E-99BF-CC15E4B146CB}" srcOrd="6" destOrd="0" presId="urn:microsoft.com/office/officeart/2008/layout/VerticalCurvedList"/>
    <dgm:cxn modelId="{173F8E89-AB5C-2A4B-9C4A-3FE0DA80C212}" type="presParOf" srcId="{8FDDBE5B-0DA9-CF4E-99BF-CC15E4B146CB}" destId="{3794C464-45F0-914C-9097-E445B76E5914}" srcOrd="0" destOrd="0" presId="urn:microsoft.com/office/officeart/2008/layout/VerticalCurvedList"/>
    <dgm:cxn modelId="{6EF6E9B1-AA21-FD4C-9D42-87053536E34E}" type="presParOf" srcId="{A83F2EB9-7A3D-D14B-98E6-5842528FAEAE}" destId="{7A59571C-6033-F140-B2AE-E08C6355C7C9}" srcOrd="7" destOrd="0" presId="urn:microsoft.com/office/officeart/2008/layout/VerticalCurvedList"/>
    <dgm:cxn modelId="{CF53FBE9-2FBF-5147-B3DF-E316D0431A78}" type="presParOf" srcId="{A83F2EB9-7A3D-D14B-98E6-5842528FAEAE}" destId="{61E6727E-F970-574E-A0B1-7A26CC38C5FC}" srcOrd="8" destOrd="0" presId="urn:microsoft.com/office/officeart/2008/layout/VerticalCurvedList"/>
    <dgm:cxn modelId="{757DC946-1D96-3642-BAF9-A0DD4BADB498}" type="presParOf" srcId="{61E6727E-F970-574E-A0B1-7A26CC38C5FC}" destId="{1E986567-6C4C-B74E-BE13-D1EED185C415}" srcOrd="0" destOrd="0" presId="urn:microsoft.com/office/officeart/2008/layout/VerticalCurvedList"/>
    <dgm:cxn modelId="{C310743D-7793-6448-94B7-20BD65BB82AE}" type="presParOf" srcId="{A83F2EB9-7A3D-D14B-98E6-5842528FAEAE}" destId="{006E8225-0EA8-624E-9002-506092C12E60}" srcOrd="9" destOrd="0" presId="urn:microsoft.com/office/officeart/2008/layout/VerticalCurvedList"/>
    <dgm:cxn modelId="{D0051F0A-42F3-D347-8E49-EFA188238A36}" type="presParOf" srcId="{A83F2EB9-7A3D-D14B-98E6-5842528FAEAE}" destId="{3D197973-ADF1-294A-AA57-522DE44E9F42}" srcOrd="10" destOrd="0" presId="urn:microsoft.com/office/officeart/2008/layout/VerticalCurvedList"/>
    <dgm:cxn modelId="{4CABBAF7-8CA7-8E44-8DCB-BC633D6FD34D}" type="presParOf" srcId="{3D197973-ADF1-294A-AA57-522DE44E9F42}" destId="{45A35AE8-ADEF-7D40-A69F-03E228A02D21}" srcOrd="0" destOrd="0" presId="urn:microsoft.com/office/officeart/2008/layout/VerticalCurvedList"/>
    <dgm:cxn modelId="{2BD7CEC1-D016-494C-9330-1C7D02C386F7}" type="presParOf" srcId="{A83F2EB9-7A3D-D14B-98E6-5842528FAEAE}" destId="{9DE72ECB-9E60-904F-BC43-E6AE939184D6}" srcOrd="11" destOrd="0" presId="urn:microsoft.com/office/officeart/2008/layout/VerticalCurvedList"/>
    <dgm:cxn modelId="{D85DA0FD-50F4-764E-AC98-3D088816C659}" type="presParOf" srcId="{A83F2EB9-7A3D-D14B-98E6-5842528FAEAE}" destId="{BDC9361E-94E5-ED4B-BE08-5F9BFE75E26B}" srcOrd="12" destOrd="0" presId="urn:microsoft.com/office/officeart/2008/layout/VerticalCurvedList"/>
    <dgm:cxn modelId="{5A10BE50-5CC5-DA44-A93A-886CB206EEDD}" type="presParOf" srcId="{BDC9361E-94E5-ED4B-BE08-5F9BFE75E26B}" destId="{37032EB2-90D6-7244-8AC8-A4638442424A}" srcOrd="0" destOrd="0" presId="urn:microsoft.com/office/officeart/2008/layout/VerticalCurvedList"/>
    <dgm:cxn modelId="{9860134D-AC38-3640-B16D-AB6EF6983781}" type="presParOf" srcId="{A83F2EB9-7A3D-D14B-98E6-5842528FAEAE}" destId="{DF8EF7FB-C2E6-A84A-90DF-73F748C46C57}" srcOrd="13" destOrd="0" presId="urn:microsoft.com/office/officeart/2008/layout/VerticalCurvedList"/>
    <dgm:cxn modelId="{DC5EEE77-7C4E-2547-B5BD-91FEB3EA762F}" type="presParOf" srcId="{A83F2EB9-7A3D-D14B-98E6-5842528FAEAE}" destId="{3C2B9ED3-E8CD-E64E-97C4-E9C450F0C806}" srcOrd="14" destOrd="0" presId="urn:microsoft.com/office/officeart/2008/layout/VerticalCurvedList"/>
    <dgm:cxn modelId="{49247A00-9CBA-3B4E-ACDF-D673EA5F1BF5}" type="presParOf" srcId="{3C2B9ED3-E8CD-E64E-97C4-E9C450F0C806}" destId="{735259AB-0534-5446-A0CB-AA0DCDC6F92D}"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E61F48-9384-1441-869F-C70786F6185F}" type="doc">
      <dgm:prSet loTypeId="urn:microsoft.com/office/officeart/2005/8/layout/vList4#2" loCatId="" qsTypeId="urn:microsoft.com/office/officeart/2005/8/quickstyle/simple4" qsCatId="simple" csTypeId="urn:microsoft.com/office/officeart/2005/8/colors/colorful3" csCatId="colorful" phldr="1"/>
      <dgm:spPr/>
      <dgm:t>
        <a:bodyPr/>
        <a:lstStyle/>
        <a:p>
          <a:endParaRPr lang="en-US"/>
        </a:p>
      </dgm:t>
    </dgm:pt>
    <dgm:pt modelId="{B663926E-92B1-9345-9653-289E4505EBDD}">
      <dgm:prSet custT="1"/>
      <dgm:spPr/>
      <dgm:t>
        <a:bodyPr/>
        <a:lstStyle/>
        <a:p>
          <a:pPr rtl="0"/>
          <a:r>
            <a:rPr lang="en-US" sz="2000" b="1" dirty="0" smtClean="0">
              <a:solidFill>
                <a:srgbClr val="000000"/>
              </a:solidFill>
            </a:rPr>
            <a:t>Under Rule 54A, postal ballot papers are to be counted first so in all cases, 1</a:t>
          </a:r>
          <a:r>
            <a:rPr lang="en-US" sz="2000" b="1" baseline="30000" dirty="0" smtClean="0">
              <a:solidFill>
                <a:srgbClr val="000000"/>
              </a:solidFill>
            </a:rPr>
            <a:t>st</a:t>
          </a:r>
          <a:r>
            <a:rPr lang="en-US" sz="2000" b="1" dirty="0" smtClean="0">
              <a:solidFill>
                <a:srgbClr val="000000"/>
              </a:solidFill>
            </a:rPr>
            <a:t> round shall be for PBs only. (However, it has to be completed before start of penultimate round of EVM counting).</a:t>
          </a:r>
          <a:endParaRPr lang="en-US" sz="2000" b="1" dirty="0">
            <a:solidFill>
              <a:srgbClr val="000000"/>
            </a:solidFill>
          </a:endParaRPr>
        </a:p>
      </dgm:t>
    </dgm:pt>
    <dgm:pt modelId="{70458EBD-D9E1-AF4B-9F3E-CE7D638E06C6}" type="parTrans" cxnId="{C31B0A5B-A557-D647-9C2A-B81C58AFA786}">
      <dgm:prSet/>
      <dgm:spPr/>
      <dgm:t>
        <a:bodyPr/>
        <a:lstStyle/>
        <a:p>
          <a:endParaRPr lang="en-US" sz="2000" b="1">
            <a:solidFill>
              <a:srgbClr val="000000"/>
            </a:solidFill>
          </a:endParaRPr>
        </a:p>
      </dgm:t>
    </dgm:pt>
    <dgm:pt modelId="{0F5C3509-2088-B74C-9180-9F20DDE007F0}" type="sibTrans" cxnId="{C31B0A5B-A557-D647-9C2A-B81C58AFA786}">
      <dgm:prSet/>
      <dgm:spPr/>
      <dgm:t>
        <a:bodyPr/>
        <a:lstStyle/>
        <a:p>
          <a:endParaRPr lang="en-US" sz="2000" b="1">
            <a:solidFill>
              <a:srgbClr val="000000"/>
            </a:solidFill>
          </a:endParaRPr>
        </a:p>
      </dgm:t>
    </dgm:pt>
    <dgm:pt modelId="{FE8F4DE8-F180-F243-96DC-2803D9935675}">
      <dgm:prSet custT="1"/>
      <dgm:spPr/>
      <dgm:t>
        <a:bodyPr/>
        <a:lstStyle/>
        <a:p>
          <a:pPr rtl="0"/>
          <a:r>
            <a:rPr lang="en-US" sz="2000" b="1" dirty="0" smtClean="0">
              <a:solidFill>
                <a:srgbClr val="000000"/>
              </a:solidFill>
            </a:rPr>
            <a:t>Counting of votes in EVM can be commenced 30 minutes after start of Postal Ballot counting, even if the latter is not completed. Not necessary to wait further. </a:t>
          </a:r>
          <a:endParaRPr lang="en-US" sz="2000" b="1" dirty="0">
            <a:solidFill>
              <a:srgbClr val="000000"/>
            </a:solidFill>
          </a:endParaRPr>
        </a:p>
      </dgm:t>
    </dgm:pt>
    <dgm:pt modelId="{DD33A85D-4069-9E45-9008-BD1C6B17ABC1}" type="parTrans" cxnId="{AA43E913-94AE-0D41-BD8E-978482D93B20}">
      <dgm:prSet/>
      <dgm:spPr/>
      <dgm:t>
        <a:bodyPr/>
        <a:lstStyle/>
        <a:p>
          <a:endParaRPr lang="en-US" sz="2000" b="1">
            <a:solidFill>
              <a:srgbClr val="000000"/>
            </a:solidFill>
          </a:endParaRPr>
        </a:p>
      </dgm:t>
    </dgm:pt>
    <dgm:pt modelId="{A8C69102-109C-1846-832D-F77D115B7E66}" type="sibTrans" cxnId="{AA43E913-94AE-0D41-BD8E-978482D93B20}">
      <dgm:prSet/>
      <dgm:spPr/>
      <dgm:t>
        <a:bodyPr/>
        <a:lstStyle/>
        <a:p>
          <a:endParaRPr lang="en-US" sz="2000" b="1">
            <a:solidFill>
              <a:srgbClr val="000000"/>
            </a:solidFill>
          </a:endParaRPr>
        </a:p>
      </dgm:t>
    </dgm:pt>
    <dgm:pt modelId="{F2162853-81F3-4D4E-9C3E-3F7C76358DB1}">
      <dgm:prSet custT="1"/>
      <dgm:spPr/>
      <dgm:t>
        <a:bodyPr/>
        <a:lstStyle/>
        <a:p>
          <a:pPr rtl="0"/>
          <a:r>
            <a:rPr lang="en-US" sz="2000" b="1" dirty="0" smtClean="0">
              <a:solidFill>
                <a:srgbClr val="000000"/>
              </a:solidFill>
            </a:rPr>
            <a:t>Counting of PBs to be done at RO’s table only.</a:t>
          </a:r>
        </a:p>
        <a:p>
          <a:pPr rtl="0"/>
          <a:r>
            <a:rPr lang="en-US" sz="2000" b="1" dirty="0" smtClean="0">
              <a:solidFill>
                <a:srgbClr val="000000"/>
              </a:solidFill>
            </a:rPr>
            <a:t>One ARO will be specifically designated for supporting the RO for postal ballots.</a:t>
          </a:r>
          <a:endParaRPr lang="en-US" sz="2000" b="1" dirty="0">
            <a:solidFill>
              <a:srgbClr val="000000"/>
            </a:solidFill>
          </a:endParaRPr>
        </a:p>
      </dgm:t>
    </dgm:pt>
    <dgm:pt modelId="{4DECE51E-1C19-FC43-B1BB-107675BC892A}" type="parTrans" cxnId="{64AB787F-A8B7-D346-8C26-19CFFA1575AF}">
      <dgm:prSet/>
      <dgm:spPr/>
      <dgm:t>
        <a:bodyPr/>
        <a:lstStyle/>
        <a:p>
          <a:endParaRPr lang="en-US" sz="2000" b="1">
            <a:solidFill>
              <a:srgbClr val="000000"/>
            </a:solidFill>
          </a:endParaRPr>
        </a:p>
      </dgm:t>
    </dgm:pt>
    <dgm:pt modelId="{FD2D8FDD-6D09-F340-813E-4463ED95D143}" type="sibTrans" cxnId="{64AB787F-A8B7-D346-8C26-19CFFA1575AF}">
      <dgm:prSet/>
      <dgm:spPr/>
      <dgm:t>
        <a:bodyPr/>
        <a:lstStyle/>
        <a:p>
          <a:endParaRPr lang="en-US" sz="2000" b="1">
            <a:solidFill>
              <a:srgbClr val="000000"/>
            </a:solidFill>
          </a:endParaRPr>
        </a:p>
      </dgm:t>
    </dgm:pt>
    <dgm:pt modelId="{452A50C0-B622-A34F-AB93-6CB9272A42C1}">
      <dgm:prSet custT="1"/>
      <dgm:spPr/>
      <dgm:t>
        <a:bodyPr/>
        <a:lstStyle/>
        <a:p>
          <a:pPr rtl="0"/>
          <a:r>
            <a:rPr lang="en-US" sz="2000" b="1" dirty="0" smtClean="0">
              <a:solidFill>
                <a:srgbClr val="000000"/>
              </a:solidFill>
            </a:rPr>
            <a:t>All PBs received before the hour set for commencement of counting shall be brought before RO and counted. </a:t>
          </a:r>
          <a:endParaRPr lang="en-US" sz="2000" b="1" dirty="0">
            <a:solidFill>
              <a:srgbClr val="000000"/>
            </a:solidFill>
          </a:endParaRPr>
        </a:p>
      </dgm:t>
    </dgm:pt>
    <dgm:pt modelId="{73F86C97-9B95-A24E-87F6-8D07F28E8E1B}" type="parTrans" cxnId="{035CFBFA-7FBC-564C-9CEA-F72F643645D1}">
      <dgm:prSet/>
      <dgm:spPr/>
      <dgm:t>
        <a:bodyPr/>
        <a:lstStyle/>
        <a:p>
          <a:endParaRPr lang="en-US" sz="2000" b="1">
            <a:solidFill>
              <a:srgbClr val="000000"/>
            </a:solidFill>
          </a:endParaRPr>
        </a:p>
      </dgm:t>
    </dgm:pt>
    <dgm:pt modelId="{73366BDB-E836-D84B-A92B-0AECBD23B1BB}" type="sibTrans" cxnId="{035CFBFA-7FBC-564C-9CEA-F72F643645D1}">
      <dgm:prSet/>
      <dgm:spPr/>
      <dgm:t>
        <a:bodyPr/>
        <a:lstStyle/>
        <a:p>
          <a:endParaRPr lang="en-US" sz="2000" b="1">
            <a:solidFill>
              <a:srgbClr val="000000"/>
            </a:solidFill>
          </a:endParaRPr>
        </a:p>
      </dgm:t>
    </dgm:pt>
    <dgm:pt modelId="{6E4B51CD-AA6A-FE41-BB1F-A8D0B2660C7B}">
      <dgm:prSet custT="1"/>
      <dgm:spPr/>
      <dgm:t>
        <a:bodyPr/>
        <a:lstStyle/>
        <a:p>
          <a:r>
            <a:rPr lang="en-US" sz="2000" b="1" dirty="0" smtClean="0">
              <a:solidFill>
                <a:srgbClr val="000000"/>
              </a:solidFill>
            </a:rPr>
            <a:t>Covers in Form 13C received after fixed hour shall not be opened. They should be rejected and kept in sealed separate packets with particulars noted on it.</a:t>
          </a:r>
        </a:p>
      </dgm:t>
    </dgm:pt>
    <dgm:pt modelId="{2419107D-5EF2-1E42-94D4-2C18B4457537}" type="parTrans" cxnId="{781882DD-F412-034B-8B1D-C16E4A4B6412}">
      <dgm:prSet/>
      <dgm:spPr/>
      <dgm:t>
        <a:bodyPr/>
        <a:lstStyle/>
        <a:p>
          <a:endParaRPr lang="en-US" sz="2000" b="1">
            <a:solidFill>
              <a:srgbClr val="000000"/>
            </a:solidFill>
          </a:endParaRPr>
        </a:p>
      </dgm:t>
    </dgm:pt>
    <dgm:pt modelId="{B143777D-358B-DE46-B78C-6B7041225922}" type="sibTrans" cxnId="{781882DD-F412-034B-8B1D-C16E4A4B6412}">
      <dgm:prSet/>
      <dgm:spPr/>
      <dgm:t>
        <a:bodyPr/>
        <a:lstStyle/>
        <a:p>
          <a:endParaRPr lang="en-US" sz="2000" b="1">
            <a:solidFill>
              <a:srgbClr val="000000"/>
            </a:solidFill>
          </a:endParaRPr>
        </a:p>
      </dgm:t>
    </dgm:pt>
    <dgm:pt modelId="{4E2F9B63-4717-454F-9AAF-FCB5B36B303C}">
      <dgm:prSet custT="1"/>
      <dgm:spPr/>
      <dgm:t>
        <a:bodyPr/>
        <a:lstStyle/>
        <a:p>
          <a:r>
            <a:rPr lang="en-US" sz="2000" b="1" dirty="0" smtClean="0">
              <a:solidFill>
                <a:srgbClr val="000000"/>
              </a:solidFill>
            </a:rPr>
            <a:t>Covers in Form 13C received in time to be opened one by one.</a:t>
          </a:r>
        </a:p>
      </dgm:t>
    </dgm:pt>
    <dgm:pt modelId="{5AEC6BCC-6B0D-A04A-B74E-517E25E15D5B}" type="parTrans" cxnId="{25E23B97-022F-DD48-98B2-F5D0BCF4091B}">
      <dgm:prSet/>
      <dgm:spPr/>
      <dgm:t>
        <a:bodyPr/>
        <a:lstStyle/>
        <a:p>
          <a:endParaRPr lang="en-US" sz="2000" b="1">
            <a:solidFill>
              <a:srgbClr val="000000"/>
            </a:solidFill>
          </a:endParaRPr>
        </a:p>
      </dgm:t>
    </dgm:pt>
    <dgm:pt modelId="{2B700E0D-1A33-8B4C-9EC6-D855CF6234BA}" type="sibTrans" cxnId="{25E23B97-022F-DD48-98B2-F5D0BCF4091B}">
      <dgm:prSet/>
      <dgm:spPr/>
      <dgm:t>
        <a:bodyPr/>
        <a:lstStyle/>
        <a:p>
          <a:endParaRPr lang="en-US" sz="2000" b="1">
            <a:solidFill>
              <a:srgbClr val="000000"/>
            </a:solidFill>
          </a:endParaRPr>
        </a:p>
      </dgm:t>
    </dgm:pt>
    <dgm:pt modelId="{BCE6432A-8421-1B4B-B7AB-810CC03CAB80}" type="pres">
      <dgm:prSet presAssocID="{E2E61F48-9384-1441-869F-C70786F6185F}" presName="linear" presStyleCnt="0">
        <dgm:presLayoutVars>
          <dgm:dir/>
          <dgm:resizeHandles val="exact"/>
        </dgm:presLayoutVars>
      </dgm:prSet>
      <dgm:spPr/>
      <dgm:t>
        <a:bodyPr/>
        <a:lstStyle/>
        <a:p>
          <a:endParaRPr lang="en-US"/>
        </a:p>
      </dgm:t>
    </dgm:pt>
    <dgm:pt modelId="{7E5614C4-7847-5D4C-95AE-A023143FAF6B}" type="pres">
      <dgm:prSet presAssocID="{B663926E-92B1-9345-9653-289E4505EBDD}" presName="comp" presStyleCnt="0"/>
      <dgm:spPr/>
    </dgm:pt>
    <dgm:pt modelId="{8240A4E2-18DD-EB42-A479-0E4DD28CA26E}" type="pres">
      <dgm:prSet presAssocID="{B663926E-92B1-9345-9653-289E4505EBDD}" presName="box" presStyleLbl="node1" presStyleIdx="0" presStyleCnt="6"/>
      <dgm:spPr/>
      <dgm:t>
        <a:bodyPr/>
        <a:lstStyle/>
        <a:p>
          <a:endParaRPr lang="en-US"/>
        </a:p>
      </dgm:t>
    </dgm:pt>
    <dgm:pt modelId="{12FBA2AF-2628-934D-9D58-B9BB6FEAC370}" type="pres">
      <dgm:prSet presAssocID="{B663926E-92B1-9345-9653-289E4505EBDD}" presName="img" presStyleLbl="fgImgPlace1" presStyleIdx="0" presStyleCnt="6"/>
      <dgm:spPr/>
    </dgm:pt>
    <dgm:pt modelId="{993DD9AB-5D71-3545-ABCF-C7D460FB9AA3}" type="pres">
      <dgm:prSet presAssocID="{B663926E-92B1-9345-9653-289E4505EBDD}" presName="text" presStyleLbl="node1" presStyleIdx="0" presStyleCnt="6">
        <dgm:presLayoutVars>
          <dgm:bulletEnabled val="1"/>
        </dgm:presLayoutVars>
      </dgm:prSet>
      <dgm:spPr/>
      <dgm:t>
        <a:bodyPr/>
        <a:lstStyle/>
        <a:p>
          <a:endParaRPr lang="en-US"/>
        </a:p>
      </dgm:t>
    </dgm:pt>
    <dgm:pt modelId="{D388F21D-3C16-9D46-B518-6C36FCF6D54D}" type="pres">
      <dgm:prSet presAssocID="{0F5C3509-2088-B74C-9180-9F20DDE007F0}" presName="spacer" presStyleCnt="0"/>
      <dgm:spPr/>
    </dgm:pt>
    <dgm:pt modelId="{83BE8705-7299-314C-B52B-F3C28B0F74FD}" type="pres">
      <dgm:prSet presAssocID="{FE8F4DE8-F180-F243-96DC-2803D9935675}" presName="comp" presStyleCnt="0"/>
      <dgm:spPr/>
    </dgm:pt>
    <dgm:pt modelId="{AB87C9DB-892B-9F40-BAA3-F3ECB2E14B10}" type="pres">
      <dgm:prSet presAssocID="{FE8F4DE8-F180-F243-96DC-2803D9935675}" presName="box" presStyleLbl="node1" presStyleIdx="1" presStyleCnt="6"/>
      <dgm:spPr/>
      <dgm:t>
        <a:bodyPr/>
        <a:lstStyle/>
        <a:p>
          <a:endParaRPr lang="en-US"/>
        </a:p>
      </dgm:t>
    </dgm:pt>
    <dgm:pt modelId="{5C0BCD1F-160D-B146-BDC5-1183C9DA33C8}" type="pres">
      <dgm:prSet presAssocID="{FE8F4DE8-F180-F243-96DC-2803D9935675}" presName="img" presStyleLbl="fgImgPlace1" presStyleIdx="1" presStyleCnt="6"/>
      <dgm:spPr/>
    </dgm:pt>
    <dgm:pt modelId="{4840D96F-7534-DA41-A4B9-8EF38B6F1CBE}" type="pres">
      <dgm:prSet presAssocID="{FE8F4DE8-F180-F243-96DC-2803D9935675}" presName="text" presStyleLbl="node1" presStyleIdx="1" presStyleCnt="6">
        <dgm:presLayoutVars>
          <dgm:bulletEnabled val="1"/>
        </dgm:presLayoutVars>
      </dgm:prSet>
      <dgm:spPr/>
      <dgm:t>
        <a:bodyPr/>
        <a:lstStyle/>
        <a:p>
          <a:endParaRPr lang="en-US"/>
        </a:p>
      </dgm:t>
    </dgm:pt>
    <dgm:pt modelId="{08FF221C-09D4-5F41-8AE8-F42E7BE97DBF}" type="pres">
      <dgm:prSet presAssocID="{A8C69102-109C-1846-832D-F77D115B7E66}" presName="spacer" presStyleCnt="0"/>
      <dgm:spPr/>
    </dgm:pt>
    <dgm:pt modelId="{1E922732-605F-2642-A8F7-04D042790BE2}" type="pres">
      <dgm:prSet presAssocID="{F2162853-81F3-4D4E-9C3E-3F7C76358DB1}" presName="comp" presStyleCnt="0"/>
      <dgm:spPr/>
    </dgm:pt>
    <dgm:pt modelId="{780C180C-7B76-944E-96C2-40151E47C4A5}" type="pres">
      <dgm:prSet presAssocID="{F2162853-81F3-4D4E-9C3E-3F7C76358DB1}" presName="box" presStyleLbl="node1" presStyleIdx="2" presStyleCnt="6"/>
      <dgm:spPr/>
      <dgm:t>
        <a:bodyPr/>
        <a:lstStyle/>
        <a:p>
          <a:endParaRPr lang="en-US"/>
        </a:p>
      </dgm:t>
    </dgm:pt>
    <dgm:pt modelId="{E79B66AE-E985-2B49-8E0A-ACA6BACFD894}" type="pres">
      <dgm:prSet presAssocID="{F2162853-81F3-4D4E-9C3E-3F7C76358DB1}" presName="img" presStyleLbl="fgImgPlace1" presStyleIdx="2" presStyleCnt="6"/>
      <dgm:spPr/>
    </dgm:pt>
    <dgm:pt modelId="{139FEFB2-E9F2-C34B-9462-80F9675C443F}" type="pres">
      <dgm:prSet presAssocID="{F2162853-81F3-4D4E-9C3E-3F7C76358DB1}" presName="text" presStyleLbl="node1" presStyleIdx="2" presStyleCnt="6">
        <dgm:presLayoutVars>
          <dgm:bulletEnabled val="1"/>
        </dgm:presLayoutVars>
      </dgm:prSet>
      <dgm:spPr/>
      <dgm:t>
        <a:bodyPr/>
        <a:lstStyle/>
        <a:p>
          <a:endParaRPr lang="en-US"/>
        </a:p>
      </dgm:t>
    </dgm:pt>
    <dgm:pt modelId="{C1C78413-578D-2348-8FF4-05902C70DAB9}" type="pres">
      <dgm:prSet presAssocID="{FD2D8FDD-6D09-F340-813E-4463ED95D143}" presName="spacer" presStyleCnt="0"/>
      <dgm:spPr/>
    </dgm:pt>
    <dgm:pt modelId="{B6E3FAAC-73B1-0A41-A9C1-0114DDDA570D}" type="pres">
      <dgm:prSet presAssocID="{452A50C0-B622-A34F-AB93-6CB9272A42C1}" presName="comp" presStyleCnt="0"/>
      <dgm:spPr/>
    </dgm:pt>
    <dgm:pt modelId="{AEAB9498-7F02-0B48-B9B3-433B5CB02A70}" type="pres">
      <dgm:prSet presAssocID="{452A50C0-B622-A34F-AB93-6CB9272A42C1}" presName="box" presStyleLbl="node1" presStyleIdx="3" presStyleCnt="6"/>
      <dgm:spPr/>
      <dgm:t>
        <a:bodyPr/>
        <a:lstStyle/>
        <a:p>
          <a:endParaRPr lang="en-US"/>
        </a:p>
      </dgm:t>
    </dgm:pt>
    <dgm:pt modelId="{99E9A86A-31B7-F04E-A130-3ED0006A72B5}" type="pres">
      <dgm:prSet presAssocID="{452A50C0-B622-A34F-AB93-6CB9272A42C1}" presName="img" presStyleLbl="fgImgPlace1" presStyleIdx="3" presStyleCnt="6"/>
      <dgm:spPr/>
    </dgm:pt>
    <dgm:pt modelId="{3AA7EC83-8738-394D-9887-ACD6469A427E}" type="pres">
      <dgm:prSet presAssocID="{452A50C0-B622-A34F-AB93-6CB9272A42C1}" presName="text" presStyleLbl="node1" presStyleIdx="3" presStyleCnt="6">
        <dgm:presLayoutVars>
          <dgm:bulletEnabled val="1"/>
        </dgm:presLayoutVars>
      </dgm:prSet>
      <dgm:spPr/>
      <dgm:t>
        <a:bodyPr/>
        <a:lstStyle/>
        <a:p>
          <a:endParaRPr lang="en-US"/>
        </a:p>
      </dgm:t>
    </dgm:pt>
    <dgm:pt modelId="{8245C02E-9F13-D24E-B6B8-1CB77C0BD7CA}" type="pres">
      <dgm:prSet presAssocID="{73366BDB-E836-D84B-A92B-0AECBD23B1BB}" presName="spacer" presStyleCnt="0"/>
      <dgm:spPr/>
    </dgm:pt>
    <dgm:pt modelId="{088312E3-CF9F-C644-AC8D-BB014A140B8B}" type="pres">
      <dgm:prSet presAssocID="{6E4B51CD-AA6A-FE41-BB1F-A8D0B2660C7B}" presName="comp" presStyleCnt="0"/>
      <dgm:spPr/>
    </dgm:pt>
    <dgm:pt modelId="{52DFDEF4-1713-CA42-BED7-7DA406663EDE}" type="pres">
      <dgm:prSet presAssocID="{6E4B51CD-AA6A-FE41-BB1F-A8D0B2660C7B}" presName="box" presStyleLbl="node1" presStyleIdx="4" presStyleCnt="6"/>
      <dgm:spPr/>
      <dgm:t>
        <a:bodyPr/>
        <a:lstStyle/>
        <a:p>
          <a:endParaRPr lang="en-US"/>
        </a:p>
      </dgm:t>
    </dgm:pt>
    <dgm:pt modelId="{BF92FA95-18FD-C84A-ADBA-54FB322E8551}" type="pres">
      <dgm:prSet presAssocID="{6E4B51CD-AA6A-FE41-BB1F-A8D0B2660C7B}" presName="img" presStyleLbl="fgImgPlace1" presStyleIdx="4" presStyleCnt="6"/>
      <dgm:spPr/>
    </dgm:pt>
    <dgm:pt modelId="{A22B033E-26DC-2F4A-93CB-6049407E2F45}" type="pres">
      <dgm:prSet presAssocID="{6E4B51CD-AA6A-FE41-BB1F-A8D0B2660C7B}" presName="text" presStyleLbl="node1" presStyleIdx="4" presStyleCnt="6">
        <dgm:presLayoutVars>
          <dgm:bulletEnabled val="1"/>
        </dgm:presLayoutVars>
      </dgm:prSet>
      <dgm:spPr/>
      <dgm:t>
        <a:bodyPr/>
        <a:lstStyle/>
        <a:p>
          <a:endParaRPr lang="en-US"/>
        </a:p>
      </dgm:t>
    </dgm:pt>
    <dgm:pt modelId="{0A62E077-2414-F949-9CE7-507BBA384DB4}" type="pres">
      <dgm:prSet presAssocID="{B143777D-358B-DE46-B78C-6B7041225922}" presName="spacer" presStyleCnt="0"/>
      <dgm:spPr/>
    </dgm:pt>
    <dgm:pt modelId="{C070BA25-4447-EC47-AAFC-BC9695E3318D}" type="pres">
      <dgm:prSet presAssocID="{4E2F9B63-4717-454F-9AAF-FCB5B36B303C}" presName="comp" presStyleCnt="0"/>
      <dgm:spPr/>
    </dgm:pt>
    <dgm:pt modelId="{048C0791-37A9-2841-B2D2-1589942E5F6A}" type="pres">
      <dgm:prSet presAssocID="{4E2F9B63-4717-454F-9AAF-FCB5B36B303C}" presName="box" presStyleLbl="node1" presStyleIdx="5" presStyleCnt="6"/>
      <dgm:spPr/>
      <dgm:t>
        <a:bodyPr/>
        <a:lstStyle/>
        <a:p>
          <a:endParaRPr lang="en-US"/>
        </a:p>
      </dgm:t>
    </dgm:pt>
    <dgm:pt modelId="{D45C01C5-1EB6-584B-A3A0-887C3CE39B9D}" type="pres">
      <dgm:prSet presAssocID="{4E2F9B63-4717-454F-9AAF-FCB5B36B303C}" presName="img" presStyleLbl="fgImgPlace1" presStyleIdx="5" presStyleCnt="6"/>
      <dgm:spPr/>
    </dgm:pt>
    <dgm:pt modelId="{6AFF15B5-00CB-B34B-AAC6-AB62DAAB9653}" type="pres">
      <dgm:prSet presAssocID="{4E2F9B63-4717-454F-9AAF-FCB5B36B303C}" presName="text" presStyleLbl="node1" presStyleIdx="5" presStyleCnt="6">
        <dgm:presLayoutVars>
          <dgm:bulletEnabled val="1"/>
        </dgm:presLayoutVars>
      </dgm:prSet>
      <dgm:spPr/>
      <dgm:t>
        <a:bodyPr/>
        <a:lstStyle/>
        <a:p>
          <a:endParaRPr lang="en-US"/>
        </a:p>
      </dgm:t>
    </dgm:pt>
  </dgm:ptLst>
  <dgm:cxnLst>
    <dgm:cxn modelId="{3C6702D2-4D88-B148-B85D-E892C5523D99}" type="presOf" srcId="{6E4B51CD-AA6A-FE41-BB1F-A8D0B2660C7B}" destId="{52DFDEF4-1713-CA42-BED7-7DA406663EDE}" srcOrd="0" destOrd="0" presId="urn:microsoft.com/office/officeart/2005/8/layout/vList4#2"/>
    <dgm:cxn modelId="{5136A757-4408-0344-A639-2C1B64ADF764}" type="presOf" srcId="{F2162853-81F3-4D4E-9C3E-3F7C76358DB1}" destId="{139FEFB2-E9F2-C34B-9462-80F9675C443F}" srcOrd="1" destOrd="0" presId="urn:microsoft.com/office/officeart/2005/8/layout/vList4#2"/>
    <dgm:cxn modelId="{C3B59201-DB80-0F46-9454-ACA9CD704BD6}" type="presOf" srcId="{E2E61F48-9384-1441-869F-C70786F6185F}" destId="{BCE6432A-8421-1B4B-B7AB-810CC03CAB80}" srcOrd="0" destOrd="0" presId="urn:microsoft.com/office/officeart/2005/8/layout/vList4#2"/>
    <dgm:cxn modelId="{1F0B97BB-BEFD-2742-84E8-A372B78B5A11}" type="presOf" srcId="{FE8F4DE8-F180-F243-96DC-2803D9935675}" destId="{AB87C9DB-892B-9F40-BAA3-F3ECB2E14B10}" srcOrd="0" destOrd="0" presId="urn:microsoft.com/office/officeart/2005/8/layout/vList4#2"/>
    <dgm:cxn modelId="{AA43E913-94AE-0D41-BD8E-978482D93B20}" srcId="{E2E61F48-9384-1441-869F-C70786F6185F}" destId="{FE8F4DE8-F180-F243-96DC-2803D9935675}" srcOrd="1" destOrd="0" parTransId="{DD33A85D-4069-9E45-9008-BD1C6B17ABC1}" sibTransId="{A8C69102-109C-1846-832D-F77D115B7E66}"/>
    <dgm:cxn modelId="{4D257370-1EAB-6C46-B985-ACC894A1A875}" type="presOf" srcId="{452A50C0-B622-A34F-AB93-6CB9272A42C1}" destId="{AEAB9498-7F02-0B48-B9B3-433B5CB02A70}" srcOrd="0" destOrd="0" presId="urn:microsoft.com/office/officeart/2005/8/layout/vList4#2"/>
    <dgm:cxn modelId="{7674C8BC-3D35-DD4C-93A4-AF39162034BB}" type="presOf" srcId="{4E2F9B63-4717-454F-9AAF-FCB5B36B303C}" destId="{6AFF15B5-00CB-B34B-AAC6-AB62DAAB9653}" srcOrd="1" destOrd="0" presId="urn:microsoft.com/office/officeart/2005/8/layout/vList4#2"/>
    <dgm:cxn modelId="{713C0411-C3BC-B34D-A17C-481CF5FC21F4}" type="presOf" srcId="{6E4B51CD-AA6A-FE41-BB1F-A8D0B2660C7B}" destId="{A22B033E-26DC-2F4A-93CB-6049407E2F45}" srcOrd="1" destOrd="0" presId="urn:microsoft.com/office/officeart/2005/8/layout/vList4#2"/>
    <dgm:cxn modelId="{64AB787F-A8B7-D346-8C26-19CFFA1575AF}" srcId="{E2E61F48-9384-1441-869F-C70786F6185F}" destId="{F2162853-81F3-4D4E-9C3E-3F7C76358DB1}" srcOrd="2" destOrd="0" parTransId="{4DECE51E-1C19-FC43-B1BB-107675BC892A}" sibTransId="{FD2D8FDD-6D09-F340-813E-4463ED95D143}"/>
    <dgm:cxn modelId="{A0F5AED7-091B-C840-9462-E805C49E14A4}" type="presOf" srcId="{4E2F9B63-4717-454F-9AAF-FCB5B36B303C}" destId="{048C0791-37A9-2841-B2D2-1589942E5F6A}" srcOrd="0" destOrd="0" presId="urn:microsoft.com/office/officeart/2005/8/layout/vList4#2"/>
    <dgm:cxn modelId="{C31B0A5B-A557-D647-9C2A-B81C58AFA786}" srcId="{E2E61F48-9384-1441-869F-C70786F6185F}" destId="{B663926E-92B1-9345-9653-289E4505EBDD}" srcOrd="0" destOrd="0" parTransId="{70458EBD-D9E1-AF4B-9F3E-CE7D638E06C6}" sibTransId="{0F5C3509-2088-B74C-9180-9F20DDE007F0}"/>
    <dgm:cxn modelId="{781882DD-F412-034B-8B1D-C16E4A4B6412}" srcId="{E2E61F48-9384-1441-869F-C70786F6185F}" destId="{6E4B51CD-AA6A-FE41-BB1F-A8D0B2660C7B}" srcOrd="4" destOrd="0" parTransId="{2419107D-5EF2-1E42-94D4-2C18B4457537}" sibTransId="{B143777D-358B-DE46-B78C-6B7041225922}"/>
    <dgm:cxn modelId="{25E23B97-022F-DD48-98B2-F5D0BCF4091B}" srcId="{E2E61F48-9384-1441-869F-C70786F6185F}" destId="{4E2F9B63-4717-454F-9AAF-FCB5B36B303C}" srcOrd="5" destOrd="0" parTransId="{5AEC6BCC-6B0D-A04A-B74E-517E25E15D5B}" sibTransId="{2B700E0D-1A33-8B4C-9EC6-D855CF6234BA}"/>
    <dgm:cxn modelId="{57035C5E-4BAC-3249-84C7-1CB650B6B8CD}" type="presOf" srcId="{452A50C0-B622-A34F-AB93-6CB9272A42C1}" destId="{3AA7EC83-8738-394D-9887-ACD6469A427E}" srcOrd="1" destOrd="0" presId="urn:microsoft.com/office/officeart/2005/8/layout/vList4#2"/>
    <dgm:cxn modelId="{549A689B-75DD-3047-9417-B81A195A3FEA}" type="presOf" srcId="{B663926E-92B1-9345-9653-289E4505EBDD}" destId="{8240A4E2-18DD-EB42-A479-0E4DD28CA26E}" srcOrd="0" destOrd="0" presId="urn:microsoft.com/office/officeart/2005/8/layout/vList4#2"/>
    <dgm:cxn modelId="{035CFBFA-7FBC-564C-9CEA-F72F643645D1}" srcId="{E2E61F48-9384-1441-869F-C70786F6185F}" destId="{452A50C0-B622-A34F-AB93-6CB9272A42C1}" srcOrd="3" destOrd="0" parTransId="{73F86C97-9B95-A24E-87F6-8D07F28E8E1B}" sibTransId="{73366BDB-E836-D84B-A92B-0AECBD23B1BB}"/>
    <dgm:cxn modelId="{257FBAA8-2604-7444-B0B4-5D78E6E81D6D}" type="presOf" srcId="{F2162853-81F3-4D4E-9C3E-3F7C76358DB1}" destId="{780C180C-7B76-944E-96C2-40151E47C4A5}" srcOrd="0" destOrd="0" presId="urn:microsoft.com/office/officeart/2005/8/layout/vList4#2"/>
    <dgm:cxn modelId="{237C32CE-240A-3C4F-98B0-4CBB3C510A70}" type="presOf" srcId="{FE8F4DE8-F180-F243-96DC-2803D9935675}" destId="{4840D96F-7534-DA41-A4B9-8EF38B6F1CBE}" srcOrd="1" destOrd="0" presId="urn:microsoft.com/office/officeart/2005/8/layout/vList4#2"/>
    <dgm:cxn modelId="{9F363A31-1C1A-2F49-92E1-679737A0CDFA}" type="presOf" srcId="{B663926E-92B1-9345-9653-289E4505EBDD}" destId="{993DD9AB-5D71-3545-ABCF-C7D460FB9AA3}" srcOrd="1" destOrd="0" presId="urn:microsoft.com/office/officeart/2005/8/layout/vList4#2"/>
    <dgm:cxn modelId="{65050AC9-5F55-EC41-8638-4B1092AD123E}" type="presParOf" srcId="{BCE6432A-8421-1B4B-B7AB-810CC03CAB80}" destId="{7E5614C4-7847-5D4C-95AE-A023143FAF6B}" srcOrd="0" destOrd="0" presId="urn:microsoft.com/office/officeart/2005/8/layout/vList4#2"/>
    <dgm:cxn modelId="{8A164CF3-97B7-B24B-9CA2-414782FF4C80}" type="presParOf" srcId="{7E5614C4-7847-5D4C-95AE-A023143FAF6B}" destId="{8240A4E2-18DD-EB42-A479-0E4DD28CA26E}" srcOrd="0" destOrd="0" presId="urn:microsoft.com/office/officeart/2005/8/layout/vList4#2"/>
    <dgm:cxn modelId="{ACA13701-7FFD-AE46-914A-DD69C6ECA9F5}" type="presParOf" srcId="{7E5614C4-7847-5D4C-95AE-A023143FAF6B}" destId="{12FBA2AF-2628-934D-9D58-B9BB6FEAC370}" srcOrd="1" destOrd="0" presId="urn:microsoft.com/office/officeart/2005/8/layout/vList4#2"/>
    <dgm:cxn modelId="{1A9654D0-5B6A-7546-B975-3D2430773487}" type="presParOf" srcId="{7E5614C4-7847-5D4C-95AE-A023143FAF6B}" destId="{993DD9AB-5D71-3545-ABCF-C7D460FB9AA3}" srcOrd="2" destOrd="0" presId="urn:microsoft.com/office/officeart/2005/8/layout/vList4#2"/>
    <dgm:cxn modelId="{DC6AFF9A-AF65-4E4E-96CC-0C3645041273}" type="presParOf" srcId="{BCE6432A-8421-1B4B-B7AB-810CC03CAB80}" destId="{D388F21D-3C16-9D46-B518-6C36FCF6D54D}" srcOrd="1" destOrd="0" presId="urn:microsoft.com/office/officeart/2005/8/layout/vList4#2"/>
    <dgm:cxn modelId="{D45F4E60-ED81-4844-9174-EB35D4130FD4}" type="presParOf" srcId="{BCE6432A-8421-1B4B-B7AB-810CC03CAB80}" destId="{83BE8705-7299-314C-B52B-F3C28B0F74FD}" srcOrd="2" destOrd="0" presId="urn:microsoft.com/office/officeart/2005/8/layout/vList4#2"/>
    <dgm:cxn modelId="{1F3C9E31-7214-5840-8571-804C5F63354B}" type="presParOf" srcId="{83BE8705-7299-314C-B52B-F3C28B0F74FD}" destId="{AB87C9DB-892B-9F40-BAA3-F3ECB2E14B10}" srcOrd="0" destOrd="0" presId="urn:microsoft.com/office/officeart/2005/8/layout/vList4#2"/>
    <dgm:cxn modelId="{802E4CE9-D918-934D-9A61-25960A8942C5}" type="presParOf" srcId="{83BE8705-7299-314C-B52B-F3C28B0F74FD}" destId="{5C0BCD1F-160D-B146-BDC5-1183C9DA33C8}" srcOrd="1" destOrd="0" presId="urn:microsoft.com/office/officeart/2005/8/layout/vList4#2"/>
    <dgm:cxn modelId="{A54C04C4-04D1-504B-91A1-E267DD8C84E0}" type="presParOf" srcId="{83BE8705-7299-314C-B52B-F3C28B0F74FD}" destId="{4840D96F-7534-DA41-A4B9-8EF38B6F1CBE}" srcOrd="2" destOrd="0" presId="urn:microsoft.com/office/officeart/2005/8/layout/vList4#2"/>
    <dgm:cxn modelId="{AF4286FC-FFF3-D947-A723-A0C16C3E6A4B}" type="presParOf" srcId="{BCE6432A-8421-1B4B-B7AB-810CC03CAB80}" destId="{08FF221C-09D4-5F41-8AE8-F42E7BE97DBF}" srcOrd="3" destOrd="0" presId="urn:microsoft.com/office/officeart/2005/8/layout/vList4#2"/>
    <dgm:cxn modelId="{B3544A83-535F-8143-913F-42085F005B02}" type="presParOf" srcId="{BCE6432A-8421-1B4B-B7AB-810CC03CAB80}" destId="{1E922732-605F-2642-A8F7-04D042790BE2}" srcOrd="4" destOrd="0" presId="urn:microsoft.com/office/officeart/2005/8/layout/vList4#2"/>
    <dgm:cxn modelId="{A91E9FDD-D4EF-C141-A30D-A870263AF075}" type="presParOf" srcId="{1E922732-605F-2642-A8F7-04D042790BE2}" destId="{780C180C-7B76-944E-96C2-40151E47C4A5}" srcOrd="0" destOrd="0" presId="urn:microsoft.com/office/officeart/2005/8/layout/vList4#2"/>
    <dgm:cxn modelId="{79CF1CFC-95EF-A749-A165-05947D98CA39}" type="presParOf" srcId="{1E922732-605F-2642-A8F7-04D042790BE2}" destId="{E79B66AE-E985-2B49-8E0A-ACA6BACFD894}" srcOrd="1" destOrd="0" presId="urn:microsoft.com/office/officeart/2005/8/layout/vList4#2"/>
    <dgm:cxn modelId="{8B5ED73B-CDFC-C44E-AF86-681C1E078A86}" type="presParOf" srcId="{1E922732-605F-2642-A8F7-04D042790BE2}" destId="{139FEFB2-E9F2-C34B-9462-80F9675C443F}" srcOrd="2" destOrd="0" presId="urn:microsoft.com/office/officeart/2005/8/layout/vList4#2"/>
    <dgm:cxn modelId="{D1143D33-8E94-A74C-91EE-E8DCED76AFDA}" type="presParOf" srcId="{BCE6432A-8421-1B4B-B7AB-810CC03CAB80}" destId="{C1C78413-578D-2348-8FF4-05902C70DAB9}" srcOrd="5" destOrd="0" presId="urn:microsoft.com/office/officeart/2005/8/layout/vList4#2"/>
    <dgm:cxn modelId="{F5A4AC93-BE1E-7441-B795-174A06C38F81}" type="presParOf" srcId="{BCE6432A-8421-1B4B-B7AB-810CC03CAB80}" destId="{B6E3FAAC-73B1-0A41-A9C1-0114DDDA570D}" srcOrd="6" destOrd="0" presId="urn:microsoft.com/office/officeart/2005/8/layout/vList4#2"/>
    <dgm:cxn modelId="{7F7DCE02-3039-204F-810A-A7EB46845CEA}" type="presParOf" srcId="{B6E3FAAC-73B1-0A41-A9C1-0114DDDA570D}" destId="{AEAB9498-7F02-0B48-B9B3-433B5CB02A70}" srcOrd="0" destOrd="0" presId="urn:microsoft.com/office/officeart/2005/8/layout/vList4#2"/>
    <dgm:cxn modelId="{1B4CDB29-C06D-4143-A9EA-F168D6F363F9}" type="presParOf" srcId="{B6E3FAAC-73B1-0A41-A9C1-0114DDDA570D}" destId="{99E9A86A-31B7-F04E-A130-3ED0006A72B5}" srcOrd="1" destOrd="0" presId="urn:microsoft.com/office/officeart/2005/8/layout/vList4#2"/>
    <dgm:cxn modelId="{571B71EB-AE18-3D40-9E36-7F989B0F4D64}" type="presParOf" srcId="{B6E3FAAC-73B1-0A41-A9C1-0114DDDA570D}" destId="{3AA7EC83-8738-394D-9887-ACD6469A427E}" srcOrd="2" destOrd="0" presId="urn:microsoft.com/office/officeart/2005/8/layout/vList4#2"/>
    <dgm:cxn modelId="{DA6D9EDC-B753-AC4F-A06D-C25E6327A9D5}" type="presParOf" srcId="{BCE6432A-8421-1B4B-B7AB-810CC03CAB80}" destId="{8245C02E-9F13-D24E-B6B8-1CB77C0BD7CA}" srcOrd="7" destOrd="0" presId="urn:microsoft.com/office/officeart/2005/8/layout/vList4#2"/>
    <dgm:cxn modelId="{FE58A222-32B9-004D-966E-9C9659C5AA88}" type="presParOf" srcId="{BCE6432A-8421-1B4B-B7AB-810CC03CAB80}" destId="{088312E3-CF9F-C644-AC8D-BB014A140B8B}" srcOrd="8" destOrd="0" presId="urn:microsoft.com/office/officeart/2005/8/layout/vList4#2"/>
    <dgm:cxn modelId="{D61C0C96-06DC-7846-8007-90F136093AE9}" type="presParOf" srcId="{088312E3-CF9F-C644-AC8D-BB014A140B8B}" destId="{52DFDEF4-1713-CA42-BED7-7DA406663EDE}" srcOrd="0" destOrd="0" presId="urn:microsoft.com/office/officeart/2005/8/layout/vList4#2"/>
    <dgm:cxn modelId="{70215186-7102-CE43-A738-D3958B2F699C}" type="presParOf" srcId="{088312E3-CF9F-C644-AC8D-BB014A140B8B}" destId="{BF92FA95-18FD-C84A-ADBA-54FB322E8551}" srcOrd="1" destOrd="0" presId="urn:microsoft.com/office/officeart/2005/8/layout/vList4#2"/>
    <dgm:cxn modelId="{8E5B6FED-5AA3-5842-BC34-83A5197C0BE4}" type="presParOf" srcId="{088312E3-CF9F-C644-AC8D-BB014A140B8B}" destId="{A22B033E-26DC-2F4A-93CB-6049407E2F45}" srcOrd="2" destOrd="0" presId="urn:microsoft.com/office/officeart/2005/8/layout/vList4#2"/>
    <dgm:cxn modelId="{F05ED733-650A-BA40-818B-74807C3B963A}" type="presParOf" srcId="{BCE6432A-8421-1B4B-B7AB-810CC03CAB80}" destId="{0A62E077-2414-F949-9CE7-507BBA384DB4}" srcOrd="9" destOrd="0" presId="urn:microsoft.com/office/officeart/2005/8/layout/vList4#2"/>
    <dgm:cxn modelId="{1ACD874B-D9AD-3F4F-AE39-D1C5B49B1AC6}" type="presParOf" srcId="{BCE6432A-8421-1B4B-B7AB-810CC03CAB80}" destId="{C070BA25-4447-EC47-AAFC-BC9695E3318D}" srcOrd="10" destOrd="0" presId="urn:microsoft.com/office/officeart/2005/8/layout/vList4#2"/>
    <dgm:cxn modelId="{72DE1193-8ECC-F045-8B8A-C1BCF5045626}" type="presParOf" srcId="{C070BA25-4447-EC47-AAFC-BC9695E3318D}" destId="{048C0791-37A9-2841-B2D2-1589942E5F6A}" srcOrd="0" destOrd="0" presId="urn:microsoft.com/office/officeart/2005/8/layout/vList4#2"/>
    <dgm:cxn modelId="{0D9E1C6E-65EE-764C-BC03-F76E86EF4904}" type="presParOf" srcId="{C070BA25-4447-EC47-AAFC-BC9695E3318D}" destId="{D45C01C5-1EB6-584B-A3A0-887C3CE39B9D}" srcOrd="1" destOrd="0" presId="urn:microsoft.com/office/officeart/2005/8/layout/vList4#2"/>
    <dgm:cxn modelId="{C4B1FAE4-3277-F04D-A5F1-D9AED4CD3A22}" type="presParOf" srcId="{C070BA25-4447-EC47-AAFC-BC9695E3318D}" destId="{6AFF15B5-00CB-B34B-AAC6-AB62DAAB9653}" srcOrd="2" destOrd="0" presId="urn:microsoft.com/office/officeart/2005/8/layout/vList4#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4" csCatId="colorful" phldr="1"/>
      <dgm:spPr/>
      <dgm:t>
        <a:bodyPr/>
        <a:lstStyle/>
        <a:p>
          <a:endParaRPr lang="en-US"/>
        </a:p>
      </dgm:t>
    </dgm:pt>
    <dgm:pt modelId="{DBCC3329-B209-C641-89D8-C2156D71468B}">
      <dgm:prSet phldrT="[Text]"/>
      <dgm:spPr/>
      <dgm:t>
        <a:bodyPr/>
        <a:lstStyle/>
        <a:p>
          <a:r>
            <a:rPr lang="en-US" b="1" dirty="0" smtClean="0">
              <a:solidFill>
                <a:srgbClr val="000000"/>
              </a:solidFill>
            </a:rPr>
            <a:t>Take out declaration in Form 13A and cover in Form 13B.  If no  13 A is found in the cover, then reject.</a:t>
          </a:r>
          <a:endParaRPr lang="en-US" b="1" dirty="0">
            <a:solidFill>
              <a:srgbClr val="000000"/>
            </a:solidFill>
          </a:endParaRPr>
        </a:p>
      </dgm:t>
    </dgm:pt>
    <dgm:pt modelId="{5C8DDFDF-A8D3-D047-80B6-5C17D2BECABD}" type="parTrans" cxnId="{0118CA1F-1754-6546-8AFD-D3A46E22C802}">
      <dgm:prSet/>
      <dgm:spPr/>
      <dgm:t>
        <a:bodyPr/>
        <a:lstStyle/>
        <a:p>
          <a:endParaRPr lang="en-US" b="1">
            <a:solidFill>
              <a:srgbClr val="000000"/>
            </a:solidFill>
          </a:endParaRPr>
        </a:p>
      </dgm:t>
    </dgm:pt>
    <dgm:pt modelId="{9B673020-8A84-5248-93E1-AF341C760568}" type="sibTrans" cxnId="{0118CA1F-1754-6546-8AFD-D3A46E22C802}">
      <dgm:prSet/>
      <dgm:spPr/>
      <dgm:t>
        <a:bodyPr/>
        <a:lstStyle/>
        <a:p>
          <a:endParaRPr lang="en-US" b="1" dirty="0">
            <a:solidFill>
              <a:srgbClr val="000000"/>
            </a:solidFill>
          </a:endParaRPr>
        </a:p>
      </dgm:t>
    </dgm:pt>
    <dgm:pt modelId="{2989A9A0-8DAC-8349-82EA-F96CCFA561A5}">
      <dgm:prSet phldrT="[Text]"/>
      <dgm:spPr/>
      <dgm:t>
        <a:bodyPr/>
        <a:lstStyle/>
        <a:p>
          <a:r>
            <a:rPr lang="en-US" b="1" dirty="0" smtClean="0">
              <a:solidFill>
                <a:srgbClr val="000000"/>
              </a:solidFill>
            </a:rPr>
            <a:t>Scrutinize Declaration</a:t>
          </a:r>
          <a:endParaRPr lang="en-US" b="1" dirty="0">
            <a:solidFill>
              <a:srgbClr val="000000"/>
            </a:solidFill>
          </a:endParaRPr>
        </a:p>
      </dgm:t>
    </dgm:pt>
    <dgm:pt modelId="{118E8828-D99D-6B40-85E9-ADE6F66F78D0}" type="parTrans" cxnId="{A8925EBD-FD96-C640-8C3B-17F1C7FB61F1}">
      <dgm:prSet/>
      <dgm:spPr/>
      <dgm:t>
        <a:bodyPr/>
        <a:lstStyle/>
        <a:p>
          <a:endParaRPr lang="en-US" b="1">
            <a:solidFill>
              <a:srgbClr val="000000"/>
            </a:solidFill>
          </a:endParaRPr>
        </a:p>
      </dgm:t>
    </dgm:pt>
    <dgm:pt modelId="{6F4AD601-EAE1-F04C-B76C-5BC6D3F6572E}" type="sibTrans" cxnId="{A8925EBD-FD96-C640-8C3B-17F1C7FB61F1}">
      <dgm:prSet/>
      <dgm:spPr/>
      <dgm:t>
        <a:bodyPr/>
        <a:lstStyle/>
        <a:p>
          <a:endParaRPr lang="en-US" b="1" dirty="0">
            <a:solidFill>
              <a:srgbClr val="000000"/>
            </a:solidFill>
          </a:endParaRPr>
        </a:p>
      </dgm:t>
    </dgm:pt>
    <dgm:pt modelId="{AF6B7E25-66CE-D145-A940-88F55892BF05}">
      <dgm:prSet phldrT="[Text]"/>
      <dgm:spPr/>
      <dgm:t>
        <a:bodyPr/>
        <a:lstStyle/>
        <a:p>
          <a:r>
            <a:rPr lang="en-US" b="1" dirty="0" smtClean="0">
              <a:solidFill>
                <a:srgbClr val="000000"/>
              </a:solidFill>
            </a:rPr>
            <a:t>Reject if not duly signed/attested by competent authority</a:t>
          </a:r>
          <a:endParaRPr lang="en-US" b="1" dirty="0">
            <a:solidFill>
              <a:srgbClr val="000000"/>
            </a:solidFill>
          </a:endParaRPr>
        </a:p>
      </dgm:t>
    </dgm:pt>
    <dgm:pt modelId="{19067128-3C13-164B-82D4-76C6D562E262}" type="parTrans" cxnId="{7B71A9FF-6A8B-3641-A399-6223E3A8ACCC}">
      <dgm:prSet/>
      <dgm:spPr/>
      <dgm:t>
        <a:bodyPr/>
        <a:lstStyle/>
        <a:p>
          <a:endParaRPr lang="en-US" b="1">
            <a:solidFill>
              <a:srgbClr val="000000"/>
            </a:solidFill>
          </a:endParaRPr>
        </a:p>
      </dgm:t>
    </dgm:pt>
    <dgm:pt modelId="{271D9F94-A7FF-934F-A7C6-4A9B7E0CF8D8}" type="sibTrans" cxnId="{7B71A9FF-6A8B-3641-A399-6223E3A8ACCC}">
      <dgm:prSet/>
      <dgm:spPr/>
      <dgm:t>
        <a:bodyPr/>
        <a:lstStyle/>
        <a:p>
          <a:endParaRPr lang="en-US" b="1" dirty="0">
            <a:solidFill>
              <a:srgbClr val="000000"/>
            </a:solidFill>
          </a:endParaRPr>
        </a:p>
      </dgm:t>
    </dgm:pt>
    <dgm:pt modelId="{7E3837B0-63EB-294B-BDAF-7B0E569404D8}">
      <dgm:prSet phldrT="[Text]"/>
      <dgm:spPr/>
      <dgm:t>
        <a:bodyPr/>
        <a:lstStyle/>
        <a:p>
          <a:r>
            <a:rPr lang="en-US" b="1" dirty="0" smtClean="0">
              <a:solidFill>
                <a:srgbClr val="000000"/>
              </a:solidFill>
            </a:rPr>
            <a:t>Also reject if substantially defective or Serial Number in 13 A and 13 B does not match.</a:t>
          </a:r>
          <a:endParaRPr lang="en-US" b="1" dirty="0">
            <a:solidFill>
              <a:srgbClr val="000000"/>
            </a:solidFill>
          </a:endParaRPr>
        </a:p>
      </dgm:t>
    </dgm:pt>
    <dgm:pt modelId="{AE26C028-16E9-E04E-9795-E4ED0B464EC4}" type="parTrans" cxnId="{B57ABF79-3965-624B-A561-46C4F4852551}">
      <dgm:prSet/>
      <dgm:spPr/>
      <dgm:t>
        <a:bodyPr/>
        <a:lstStyle/>
        <a:p>
          <a:endParaRPr lang="en-US" b="1">
            <a:solidFill>
              <a:srgbClr val="000000"/>
            </a:solidFill>
          </a:endParaRPr>
        </a:p>
      </dgm:t>
    </dgm:pt>
    <dgm:pt modelId="{156808B3-D238-B64E-8F9C-BD6252EF1B67}" type="sibTrans" cxnId="{B57ABF79-3965-624B-A561-46C4F4852551}">
      <dgm:prSet/>
      <dgm:spPr/>
      <dgm:t>
        <a:bodyPr/>
        <a:lstStyle/>
        <a:p>
          <a:endParaRPr lang="en-US" b="1" dirty="0">
            <a:solidFill>
              <a:srgbClr val="000000"/>
            </a:solidFill>
          </a:endParaRPr>
        </a:p>
      </dgm:t>
    </dgm:pt>
    <dgm:pt modelId="{97093569-93CC-D348-8768-DBCD275D2D54}">
      <dgm:prSet phldrT="[Text]"/>
      <dgm:spPr/>
      <dgm:t>
        <a:bodyPr/>
        <a:lstStyle/>
        <a:p>
          <a:r>
            <a:rPr lang="en-US" b="1" dirty="0" smtClean="0">
              <a:solidFill>
                <a:srgbClr val="000000"/>
              </a:solidFill>
            </a:rPr>
            <a:t>Each rejected cover to be endorsed suitably; declaration &amp; cover Form 13B placed in Form 13C</a:t>
          </a:r>
          <a:endParaRPr lang="en-US" b="1" dirty="0">
            <a:solidFill>
              <a:srgbClr val="000000"/>
            </a:solidFill>
          </a:endParaRPr>
        </a:p>
      </dgm:t>
    </dgm:pt>
    <dgm:pt modelId="{92CAAE07-B8C6-4648-B2D9-F9768A017BF7}" type="parTrans" cxnId="{8C0232C0-8C1A-F745-AF4B-2DE0C7C75370}">
      <dgm:prSet/>
      <dgm:spPr/>
      <dgm:t>
        <a:bodyPr/>
        <a:lstStyle/>
        <a:p>
          <a:endParaRPr lang="en-US" b="1">
            <a:solidFill>
              <a:srgbClr val="000000"/>
            </a:solidFill>
          </a:endParaRPr>
        </a:p>
      </dgm:t>
    </dgm:pt>
    <dgm:pt modelId="{07274C93-483D-B14D-9AC9-7964B96EF6BB}" type="sibTrans" cxnId="{8C0232C0-8C1A-F745-AF4B-2DE0C7C75370}">
      <dgm:prSet/>
      <dgm:spPr/>
      <dgm:t>
        <a:bodyPr/>
        <a:lstStyle/>
        <a:p>
          <a:endParaRPr lang="en-US" b="1" dirty="0">
            <a:solidFill>
              <a:srgbClr val="000000"/>
            </a:solidFill>
          </a:endParaRPr>
        </a:p>
      </dgm:t>
    </dgm:pt>
    <dgm:pt modelId="{0D2D8102-FFB6-2E4A-A950-53D63EAC0036}">
      <dgm:prSet phldrT="[Text]"/>
      <dgm:spPr/>
      <dgm:t>
        <a:bodyPr/>
        <a:lstStyle/>
        <a:p>
          <a:r>
            <a:rPr lang="en-US" b="1" dirty="0" smtClean="0">
              <a:solidFill>
                <a:srgbClr val="000000"/>
              </a:solidFill>
            </a:rPr>
            <a:t>All such covers to be kept separately and sealed with particulars noted on top for easy identification</a:t>
          </a:r>
          <a:endParaRPr lang="en-US" b="1" dirty="0">
            <a:solidFill>
              <a:srgbClr val="000000"/>
            </a:solidFill>
          </a:endParaRPr>
        </a:p>
      </dgm:t>
    </dgm:pt>
    <dgm:pt modelId="{8F1CF49B-3F04-4A46-946D-0A7D768CC17B}" type="parTrans" cxnId="{5D3812A2-8313-F542-BACF-0D8405EBA132}">
      <dgm:prSet/>
      <dgm:spPr/>
      <dgm:t>
        <a:bodyPr/>
        <a:lstStyle/>
        <a:p>
          <a:endParaRPr lang="en-US" b="1">
            <a:solidFill>
              <a:srgbClr val="000000"/>
            </a:solidFill>
          </a:endParaRPr>
        </a:p>
      </dgm:t>
    </dgm:pt>
    <dgm:pt modelId="{25A63D7B-8886-B340-8D4C-890B2291C973}" type="sibTrans" cxnId="{5D3812A2-8313-F542-BACF-0D8405EBA132}">
      <dgm:prSet/>
      <dgm:spPr/>
      <dgm:t>
        <a:bodyPr/>
        <a:lstStyle/>
        <a:p>
          <a:endParaRPr lang="en-US" b="1" dirty="0">
            <a:solidFill>
              <a:srgbClr val="000000"/>
            </a:solidFill>
          </a:endParaRPr>
        </a:p>
      </dgm:t>
    </dgm:pt>
    <dgm:pt modelId="{E2D6EB80-A0F9-D648-9FBD-2DE5FAA80853}">
      <dgm:prSet phldrT="[Text]"/>
      <dgm:spPr/>
      <dgm:t>
        <a:bodyPr/>
        <a:lstStyle/>
        <a:p>
          <a:r>
            <a:rPr lang="en-US" b="1" dirty="0" smtClean="0">
              <a:solidFill>
                <a:srgbClr val="000000"/>
              </a:solidFill>
            </a:rPr>
            <a:t>All declarations in order to be kept together and sealed so that secrecy of ballot is not violated</a:t>
          </a:r>
          <a:endParaRPr lang="en-US" b="1" dirty="0">
            <a:solidFill>
              <a:srgbClr val="000000"/>
            </a:solidFill>
          </a:endParaRPr>
        </a:p>
      </dgm:t>
    </dgm:pt>
    <dgm:pt modelId="{1B44B6AB-6CDC-CE43-871A-B8CC6E92947E}" type="parTrans" cxnId="{D1ED901B-DF53-CE4F-AD08-B08DD3049F18}">
      <dgm:prSet/>
      <dgm:spPr/>
      <dgm:t>
        <a:bodyPr/>
        <a:lstStyle/>
        <a:p>
          <a:endParaRPr lang="en-US" b="1">
            <a:solidFill>
              <a:srgbClr val="000000"/>
            </a:solidFill>
          </a:endParaRPr>
        </a:p>
      </dgm:t>
    </dgm:pt>
    <dgm:pt modelId="{A4A25C2D-1C27-BA46-8FC4-64F224138F33}" type="sibTrans" cxnId="{D1ED901B-DF53-CE4F-AD08-B08DD3049F18}">
      <dgm:prSet/>
      <dgm:spPr/>
      <dgm:t>
        <a:bodyPr/>
        <a:lstStyle/>
        <a:p>
          <a:endParaRPr lang="en-US" b="1" dirty="0">
            <a:solidFill>
              <a:srgbClr val="000000"/>
            </a:solidFill>
          </a:endParaRPr>
        </a:p>
      </dgm:t>
    </dgm:pt>
    <dgm:pt modelId="{A57DACE6-9E88-2D42-803F-D344EE157D4F}">
      <dgm:prSet phldrT="[Text]"/>
      <dgm:spPr/>
      <dgm:t>
        <a:bodyPr/>
        <a:lstStyle/>
        <a:p>
          <a:r>
            <a:rPr lang="en-US" b="1" dirty="0" smtClean="0">
              <a:solidFill>
                <a:srgbClr val="000000"/>
              </a:solidFill>
            </a:rPr>
            <a:t>This should be done before Form 13B containing ballot paper is opened</a:t>
          </a:r>
          <a:endParaRPr lang="en-US" b="1" dirty="0">
            <a:solidFill>
              <a:srgbClr val="000000"/>
            </a:solidFill>
          </a:endParaRPr>
        </a:p>
      </dgm:t>
    </dgm:pt>
    <dgm:pt modelId="{34A57E5E-3F59-404D-9260-21082F347B55}" type="parTrans" cxnId="{E8E7B188-2765-F44C-93CB-5D73C336B7CB}">
      <dgm:prSet/>
      <dgm:spPr/>
      <dgm:t>
        <a:bodyPr/>
        <a:lstStyle/>
        <a:p>
          <a:endParaRPr lang="en-US" b="1">
            <a:solidFill>
              <a:srgbClr val="000000"/>
            </a:solidFill>
          </a:endParaRPr>
        </a:p>
      </dgm:t>
    </dgm:pt>
    <dgm:pt modelId="{9CC5FFE0-2206-194A-8B53-BC180B50D237}" type="sibTrans" cxnId="{E8E7B188-2765-F44C-93CB-5D73C336B7CB}">
      <dgm:prSet/>
      <dgm:spPr/>
      <dgm:t>
        <a:bodyPr/>
        <a:lstStyle/>
        <a:p>
          <a:endParaRPr lang="en-US" b="1" dirty="0">
            <a:solidFill>
              <a:srgbClr val="000000"/>
            </a:solidFill>
          </a:endParaRPr>
        </a:p>
      </dgm:t>
    </dgm:pt>
    <dgm:pt modelId="{0D61B864-7568-134D-8DBD-42DE6937AB8F}">
      <dgm:prSet phldrT="[Text]"/>
      <dgm:spPr/>
      <dgm:t>
        <a:bodyPr/>
        <a:lstStyle/>
        <a:p>
          <a:r>
            <a:rPr lang="en-US" b="1" dirty="0" smtClean="0">
              <a:solidFill>
                <a:srgbClr val="000000"/>
              </a:solidFill>
            </a:rPr>
            <a:t>Now open 13B and scrutinize Postal Ballot Paper and take decisions</a:t>
          </a:r>
          <a:endParaRPr lang="en-US" b="1" dirty="0">
            <a:solidFill>
              <a:srgbClr val="000000"/>
            </a:solidFill>
          </a:endParaRPr>
        </a:p>
      </dgm:t>
    </dgm:pt>
    <dgm:pt modelId="{4151DCF2-016F-2045-A089-AB2F09B29529}" type="parTrans" cxnId="{CCEC7235-FCDE-C74E-BC23-DB32989661E2}">
      <dgm:prSet/>
      <dgm:spPr/>
      <dgm:t>
        <a:bodyPr/>
        <a:lstStyle/>
        <a:p>
          <a:endParaRPr lang="en-IN"/>
        </a:p>
      </dgm:t>
    </dgm:pt>
    <dgm:pt modelId="{42949E7B-1828-6647-BEA7-DE29887CA79F}" type="sibTrans" cxnId="{CCEC7235-FCDE-C74E-BC23-DB32989661E2}">
      <dgm:prSet/>
      <dgm:spPr/>
      <dgm:t>
        <a:bodyPr/>
        <a:lstStyle/>
        <a:p>
          <a:endParaRPr lang="en-IN"/>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417E9734-5F93-0541-9853-D3DA2905E461}" type="pres">
      <dgm:prSet presAssocID="{DBCC3329-B209-C641-89D8-C2156D71468B}" presName="compNode" presStyleCnt="0"/>
      <dgm:spPr/>
    </dgm:pt>
    <dgm:pt modelId="{3E49B5E4-9B0F-7942-9174-3144BB50BF59}" type="pres">
      <dgm:prSet presAssocID="{DBCC3329-B209-C641-89D8-C2156D71468B}" presName="dummyConnPt" presStyleCnt="0"/>
      <dgm:spPr/>
    </dgm:pt>
    <dgm:pt modelId="{7A44B8BC-4FC5-1047-9C9B-E1CC8C1F07D8}" type="pres">
      <dgm:prSet presAssocID="{DBCC3329-B209-C641-89D8-C2156D71468B}" presName="node" presStyleLbl="node1" presStyleIdx="0" presStyleCnt="9">
        <dgm:presLayoutVars>
          <dgm:bulletEnabled val="1"/>
        </dgm:presLayoutVars>
      </dgm:prSet>
      <dgm:spPr/>
      <dgm:t>
        <a:bodyPr/>
        <a:lstStyle/>
        <a:p>
          <a:endParaRPr lang="en-US"/>
        </a:p>
      </dgm:t>
    </dgm:pt>
    <dgm:pt modelId="{AB9C1BDA-14F9-8744-B0A5-8A7D4F915C0C}" type="pres">
      <dgm:prSet presAssocID="{9B673020-8A84-5248-93E1-AF341C760568}" presName="sibTrans" presStyleLbl="bgSibTrans2D1" presStyleIdx="0" presStyleCnt="8"/>
      <dgm:spPr/>
      <dgm:t>
        <a:bodyPr/>
        <a:lstStyle/>
        <a:p>
          <a:endParaRPr lang="en-US"/>
        </a:p>
      </dgm:t>
    </dgm:pt>
    <dgm:pt modelId="{07CA78B7-B7D4-7D49-948B-676AC5378126}" type="pres">
      <dgm:prSet presAssocID="{2989A9A0-8DAC-8349-82EA-F96CCFA561A5}" presName="compNode" presStyleCnt="0"/>
      <dgm:spPr/>
    </dgm:pt>
    <dgm:pt modelId="{4259F582-3AB2-324F-A693-5299F4D1837C}" type="pres">
      <dgm:prSet presAssocID="{2989A9A0-8DAC-8349-82EA-F96CCFA561A5}" presName="dummyConnPt" presStyleCnt="0"/>
      <dgm:spPr/>
    </dgm:pt>
    <dgm:pt modelId="{F1901B91-0D5F-064D-B07D-57B2C3161D77}" type="pres">
      <dgm:prSet presAssocID="{2989A9A0-8DAC-8349-82EA-F96CCFA561A5}" presName="node" presStyleLbl="node1" presStyleIdx="1" presStyleCnt="9">
        <dgm:presLayoutVars>
          <dgm:bulletEnabled val="1"/>
        </dgm:presLayoutVars>
      </dgm:prSet>
      <dgm:spPr/>
      <dgm:t>
        <a:bodyPr/>
        <a:lstStyle/>
        <a:p>
          <a:endParaRPr lang="en-US"/>
        </a:p>
      </dgm:t>
    </dgm:pt>
    <dgm:pt modelId="{DAE8D2DF-3B78-6046-86C8-BAB89F7EE334}" type="pres">
      <dgm:prSet presAssocID="{6F4AD601-EAE1-F04C-B76C-5BC6D3F6572E}" presName="sibTrans" presStyleLbl="bgSibTrans2D1" presStyleIdx="1" presStyleCnt="8"/>
      <dgm:spPr/>
      <dgm:t>
        <a:bodyPr/>
        <a:lstStyle/>
        <a:p>
          <a:endParaRPr lang="en-US"/>
        </a:p>
      </dgm:t>
    </dgm:pt>
    <dgm:pt modelId="{B97278DA-B11A-C34B-A9FF-ED21CAA41658}" type="pres">
      <dgm:prSet presAssocID="{AF6B7E25-66CE-D145-A940-88F55892BF05}" presName="compNode" presStyleCnt="0"/>
      <dgm:spPr/>
    </dgm:pt>
    <dgm:pt modelId="{7F603854-BDDC-664C-BABD-B50AB57D2A5F}" type="pres">
      <dgm:prSet presAssocID="{AF6B7E25-66CE-D145-A940-88F55892BF05}" presName="dummyConnPt" presStyleCnt="0"/>
      <dgm:spPr/>
    </dgm:pt>
    <dgm:pt modelId="{F318C87D-491F-9F42-BC33-E2F2E1D70F35}" type="pres">
      <dgm:prSet presAssocID="{AF6B7E25-66CE-D145-A940-88F55892BF05}" presName="node" presStyleLbl="node1" presStyleIdx="2" presStyleCnt="9">
        <dgm:presLayoutVars>
          <dgm:bulletEnabled val="1"/>
        </dgm:presLayoutVars>
      </dgm:prSet>
      <dgm:spPr/>
      <dgm:t>
        <a:bodyPr/>
        <a:lstStyle/>
        <a:p>
          <a:endParaRPr lang="en-US"/>
        </a:p>
      </dgm:t>
    </dgm:pt>
    <dgm:pt modelId="{D9D4CEE0-5B46-284D-913E-5BEEA95F5C20}" type="pres">
      <dgm:prSet presAssocID="{271D9F94-A7FF-934F-A7C6-4A9B7E0CF8D8}" presName="sibTrans" presStyleLbl="bgSibTrans2D1" presStyleIdx="2" presStyleCnt="8"/>
      <dgm:spPr/>
      <dgm:t>
        <a:bodyPr/>
        <a:lstStyle/>
        <a:p>
          <a:endParaRPr lang="en-US"/>
        </a:p>
      </dgm:t>
    </dgm:pt>
    <dgm:pt modelId="{B34A7CFF-D11D-9841-A83B-F9A11CE835FA}" type="pres">
      <dgm:prSet presAssocID="{7E3837B0-63EB-294B-BDAF-7B0E569404D8}" presName="compNode" presStyleCnt="0"/>
      <dgm:spPr/>
    </dgm:pt>
    <dgm:pt modelId="{40498709-3275-8343-B91D-F84A7064D600}" type="pres">
      <dgm:prSet presAssocID="{7E3837B0-63EB-294B-BDAF-7B0E569404D8}" presName="dummyConnPt" presStyleCnt="0"/>
      <dgm:spPr/>
    </dgm:pt>
    <dgm:pt modelId="{90210368-CC42-5842-8C95-B7657E40C4E4}" type="pres">
      <dgm:prSet presAssocID="{7E3837B0-63EB-294B-BDAF-7B0E569404D8}" presName="node" presStyleLbl="node1" presStyleIdx="3" presStyleCnt="9">
        <dgm:presLayoutVars>
          <dgm:bulletEnabled val="1"/>
        </dgm:presLayoutVars>
      </dgm:prSet>
      <dgm:spPr/>
      <dgm:t>
        <a:bodyPr/>
        <a:lstStyle/>
        <a:p>
          <a:endParaRPr lang="en-US"/>
        </a:p>
      </dgm:t>
    </dgm:pt>
    <dgm:pt modelId="{DE33ED9E-1FBA-7C43-8CE8-A8950A56A48B}" type="pres">
      <dgm:prSet presAssocID="{156808B3-D238-B64E-8F9C-BD6252EF1B67}" presName="sibTrans" presStyleLbl="bgSibTrans2D1" presStyleIdx="3" presStyleCnt="8"/>
      <dgm:spPr/>
      <dgm:t>
        <a:bodyPr/>
        <a:lstStyle/>
        <a:p>
          <a:endParaRPr lang="en-US"/>
        </a:p>
      </dgm:t>
    </dgm:pt>
    <dgm:pt modelId="{E7B5CA24-2B98-7E43-80DC-64432B56A785}" type="pres">
      <dgm:prSet presAssocID="{97093569-93CC-D348-8768-DBCD275D2D54}" presName="compNode" presStyleCnt="0"/>
      <dgm:spPr/>
    </dgm:pt>
    <dgm:pt modelId="{A21FC77A-4BB9-F14A-9086-F8F5A10551B7}" type="pres">
      <dgm:prSet presAssocID="{97093569-93CC-D348-8768-DBCD275D2D54}" presName="dummyConnPt" presStyleCnt="0"/>
      <dgm:spPr/>
    </dgm:pt>
    <dgm:pt modelId="{6FB5EC6E-AF0C-A247-BCD6-C3FA3E798BDD}" type="pres">
      <dgm:prSet presAssocID="{97093569-93CC-D348-8768-DBCD275D2D54}" presName="node" presStyleLbl="node1" presStyleIdx="4" presStyleCnt="9">
        <dgm:presLayoutVars>
          <dgm:bulletEnabled val="1"/>
        </dgm:presLayoutVars>
      </dgm:prSet>
      <dgm:spPr/>
      <dgm:t>
        <a:bodyPr/>
        <a:lstStyle/>
        <a:p>
          <a:endParaRPr lang="en-US"/>
        </a:p>
      </dgm:t>
    </dgm:pt>
    <dgm:pt modelId="{48A596E7-1905-6640-89DD-6BC7AF15B61C}" type="pres">
      <dgm:prSet presAssocID="{07274C93-483D-B14D-9AC9-7964B96EF6BB}" presName="sibTrans" presStyleLbl="bgSibTrans2D1" presStyleIdx="4" presStyleCnt="8"/>
      <dgm:spPr/>
      <dgm:t>
        <a:bodyPr/>
        <a:lstStyle/>
        <a:p>
          <a:endParaRPr lang="en-US"/>
        </a:p>
      </dgm:t>
    </dgm:pt>
    <dgm:pt modelId="{845F1909-6940-1349-A24C-DF12D849D8EE}" type="pres">
      <dgm:prSet presAssocID="{0D2D8102-FFB6-2E4A-A950-53D63EAC0036}" presName="compNode" presStyleCnt="0"/>
      <dgm:spPr/>
    </dgm:pt>
    <dgm:pt modelId="{37FC0C40-E925-B442-BC93-B31A841949A1}" type="pres">
      <dgm:prSet presAssocID="{0D2D8102-FFB6-2E4A-A950-53D63EAC0036}" presName="dummyConnPt" presStyleCnt="0"/>
      <dgm:spPr/>
    </dgm:pt>
    <dgm:pt modelId="{665E0D65-6D92-0C4C-9061-38004FE80715}" type="pres">
      <dgm:prSet presAssocID="{0D2D8102-FFB6-2E4A-A950-53D63EAC0036}" presName="node" presStyleLbl="node1" presStyleIdx="5" presStyleCnt="9">
        <dgm:presLayoutVars>
          <dgm:bulletEnabled val="1"/>
        </dgm:presLayoutVars>
      </dgm:prSet>
      <dgm:spPr/>
      <dgm:t>
        <a:bodyPr/>
        <a:lstStyle/>
        <a:p>
          <a:endParaRPr lang="en-US"/>
        </a:p>
      </dgm:t>
    </dgm:pt>
    <dgm:pt modelId="{0268D269-D7CB-744D-A16F-CE4973D24C06}" type="pres">
      <dgm:prSet presAssocID="{25A63D7B-8886-B340-8D4C-890B2291C973}" presName="sibTrans" presStyleLbl="bgSibTrans2D1" presStyleIdx="5" presStyleCnt="8"/>
      <dgm:spPr/>
      <dgm:t>
        <a:bodyPr/>
        <a:lstStyle/>
        <a:p>
          <a:endParaRPr lang="en-US"/>
        </a:p>
      </dgm:t>
    </dgm:pt>
    <dgm:pt modelId="{9DC6F71E-9DCB-C142-B5EF-F54A80190311}" type="pres">
      <dgm:prSet presAssocID="{E2D6EB80-A0F9-D648-9FBD-2DE5FAA80853}" presName="compNode" presStyleCnt="0"/>
      <dgm:spPr/>
    </dgm:pt>
    <dgm:pt modelId="{4FB79EEA-EAD8-9248-98AF-E2F3E4D592EF}" type="pres">
      <dgm:prSet presAssocID="{E2D6EB80-A0F9-D648-9FBD-2DE5FAA80853}" presName="dummyConnPt" presStyleCnt="0"/>
      <dgm:spPr/>
    </dgm:pt>
    <dgm:pt modelId="{2D3C8353-FE49-B540-8286-EB0C6C5248D9}" type="pres">
      <dgm:prSet presAssocID="{E2D6EB80-A0F9-D648-9FBD-2DE5FAA80853}" presName="node" presStyleLbl="node1" presStyleIdx="6" presStyleCnt="9">
        <dgm:presLayoutVars>
          <dgm:bulletEnabled val="1"/>
        </dgm:presLayoutVars>
      </dgm:prSet>
      <dgm:spPr/>
      <dgm:t>
        <a:bodyPr/>
        <a:lstStyle/>
        <a:p>
          <a:endParaRPr lang="en-US"/>
        </a:p>
      </dgm:t>
    </dgm:pt>
    <dgm:pt modelId="{543CC7AD-32C6-5D46-A79C-547CCBE16AD0}" type="pres">
      <dgm:prSet presAssocID="{A4A25C2D-1C27-BA46-8FC4-64F224138F33}" presName="sibTrans" presStyleLbl="bgSibTrans2D1" presStyleIdx="6" presStyleCnt="8"/>
      <dgm:spPr/>
      <dgm:t>
        <a:bodyPr/>
        <a:lstStyle/>
        <a:p>
          <a:endParaRPr lang="en-US"/>
        </a:p>
      </dgm:t>
    </dgm:pt>
    <dgm:pt modelId="{619F6879-4F60-394E-90D9-3D3C901F29F7}" type="pres">
      <dgm:prSet presAssocID="{A57DACE6-9E88-2D42-803F-D344EE157D4F}" presName="compNode" presStyleCnt="0"/>
      <dgm:spPr/>
    </dgm:pt>
    <dgm:pt modelId="{842D4D0F-2702-6B47-9D3C-760BD8DE1760}" type="pres">
      <dgm:prSet presAssocID="{A57DACE6-9E88-2D42-803F-D344EE157D4F}" presName="dummyConnPt" presStyleCnt="0"/>
      <dgm:spPr/>
    </dgm:pt>
    <dgm:pt modelId="{5EAF3257-7EC3-CB42-8C40-BADC9EF1EEDE}" type="pres">
      <dgm:prSet presAssocID="{A57DACE6-9E88-2D42-803F-D344EE157D4F}" presName="node" presStyleLbl="node1" presStyleIdx="7" presStyleCnt="9">
        <dgm:presLayoutVars>
          <dgm:bulletEnabled val="1"/>
        </dgm:presLayoutVars>
      </dgm:prSet>
      <dgm:spPr/>
      <dgm:t>
        <a:bodyPr/>
        <a:lstStyle/>
        <a:p>
          <a:endParaRPr lang="en-US"/>
        </a:p>
      </dgm:t>
    </dgm:pt>
    <dgm:pt modelId="{B22EA7DF-88A6-BC4B-9EB6-57834E2AF71A}" type="pres">
      <dgm:prSet presAssocID="{9CC5FFE0-2206-194A-8B53-BC180B50D237}" presName="sibTrans" presStyleLbl="bgSibTrans2D1" presStyleIdx="7" presStyleCnt="8"/>
      <dgm:spPr/>
      <dgm:t>
        <a:bodyPr/>
        <a:lstStyle/>
        <a:p>
          <a:endParaRPr lang="en-US"/>
        </a:p>
      </dgm:t>
    </dgm:pt>
    <dgm:pt modelId="{6B92D0A3-1DE0-C74B-ACBC-CB8CF5AC84F2}" type="pres">
      <dgm:prSet presAssocID="{0D61B864-7568-134D-8DBD-42DE6937AB8F}" presName="compNode" presStyleCnt="0"/>
      <dgm:spPr/>
    </dgm:pt>
    <dgm:pt modelId="{DE34AC31-8516-EC41-87F9-61EDD31F9BCC}" type="pres">
      <dgm:prSet presAssocID="{0D61B864-7568-134D-8DBD-42DE6937AB8F}" presName="dummyConnPt" presStyleCnt="0"/>
      <dgm:spPr/>
    </dgm:pt>
    <dgm:pt modelId="{8085E984-33A8-ED44-A041-3A6AA094C775}" type="pres">
      <dgm:prSet presAssocID="{0D61B864-7568-134D-8DBD-42DE6937AB8F}" presName="node" presStyleLbl="node1" presStyleIdx="8" presStyleCnt="9">
        <dgm:presLayoutVars>
          <dgm:bulletEnabled val="1"/>
        </dgm:presLayoutVars>
      </dgm:prSet>
      <dgm:spPr/>
      <dgm:t>
        <a:bodyPr/>
        <a:lstStyle/>
        <a:p>
          <a:endParaRPr lang="en-US"/>
        </a:p>
      </dgm:t>
    </dgm:pt>
  </dgm:ptLst>
  <dgm:cxnLst>
    <dgm:cxn modelId="{95DD376B-0912-064A-AA20-8423DA4A3EFA}" type="presOf" srcId="{0D2D8102-FFB6-2E4A-A950-53D63EAC0036}" destId="{665E0D65-6D92-0C4C-9061-38004FE80715}" srcOrd="0" destOrd="0" presId="urn:microsoft.com/office/officeart/2005/8/layout/bProcess4"/>
    <dgm:cxn modelId="{16AE84AE-CD47-8C4A-9453-9DCB5F05D5F4}" type="presOf" srcId="{07274C93-483D-B14D-9AC9-7964B96EF6BB}" destId="{48A596E7-1905-6640-89DD-6BC7AF15B61C}" srcOrd="0" destOrd="0" presId="urn:microsoft.com/office/officeart/2005/8/layout/bProcess4"/>
    <dgm:cxn modelId="{A201A3A6-8020-8E4B-AF9C-5F4F95184111}" type="presOf" srcId="{9B673020-8A84-5248-93E1-AF341C760568}" destId="{AB9C1BDA-14F9-8744-B0A5-8A7D4F915C0C}" srcOrd="0" destOrd="0" presId="urn:microsoft.com/office/officeart/2005/8/layout/bProcess4"/>
    <dgm:cxn modelId="{CCEC7235-FCDE-C74E-BC23-DB32989661E2}" srcId="{C0D1DA12-3D00-9249-B0EE-CDF1A79DC5F5}" destId="{0D61B864-7568-134D-8DBD-42DE6937AB8F}" srcOrd="8" destOrd="0" parTransId="{4151DCF2-016F-2045-A089-AB2F09B29529}" sibTransId="{42949E7B-1828-6647-BEA7-DE29887CA79F}"/>
    <dgm:cxn modelId="{A8925EBD-FD96-C640-8C3B-17F1C7FB61F1}" srcId="{C0D1DA12-3D00-9249-B0EE-CDF1A79DC5F5}" destId="{2989A9A0-8DAC-8349-82EA-F96CCFA561A5}" srcOrd="1" destOrd="0" parTransId="{118E8828-D99D-6B40-85E9-ADE6F66F78D0}" sibTransId="{6F4AD601-EAE1-F04C-B76C-5BC6D3F6572E}"/>
    <dgm:cxn modelId="{41E92E5A-80A2-6141-95A3-439AF9DA4A7D}" type="presOf" srcId="{A57DACE6-9E88-2D42-803F-D344EE157D4F}" destId="{5EAF3257-7EC3-CB42-8C40-BADC9EF1EEDE}" srcOrd="0" destOrd="0" presId="urn:microsoft.com/office/officeart/2005/8/layout/bProcess4"/>
    <dgm:cxn modelId="{7B71A9FF-6A8B-3641-A399-6223E3A8ACCC}" srcId="{C0D1DA12-3D00-9249-B0EE-CDF1A79DC5F5}" destId="{AF6B7E25-66CE-D145-A940-88F55892BF05}" srcOrd="2" destOrd="0" parTransId="{19067128-3C13-164B-82D4-76C6D562E262}" sibTransId="{271D9F94-A7FF-934F-A7C6-4A9B7E0CF8D8}"/>
    <dgm:cxn modelId="{DDCCBC11-C2F1-2743-AC84-4EDF04143877}" type="presOf" srcId="{E2D6EB80-A0F9-D648-9FBD-2DE5FAA80853}" destId="{2D3C8353-FE49-B540-8286-EB0C6C5248D9}" srcOrd="0" destOrd="0" presId="urn:microsoft.com/office/officeart/2005/8/layout/bProcess4"/>
    <dgm:cxn modelId="{0118CA1F-1754-6546-8AFD-D3A46E22C802}" srcId="{C0D1DA12-3D00-9249-B0EE-CDF1A79DC5F5}" destId="{DBCC3329-B209-C641-89D8-C2156D71468B}" srcOrd="0" destOrd="0" parTransId="{5C8DDFDF-A8D3-D047-80B6-5C17D2BECABD}" sibTransId="{9B673020-8A84-5248-93E1-AF341C760568}"/>
    <dgm:cxn modelId="{C97668EA-40E7-1047-B6B7-2BF989F8F718}" type="presOf" srcId="{A4A25C2D-1C27-BA46-8FC4-64F224138F33}" destId="{543CC7AD-32C6-5D46-A79C-547CCBE16AD0}" srcOrd="0" destOrd="0" presId="urn:microsoft.com/office/officeart/2005/8/layout/bProcess4"/>
    <dgm:cxn modelId="{6F43D546-495D-2248-A558-A5C49EB5B11B}" type="presOf" srcId="{6F4AD601-EAE1-F04C-B76C-5BC6D3F6572E}" destId="{DAE8D2DF-3B78-6046-86C8-BAB89F7EE334}" srcOrd="0" destOrd="0" presId="urn:microsoft.com/office/officeart/2005/8/layout/bProcess4"/>
    <dgm:cxn modelId="{4E61BD3D-F604-474F-9354-483F6F36DFCF}" type="presOf" srcId="{271D9F94-A7FF-934F-A7C6-4A9B7E0CF8D8}" destId="{D9D4CEE0-5B46-284D-913E-5BEEA95F5C20}" srcOrd="0" destOrd="0" presId="urn:microsoft.com/office/officeart/2005/8/layout/bProcess4"/>
    <dgm:cxn modelId="{52655162-502D-C24A-8318-F8F222539930}" type="presOf" srcId="{0D61B864-7568-134D-8DBD-42DE6937AB8F}" destId="{8085E984-33A8-ED44-A041-3A6AA094C775}" srcOrd="0" destOrd="0" presId="urn:microsoft.com/office/officeart/2005/8/layout/bProcess4"/>
    <dgm:cxn modelId="{CC43A0B1-1930-5C47-BED7-8DB26DA83DFF}" type="presOf" srcId="{156808B3-D238-B64E-8F9C-BD6252EF1B67}" destId="{DE33ED9E-1FBA-7C43-8CE8-A8950A56A48B}" srcOrd="0" destOrd="0" presId="urn:microsoft.com/office/officeart/2005/8/layout/bProcess4"/>
    <dgm:cxn modelId="{2DDB6F65-1E19-5A43-9C87-0875993A8837}" type="presOf" srcId="{DBCC3329-B209-C641-89D8-C2156D71468B}" destId="{7A44B8BC-4FC5-1047-9C9B-E1CC8C1F07D8}" srcOrd="0" destOrd="0" presId="urn:microsoft.com/office/officeart/2005/8/layout/bProcess4"/>
    <dgm:cxn modelId="{E8E7B188-2765-F44C-93CB-5D73C336B7CB}" srcId="{C0D1DA12-3D00-9249-B0EE-CDF1A79DC5F5}" destId="{A57DACE6-9E88-2D42-803F-D344EE157D4F}" srcOrd="7" destOrd="0" parTransId="{34A57E5E-3F59-404D-9260-21082F347B55}" sibTransId="{9CC5FFE0-2206-194A-8B53-BC180B50D237}"/>
    <dgm:cxn modelId="{D86707D5-526E-2841-8679-0C6FDD7B1938}" type="presOf" srcId="{25A63D7B-8886-B340-8D4C-890B2291C973}" destId="{0268D269-D7CB-744D-A16F-CE4973D24C06}" srcOrd="0" destOrd="0" presId="urn:microsoft.com/office/officeart/2005/8/layout/bProcess4"/>
    <dgm:cxn modelId="{8C0232C0-8C1A-F745-AF4B-2DE0C7C75370}" srcId="{C0D1DA12-3D00-9249-B0EE-CDF1A79DC5F5}" destId="{97093569-93CC-D348-8768-DBCD275D2D54}" srcOrd="4" destOrd="0" parTransId="{92CAAE07-B8C6-4648-B2D9-F9768A017BF7}" sibTransId="{07274C93-483D-B14D-9AC9-7964B96EF6BB}"/>
    <dgm:cxn modelId="{B65F16D1-DA9D-964B-ADC2-15747DAB41C4}" type="presOf" srcId="{9CC5FFE0-2206-194A-8B53-BC180B50D237}" destId="{B22EA7DF-88A6-BC4B-9EB6-57834E2AF71A}" srcOrd="0" destOrd="0" presId="urn:microsoft.com/office/officeart/2005/8/layout/bProcess4"/>
    <dgm:cxn modelId="{940A489F-B1C0-4C45-8254-3FD1F8D90B2A}" type="presOf" srcId="{2989A9A0-8DAC-8349-82EA-F96CCFA561A5}" destId="{F1901B91-0D5F-064D-B07D-57B2C3161D77}" srcOrd="0" destOrd="0" presId="urn:microsoft.com/office/officeart/2005/8/layout/bProcess4"/>
    <dgm:cxn modelId="{5D3812A2-8313-F542-BACF-0D8405EBA132}" srcId="{C0D1DA12-3D00-9249-B0EE-CDF1A79DC5F5}" destId="{0D2D8102-FFB6-2E4A-A950-53D63EAC0036}" srcOrd="5" destOrd="0" parTransId="{8F1CF49B-3F04-4A46-946D-0A7D768CC17B}" sibTransId="{25A63D7B-8886-B340-8D4C-890B2291C973}"/>
    <dgm:cxn modelId="{F42EFE8A-B197-7F46-8AD8-E354E80962DF}" type="presOf" srcId="{97093569-93CC-D348-8768-DBCD275D2D54}" destId="{6FB5EC6E-AF0C-A247-BCD6-C3FA3E798BDD}" srcOrd="0" destOrd="0" presId="urn:microsoft.com/office/officeart/2005/8/layout/bProcess4"/>
    <dgm:cxn modelId="{8A7C22C5-53B8-A340-9F4D-DE4DF5CCF671}" type="presOf" srcId="{C0D1DA12-3D00-9249-B0EE-CDF1A79DC5F5}" destId="{CFAB2C89-4B8D-7945-995F-1046A3AD587D}" srcOrd="0" destOrd="0" presId="urn:microsoft.com/office/officeart/2005/8/layout/bProcess4"/>
    <dgm:cxn modelId="{EA020863-B9E9-A14C-8755-9CD141644698}" type="presOf" srcId="{AF6B7E25-66CE-D145-A940-88F55892BF05}" destId="{F318C87D-491F-9F42-BC33-E2F2E1D70F35}" srcOrd="0" destOrd="0" presId="urn:microsoft.com/office/officeart/2005/8/layout/bProcess4"/>
    <dgm:cxn modelId="{B57ABF79-3965-624B-A561-46C4F4852551}" srcId="{C0D1DA12-3D00-9249-B0EE-CDF1A79DC5F5}" destId="{7E3837B0-63EB-294B-BDAF-7B0E569404D8}" srcOrd="3" destOrd="0" parTransId="{AE26C028-16E9-E04E-9795-E4ED0B464EC4}" sibTransId="{156808B3-D238-B64E-8F9C-BD6252EF1B67}"/>
    <dgm:cxn modelId="{D1ED901B-DF53-CE4F-AD08-B08DD3049F18}" srcId="{C0D1DA12-3D00-9249-B0EE-CDF1A79DC5F5}" destId="{E2D6EB80-A0F9-D648-9FBD-2DE5FAA80853}" srcOrd="6" destOrd="0" parTransId="{1B44B6AB-6CDC-CE43-871A-B8CC6E92947E}" sibTransId="{A4A25C2D-1C27-BA46-8FC4-64F224138F33}"/>
    <dgm:cxn modelId="{8A144660-BD31-C34C-9953-79318DC2FEB1}" type="presOf" srcId="{7E3837B0-63EB-294B-BDAF-7B0E569404D8}" destId="{90210368-CC42-5842-8C95-B7657E40C4E4}" srcOrd="0" destOrd="0" presId="urn:microsoft.com/office/officeart/2005/8/layout/bProcess4"/>
    <dgm:cxn modelId="{6EFBCC87-6506-BB43-B7DA-2D2E32051778}" type="presParOf" srcId="{CFAB2C89-4B8D-7945-995F-1046A3AD587D}" destId="{417E9734-5F93-0541-9853-D3DA2905E461}" srcOrd="0" destOrd="0" presId="urn:microsoft.com/office/officeart/2005/8/layout/bProcess4"/>
    <dgm:cxn modelId="{20C9128D-C966-AB49-9E97-BF038DB47210}" type="presParOf" srcId="{417E9734-5F93-0541-9853-D3DA2905E461}" destId="{3E49B5E4-9B0F-7942-9174-3144BB50BF59}" srcOrd="0" destOrd="0" presId="urn:microsoft.com/office/officeart/2005/8/layout/bProcess4"/>
    <dgm:cxn modelId="{F65EDF80-F118-E240-8BF0-BE215ED3210E}" type="presParOf" srcId="{417E9734-5F93-0541-9853-D3DA2905E461}" destId="{7A44B8BC-4FC5-1047-9C9B-E1CC8C1F07D8}" srcOrd="1" destOrd="0" presId="urn:microsoft.com/office/officeart/2005/8/layout/bProcess4"/>
    <dgm:cxn modelId="{AF638F56-4AE8-F347-8268-D36269ED6AC8}" type="presParOf" srcId="{CFAB2C89-4B8D-7945-995F-1046A3AD587D}" destId="{AB9C1BDA-14F9-8744-B0A5-8A7D4F915C0C}" srcOrd="1" destOrd="0" presId="urn:microsoft.com/office/officeart/2005/8/layout/bProcess4"/>
    <dgm:cxn modelId="{610195DA-05DC-D54F-964F-695EF617E6B3}" type="presParOf" srcId="{CFAB2C89-4B8D-7945-995F-1046A3AD587D}" destId="{07CA78B7-B7D4-7D49-948B-676AC5378126}" srcOrd="2" destOrd="0" presId="urn:microsoft.com/office/officeart/2005/8/layout/bProcess4"/>
    <dgm:cxn modelId="{B5311D22-39C5-6B45-BE0D-7318DE291F66}" type="presParOf" srcId="{07CA78B7-B7D4-7D49-948B-676AC5378126}" destId="{4259F582-3AB2-324F-A693-5299F4D1837C}" srcOrd="0" destOrd="0" presId="urn:microsoft.com/office/officeart/2005/8/layout/bProcess4"/>
    <dgm:cxn modelId="{43D85647-5B8C-2142-95E4-76B4A29D387F}" type="presParOf" srcId="{07CA78B7-B7D4-7D49-948B-676AC5378126}" destId="{F1901B91-0D5F-064D-B07D-57B2C3161D77}" srcOrd="1" destOrd="0" presId="urn:microsoft.com/office/officeart/2005/8/layout/bProcess4"/>
    <dgm:cxn modelId="{4E10C096-099E-BE4A-95DB-C8214DAAC8BC}" type="presParOf" srcId="{CFAB2C89-4B8D-7945-995F-1046A3AD587D}" destId="{DAE8D2DF-3B78-6046-86C8-BAB89F7EE334}" srcOrd="3" destOrd="0" presId="urn:microsoft.com/office/officeart/2005/8/layout/bProcess4"/>
    <dgm:cxn modelId="{C5D83107-D019-DE4F-BAA6-6DD2581A5D01}" type="presParOf" srcId="{CFAB2C89-4B8D-7945-995F-1046A3AD587D}" destId="{B97278DA-B11A-C34B-A9FF-ED21CAA41658}" srcOrd="4" destOrd="0" presId="urn:microsoft.com/office/officeart/2005/8/layout/bProcess4"/>
    <dgm:cxn modelId="{590E2681-AE2A-D246-9688-29C175A1520D}" type="presParOf" srcId="{B97278DA-B11A-C34B-A9FF-ED21CAA41658}" destId="{7F603854-BDDC-664C-BABD-B50AB57D2A5F}" srcOrd="0" destOrd="0" presId="urn:microsoft.com/office/officeart/2005/8/layout/bProcess4"/>
    <dgm:cxn modelId="{4BA1FEDF-AAB9-A247-B147-EC83C9C6FEC5}" type="presParOf" srcId="{B97278DA-B11A-C34B-A9FF-ED21CAA41658}" destId="{F318C87D-491F-9F42-BC33-E2F2E1D70F35}" srcOrd="1" destOrd="0" presId="urn:microsoft.com/office/officeart/2005/8/layout/bProcess4"/>
    <dgm:cxn modelId="{6618B1CD-BFA8-BC43-AF98-EF711669EDCC}" type="presParOf" srcId="{CFAB2C89-4B8D-7945-995F-1046A3AD587D}" destId="{D9D4CEE0-5B46-284D-913E-5BEEA95F5C20}" srcOrd="5" destOrd="0" presId="urn:microsoft.com/office/officeart/2005/8/layout/bProcess4"/>
    <dgm:cxn modelId="{23E4E0C5-9A51-A24B-B928-E0C7C7370404}" type="presParOf" srcId="{CFAB2C89-4B8D-7945-995F-1046A3AD587D}" destId="{B34A7CFF-D11D-9841-A83B-F9A11CE835FA}" srcOrd="6" destOrd="0" presId="urn:microsoft.com/office/officeart/2005/8/layout/bProcess4"/>
    <dgm:cxn modelId="{6D388D7F-F6AB-354B-991C-5E1CC6E3DA20}" type="presParOf" srcId="{B34A7CFF-D11D-9841-A83B-F9A11CE835FA}" destId="{40498709-3275-8343-B91D-F84A7064D600}" srcOrd="0" destOrd="0" presId="urn:microsoft.com/office/officeart/2005/8/layout/bProcess4"/>
    <dgm:cxn modelId="{676B535B-A8D4-D94B-A78D-0CCC161FA074}" type="presParOf" srcId="{B34A7CFF-D11D-9841-A83B-F9A11CE835FA}" destId="{90210368-CC42-5842-8C95-B7657E40C4E4}" srcOrd="1" destOrd="0" presId="urn:microsoft.com/office/officeart/2005/8/layout/bProcess4"/>
    <dgm:cxn modelId="{60CBC4FD-120D-B24C-B5A8-CDB5AE7CEBE1}" type="presParOf" srcId="{CFAB2C89-4B8D-7945-995F-1046A3AD587D}" destId="{DE33ED9E-1FBA-7C43-8CE8-A8950A56A48B}" srcOrd="7" destOrd="0" presId="urn:microsoft.com/office/officeart/2005/8/layout/bProcess4"/>
    <dgm:cxn modelId="{12E396C6-3BD0-4E48-AB95-EBFB0628C189}" type="presParOf" srcId="{CFAB2C89-4B8D-7945-995F-1046A3AD587D}" destId="{E7B5CA24-2B98-7E43-80DC-64432B56A785}" srcOrd="8" destOrd="0" presId="urn:microsoft.com/office/officeart/2005/8/layout/bProcess4"/>
    <dgm:cxn modelId="{604FF466-B894-1243-B63B-C23CBDA9AC85}" type="presParOf" srcId="{E7B5CA24-2B98-7E43-80DC-64432B56A785}" destId="{A21FC77A-4BB9-F14A-9086-F8F5A10551B7}" srcOrd="0" destOrd="0" presId="urn:microsoft.com/office/officeart/2005/8/layout/bProcess4"/>
    <dgm:cxn modelId="{EB892DAC-C7E9-E841-BDBE-37AB69AF4497}" type="presParOf" srcId="{E7B5CA24-2B98-7E43-80DC-64432B56A785}" destId="{6FB5EC6E-AF0C-A247-BCD6-C3FA3E798BDD}" srcOrd="1" destOrd="0" presId="urn:microsoft.com/office/officeart/2005/8/layout/bProcess4"/>
    <dgm:cxn modelId="{919BC630-36EB-A74D-A6FD-D7D64BA63BD0}" type="presParOf" srcId="{CFAB2C89-4B8D-7945-995F-1046A3AD587D}" destId="{48A596E7-1905-6640-89DD-6BC7AF15B61C}" srcOrd="9" destOrd="0" presId="urn:microsoft.com/office/officeart/2005/8/layout/bProcess4"/>
    <dgm:cxn modelId="{E24B0947-6487-3047-B139-FBF1008AEE55}" type="presParOf" srcId="{CFAB2C89-4B8D-7945-995F-1046A3AD587D}" destId="{845F1909-6940-1349-A24C-DF12D849D8EE}" srcOrd="10" destOrd="0" presId="urn:microsoft.com/office/officeart/2005/8/layout/bProcess4"/>
    <dgm:cxn modelId="{91F3112B-1DF4-7546-8AF0-FD5A4C338ED3}" type="presParOf" srcId="{845F1909-6940-1349-A24C-DF12D849D8EE}" destId="{37FC0C40-E925-B442-BC93-B31A841949A1}" srcOrd="0" destOrd="0" presId="urn:microsoft.com/office/officeart/2005/8/layout/bProcess4"/>
    <dgm:cxn modelId="{FF318B50-F785-A945-B6D9-1D400F22A5DF}" type="presParOf" srcId="{845F1909-6940-1349-A24C-DF12D849D8EE}" destId="{665E0D65-6D92-0C4C-9061-38004FE80715}" srcOrd="1" destOrd="0" presId="urn:microsoft.com/office/officeart/2005/8/layout/bProcess4"/>
    <dgm:cxn modelId="{34B59778-C1EF-564A-A46A-C466A7085E3E}" type="presParOf" srcId="{CFAB2C89-4B8D-7945-995F-1046A3AD587D}" destId="{0268D269-D7CB-744D-A16F-CE4973D24C06}" srcOrd="11" destOrd="0" presId="urn:microsoft.com/office/officeart/2005/8/layout/bProcess4"/>
    <dgm:cxn modelId="{67418B33-D9F7-E84F-A948-F6EE767FC432}" type="presParOf" srcId="{CFAB2C89-4B8D-7945-995F-1046A3AD587D}" destId="{9DC6F71E-9DCB-C142-B5EF-F54A80190311}" srcOrd="12" destOrd="0" presId="urn:microsoft.com/office/officeart/2005/8/layout/bProcess4"/>
    <dgm:cxn modelId="{DB9B1419-2785-374A-9F1E-E85EFB6EC0AE}" type="presParOf" srcId="{9DC6F71E-9DCB-C142-B5EF-F54A80190311}" destId="{4FB79EEA-EAD8-9248-98AF-E2F3E4D592EF}" srcOrd="0" destOrd="0" presId="urn:microsoft.com/office/officeart/2005/8/layout/bProcess4"/>
    <dgm:cxn modelId="{3EF03974-D62D-AC41-893B-98886A395394}" type="presParOf" srcId="{9DC6F71E-9DCB-C142-B5EF-F54A80190311}" destId="{2D3C8353-FE49-B540-8286-EB0C6C5248D9}" srcOrd="1" destOrd="0" presId="urn:microsoft.com/office/officeart/2005/8/layout/bProcess4"/>
    <dgm:cxn modelId="{E5D86E4D-6526-3A47-8541-5D6698FCC4BA}" type="presParOf" srcId="{CFAB2C89-4B8D-7945-995F-1046A3AD587D}" destId="{543CC7AD-32C6-5D46-A79C-547CCBE16AD0}" srcOrd="13" destOrd="0" presId="urn:microsoft.com/office/officeart/2005/8/layout/bProcess4"/>
    <dgm:cxn modelId="{EFBD05B7-7E58-7B4A-AC60-5E97E86872DB}" type="presParOf" srcId="{CFAB2C89-4B8D-7945-995F-1046A3AD587D}" destId="{619F6879-4F60-394E-90D9-3D3C901F29F7}" srcOrd="14" destOrd="0" presId="urn:microsoft.com/office/officeart/2005/8/layout/bProcess4"/>
    <dgm:cxn modelId="{28525211-A567-8346-94C6-ABB64B254F3E}" type="presParOf" srcId="{619F6879-4F60-394E-90D9-3D3C901F29F7}" destId="{842D4D0F-2702-6B47-9D3C-760BD8DE1760}" srcOrd="0" destOrd="0" presId="urn:microsoft.com/office/officeart/2005/8/layout/bProcess4"/>
    <dgm:cxn modelId="{D740B608-8712-3444-A423-A4075DEB2453}" type="presParOf" srcId="{619F6879-4F60-394E-90D9-3D3C901F29F7}" destId="{5EAF3257-7EC3-CB42-8C40-BADC9EF1EEDE}" srcOrd="1" destOrd="0" presId="urn:microsoft.com/office/officeart/2005/8/layout/bProcess4"/>
    <dgm:cxn modelId="{D750838B-735F-2943-9EF2-451D86AAFD6C}" type="presParOf" srcId="{CFAB2C89-4B8D-7945-995F-1046A3AD587D}" destId="{B22EA7DF-88A6-BC4B-9EB6-57834E2AF71A}" srcOrd="15" destOrd="0" presId="urn:microsoft.com/office/officeart/2005/8/layout/bProcess4"/>
    <dgm:cxn modelId="{9FA6BE08-1A75-5342-ADE9-1B457DBC9349}" type="presParOf" srcId="{CFAB2C89-4B8D-7945-995F-1046A3AD587D}" destId="{6B92D0A3-1DE0-C74B-ACBC-CB8CF5AC84F2}" srcOrd="16" destOrd="0" presId="urn:microsoft.com/office/officeart/2005/8/layout/bProcess4"/>
    <dgm:cxn modelId="{6B0ED52A-8607-864F-B520-5DFC64ECE17F}" type="presParOf" srcId="{6B92D0A3-1DE0-C74B-ACBC-CB8CF5AC84F2}" destId="{DE34AC31-8516-EC41-87F9-61EDD31F9BCC}" srcOrd="0" destOrd="0" presId="urn:microsoft.com/office/officeart/2005/8/layout/bProcess4"/>
    <dgm:cxn modelId="{B09BC4DC-6876-A040-9FFF-0B1CA6BE9634}" type="presParOf" srcId="{6B92D0A3-1DE0-C74B-ACBC-CB8CF5AC84F2}" destId="{8085E984-33A8-ED44-A041-3A6AA094C775}"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5" csCatId="colorful" phldr="1"/>
      <dgm:spPr/>
      <dgm:t>
        <a:bodyPr/>
        <a:lstStyle/>
        <a:p>
          <a:endParaRPr lang="en-US"/>
        </a:p>
      </dgm:t>
    </dgm:pt>
    <dgm:pt modelId="{506F1A74-7763-D24A-8573-0B4271F81D4D}">
      <dgm:prSet phldrT="[Text]" custT="1"/>
      <dgm:spPr/>
      <dgm:t>
        <a:bodyPr/>
        <a:lstStyle/>
        <a:p>
          <a:r>
            <a:rPr lang="en-US" sz="1800" b="1" dirty="0" smtClean="0">
              <a:solidFill>
                <a:srgbClr val="000000"/>
              </a:solidFill>
            </a:rPr>
            <a:t>Count valid votes and credit each candidate with votes given to him</a:t>
          </a:r>
          <a:endParaRPr lang="en-US" sz="1800" b="1" dirty="0">
            <a:solidFill>
              <a:srgbClr val="000000"/>
            </a:solidFill>
          </a:endParaRPr>
        </a:p>
      </dgm:t>
    </dgm:pt>
    <dgm:pt modelId="{B6BE647C-3788-9D47-BA3F-49DA20DB668B}" type="parTrans" cxnId="{829B19F4-4EB2-E041-BE92-0716E7437601}">
      <dgm:prSet/>
      <dgm:spPr/>
      <dgm:t>
        <a:bodyPr/>
        <a:lstStyle/>
        <a:p>
          <a:endParaRPr lang="en-US" sz="1800"/>
        </a:p>
      </dgm:t>
    </dgm:pt>
    <dgm:pt modelId="{A37DB322-64D7-F344-8050-8F4FCD586A45}" type="sibTrans" cxnId="{829B19F4-4EB2-E041-BE92-0716E7437601}">
      <dgm:prSet/>
      <dgm:spPr/>
      <dgm:t>
        <a:bodyPr/>
        <a:lstStyle/>
        <a:p>
          <a:endParaRPr lang="en-US" sz="1800" dirty="0"/>
        </a:p>
      </dgm:t>
    </dgm:pt>
    <dgm:pt modelId="{99FF1B14-CF68-5648-ACB8-038219E8848E}">
      <dgm:prSet phldrT="[Text]" custT="1"/>
      <dgm:spPr/>
      <dgm:t>
        <a:bodyPr/>
        <a:lstStyle/>
        <a:p>
          <a:r>
            <a:rPr lang="en-US" sz="1800" b="1" dirty="0" smtClean="0">
              <a:solidFill>
                <a:srgbClr val="000000"/>
              </a:solidFill>
            </a:rPr>
            <a:t>Calculate total No. of votes received by each candidate</a:t>
          </a:r>
          <a:endParaRPr lang="en-US" sz="1800" b="1" dirty="0">
            <a:solidFill>
              <a:srgbClr val="000000"/>
            </a:solidFill>
          </a:endParaRPr>
        </a:p>
      </dgm:t>
    </dgm:pt>
    <dgm:pt modelId="{B38EF71A-1663-7544-86B4-9A98CF89C8E2}" type="parTrans" cxnId="{3D2F77F6-7A0E-8148-9114-2ACF442FAD95}">
      <dgm:prSet/>
      <dgm:spPr/>
      <dgm:t>
        <a:bodyPr/>
        <a:lstStyle/>
        <a:p>
          <a:endParaRPr lang="en-US" sz="1800"/>
        </a:p>
      </dgm:t>
    </dgm:pt>
    <dgm:pt modelId="{97D4CF5F-3BC4-6542-B958-C28AF2436A95}" type="sibTrans" cxnId="{3D2F77F6-7A0E-8148-9114-2ACF442FAD95}">
      <dgm:prSet/>
      <dgm:spPr/>
      <dgm:t>
        <a:bodyPr/>
        <a:lstStyle/>
        <a:p>
          <a:endParaRPr lang="en-US" sz="1800" dirty="0"/>
        </a:p>
      </dgm:t>
    </dgm:pt>
    <dgm:pt modelId="{436B3049-7C87-9B4A-BA22-424AF959250B}">
      <dgm:prSet phldrT="[Text]" custT="1"/>
      <dgm:spPr/>
      <dgm:t>
        <a:bodyPr/>
        <a:lstStyle/>
        <a:p>
          <a:r>
            <a:rPr lang="en-US" sz="1800" b="1" dirty="0" smtClean="0">
              <a:solidFill>
                <a:srgbClr val="000000"/>
              </a:solidFill>
            </a:rPr>
            <a:t>This should be entered in Result Sheet in Form 20 in appropriate location</a:t>
          </a:r>
          <a:endParaRPr lang="en-US" sz="1800" b="1" dirty="0">
            <a:solidFill>
              <a:srgbClr val="000000"/>
            </a:solidFill>
          </a:endParaRPr>
        </a:p>
      </dgm:t>
    </dgm:pt>
    <dgm:pt modelId="{0B77074B-2226-7D46-B801-2DDA57F36717}" type="parTrans" cxnId="{1FEA756C-2028-2D4A-ADC7-641D608A040C}">
      <dgm:prSet/>
      <dgm:spPr/>
      <dgm:t>
        <a:bodyPr/>
        <a:lstStyle/>
        <a:p>
          <a:endParaRPr lang="en-US" sz="1800"/>
        </a:p>
      </dgm:t>
    </dgm:pt>
    <dgm:pt modelId="{463A71E7-E2A6-8149-96B1-1C5867867A21}" type="sibTrans" cxnId="{1FEA756C-2028-2D4A-ADC7-641D608A040C}">
      <dgm:prSet/>
      <dgm:spPr/>
      <dgm:t>
        <a:bodyPr/>
        <a:lstStyle/>
        <a:p>
          <a:endParaRPr lang="en-US" sz="1800" dirty="0"/>
        </a:p>
      </dgm:t>
    </dgm:pt>
    <dgm:pt modelId="{26F178B1-1244-A342-A2F9-0090EAA283DB}">
      <dgm:prSet phldrT="[Text]" custT="1"/>
      <dgm:spPr/>
      <dgm:t>
        <a:bodyPr/>
        <a:lstStyle/>
        <a:p>
          <a:r>
            <a:rPr lang="en-US" sz="1800" b="1" dirty="0" smtClean="0">
              <a:solidFill>
                <a:srgbClr val="000000"/>
              </a:solidFill>
            </a:rPr>
            <a:t>Announce this result aloud for information of candidates</a:t>
          </a:r>
          <a:endParaRPr lang="en-US" sz="1800" b="1" dirty="0">
            <a:solidFill>
              <a:srgbClr val="000000"/>
            </a:solidFill>
          </a:endParaRPr>
        </a:p>
      </dgm:t>
    </dgm:pt>
    <dgm:pt modelId="{C801E72E-4423-7E48-8CDC-6C01C9B487E2}" type="parTrans" cxnId="{381B610F-2958-024F-AEDC-5F1859CAA638}">
      <dgm:prSet/>
      <dgm:spPr/>
      <dgm:t>
        <a:bodyPr/>
        <a:lstStyle/>
        <a:p>
          <a:endParaRPr lang="en-US" sz="1800"/>
        </a:p>
      </dgm:t>
    </dgm:pt>
    <dgm:pt modelId="{BB79DC15-153A-A648-8D0E-D5CD4D81B28C}" type="sibTrans" cxnId="{381B610F-2958-024F-AEDC-5F1859CAA638}">
      <dgm:prSet/>
      <dgm:spPr/>
      <dgm:t>
        <a:bodyPr/>
        <a:lstStyle/>
        <a:p>
          <a:endParaRPr lang="en-US" sz="1800" dirty="0"/>
        </a:p>
      </dgm:t>
    </dgm:pt>
    <dgm:pt modelId="{11C9F9A6-A3BE-F243-95F1-0137D4E381F7}">
      <dgm:prSet phldrT="[Text]" custT="1"/>
      <dgm:spPr/>
      <dgm:t>
        <a:bodyPr/>
        <a:lstStyle/>
        <a:p>
          <a:r>
            <a:rPr lang="en-US" sz="1800" b="1" dirty="0" smtClean="0">
              <a:solidFill>
                <a:srgbClr val="000000"/>
              </a:solidFill>
            </a:rPr>
            <a:t>All valid and rejected PB papers to be bundled, packed, sealed with RO’s seal, candidates’ seal if they wish and then ECI Secret seal</a:t>
          </a:r>
          <a:endParaRPr lang="en-US" sz="1800" b="1" dirty="0">
            <a:solidFill>
              <a:srgbClr val="000000"/>
            </a:solidFill>
          </a:endParaRPr>
        </a:p>
      </dgm:t>
    </dgm:pt>
    <dgm:pt modelId="{B8986E54-E51C-E94C-84B1-B0251B937DA7}" type="parTrans" cxnId="{8D862EFD-BAEC-B740-88A4-65D9C22B2D66}">
      <dgm:prSet/>
      <dgm:spPr/>
      <dgm:t>
        <a:bodyPr/>
        <a:lstStyle/>
        <a:p>
          <a:endParaRPr lang="en-US" sz="1800"/>
        </a:p>
      </dgm:t>
    </dgm:pt>
    <dgm:pt modelId="{0C00F3B9-AB20-E548-8D82-E7D635A99782}" type="sibTrans" cxnId="{8D862EFD-BAEC-B740-88A4-65D9C22B2D66}">
      <dgm:prSet/>
      <dgm:spPr/>
      <dgm:t>
        <a:bodyPr/>
        <a:lstStyle/>
        <a:p>
          <a:endParaRPr lang="en-US" sz="1800" dirty="0"/>
        </a:p>
      </dgm:t>
    </dgm:pt>
    <dgm:pt modelId="{B74402B5-872C-0044-89ED-3341757D04D1}">
      <dgm:prSet phldrT="[Text]" custT="1"/>
      <dgm:spPr/>
      <dgm:t>
        <a:bodyPr/>
        <a:lstStyle/>
        <a:p>
          <a:r>
            <a:rPr lang="en-US" sz="1800" b="1" dirty="0" smtClean="0">
              <a:solidFill>
                <a:srgbClr val="000000"/>
              </a:solidFill>
            </a:rPr>
            <a:t>Particulars (name of constituency, date of counting, brief description of contents) on sealed packet </a:t>
          </a:r>
          <a:endParaRPr lang="en-US" sz="1800" b="1" dirty="0">
            <a:solidFill>
              <a:srgbClr val="000000"/>
            </a:solidFill>
          </a:endParaRPr>
        </a:p>
      </dgm:t>
    </dgm:pt>
    <dgm:pt modelId="{1F4871F7-78AB-364F-8C37-397C63EF9476}" type="parTrans" cxnId="{C548A2A4-3408-9349-802D-707F13629A90}">
      <dgm:prSet/>
      <dgm:spPr/>
      <dgm:t>
        <a:bodyPr/>
        <a:lstStyle/>
        <a:p>
          <a:endParaRPr lang="en-US" sz="1800"/>
        </a:p>
      </dgm:t>
    </dgm:pt>
    <dgm:pt modelId="{CDFA63DE-8BBC-E94A-BC01-EA14CA52531F}" type="sibTrans" cxnId="{C548A2A4-3408-9349-802D-707F13629A90}">
      <dgm:prSet/>
      <dgm:spPr/>
      <dgm:t>
        <a:bodyPr/>
        <a:lstStyle/>
        <a:p>
          <a:endParaRPr lang="en-US" sz="1800"/>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03785BE1-E2AB-E246-9754-1373CEFAABC0}" type="pres">
      <dgm:prSet presAssocID="{506F1A74-7763-D24A-8573-0B4271F81D4D}" presName="compNode" presStyleCnt="0"/>
      <dgm:spPr/>
    </dgm:pt>
    <dgm:pt modelId="{FB597424-E64D-0748-8991-73FC5116E3EF}" type="pres">
      <dgm:prSet presAssocID="{506F1A74-7763-D24A-8573-0B4271F81D4D}" presName="dummyConnPt" presStyleCnt="0"/>
      <dgm:spPr/>
    </dgm:pt>
    <dgm:pt modelId="{38F131A6-57E7-074A-94F1-404425CCC4F1}" type="pres">
      <dgm:prSet presAssocID="{506F1A74-7763-D24A-8573-0B4271F81D4D}" presName="node" presStyleLbl="node1" presStyleIdx="0" presStyleCnt="6">
        <dgm:presLayoutVars>
          <dgm:bulletEnabled val="1"/>
        </dgm:presLayoutVars>
      </dgm:prSet>
      <dgm:spPr/>
      <dgm:t>
        <a:bodyPr/>
        <a:lstStyle/>
        <a:p>
          <a:endParaRPr lang="en-US"/>
        </a:p>
      </dgm:t>
    </dgm:pt>
    <dgm:pt modelId="{F05813C7-9270-414C-A255-B2F08B7CBE78}" type="pres">
      <dgm:prSet presAssocID="{A37DB322-64D7-F344-8050-8F4FCD586A45}" presName="sibTrans" presStyleLbl="bgSibTrans2D1" presStyleIdx="0" presStyleCnt="5"/>
      <dgm:spPr/>
      <dgm:t>
        <a:bodyPr/>
        <a:lstStyle/>
        <a:p>
          <a:endParaRPr lang="en-US"/>
        </a:p>
      </dgm:t>
    </dgm:pt>
    <dgm:pt modelId="{E45C4BC7-7F90-E940-A3F3-C61895AA370C}" type="pres">
      <dgm:prSet presAssocID="{99FF1B14-CF68-5648-ACB8-038219E8848E}" presName="compNode" presStyleCnt="0"/>
      <dgm:spPr/>
    </dgm:pt>
    <dgm:pt modelId="{C3E3711D-2CE3-1349-A243-1764D34CAE79}" type="pres">
      <dgm:prSet presAssocID="{99FF1B14-CF68-5648-ACB8-038219E8848E}" presName="dummyConnPt" presStyleCnt="0"/>
      <dgm:spPr/>
    </dgm:pt>
    <dgm:pt modelId="{425FDBA0-BBBD-1644-94E3-E970C57987A9}" type="pres">
      <dgm:prSet presAssocID="{99FF1B14-CF68-5648-ACB8-038219E8848E}" presName="node" presStyleLbl="node1" presStyleIdx="1" presStyleCnt="6">
        <dgm:presLayoutVars>
          <dgm:bulletEnabled val="1"/>
        </dgm:presLayoutVars>
      </dgm:prSet>
      <dgm:spPr/>
      <dgm:t>
        <a:bodyPr/>
        <a:lstStyle/>
        <a:p>
          <a:endParaRPr lang="en-US"/>
        </a:p>
      </dgm:t>
    </dgm:pt>
    <dgm:pt modelId="{9795B757-1748-D745-8A63-4AD0465BE267}" type="pres">
      <dgm:prSet presAssocID="{97D4CF5F-3BC4-6542-B958-C28AF2436A95}" presName="sibTrans" presStyleLbl="bgSibTrans2D1" presStyleIdx="1" presStyleCnt="5"/>
      <dgm:spPr/>
      <dgm:t>
        <a:bodyPr/>
        <a:lstStyle/>
        <a:p>
          <a:endParaRPr lang="en-US"/>
        </a:p>
      </dgm:t>
    </dgm:pt>
    <dgm:pt modelId="{972BB7F0-6C36-6444-8BD9-2B4F73661A8D}" type="pres">
      <dgm:prSet presAssocID="{436B3049-7C87-9B4A-BA22-424AF959250B}" presName="compNode" presStyleCnt="0"/>
      <dgm:spPr/>
    </dgm:pt>
    <dgm:pt modelId="{423F04CC-B9A8-0C40-B412-DFD5B7EC171A}" type="pres">
      <dgm:prSet presAssocID="{436B3049-7C87-9B4A-BA22-424AF959250B}" presName="dummyConnPt" presStyleCnt="0"/>
      <dgm:spPr/>
    </dgm:pt>
    <dgm:pt modelId="{4F707B4E-CDCA-0549-849C-05A8A8A10884}" type="pres">
      <dgm:prSet presAssocID="{436B3049-7C87-9B4A-BA22-424AF959250B}" presName="node" presStyleLbl="node1" presStyleIdx="2" presStyleCnt="6">
        <dgm:presLayoutVars>
          <dgm:bulletEnabled val="1"/>
        </dgm:presLayoutVars>
      </dgm:prSet>
      <dgm:spPr/>
      <dgm:t>
        <a:bodyPr/>
        <a:lstStyle/>
        <a:p>
          <a:endParaRPr lang="en-US"/>
        </a:p>
      </dgm:t>
    </dgm:pt>
    <dgm:pt modelId="{304E3852-3B8B-C341-A6A9-45F0A63B7F66}" type="pres">
      <dgm:prSet presAssocID="{463A71E7-E2A6-8149-96B1-1C5867867A21}" presName="sibTrans" presStyleLbl="bgSibTrans2D1" presStyleIdx="2" presStyleCnt="5"/>
      <dgm:spPr/>
      <dgm:t>
        <a:bodyPr/>
        <a:lstStyle/>
        <a:p>
          <a:endParaRPr lang="en-US"/>
        </a:p>
      </dgm:t>
    </dgm:pt>
    <dgm:pt modelId="{0382784B-5612-FA4A-A3E8-D4D31CC3B666}" type="pres">
      <dgm:prSet presAssocID="{26F178B1-1244-A342-A2F9-0090EAA283DB}" presName="compNode" presStyleCnt="0"/>
      <dgm:spPr/>
    </dgm:pt>
    <dgm:pt modelId="{EE3AF0F2-AE62-7244-84B5-C5701D2E3598}" type="pres">
      <dgm:prSet presAssocID="{26F178B1-1244-A342-A2F9-0090EAA283DB}" presName="dummyConnPt" presStyleCnt="0"/>
      <dgm:spPr/>
    </dgm:pt>
    <dgm:pt modelId="{55590AA6-3E9E-FB4C-82F5-ED17E2AC474E}" type="pres">
      <dgm:prSet presAssocID="{26F178B1-1244-A342-A2F9-0090EAA283DB}" presName="node" presStyleLbl="node1" presStyleIdx="3" presStyleCnt="6">
        <dgm:presLayoutVars>
          <dgm:bulletEnabled val="1"/>
        </dgm:presLayoutVars>
      </dgm:prSet>
      <dgm:spPr/>
      <dgm:t>
        <a:bodyPr/>
        <a:lstStyle/>
        <a:p>
          <a:endParaRPr lang="en-US"/>
        </a:p>
      </dgm:t>
    </dgm:pt>
    <dgm:pt modelId="{A68723D4-8E00-DE4A-B2A0-67072A35EE2E}" type="pres">
      <dgm:prSet presAssocID="{BB79DC15-153A-A648-8D0E-D5CD4D81B28C}" presName="sibTrans" presStyleLbl="bgSibTrans2D1" presStyleIdx="3" presStyleCnt="5"/>
      <dgm:spPr/>
      <dgm:t>
        <a:bodyPr/>
        <a:lstStyle/>
        <a:p>
          <a:endParaRPr lang="en-US"/>
        </a:p>
      </dgm:t>
    </dgm:pt>
    <dgm:pt modelId="{8A19984F-47C9-344A-AB9C-F695DD215517}" type="pres">
      <dgm:prSet presAssocID="{11C9F9A6-A3BE-F243-95F1-0137D4E381F7}" presName="compNode" presStyleCnt="0"/>
      <dgm:spPr/>
    </dgm:pt>
    <dgm:pt modelId="{4E11EC1F-E04D-B34B-8BE1-AA07A8E265BE}" type="pres">
      <dgm:prSet presAssocID="{11C9F9A6-A3BE-F243-95F1-0137D4E381F7}" presName="dummyConnPt" presStyleCnt="0"/>
      <dgm:spPr/>
    </dgm:pt>
    <dgm:pt modelId="{E181B3A2-A1BD-A942-9B6F-0F36B5F1E130}" type="pres">
      <dgm:prSet presAssocID="{11C9F9A6-A3BE-F243-95F1-0137D4E381F7}" presName="node" presStyleLbl="node1" presStyleIdx="4" presStyleCnt="6" custScaleX="102503" custScaleY="115537">
        <dgm:presLayoutVars>
          <dgm:bulletEnabled val="1"/>
        </dgm:presLayoutVars>
      </dgm:prSet>
      <dgm:spPr/>
      <dgm:t>
        <a:bodyPr/>
        <a:lstStyle/>
        <a:p>
          <a:endParaRPr lang="en-US"/>
        </a:p>
      </dgm:t>
    </dgm:pt>
    <dgm:pt modelId="{2EC94EF9-642B-FF46-B3FF-8BE0F6EA64A1}" type="pres">
      <dgm:prSet presAssocID="{0C00F3B9-AB20-E548-8D82-E7D635A99782}" presName="sibTrans" presStyleLbl="bgSibTrans2D1" presStyleIdx="4" presStyleCnt="5"/>
      <dgm:spPr/>
      <dgm:t>
        <a:bodyPr/>
        <a:lstStyle/>
        <a:p>
          <a:endParaRPr lang="en-US"/>
        </a:p>
      </dgm:t>
    </dgm:pt>
    <dgm:pt modelId="{63B4E561-DD19-5149-BE47-D0818025242A}" type="pres">
      <dgm:prSet presAssocID="{B74402B5-872C-0044-89ED-3341757D04D1}" presName="compNode" presStyleCnt="0"/>
      <dgm:spPr/>
    </dgm:pt>
    <dgm:pt modelId="{C840D3A7-B472-E04F-9403-8C16C7CDCC1E}" type="pres">
      <dgm:prSet presAssocID="{B74402B5-872C-0044-89ED-3341757D04D1}" presName="dummyConnPt" presStyleCnt="0"/>
      <dgm:spPr/>
    </dgm:pt>
    <dgm:pt modelId="{41EC98AB-2C25-9F40-B646-669ECBD0BD26}" type="pres">
      <dgm:prSet presAssocID="{B74402B5-872C-0044-89ED-3341757D04D1}" presName="node" presStyleLbl="node1" presStyleIdx="5" presStyleCnt="6" custLinFactNeighborY="5742">
        <dgm:presLayoutVars>
          <dgm:bulletEnabled val="1"/>
        </dgm:presLayoutVars>
      </dgm:prSet>
      <dgm:spPr/>
      <dgm:t>
        <a:bodyPr/>
        <a:lstStyle/>
        <a:p>
          <a:endParaRPr lang="en-US"/>
        </a:p>
      </dgm:t>
    </dgm:pt>
  </dgm:ptLst>
  <dgm:cxnLst>
    <dgm:cxn modelId="{6EEEF756-EF70-D742-A680-3234D3D4211C}" type="presOf" srcId="{A37DB322-64D7-F344-8050-8F4FCD586A45}" destId="{F05813C7-9270-414C-A255-B2F08B7CBE78}" srcOrd="0" destOrd="0" presId="urn:microsoft.com/office/officeart/2005/8/layout/bProcess4"/>
    <dgm:cxn modelId="{8D862EFD-BAEC-B740-88A4-65D9C22B2D66}" srcId="{C0D1DA12-3D00-9249-B0EE-CDF1A79DC5F5}" destId="{11C9F9A6-A3BE-F243-95F1-0137D4E381F7}" srcOrd="4" destOrd="0" parTransId="{B8986E54-E51C-E94C-84B1-B0251B937DA7}" sibTransId="{0C00F3B9-AB20-E548-8D82-E7D635A99782}"/>
    <dgm:cxn modelId="{C1C86902-88A3-3148-B246-1989E7C23959}" type="presOf" srcId="{463A71E7-E2A6-8149-96B1-1C5867867A21}" destId="{304E3852-3B8B-C341-A6A9-45F0A63B7F66}" srcOrd="0" destOrd="0" presId="urn:microsoft.com/office/officeart/2005/8/layout/bProcess4"/>
    <dgm:cxn modelId="{5421D007-D1E0-E046-BF36-982F87825FE3}" type="presOf" srcId="{BB79DC15-153A-A648-8D0E-D5CD4D81B28C}" destId="{A68723D4-8E00-DE4A-B2A0-67072A35EE2E}" srcOrd="0" destOrd="0" presId="urn:microsoft.com/office/officeart/2005/8/layout/bProcess4"/>
    <dgm:cxn modelId="{5A91D648-B42D-114C-856B-5005BFC979A5}" type="presOf" srcId="{436B3049-7C87-9B4A-BA22-424AF959250B}" destId="{4F707B4E-CDCA-0549-849C-05A8A8A10884}" srcOrd="0" destOrd="0" presId="urn:microsoft.com/office/officeart/2005/8/layout/bProcess4"/>
    <dgm:cxn modelId="{D3E96193-F623-BB40-B73B-02B4459F1710}" type="presOf" srcId="{97D4CF5F-3BC4-6542-B958-C28AF2436A95}" destId="{9795B757-1748-D745-8A63-4AD0465BE267}" srcOrd="0" destOrd="0" presId="urn:microsoft.com/office/officeart/2005/8/layout/bProcess4"/>
    <dgm:cxn modelId="{1FEA756C-2028-2D4A-ADC7-641D608A040C}" srcId="{C0D1DA12-3D00-9249-B0EE-CDF1A79DC5F5}" destId="{436B3049-7C87-9B4A-BA22-424AF959250B}" srcOrd="2" destOrd="0" parTransId="{0B77074B-2226-7D46-B801-2DDA57F36717}" sibTransId="{463A71E7-E2A6-8149-96B1-1C5867867A21}"/>
    <dgm:cxn modelId="{3D2F77F6-7A0E-8148-9114-2ACF442FAD95}" srcId="{C0D1DA12-3D00-9249-B0EE-CDF1A79DC5F5}" destId="{99FF1B14-CF68-5648-ACB8-038219E8848E}" srcOrd="1" destOrd="0" parTransId="{B38EF71A-1663-7544-86B4-9A98CF89C8E2}" sibTransId="{97D4CF5F-3BC4-6542-B958-C28AF2436A95}"/>
    <dgm:cxn modelId="{75DFD5E5-8B8A-E94D-A48F-66021E68FA1C}" type="presOf" srcId="{99FF1B14-CF68-5648-ACB8-038219E8848E}" destId="{425FDBA0-BBBD-1644-94E3-E970C57987A9}" srcOrd="0" destOrd="0" presId="urn:microsoft.com/office/officeart/2005/8/layout/bProcess4"/>
    <dgm:cxn modelId="{381B610F-2958-024F-AEDC-5F1859CAA638}" srcId="{C0D1DA12-3D00-9249-B0EE-CDF1A79DC5F5}" destId="{26F178B1-1244-A342-A2F9-0090EAA283DB}" srcOrd="3" destOrd="0" parTransId="{C801E72E-4423-7E48-8CDC-6C01C9B487E2}" sibTransId="{BB79DC15-153A-A648-8D0E-D5CD4D81B28C}"/>
    <dgm:cxn modelId="{31306B2F-1D3A-2B40-B3D1-D8EC8447A49F}" type="presOf" srcId="{C0D1DA12-3D00-9249-B0EE-CDF1A79DC5F5}" destId="{CFAB2C89-4B8D-7945-995F-1046A3AD587D}" srcOrd="0" destOrd="0" presId="urn:microsoft.com/office/officeart/2005/8/layout/bProcess4"/>
    <dgm:cxn modelId="{829B19F4-4EB2-E041-BE92-0716E7437601}" srcId="{C0D1DA12-3D00-9249-B0EE-CDF1A79DC5F5}" destId="{506F1A74-7763-D24A-8573-0B4271F81D4D}" srcOrd="0" destOrd="0" parTransId="{B6BE647C-3788-9D47-BA3F-49DA20DB668B}" sibTransId="{A37DB322-64D7-F344-8050-8F4FCD586A45}"/>
    <dgm:cxn modelId="{541C6269-CEB3-E545-B8FA-9F1B45198080}" type="presOf" srcId="{506F1A74-7763-D24A-8573-0B4271F81D4D}" destId="{38F131A6-57E7-074A-94F1-404425CCC4F1}" srcOrd="0" destOrd="0" presId="urn:microsoft.com/office/officeart/2005/8/layout/bProcess4"/>
    <dgm:cxn modelId="{C548A2A4-3408-9349-802D-707F13629A90}" srcId="{C0D1DA12-3D00-9249-B0EE-CDF1A79DC5F5}" destId="{B74402B5-872C-0044-89ED-3341757D04D1}" srcOrd="5" destOrd="0" parTransId="{1F4871F7-78AB-364F-8C37-397C63EF9476}" sibTransId="{CDFA63DE-8BBC-E94A-BC01-EA14CA52531F}"/>
    <dgm:cxn modelId="{B6E6641E-AD61-884B-B407-43EDF0C3AC6E}" type="presOf" srcId="{0C00F3B9-AB20-E548-8D82-E7D635A99782}" destId="{2EC94EF9-642B-FF46-B3FF-8BE0F6EA64A1}" srcOrd="0" destOrd="0" presId="urn:microsoft.com/office/officeart/2005/8/layout/bProcess4"/>
    <dgm:cxn modelId="{415512A6-F3C0-4E4C-AFD2-A74EEB7A931E}" type="presOf" srcId="{11C9F9A6-A3BE-F243-95F1-0137D4E381F7}" destId="{E181B3A2-A1BD-A942-9B6F-0F36B5F1E130}" srcOrd="0" destOrd="0" presId="urn:microsoft.com/office/officeart/2005/8/layout/bProcess4"/>
    <dgm:cxn modelId="{2E344528-94F9-3148-A7DD-D418C0A27051}" type="presOf" srcId="{B74402B5-872C-0044-89ED-3341757D04D1}" destId="{41EC98AB-2C25-9F40-B646-669ECBD0BD26}" srcOrd="0" destOrd="0" presId="urn:microsoft.com/office/officeart/2005/8/layout/bProcess4"/>
    <dgm:cxn modelId="{D4E8B65E-DADB-D94E-8DEC-17425D0F0DD5}" type="presOf" srcId="{26F178B1-1244-A342-A2F9-0090EAA283DB}" destId="{55590AA6-3E9E-FB4C-82F5-ED17E2AC474E}" srcOrd="0" destOrd="0" presId="urn:microsoft.com/office/officeart/2005/8/layout/bProcess4"/>
    <dgm:cxn modelId="{54E4BF9B-DEFC-C448-A86E-84256C7701AF}" type="presParOf" srcId="{CFAB2C89-4B8D-7945-995F-1046A3AD587D}" destId="{03785BE1-E2AB-E246-9754-1373CEFAABC0}" srcOrd="0" destOrd="0" presId="urn:microsoft.com/office/officeart/2005/8/layout/bProcess4"/>
    <dgm:cxn modelId="{7997FD32-A46C-C143-A306-48C0F3440B81}" type="presParOf" srcId="{03785BE1-E2AB-E246-9754-1373CEFAABC0}" destId="{FB597424-E64D-0748-8991-73FC5116E3EF}" srcOrd="0" destOrd="0" presId="urn:microsoft.com/office/officeart/2005/8/layout/bProcess4"/>
    <dgm:cxn modelId="{B870492B-E489-B143-AFEA-D80AB7D09F69}" type="presParOf" srcId="{03785BE1-E2AB-E246-9754-1373CEFAABC0}" destId="{38F131A6-57E7-074A-94F1-404425CCC4F1}" srcOrd="1" destOrd="0" presId="urn:microsoft.com/office/officeart/2005/8/layout/bProcess4"/>
    <dgm:cxn modelId="{45D598C8-C981-2A45-B91D-2645164B4040}" type="presParOf" srcId="{CFAB2C89-4B8D-7945-995F-1046A3AD587D}" destId="{F05813C7-9270-414C-A255-B2F08B7CBE78}" srcOrd="1" destOrd="0" presId="urn:microsoft.com/office/officeart/2005/8/layout/bProcess4"/>
    <dgm:cxn modelId="{8EBCF68D-0478-074F-9F00-99CAEC559B8D}" type="presParOf" srcId="{CFAB2C89-4B8D-7945-995F-1046A3AD587D}" destId="{E45C4BC7-7F90-E940-A3F3-C61895AA370C}" srcOrd="2" destOrd="0" presId="urn:microsoft.com/office/officeart/2005/8/layout/bProcess4"/>
    <dgm:cxn modelId="{43E599EF-6813-3348-A1D0-6F6ECFDDF260}" type="presParOf" srcId="{E45C4BC7-7F90-E940-A3F3-C61895AA370C}" destId="{C3E3711D-2CE3-1349-A243-1764D34CAE79}" srcOrd="0" destOrd="0" presId="urn:microsoft.com/office/officeart/2005/8/layout/bProcess4"/>
    <dgm:cxn modelId="{9D5FC48B-5944-7541-98AA-DF319EC3F9AB}" type="presParOf" srcId="{E45C4BC7-7F90-E940-A3F3-C61895AA370C}" destId="{425FDBA0-BBBD-1644-94E3-E970C57987A9}" srcOrd="1" destOrd="0" presId="urn:microsoft.com/office/officeart/2005/8/layout/bProcess4"/>
    <dgm:cxn modelId="{BE263AFB-6E34-0846-90F3-9EBE22DF0038}" type="presParOf" srcId="{CFAB2C89-4B8D-7945-995F-1046A3AD587D}" destId="{9795B757-1748-D745-8A63-4AD0465BE267}" srcOrd="3" destOrd="0" presId="urn:microsoft.com/office/officeart/2005/8/layout/bProcess4"/>
    <dgm:cxn modelId="{224736B1-34A5-CF4C-9B0B-559CDAD75536}" type="presParOf" srcId="{CFAB2C89-4B8D-7945-995F-1046A3AD587D}" destId="{972BB7F0-6C36-6444-8BD9-2B4F73661A8D}" srcOrd="4" destOrd="0" presId="urn:microsoft.com/office/officeart/2005/8/layout/bProcess4"/>
    <dgm:cxn modelId="{751FE965-3CD6-474C-BCEB-0DDDB00B05D1}" type="presParOf" srcId="{972BB7F0-6C36-6444-8BD9-2B4F73661A8D}" destId="{423F04CC-B9A8-0C40-B412-DFD5B7EC171A}" srcOrd="0" destOrd="0" presId="urn:microsoft.com/office/officeart/2005/8/layout/bProcess4"/>
    <dgm:cxn modelId="{A6AC0F58-F593-E541-BFC4-B3E8DED22CD3}" type="presParOf" srcId="{972BB7F0-6C36-6444-8BD9-2B4F73661A8D}" destId="{4F707B4E-CDCA-0549-849C-05A8A8A10884}" srcOrd="1" destOrd="0" presId="urn:microsoft.com/office/officeart/2005/8/layout/bProcess4"/>
    <dgm:cxn modelId="{F889B008-573A-7F40-872F-4025786F0504}" type="presParOf" srcId="{CFAB2C89-4B8D-7945-995F-1046A3AD587D}" destId="{304E3852-3B8B-C341-A6A9-45F0A63B7F66}" srcOrd="5" destOrd="0" presId="urn:microsoft.com/office/officeart/2005/8/layout/bProcess4"/>
    <dgm:cxn modelId="{A746CA34-0A7E-D241-AAE9-0A6ED73A557B}" type="presParOf" srcId="{CFAB2C89-4B8D-7945-995F-1046A3AD587D}" destId="{0382784B-5612-FA4A-A3E8-D4D31CC3B666}" srcOrd="6" destOrd="0" presId="urn:microsoft.com/office/officeart/2005/8/layout/bProcess4"/>
    <dgm:cxn modelId="{063ACB30-FABC-3B43-810B-191B3ED8B4D7}" type="presParOf" srcId="{0382784B-5612-FA4A-A3E8-D4D31CC3B666}" destId="{EE3AF0F2-AE62-7244-84B5-C5701D2E3598}" srcOrd="0" destOrd="0" presId="urn:microsoft.com/office/officeart/2005/8/layout/bProcess4"/>
    <dgm:cxn modelId="{274FBFCD-A309-B044-BC48-20BA46E5686C}" type="presParOf" srcId="{0382784B-5612-FA4A-A3E8-D4D31CC3B666}" destId="{55590AA6-3E9E-FB4C-82F5-ED17E2AC474E}" srcOrd="1" destOrd="0" presId="urn:microsoft.com/office/officeart/2005/8/layout/bProcess4"/>
    <dgm:cxn modelId="{7CFEBE7D-CB1F-D640-94D7-0503ED8E559E}" type="presParOf" srcId="{CFAB2C89-4B8D-7945-995F-1046A3AD587D}" destId="{A68723D4-8E00-DE4A-B2A0-67072A35EE2E}" srcOrd="7" destOrd="0" presId="urn:microsoft.com/office/officeart/2005/8/layout/bProcess4"/>
    <dgm:cxn modelId="{55EB63E9-3115-6E47-BEC5-55B22F315397}" type="presParOf" srcId="{CFAB2C89-4B8D-7945-995F-1046A3AD587D}" destId="{8A19984F-47C9-344A-AB9C-F695DD215517}" srcOrd="8" destOrd="0" presId="urn:microsoft.com/office/officeart/2005/8/layout/bProcess4"/>
    <dgm:cxn modelId="{616B1DAE-D9AA-B241-B04E-B2F1CDA2598F}" type="presParOf" srcId="{8A19984F-47C9-344A-AB9C-F695DD215517}" destId="{4E11EC1F-E04D-B34B-8BE1-AA07A8E265BE}" srcOrd="0" destOrd="0" presId="urn:microsoft.com/office/officeart/2005/8/layout/bProcess4"/>
    <dgm:cxn modelId="{E24701FD-165C-2948-9916-19C65DE32EB1}" type="presParOf" srcId="{8A19984F-47C9-344A-AB9C-F695DD215517}" destId="{E181B3A2-A1BD-A942-9B6F-0F36B5F1E130}" srcOrd="1" destOrd="0" presId="urn:microsoft.com/office/officeart/2005/8/layout/bProcess4"/>
    <dgm:cxn modelId="{1899B147-02DA-2D45-A214-40B2106D8398}" type="presParOf" srcId="{CFAB2C89-4B8D-7945-995F-1046A3AD587D}" destId="{2EC94EF9-642B-FF46-B3FF-8BE0F6EA64A1}" srcOrd="9" destOrd="0" presId="urn:microsoft.com/office/officeart/2005/8/layout/bProcess4"/>
    <dgm:cxn modelId="{1DE02EBF-F84F-9044-A02C-4960D2FEB1FE}" type="presParOf" srcId="{CFAB2C89-4B8D-7945-995F-1046A3AD587D}" destId="{63B4E561-DD19-5149-BE47-D0818025242A}" srcOrd="10" destOrd="0" presId="urn:microsoft.com/office/officeart/2005/8/layout/bProcess4"/>
    <dgm:cxn modelId="{9963247F-979E-6E46-BBD9-DD4EC7EAA775}" type="presParOf" srcId="{63B4E561-DD19-5149-BE47-D0818025242A}" destId="{C840D3A7-B472-E04F-9403-8C16C7CDCC1E}" srcOrd="0" destOrd="0" presId="urn:microsoft.com/office/officeart/2005/8/layout/bProcess4"/>
    <dgm:cxn modelId="{D44BE7F7-2E3A-9342-83B5-831BA129C53E}" type="presParOf" srcId="{63B4E561-DD19-5149-BE47-D0818025242A}" destId="{41EC98AB-2C25-9F40-B646-669ECBD0BD26}"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99BAFD-0FA9-E140-B787-E56D30C8FAAE}" type="doc">
      <dgm:prSet loTypeId="urn:microsoft.com/office/officeart/2005/8/layout/hList3" loCatId="" qsTypeId="urn:microsoft.com/office/officeart/2005/8/quickstyle/simple4" qsCatId="simple" csTypeId="urn:microsoft.com/office/officeart/2005/8/colors/colorful3" csCatId="colorful" phldr="1"/>
      <dgm:spPr/>
      <dgm:t>
        <a:bodyPr/>
        <a:lstStyle/>
        <a:p>
          <a:endParaRPr lang="en-US"/>
        </a:p>
      </dgm:t>
    </dgm:pt>
    <dgm:pt modelId="{F855582E-AF77-614B-98F8-00B9C33860F4}">
      <dgm:prSet phldrT="[Text]"/>
      <dgm:spPr/>
      <dgm:t>
        <a:bodyPr/>
        <a:lstStyle/>
        <a:p>
          <a:r>
            <a:rPr lang="en-US" b="1" dirty="0" smtClean="0">
              <a:solidFill>
                <a:srgbClr val="000000"/>
              </a:solidFill>
            </a:rPr>
            <a:t>Postal Ballot Paper rejected if:</a:t>
          </a:r>
          <a:endParaRPr lang="en-US" b="1" dirty="0">
            <a:solidFill>
              <a:srgbClr val="000000"/>
            </a:solidFill>
          </a:endParaRPr>
        </a:p>
      </dgm:t>
    </dgm:pt>
    <dgm:pt modelId="{E97C368F-A85F-CE42-AF11-E34FD9F2EC04}" type="parTrans" cxnId="{4A308B7B-D092-2140-A6C0-87ED6124F266}">
      <dgm:prSet/>
      <dgm:spPr/>
      <dgm:t>
        <a:bodyPr/>
        <a:lstStyle/>
        <a:p>
          <a:endParaRPr lang="en-US" b="1">
            <a:solidFill>
              <a:srgbClr val="000000"/>
            </a:solidFill>
          </a:endParaRPr>
        </a:p>
      </dgm:t>
    </dgm:pt>
    <dgm:pt modelId="{075F3993-AABF-8848-A1D4-93B036149474}" type="sibTrans" cxnId="{4A308B7B-D092-2140-A6C0-87ED6124F266}">
      <dgm:prSet/>
      <dgm:spPr/>
      <dgm:t>
        <a:bodyPr/>
        <a:lstStyle/>
        <a:p>
          <a:endParaRPr lang="en-US" b="1">
            <a:solidFill>
              <a:srgbClr val="000000"/>
            </a:solidFill>
          </a:endParaRPr>
        </a:p>
      </dgm:t>
    </dgm:pt>
    <dgm:pt modelId="{712ED48B-68D3-5E4D-8E00-A7F04596D928}">
      <dgm:prSet phldrT="[Text]" custT="1"/>
      <dgm:spPr/>
      <dgm:t>
        <a:bodyPr/>
        <a:lstStyle/>
        <a:p>
          <a:r>
            <a:rPr lang="en-US" sz="2000" b="1" dirty="0" smtClean="0">
              <a:solidFill>
                <a:srgbClr val="000000"/>
              </a:solidFill>
            </a:rPr>
            <a:t>No vote is recorded </a:t>
          </a:r>
          <a:endParaRPr lang="en-US" sz="2000" b="1" dirty="0">
            <a:solidFill>
              <a:srgbClr val="000000"/>
            </a:solidFill>
          </a:endParaRPr>
        </a:p>
      </dgm:t>
    </dgm:pt>
    <dgm:pt modelId="{7B3861A0-E493-5142-A0F5-89D92E324401}" type="parTrans" cxnId="{F4E9627D-51BD-8D4A-B728-BE8D5376100A}">
      <dgm:prSet/>
      <dgm:spPr/>
      <dgm:t>
        <a:bodyPr/>
        <a:lstStyle/>
        <a:p>
          <a:endParaRPr lang="en-US" b="1">
            <a:solidFill>
              <a:srgbClr val="000000"/>
            </a:solidFill>
          </a:endParaRPr>
        </a:p>
      </dgm:t>
    </dgm:pt>
    <dgm:pt modelId="{6F7075CD-22ED-724E-9165-F9E4462F6FB0}" type="sibTrans" cxnId="{F4E9627D-51BD-8D4A-B728-BE8D5376100A}">
      <dgm:prSet/>
      <dgm:spPr/>
      <dgm:t>
        <a:bodyPr/>
        <a:lstStyle/>
        <a:p>
          <a:endParaRPr lang="en-US" b="1">
            <a:solidFill>
              <a:srgbClr val="000000"/>
            </a:solidFill>
          </a:endParaRPr>
        </a:p>
      </dgm:t>
    </dgm:pt>
    <dgm:pt modelId="{7D39BB46-228D-F44F-8B9C-49B558B6E46F}">
      <dgm:prSet phldrT="[Text]" custT="1"/>
      <dgm:spPr/>
      <dgm:t>
        <a:bodyPr/>
        <a:lstStyle/>
        <a:p>
          <a:r>
            <a:rPr lang="en-US" sz="2000" b="1" dirty="0" smtClean="0">
              <a:solidFill>
                <a:srgbClr val="000000"/>
              </a:solidFill>
            </a:rPr>
            <a:t>Votes given for more than one candidate</a:t>
          </a:r>
          <a:endParaRPr lang="en-US" sz="2000" b="1" dirty="0">
            <a:solidFill>
              <a:srgbClr val="000000"/>
            </a:solidFill>
          </a:endParaRPr>
        </a:p>
      </dgm:t>
    </dgm:pt>
    <dgm:pt modelId="{8AFB7947-4758-D249-AFAE-33F9C222AF97}" type="parTrans" cxnId="{5BBF595A-0A86-294C-B4DC-613FC7D61580}">
      <dgm:prSet/>
      <dgm:spPr/>
      <dgm:t>
        <a:bodyPr/>
        <a:lstStyle/>
        <a:p>
          <a:endParaRPr lang="en-US" b="1">
            <a:solidFill>
              <a:srgbClr val="000000"/>
            </a:solidFill>
          </a:endParaRPr>
        </a:p>
      </dgm:t>
    </dgm:pt>
    <dgm:pt modelId="{3F0611DD-B8C8-2F44-985D-0729B79A4770}" type="sibTrans" cxnId="{5BBF595A-0A86-294C-B4DC-613FC7D61580}">
      <dgm:prSet/>
      <dgm:spPr/>
      <dgm:t>
        <a:bodyPr/>
        <a:lstStyle/>
        <a:p>
          <a:endParaRPr lang="en-US" b="1">
            <a:solidFill>
              <a:srgbClr val="000000"/>
            </a:solidFill>
          </a:endParaRPr>
        </a:p>
      </dgm:t>
    </dgm:pt>
    <dgm:pt modelId="{34A03B39-933D-B640-9897-162886238928}">
      <dgm:prSet phldrT="[Text]" custT="1"/>
      <dgm:spPr/>
      <dgm:t>
        <a:bodyPr/>
        <a:lstStyle/>
        <a:p>
          <a:r>
            <a:rPr lang="en-US" sz="2000" b="1" dirty="0" smtClean="0">
              <a:solidFill>
                <a:srgbClr val="000000"/>
              </a:solidFill>
            </a:rPr>
            <a:t>It is spurious ballot paper</a:t>
          </a:r>
          <a:endParaRPr lang="en-US" sz="2000" b="1" dirty="0">
            <a:solidFill>
              <a:srgbClr val="000000"/>
            </a:solidFill>
          </a:endParaRPr>
        </a:p>
      </dgm:t>
    </dgm:pt>
    <dgm:pt modelId="{238FFCEA-5882-2841-A1DC-078266A7A6F7}" type="parTrans" cxnId="{A4342151-8493-CA47-8C70-45481F9C4FE8}">
      <dgm:prSet/>
      <dgm:spPr/>
      <dgm:t>
        <a:bodyPr/>
        <a:lstStyle/>
        <a:p>
          <a:endParaRPr lang="en-US" b="1">
            <a:solidFill>
              <a:srgbClr val="000000"/>
            </a:solidFill>
          </a:endParaRPr>
        </a:p>
      </dgm:t>
    </dgm:pt>
    <dgm:pt modelId="{818ABF77-A955-B148-93E1-A1F30F41072F}" type="sibTrans" cxnId="{A4342151-8493-CA47-8C70-45481F9C4FE8}">
      <dgm:prSet/>
      <dgm:spPr/>
      <dgm:t>
        <a:bodyPr/>
        <a:lstStyle/>
        <a:p>
          <a:endParaRPr lang="en-US" b="1">
            <a:solidFill>
              <a:srgbClr val="000000"/>
            </a:solidFill>
          </a:endParaRPr>
        </a:p>
      </dgm:t>
    </dgm:pt>
    <dgm:pt modelId="{62D044B1-3400-DD4C-BD9F-F018F550E640}">
      <dgm:prSet phldrT="[Text]" custT="1"/>
      <dgm:spPr/>
      <dgm:t>
        <a:bodyPr/>
        <a:lstStyle/>
        <a:p>
          <a:r>
            <a:rPr lang="en-US" sz="2000" b="1" dirty="0" smtClean="0">
              <a:solidFill>
                <a:srgbClr val="000000"/>
              </a:solidFill>
            </a:rPr>
            <a:t>It is damaged/mutilated that its doubtful if PB is genuine</a:t>
          </a:r>
          <a:endParaRPr lang="en-US" sz="2000" b="1" dirty="0">
            <a:solidFill>
              <a:srgbClr val="000000"/>
            </a:solidFill>
          </a:endParaRPr>
        </a:p>
      </dgm:t>
    </dgm:pt>
    <dgm:pt modelId="{22A09F13-2274-BD49-9C9A-3BA626BC398C}" type="parTrans" cxnId="{ED8951C2-2EBC-E246-AA8E-12F79A6ECEBE}">
      <dgm:prSet/>
      <dgm:spPr/>
      <dgm:t>
        <a:bodyPr/>
        <a:lstStyle/>
        <a:p>
          <a:endParaRPr lang="en-US" b="1">
            <a:solidFill>
              <a:srgbClr val="000000"/>
            </a:solidFill>
          </a:endParaRPr>
        </a:p>
      </dgm:t>
    </dgm:pt>
    <dgm:pt modelId="{242F83ED-8EAF-3F44-8890-98DF36F88547}" type="sibTrans" cxnId="{ED8951C2-2EBC-E246-AA8E-12F79A6ECEBE}">
      <dgm:prSet/>
      <dgm:spPr/>
      <dgm:t>
        <a:bodyPr/>
        <a:lstStyle/>
        <a:p>
          <a:endParaRPr lang="en-US" b="1">
            <a:solidFill>
              <a:srgbClr val="000000"/>
            </a:solidFill>
          </a:endParaRPr>
        </a:p>
      </dgm:t>
    </dgm:pt>
    <dgm:pt modelId="{0902762F-C9FC-AE47-ABD4-3A2F4EDA972A}">
      <dgm:prSet phldrT="[Text]"/>
      <dgm:spPr/>
      <dgm:t>
        <a:bodyPr/>
        <a:lstStyle/>
        <a:p>
          <a:r>
            <a:rPr lang="en-US" b="1" dirty="0" smtClean="0">
              <a:solidFill>
                <a:srgbClr val="000000"/>
              </a:solidFill>
            </a:rPr>
            <a:t>Not returned in cover sent along with it to elector by you</a:t>
          </a:r>
          <a:endParaRPr lang="en-US" b="1" dirty="0">
            <a:solidFill>
              <a:srgbClr val="000000"/>
            </a:solidFill>
          </a:endParaRPr>
        </a:p>
      </dgm:t>
    </dgm:pt>
    <dgm:pt modelId="{1AEB324D-8FB6-8843-AABD-CAB687B7A711}" type="parTrans" cxnId="{3F3A99A1-E9F3-844E-8A45-D5E93501A17E}">
      <dgm:prSet/>
      <dgm:spPr/>
      <dgm:t>
        <a:bodyPr/>
        <a:lstStyle/>
        <a:p>
          <a:endParaRPr lang="en-US" b="1">
            <a:solidFill>
              <a:srgbClr val="000000"/>
            </a:solidFill>
          </a:endParaRPr>
        </a:p>
      </dgm:t>
    </dgm:pt>
    <dgm:pt modelId="{393448AD-4A96-E742-AB58-02CD1FADB474}" type="sibTrans" cxnId="{3F3A99A1-E9F3-844E-8A45-D5E93501A17E}">
      <dgm:prSet/>
      <dgm:spPr/>
      <dgm:t>
        <a:bodyPr/>
        <a:lstStyle/>
        <a:p>
          <a:endParaRPr lang="en-US" b="1">
            <a:solidFill>
              <a:srgbClr val="000000"/>
            </a:solidFill>
          </a:endParaRPr>
        </a:p>
      </dgm:t>
    </dgm:pt>
    <dgm:pt modelId="{6B1A7EC3-6D1C-A041-B274-59C6F43019C7}">
      <dgm:prSet phldrT="[Text]"/>
      <dgm:spPr/>
      <dgm:t>
        <a:bodyPr/>
        <a:lstStyle/>
        <a:p>
          <a:r>
            <a:rPr lang="en-US" b="1" dirty="0" smtClean="0">
              <a:solidFill>
                <a:srgbClr val="000000"/>
              </a:solidFill>
            </a:rPr>
            <a:t>Mark placed in such a way that it is doubtful for which candidate vote has been given</a:t>
          </a:r>
          <a:endParaRPr lang="en-US" b="1" dirty="0">
            <a:solidFill>
              <a:srgbClr val="000000"/>
            </a:solidFill>
          </a:endParaRPr>
        </a:p>
      </dgm:t>
    </dgm:pt>
    <dgm:pt modelId="{1452A366-31BE-8445-811F-FDBA37803733}" type="parTrans" cxnId="{837D671F-E5B8-A64F-9DC5-2EA3ECD513E2}">
      <dgm:prSet/>
      <dgm:spPr/>
      <dgm:t>
        <a:bodyPr/>
        <a:lstStyle/>
        <a:p>
          <a:endParaRPr lang="en-US" b="1">
            <a:solidFill>
              <a:srgbClr val="000000"/>
            </a:solidFill>
          </a:endParaRPr>
        </a:p>
      </dgm:t>
    </dgm:pt>
    <dgm:pt modelId="{011D5A2A-3972-6A4D-9C7B-FAB4C996680F}" type="sibTrans" cxnId="{837D671F-E5B8-A64F-9DC5-2EA3ECD513E2}">
      <dgm:prSet/>
      <dgm:spPr/>
      <dgm:t>
        <a:bodyPr/>
        <a:lstStyle/>
        <a:p>
          <a:endParaRPr lang="en-US" b="1">
            <a:solidFill>
              <a:srgbClr val="000000"/>
            </a:solidFill>
          </a:endParaRPr>
        </a:p>
      </dgm:t>
    </dgm:pt>
    <dgm:pt modelId="{9A7640A8-E1BA-6F4A-BE47-E024DE27F41E}">
      <dgm:prSet phldrT="[Text]"/>
      <dgm:spPr/>
      <dgm:t>
        <a:bodyPr/>
        <a:lstStyle/>
        <a:p>
          <a:r>
            <a:rPr lang="en-US" b="1" dirty="0" smtClean="0">
              <a:solidFill>
                <a:srgbClr val="000000"/>
              </a:solidFill>
            </a:rPr>
            <a:t>It bears mark apart from vote or writing by which voter can be identified</a:t>
          </a:r>
          <a:endParaRPr lang="en-US" b="1" dirty="0">
            <a:solidFill>
              <a:srgbClr val="000000"/>
            </a:solidFill>
          </a:endParaRPr>
        </a:p>
      </dgm:t>
    </dgm:pt>
    <dgm:pt modelId="{373D6707-D76C-0D4A-8DEB-D3D1AB17CB03}" type="parTrans" cxnId="{E1A4E79D-E5E2-B742-8C7E-109345194B48}">
      <dgm:prSet/>
      <dgm:spPr/>
      <dgm:t>
        <a:bodyPr/>
        <a:lstStyle/>
        <a:p>
          <a:endParaRPr lang="en-US" b="1">
            <a:solidFill>
              <a:srgbClr val="000000"/>
            </a:solidFill>
          </a:endParaRPr>
        </a:p>
      </dgm:t>
    </dgm:pt>
    <dgm:pt modelId="{55171744-7822-064C-AE80-7CBEEB0D73D1}" type="sibTrans" cxnId="{E1A4E79D-E5E2-B742-8C7E-109345194B48}">
      <dgm:prSet/>
      <dgm:spPr/>
      <dgm:t>
        <a:bodyPr/>
        <a:lstStyle/>
        <a:p>
          <a:endParaRPr lang="en-US" b="1">
            <a:solidFill>
              <a:srgbClr val="000000"/>
            </a:solidFill>
          </a:endParaRPr>
        </a:p>
      </dgm:t>
    </dgm:pt>
    <dgm:pt modelId="{50129ACE-0B5D-A44B-A276-F64329F41EA3}" type="pres">
      <dgm:prSet presAssocID="{E099BAFD-0FA9-E140-B787-E56D30C8FAAE}" presName="composite" presStyleCnt="0">
        <dgm:presLayoutVars>
          <dgm:chMax val="1"/>
          <dgm:dir/>
          <dgm:resizeHandles val="exact"/>
        </dgm:presLayoutVars>
      </dgm:prSet>
      <dgm:spPr/>
      <dgm:t>
        <a:bodyPr/>
        <a:lstStyle/>
        <a:p>
          <a:endParaRPr lang="en-US"/>
        </a:p>
      </dgm:t>
    </dgm:pt>
    <dgm:pt modelId="{96FD52D7-FA3B-9A41-9CD9-778D324DBF5C}" type="pres">
      <dgm:prSet presAssocID="{F855582E-AF77-614B-98F8-00B9C33860F4}" presName="roof" presStyleLbl="dkBgShp" presStyleIdx="0" presStyleCnt="2" custScaleY="56281" custLinFactNeighborY="-10930"/>
      <dgm:spPr/>
      <dgm:t>
        <a:bodyPr/>
        <a:lstStyle/>
        <a:p>
          <a:endParaRPr lang="en-US"/>
        </a:p>
      </dgm:t>
    </dgm:pt>
    <dgm:pt modelId="{06D37F5A-D7E5-1047-846A-09CF36B61A08}" type="pres">
      <dgm:prSet presAssocID="{F855582E-AF77-614B-98F8-00B9C33860F4}" presName="pillars" presStyleCnt="0"/>
      <dgm:spPr/>
    </dgm:pt>
    <dgm:pt modelId="{35F39088-ECC5-914A-876D-EB51288FCA2A}" type="pres">
      <dgm:prSet presAssocID="{F855582E-AF77-614B-98F8-00B9C33860F4}" presName="pillar1" presStyleLbl="node1" presStyleIdx="0" presStyleCnt="7" custScaleY="128707">
        <dgm:presLayoutVars>
          <dgm:bulletEnabled val="1"/>
        </dgm:presLayoutVars>
      </dgm:prSet>
      <dgm:spPr/>
      <dgm:t>
        <a:bodyPr/>
        <a:lstStyle/>
        <a:p>
          <a:endParaRPr lang="en-US"/>
        </a:p>
      </dgm:t>
    </dgm:pt>
    <dgm:pt modelId="{D4491DB2-EEEE-2E48-B81B-118D9A1C8030}" type="pres">
      <dgm:prSet presAssocID="{7D39BB46-228D-F44F-8B9C-49B558B6E46F}" presName="pillarX" presStyleLbl="node1" presStyleIdx="1" presStyleCnt="7" custScaleY="128707">
        <dgm:presLayoutVars>
          <dgm:bulletEnabled val="1"/>
        </dgm:presLayoutVars>
      </dgm:prSet>
      <dgm:spPr/>
      <dgm:t>
        <a:bodyPr/>
        <a:lstStyle/>
        <a:p>
          <a:endParaRPr lang="en-US"/>
        </a:p>
      </dgm:t>
    </dgm:pt>
    <dgm:pt modelId="{FE3B9EB7-D9B0-9D4C-8C7D-61BBC6013619}" type="pres">
      <dgm:prSet presAssocID="{34A03B39-933D-B640-9897-162886238928}" presName="pillarX" presStyleLbl="node1" presStyleIdx="2" presStyleCnt="7" custScaleY="128707">
        <dgm:presLayoutVars>
          <dgm:bulletEnabled val="1"/>
        </dgm:presLayoutVars>
      </dgm:prSet>
      <dgm:spPr/>
      <dgm:t>
        <a:bodyPr/>
        <a:lstStyle/>
        <a:p>
          <a:endParaRPr lang="en-US"/>
        </a:p>
      </dgm:t>
    </dgm:pt>
    <dgm:pt modelId="{ADBDAEAD-92FE-414B-80F5-497D4AC47A3F}" type="pres">
      <dgm:prSet presAssocID="{62D044B1-3400-DD4C-BD9F-F018F550E640}" presName="pillarX" presStyleLbl="node1" presStyleIdx="3" presStyleCnt="7" custScaleY="128707">
        <dgm:presLayoutVars>
          <dgm:bulletEnabled val="1"/>
        </dgm:presLayoutVars>
      </dgm:prSet>
      <dgm:spPr/>
      <dgm:t>
        <a:bodyPr/>
        <a:lstStyle/>
        <a:p>
          <a:endParaRPr lang="en-US"/>
        </a:p>
      </dgm:t>
    </dgm:pt>
    <dgm:pt modelId="{41AABC91-F84D-CB49-843F-8CD10C014CD7}" type="pres">
      <dgm:prSet presAssocID="{0902762F-C9FC-AE47-ABD4-3A2F4EDA972A}" presName="pillarX" presStyleLbl="node1" presStyleIdx="4" presStyleCnt="7" custScaleY="128707">
        <dgm:presLayoutVars>
          <dgm:bulletEnabled val="1"/>
        </dgm:presLayoutVars>
      </dgm:prSet>
      <dgm:spPr/>
      <dgm:t>
        <a:bodyPr/>
        <a:lstStyle/>
        <a:p>
          <a:endParaRPr lang="en-US"/>
        </a:p>
      </dgm:t>
    </dgm:pt>
    <dgm:pt modelId="{129A9D9D-7D1B-8442-9F51-4D4D98266D5A}" type="pres">
      <dgm:prSet presAssocID="{6B1A7EC3-6D1C-A041-B274-59C6F43019C7}" presName="pillarX" presStyleLbl="node1" presStyleIdx="5" presStyleCnt="7" custScaleY="128707">
        <dgm:presLayoutVars>
          <dgm:bulletEnabled val="1"/>
        </dgm:presLayoutVars>
      </dgm:prSet>
      <dgm:spPr/>
      <dgm:t>
        <a:bodyPr/>
        <a:lstStyle/>
        <a:p>
          <a:endParaRPr lang="en-US"/>
        </a:p>
      </dgm:t>
    </dgm:pt>
    <dgm:pt modelId="{93FC642E-1CB3-F64D-ABB0-357AF39E2C3D}" type="pres">
      <dgm:prSet presAssocID="{9A7640A8-E1BA-6F4A-BE47-E024DE27F41E}" presName="pillarX" presStyleLbl="node1" presStyleIdx="6" presStyleCnt="7" custScaleY="128707">
        <dgm:presLayoutVars>
          <dgm:bulletEnabled val="1"/>
        </dgm:presLayoutVars>
      </dgm:prSet>
      <dgm:spPr/>
      <dgm:t>
        <a:bodyPr/>
        <a:lstStyle/>
        <a:p>
          <a:endParaRPr lang="en-US"/>
        </a:p>
      </dgm:t>
    </dgm:pt>
    <dgm:pt modelId="{5A7D0AE9-AFC3-1645-84E3-2CC66FE24B4C}" type="pres">
      <dgm:prSet presAssocID="{F855582E-AF77-614B-98F8-00B9C33860F4}" presName="base" presStyleLbl="dkBgShp" presStyleIdx="1" presStyleCnt="2" custLinFactNeighborX="260" custLinFactNeighborY="73527"/>
      <dgm:spPr/>
    </dgm:pt>
  </dgm:ptLst>
  <dgm:cxnLst>
    <dgm:cxn modelId="{8F07E440-206A-F241-88D3-7CE5B3FFAAA3}" type="presOf" srcId="{9A7640A8-E1BA-6F4A-BE47-E024DE27F41E}" destId="{93FC642E-1CB3-F64D-ABB0-357AF39E2C3D}" srcOrd="0" destOrd="0" presId="urn:microsoft.com/office/officeart/2005/8/layout/hList3"/>
    <dgm:cxn modelId="{BA2B21BB-4181-B140-956C-0773D7E8C615}" type="presOf" srcId="{62D044B1-3400-DD4C-BD9F-F018F550E640}" destId="{ADBDAEAD-92FE-414B-80F5-497D4AC47A3F}" srcOrd="0" destOrd="0" presId="urn:microsoft.com/office/officeart/2005/8/layout/hList3"/>
    <dgm:cxn modelId="{ED8951C2-2EBC-E246-AA8E-12F79A6ECEBE}" srcId="{F855582E-AF77-614B-98F8-00B9C33860F4}" destId="{62D044B1-3400-DD4C-BD9F-F018F550E640}" srcOrd="3" destOrd="0" parTransId="{22A09F13-2274-BD49-9C9A-3BA626BC398C}" sibTransId="{242F83ED-8EAF-3F44-8890-98DF36F88547}"/>
    <dgm:cxn modelId="{5BBF595A-0A86-294C-B4DC-613FC7D61580}" srcId="{F855582E-AF77-614B-98F8-00B9C33860F4}" destId="{7D39BB46-228D-F44F-8B9C-49B558B6E46F}" srcOrd="1" destOrd="0" parTransId="{8AFB7947-4758-D249-AFAE-33F9C222AF97}" sibTransId="{3F0611DD-B8C8-2F44-985D-0729B79A4770}"/>
    <dgm:cxn modelId="{41C664BD-6EE2-764A-8E38-FFCB2D5DE36D}" type="presOf" srcId="{E099BAFD-0FA9-E140-B787-E56D30C8FAAE}" destId="{50129ACE-0B5D-A44B-A276-F64329F41EA3}" srcOrd="0" destOrd="0" presId="urn:microsoft.com/office/officeart/2005/8/layout/hList3"/>
    <dgm:cxn modelId="{3F3A99A1-E9F3-844E-8A45-D5E93501A17E}" srcId="{F855582E-AF77-614B-98F8-00B9C33860F4}" destId="{0902762F-C9FC-AE47-ABD4-3A2F4EDA972A}" srcOrd="4" destOrd="0" parTransId="{1AEB324D-8FB6-8843-AABD-CAB687B7A711}" sibTransId="{393448AD-4A96-E742-AB58-02CD1FADB474}"/>
    <dgm:cxn modelId="{3513F4EE-1379-F243-A7DB-5A4A8154B90B}" type="presOf" srcId="{712ED48B-68D3-5E4D-8E00-A7F04596D928}" destId="{35F39088-ECC5-914A-876D-EB51288FCA2A}" srcOrd="0" destOrd="0" presId="urn:microsoft.com/office/officeart/2005/8/layout/hList3"/>
    <dgm:cxn modelId="{F4E9627D-51BD-8D4A-B728-BE8D5376100A}" srcId="{F855582E-AF77-614B-98F8-00B9C33860F4}" destId="{712ED48B-68D3-5E4D-8E00-A7F04596D928}" srcOrd="0" destOrd="0" parTransId="{7B3861A0-E493-5142-A0F5-89D92E324401}" sibTransId="{6F7075CD-22ED-724E-9165-F9E4462F6FB0}"/>
    <dgm:cxn modelId="{C06AC150-0D09-244D-8811-C851B9573877}" type="presOf" srcId="{F855582E-AF77-614B-98F8-00B9C33860F4}" destId="{96FD52D7-FA3B-9A41-9CD9-778D324DBF5C}" srcOrd="0" destOrd="0" presId="urn:microsoft.com/office/officeart/2005/8/layout/hList3"/>
    <dgm:cxn modelId="{C53AA1F8-6E70-714A-A45C-A9CE67A5A68D}" type="presOf" srcId="{7D39BB46-228D-F44F-8B9C-49B558B6E46F}" destId="{D4491DB2-EEEE-2E48-B81B-118D9A1C8030}" srcOrd="0" destOrd="0" presId="urn:microsoft.com/office/officeart/2005/8/layout/hList3"/>
    <dgm:cxn modelId="{A887C269-462C-0845-A065-68DDBB7BF9E3}" type="presOf" srcId="{6B1A7EC3-6D1C-A041-B274-59C6F43019C7}" destId="{129A9D9D-7D1B-8442-9F51-4D4D98266D5A}" srcOrd="0" destOrd="0" presId="urn:microsoft.com/office/officeart/2005/8/layout/hList3"/>
    <dgm:cxn modelId="{4A308B7B-D092-2140-A6C0-87ED6124F266}" srcId="{E099BAFD-0FA9-E140-B787-E56D30C8FAAE}" destId="{F855582E-AF77-614B-98F8-00B9C33860F4}" srcOrd="0" destOrd="0" parTransId="{E97C368F-A85F-CE42-AF11-E34FD9F2EC04}" sibTransId="{075F3993-AABF-8848-A1D4-93B036149474}"/>
    <dgm:cxn modelId="{CD953E88-5F6D-0847-8776-1ACEDAE5E227}" type="presOf" srcId="{0902762F-C9FC-AE47-ABD4-3A2F4EDA972A}" destId="{41AABC91-F84D-CB49-843F-8CD10C014CD7}" srcOrd="0" destOrd="0" presId="urn:microsoft.com/office/officeart/2005/8/layout/hList3"/>
    <dgm:cxn modelId="{FC5DDE3F-C321-0B43-A641-794BBC047A3C}" type="presOf" srcId="{34A03B39-933D-B640-9897-162886238928}" destId="{FE3B9EB7-D9B0-9D4C-8C7D-61BBC6013619}" srcOrd="0" destOrd="0" presId="urn:microsoft.com/office/officeart/2005/8/layout/hList3"/>
    <dgm:cxn modelId="{A4342151-8493-CA47-8C70-45481F9C4FE8}" srcId="{F855582E-AF77-614B-98F8-00B9C33860F4}" destId="{34A03B39-933D-B640-9897-162886238928}" srcOrd="2" destOrd="0" parTransId="{238FFCEA-5882-2841-A1DC-078266A7A6F7}" sibTransId="{818ABF77-A955-B148-93E1-A1F30F41072F}"/>
    <dgm:cxn modelId="{837D671F-E5B8-A64F-9DC5-2EA3ECD513E2}" srcId="{F855582E-AF77-614B-98F8-00B9C33860F4}" destId="{6B1A7EC3-6D1C-A041-B274-59C6F43019C7}" srcOrd="5" destOrd="0" parTransId="{1452A366-31BE-8445-811F-FDBA37803733}" sibTransId="{011D5A2A-3972-6A4D-9C7B-FAB4C996680F}"/>
    <dgm:cxn modelId="{E1A4E79D-E5E2-B742-8C7E-109345194B48}" srcId="{F855582E-AF77-614B-98F8-00B9C33860F4}" destId="{9A7640A8-E1BA-6F4A-BE47-E024DE27F41E}" srcOrd="6" destOrd="0" parTransId="{373D6707-D76C-0D4A-8DEB-D3D1AB17CB03}" sibTransId="{55171744-7822-064C-AE80-7CBEEB0D73D1}"/>
    <dgm:cxn modelId="{8EF7516A-A165-AB47-963A-AA9AF6B13DB7}" type="presParOf" srcId="{50129ACE-0B5D-A44B-A276-F64329F41EA3}" destId="{96FD52D7-FA3B-9A41-9CD9-778D324DBF5C}" srcOrd="0" destOrd="0" presId="urn:microsoft.com/office/officeart/2005/8/layout/hList3"/>
    <dgm:cxn modelId="{DCDE57F4-0574-2742-917A-BCD4967AF924}" type="presParOf" srcId="{50129ACE-0B5D-A44B-A276-F64329F41EA3}" destId="{06D37F5A-D7E5-1047-846A-09CF36B61A08}" srcOrd="1" destOrd="0" presId="urn:microsoft.com/office/officeart/2005/8/layout/hList3"/>
    <dgm:cxn modelId="{B9CB1A4E-9392-FC41-B020-ACB03C634348}" type="presParOf" srcId="{06D37F5A-D7E5-1047-846A-09CF36B61A08}" destId="{35F39088-ECC5-914A-876D-EB51288FCA2A}" srcOrd="0" destOrd="0" presId="urn:microsoft.com/office/officeart/2005/8/layout/hList3"/>
    <dgm:cxn modelId="{0B502744-4FA7-9640-A0FF-3944FCE03C52}" type="presParOf" srcId="{06D37F5A-D7E5-1047-846A-09CF36B61A08}" destId="{D4491DB2-EEEE-2E48-B81B-118D9A1C8030}" srcOrd="1" destOrd="0" presId="urn:microsoft.com/office/officeart/2005/8/layout/hList3"/>
    <dgm:cxn modelId="{5E4784DD-F99C-7141-860D-1B9B9B50518D}" type="presParOf" srcId="{06D37F5A-D7E5-1047-846A-09CF36B61A08}" destId="{FE3B9EB7-D9B0-9D4C-8C7D-61BBC6013619}" srcOrd="2" destOrd="0" presId="urn:microsoft.com/office/officeart/2005/8/layout/hList3"/>
    <dgm:cxn modelId="{9087C523-E5EA-C940-AE88-88356F5BE05E}" type="presParOf" srcId="{06D37F5A-D7E5-1047-846A-09CF36B61A08}" destId="{ADBDAEAD-92FE-414B-80F5-497D4AC47A3F}" srcOrd="3" destOrd="0" presId="urn:microsoft.com/office/officeart/2005/8/layout/hList3"/>
    <dgm:cxn modelId="{488A9EA5-235E-9849-BDEC-1BD639526B4E}" type="presParOf" srcId="{06D37F5A-D7E5-1047-846A-09CF36B61A08}" destId="{41AABC91-F84D-CB49-843F-8CD10C014CD7}" srcOrd="4" destOrd="0" presId="urn:microsoft.com/office/officeart/2005/8/layout/hList3"/>
    <dgm:cxn modelId="{6EC4B179-AABC-7D4E-805A-A37126D2DAF4}" type="presParOf" srcId="{06D37F5A-D7E5-1047-846A-09CF36B61A08}" destId="{129A9D9D-7D1B-8442-9F51-4D4D98266D5A}" srcOrd="5" destOrd="0" presId="urn:microsoft.com/office/officeart/2005/8/layout/hList3"/>
    <dgm:cxn modelId="{86B2AD24-5706-A34D-9E60-ACA62C29A343}" type="presParOf" srcId="{06D37F5A-D7E5-1047-846A-09CF36B61A08}" destId="{93FC642E-1CB3-F64D-ABB0-357AF39E2C3D}" srcOrd="6" destOrd="0" presId="urn:microsoft.com/office/officeart/2005/8/layout/hList3"/>
    <dgm:cxn modelId="{60EC5C54-C261-444F-9357-1A1910FF21A7}" type="presParOf" srcId="{50129ACE-0B5D-A44B-A276-F64329F41EA3}" destId="{5A7D0AE9-AFC3-1645-84E3-2CC66FE24B4C}"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06F7E9-3C3F-DF48-8B1F-85B1D3FFA26A}" type="doc">
      <dgm:prSet loTypeId="urn:microsoft.com/office/officeart/2005/8/layout/default#4" loCatId="" qsTypeId="urn:microsoft.com/office/officeart/2005/8/quickstyle/simple4" qsCatId="simple" csTypeId="urn:microsoft.com/office/officeart/2005/8/colors/colorful2" csCatId="colorful" phldr="1"/>
      <dgm:spPr/>
      <dgm:t>
        <a:bodyPr/>
        <a:lstStyle/>
        <a:p>
          <a:endParaRPr lang="en-US"/>
        </a:p>
      </dgm:t>
    </dgm:pt>
    <dgm:pt modelId="{B2777398-C8C8-2F43-8DC7-E413044F70FC}">
      <dgm:prSet custT="1"/>
      <dgm:spPr/>
      <dgm:t>
        <a:bodyPr/>
        <a:lstStyle/>
        <a:p>
          <a:pPr rtl="0"/>
          <a:r>
            <a:rPr lang="en-US" sz="1800" b="1" dirty="0" smtClean="0">
              <a:solidFill>
                <a:srgbClr val="000000"/>
              </a:solidFill>
            </a:rPr>
            <a:t>EVMs to be distributed sequentially, </a:t>
          </a:r>
          <a:r>
            <a:rPr lang="en-US" sz="1800" b="1" dirty="0" smtClean="0">
              <a:solidFill>
                <a:srgbClr val="000000"/>
              </a:solidFill>
            </a:rPr>
            <a:t>i.e. </a:t>
          </a:r>
          <a:r>
            <a:rPr lang="en-US" sz="1800" b="1" dirty="0" smtClean="0">
              <a:solidFill>
                <a:srgbClr val="000000"/>
              </a:solidFill>
            </a:rPr>
            <a:t>PS no. 1 to Table 1 and so on. Nodal officer to ensure.</a:t>
          </a:r>
          <a:endParaRPr lang="en-US" sz="1800" b="1" dirty="0">
            <a:solidFill>
              <a:srgbClr val="000000"/>
            </a:solidFill>
          </a:endParaRPr>
        </a:p>
      </dgm:t>
    </dgm:pt>
    <dgm:pt modelId="{B1669097-FAF5-8047-B86B-8FBAC57BF7D7}" type="parTrans" cxnId="{84899752-56BE-284A-A5DA-87FED30B55A8}">
      <dgm:prSet/>
      <dgm:spPr/>
      <dgm:t>
        <a:bodyPr/>
        <a:lstStyle/>
        <a:p>
          <a:endParaRPr lang="en-US" sz="1800" b="1">
            <a:solidFill>
              <a:srgbClr val="000000"/>
            </a:solidFill>
          </a:endParaRPr>
        </a:p>
      </dgm:t>
    </dgm:pt>
    <dgm:pt modelId="{C2BFA899-F49C-8F4A-A6A3-9E2E51662FE9}" type="sibTrans" cxnId="{84899752-56BE-284A-A5DA-87FED30B55A8}">
      <dgm:prSet/>
      <dgm:spPr/>
      <dgm:t>
        <a:bodyPr/>
        <a:lstStyle/>
        <a:p>
          <a:endParaRPr lang="en-US" sz="1800" b="1">
            <a:solidFill>
              <a:srgbClr val="000000"/>
            </a:solidFill>
          </a:endParaRPr>
        </a:p>
      </dgm:t>
    </dgm:pt>
    <dgm:pt modelId="{379773BA-2F05-304D-BA3A-F21E49FDC088}">
      <dgm:prSet custT="1"/>
      <dgm:spPr/>
      <dgm:t>
        <a:bodyPr/>
        <a:lstStyle/>
        <a:p>
          <a:pPr rtl="0"/>
          <a:r>
            <a:rPr lang="en-US" sz="1800" b="1" dirty="0" smtClean="0">
              <a:solidFill>
                <a:srgbClr val="000000"/>
              </a:solidFill>
            </a:rPr>
            <a:t>Keep account of such distribution with you</a:t>
          </a:r>
          <a:endParaRPr lang="en-US" sz="1800" b="1" dirty="0">
            <a:solidFill>
              <a:srgbClr val="000000"/>
            </a:solidFill>
          </a:endParaRPr>
        </a:p>
      </dgm:t>
    </dgm:pt>
    <dgm:pt modelId="{AC7E8033-0069-2C4F-BF23-BEF7FFFC240B}" type="parTrans" cxnId="{3A3230E6-3859-C34B-96B0-C9CBE21F70CD}">
      <dgm:prSet/>
      <dgm:spPr/>
      <dgm:t>
        <a:bodyPr/>
        <a:lstStyle/>
        <a:p>
          <a:endParaRPr lang="en-US" sz="1800" b="1">
            <a:solidFill>
              <a:srgbClr val="000000"/>
            </a:solidFill>
          </a:endParaRPr>
        </a:p>
      </dgm:t>
    </dgm:pt>
    <dgm:pt modelId="{902B6199-B680-4147-80A6-9EBA49924F97}" type="sibTrans" cxnId="{3A3230E6-3859-C34B-96B0-C9CBE21F70CD}">
      <dgm:prSet/>
      <dgm:spPr/>
      <dgm:t>
        <a:bodyPr/>
        <a:lstStyle/>
        <a:p>
          <a:endParaRPr lang="en-US" sz="1800" b="1">
            <a:solidFill>
              <a:srgbClr val="000000"/>
            </a:solidFill>
          </a:endParaRPr>
        </a:p>
      </dgm:t>
    </dgm:pt>
    <dgm:pt modelId="{BBB2C37B-3DF4-8C4C-9DCB-67FB0F08E447}">
      <dgm:prSet custT="1"/>
      <dgm:spPr/>
      <dgm:t>
        <a:bodyPr/>
        <a:lstStyle/>
        <a:p>
          <a:pPr rtl="0"/>
          <a:r>
            <a:rPr lang="en-US" sz="1800" b="1" dirty="0" smtClean="0">
              <a:solidFill>
                <a:srgbClr val="000000"/>
              </a:solidFill>
            </a:rPr>
            <a:t>Only CU required for Counting . BU to be brought into hall only if inspection required</a:t>
          </a:r>
          <a:endParaRPr lang="en-US" sz="1800" b="1" dirty="0">
            <a:solidFill>
              <a:srgbClr val="000000"/>
            </a:solidFill>
          </a:endParaRPr>
        </a:p>
      </dgm:t>
    </dgm:pt>
    <dgm:pt modelId="{BD15D204-1A45-AF4C-8B7E-8A0088A4D505}" type="parTrans" cxnId="{749F9441-5EFE-1443-9094-6C5F318A03FD}">
      <dgm:prSet/>
      <dgm:spPr/>
      <dgm:t>
        <a:bodyPr/>
        <a:lstStyle/>
        <a:p>
          <a:endParaRPr lang="en-US" sz="1800" b="1">
            <a:solidFill>
              <a:srgbClr val="000000"/>
            </a:solidFill>
          </a:endParaRPr>
        </a:p>
      </dgm:t>
    </dgm:pt>
    <dgm:pt modelId="{EB34C8FB-F72A-E94E-957E-581286FEBC7D}" type="sibTrans" cxnId="{749F9441-5EFE-1443-9094-6C5F318A03FD}">
      <dgm:prSet/>
      <dgm:spPr/>
      <dgm:t>
        <a:bodyPr/>
        <a:lstStyle/>
        <a:p>
          <a:endParaRPr lang="en-US" sz="1800" b="1">
            <a:solidFill>
              <a:srgbClr val="000000"/>
            </a:solidFill>
          </a:endParaRPr>
        </a:p>
      </dgm:t>
    </dgm:pt>
    <dgm:pt modelId="{876677D2-7C1C-8C46-A42A-AC876D4E57C6}">
      <dgm:prSet custT="1"/>
      <dgm:spPr>
        <a:solidFill>
          <a:schemeClr val="accent3"/>
        </a:solidFill>
      </dgm:spPr>
      <dgm:t>
        <a:bodyPr/>
        <a:lstStyle/>
        <a:p>
          <a:pPr rtl="0"/>
          <a:r>
            <a:rPr lang="en-US" sz="1800" b="1" dirty="0" smtClean="0">
              <a:solidFill>
                <a:schemeClr val="tx1"/>
              </a:solidFill>
            </a:rPr>
            <a:t>Along with CU, sealed cover containing Form 17C (Account of Votes) to be brought to counting table. </a:t>
          </a:r>
          <a:endParaRPr lang="en-US" sz="1800" b="1" dirty="0">
            <a:solidFill>
              <a:srgbClr val="000000"/>
            </a:solidFill>
          </a:endParaRPr>
        </a:p>
      </dgm:t>
    </dgm:pt>
    <dgm:pt modelId="{13EC93E4-6A0C-9947-AC10-6B2BBD82C931}" type="parTrans" cxnId="{9D1EA420-93D3-A64F-92BD-0E2121F6A4A4}">
      <dgm:prSet/>
      <dgm:spPr/>
      <dgm:t>
        <a:bodyPr/>
        <a:lstStyle/>
        <a:p>
          <a:endParaRPr lang="en-US" sz="1800" b="1">
            <a:solidFill>
              <a:srgbClr val="000000"/>
            </a:solidFill>
          </a:endParaRPr>
        </a:p>
      </dgm:t>
    </dgm:pt>
    <dgm:pt modelId="{23040B1F-2DBC-294F-A444-7F71F56EFDBA}" type="sibTrans" cxnId="{9D1EA420-93D3-A64F-92BD-0E2121F6A4A4}">
      <dgm:prSet/>
      <dgm:spPr/>
      <dgm:t>
        <a:bodyPr/>
        <a:lstStyle/>
        <a:p>
          <a:endParaRPr lang="en-US" sz="1800" b="1">
            <a:solidFill>
              <a:srgbClr val="000000"/>
            </a:solidFill>
          </a:endParaRPr>
        </a:p>
      </dgm:t>
    </dgm:pt>
    <dgm:pt modelId="{BD748269-27C0-0E46-9880-B0800D3BEAE1}">
      <dgm:prSet custT="1"/>
      <dgm:spPr>
        <a:solidFill>
          <a:schemeClr val="accent3"/>
        </a:solidFill>
      </dgm:spPr>
      <dgm:t>
        <a:bodyPr/>
        <a:lstStyle/>
        <a:p>
          <a:pPr rtl="0"/>
          <a:endParaRPr lang="en-US" sz="1800" b="1" dirty="0" smtClean="0">
            <a:solidFill>
              <a:schemeClr val="tx1"/>
            </a:solidFill>
          </a:endParaRPr>
        </a:p>
        <a:p>
          <a:pPr rtl="0"/>
          <a:r>
            <a:rPr lang="en-US" sz="1800" b="1" dirty="0" smtClean="0">
              <a:solidFill>
                <a:schemeClr val="tx1"/>
              </a:solidFill>
            </a:rPr>
            <a:t>Remove the seals from carrying case, take out CU. Place on table for inspection of seals by Candidates/ agents before counting of votes. </a:t>
          </a:r>
          <a:endParaRPr lang="en-US" sz="1800" b="1" dirty="0">
            <a:solidFill>
              <a:srgbClr val="000000"/>
            </a:solidFill>
          </a:endParaRPr>
        </a:p>
      </dgm:t>
    </dgm:pt>
    <dgm:pt modelId="{2BD57D70-CC69-DA4C-ADF6-D9D52EF9D49B}" type="parTrans" cxnId="{AF6C8D4B-001F-C94B-991A-6D22C6016650}">
      <dgm:prSet/>
      <dgm:spPr/>
      <dgm:t>
        <a:bodyPr/>
        <a:lstStyle/>
        <a:p>
          <a:endParaRPr lang="en-US" sz="1800" b="1">
            <a:solidFill>
              <a:srgbClr val="000000"/>
            </a:solidFill>
          </a:endParaRPr>
        </a:p>
      </dgm:t>
    </dgm:pt>
    <dgm:pt modelId="{DED3B5EB-AA95-1C4D-BEA4-95DCA05DE6A3}" type="sibTrans" cxnId="{AF6C8D4B-001F-C94B-991A-6D22C6016650}">
      <dgm:prSet/>
      <dgm:spPr/>
      <dgm:t>
        <a:bodyPr/>
        <a:lstStyle/>
        <a:p>
          <a:endParaRPr lang="en-US" sz="1800" b="1">
            <a:solidFill>
              <a:srgbClr val="000000"/>
            </a:solidFill>
          </a:endParaRPr>
        </a:p>
      </dgm:t>
    </dgm:pt>
    <dgm:pt modelId="{83385414-CFB0-2B49-BC12-33F33626C564}">
      <dgm:prSet custT="1"/>
      <dgm:spPr>
        <a:solidFill>
          <a:schemeClr val="accent3"/>
        </a:solidFill>
      </dgm:spPr>
      <dgm:t>
        <a:bodyPr/>
        <a:lstStyle/>
        <a:p>
          <a:pPr rtl="0"/>
          <a:r>
            <a:rPr lang="en-US" sz="1800" b="1" dirty="0" smtClean="0">
              <a:solidFill>
                <a:srgbClr val="000000"/>
              </a:solidFill>
            </a:rPr>
            <a:t>If seal is properly intact and there is no tampering, votes will be counted. </a:t>
          </a:r>
        </a:p>
        <a:p>
          <a:pPr rtl="0"/>
          <a:r>
            <a:rPr lang="en-US" sz="1800" b="1" dirty="0" smtClean="0">
              <a:solidFill>
                <a:srgbClr val="000000"/>
              </a:solidFill>
            </a:rPr>
            <a:t>Proceed further                                   </a:t>
          </a:r>
          <a:endParaRPr lang="en-US" sz="1800" b="1" dirty="0">
            <a:solidFill>
              <a:srgbClr val="000000"/>
            </a:solidFill>
          </a:endParaRPr>
        </a:p>
      </dgm:t>
    </dgm:pt>
    <dgm:pt modelId="{50647BF7-FA4D-9747-A535-C41821B92CA7}" type="parTrans" cxnId="{EB5BE267-09FC-BD47-A411-ECDF55DB0A79}">
      <dgm:prSet/>
      <dgm:spPr/>
      <dgm:t>
        <a:bodyPr/>
        <a:lstStyle/>
        <a:p>
          <a:endParaRPr lang="en-US" sz="1800" b="1">
            <a:solidFill>
              <a:srgbClr val="000000"/>
            </a:solidFill>
          </a:endParaRPr>
        </a:p>
      </dgm:t>
    </dgm:pt>
    <dgm:pt modelId="{66AC39FC-5A4E-2641-8D42-00B411522955}" type="sibTrans" cxnId="{EB5BE267-09FC-BD47-A411-ECDF55DB0A79}">
      <dgm:prSet/>
      <dgm:spPr/>
      <dgm:t>
        <a:bodyPr/>
        <a:lstStyle/>
        <a:p>
          <a:endParaRPr lang="en-US" sz="1800" b="1">
            <a:solidFill>
              <a:srgbClr val="000000"/>
            </a:solidFill>
          </a:endParaRPr>
        </a:p>
      </dgm:t>
    </dgm:pt>
    <dgm:pt modelId="{80FD0B09-08E2-E04B-9322-09F2F670FE44}">
      <dgm:prSet custT="1"/>
      <dgm:spPr>
        <a:solidFill>
          <a:schemeClr val="accent3"/>
        </a:solidFill>
      </dgm:spPr>
      <dgm:t>
        <a:bodyPr/>
        <a:lstStyle/>
        <a:p>
          <a:pPr rtl="0"/>
          <a:r>
            <a:rPr lang="en-US" sz="1800" b="1" dirty="0" smtClean="0">
              <a:solidFill>
                <a:schemeClr val="tx1"/>
              </a:solidFill>
            </a:rPr>
            <a:t>Decide if clerical errors or actually tampered with. If  tampered with, keep aside and inform ECI immediately</a:t>
          </a:r>
          <a:endParaRPr lang="en-US" sz="1800" b="1" dirty="0">
            <a:solidFill>
              <a:schemeClr val="tx1"/>
            </a:solidFill>
          </a:endParaRPr>
        </a:p>
      </dgm:t>
    </dgm:pt>
    <dgm:pt modelId="{908AFFE4-60F0-924D-AEA7-0C5546005F42}" type="parTrans" cxnId="{94520C50-F6B9-434C-AADC-CEE9F8214457}">
      <dgm:prSet/>
      <dgm:spPr/>
      <dgm:t>
        <a:bodyPr/>
        <a:lstStyle/>
        <a:p>
          <a:endParaRPr lang="en-US" sz="1800" b="1">
            <a:solidFill>
              <a:srgbClr val="000000"/>
            </a:solidFill>
          </a:endParaRPr>
        </a:p>
      </dgm:t>
    </dgm:pt>
    <dgm:pt modelId="{9996693C-3345-7F4C-9B0E-95B69897051E}" type="sibTrans" cxnId="{94520C50-F6B9-434C-AADC-CEE9F8214457}">
      <dgm:prSet/>
      <dgm:spPr/>
      <dgm:t>
        <a:bodyPr/>
        <a:lstStyle/>
        <a:p>
          <a:endParaRPr lang="en-US" sz="1800" b="1">
            <a:solidFill>
              <a:srgbClr val="000000"/>
            </a:solidFill>
          </a:endParaRPr>
        </a:p>
      </dgm:t>
    </dgm:pt>
    <dgm:pt modelId="{1AAEB7FE-C600-4324-84BA-0D85FA61CC49}">
      <dgm:prSet/>
      <dgm:spPr/>
      <dgm:t>
        <a:bodyPr/>
        <a:lstStyle/>
        <a:p>
          <a:pPr rtl="0"/>
          <a:r>
            <a:rPr lang="en-US" b="1" dirty="0" smtClean="0">
              <a:solidFill>
                <a:schemeClr val="tx1"/>
              </a:solidFill>
            </a:rPr>
            <a:t>When taken out of carrying case, check:</a:t>
          </a:r>
          <a:endParaRPr lang="en-US" b="1" dirty="0">
            <a:solidFill>
              <a:schemeClr val="tx1"/>
            </a:solidFill>
          </a:endParaRPr>
        </a:p>
      </dgm:t>
    </dgm:pt>
    <dgm:pt modelId="{A8FE95D3-EDD8-4FBC-B079-9A06B8A36DEA}" type="parTrans" cxnId="{BCFB3C2B-4245-4123-900F-D9677BFA7E0B}">
      <dgm:prSet/>
      <dgm:spPr/>
      <dgm:t>
        <a:bodyPr/>
        <a:lstStyle/>
        <a:p>
          <a:endParaRPr lang="en-IN"/>
        </a:p>
      </dgm:t>
    </dgm:pt>
    <dgm:pt modelId="{8295EC14-DB80-4B5D-981B-5B98A3D2A310}" type="sibTrans" cxnId="{BCFB3C2B-4245-4123-900F-D9677BFA7E0B}">
      <dgm:prSet/>
      <dgm:spPr/>
      <dgm:t>
        <a:bodyPr/>
        <a:lstStyle/>
        <a:p>
          <a:endParaRPr lang="en-IN"/>
        </a:p>
      </dgm:t>
    </dgm:pt>
    <dgm:pt modelId="{5C88102B-96C7-4D04-9F9E-6EBFFBD59446}">
      <dgm:prSet/>
      <dgm:spPr/>
      <dgm:t>
        <a:bodyPr/>
        <a:lstStyle/>
        <a:p>
          <a:pPr rtl="0"/>
          <a:r>
            <a:rPr lang="en-US" b="1" dirty="0" smtClean="0">
              <a:solidFill>
                <a:schemeClr val="tx1"/>
              </a:solidFill>
            </a:rPr>
            <a:t>That it is the same CU supplied to the PS</a:t>
          </a:r>
          <a:endParaRPr lang="en-US" b="1" dirty="0">
            <a:solidFill>
              <a:schemeClr val="tx1"/>
            </a:solidFill>
          </a:endParaRPr>
        </a:p>
      </dgm:t>
    </dgm:pt>
    <dgm:pt modelId="{CA34E5A5-9CFC-4E69-B34B-47EA4EAEC184}" type="parTrans" cxnId="{C1B0BA87-C371-4E09-B183-6DC380A01392}">
      <dgm:prSet/>
      <dgm:spPr/>
      <dgm:t>
        <a:bodyPr/>
        <a:lstStyle/>
        <a:p>
          <a:endParaRPr lang="en-IN"/>
        </a:p>
      </dgm:t>
    </dgm:pt>
    <dgm:pt modelId="{5D3E5CEA-A073-4743-889D-522EFCB05D6C}" type="sibTrans" cxnId="{C1B0BA87-C371-4E09-B183-6DC380A01392}">
      <dgm:prSet/>
      <dgm:spPr/>
      <dgm:t>
        <a:bodyPr/>
        <a:lstStyle/>
        <a:p>
          <a:endParaRPr lang="en-IN"/>
        </a:p>
      </dgm:t>
    </dgm:pt>
    <dgm:pt modelId="{41BA82F2-79C5-46F9-B49A-7EBE5F6DFF65}">
      <dgm:prSet/>
      <dgm:spPr/>
      <dgm:t>
        <a:bodyPr/>
        <a:lstStyle/>
        <a:p>
          <a:pPr rtl="0"/>
          <a:r>
            <a:rPr lang="en-US" b="1" dirty="0" smtClean="0">
              <a:solidFill>
                <a:schemeClr val="tx1"/>
              </a:solidFill>
            </a:rPr>
            <a:t>Seal on Cand set Section is intact. </a:t>
          </a:r>
          <a:endParaRPr lang="en-US" b="1" dirty="0">
            <a:solidFill>
              <a:schemeClr val="tx1"/>
            </a:solidFill>
          </a:endParaRPr>
        </a:p>
      </dgm:t>
    </dgm:pt>
    <dgm:pt modelId="{B2CD260C-2CC9-44C6-BC55-6FD29F3CF99E}" type="parTrans" cxnId="{F95A8AE3-6729-4952-9B78-9C59F5737B73}">
      <dgm:prSet/>
      <dgm:spPr/>
      <dgm:t>
        <a:bodyPr/>
        <a:lstStyle/>
        <a:p>
          <a:endParaRPr lang="en-IN"/>
        </a:p>
      </dgm:t>
    </dgm:pt>
    <dgm:pt modelId="{B037F836-3E20-4D08-BE92-FAFF1943F1F0}" type="sibTrans" cxnId="{F95A8AE3-6729-4952-9B78-9C59F5737B73}">
      <dgm:prSet/>
      <dgm:spPr/>
      <dgm:t>
        <a:bodyPr/>
        <a:lstStyle/>
        <a:p>
          <a:endParaRPr lang="en-IN"/>
        </a:p>
      </dgm:t>
    </dgm:pt>
    <dgm:pt modelId="{B6F77D00-7B37-4275-BE28-72B37BF18862}">
      <dgm:prSet/>
      <dgm:spPr/>
      <dgm:t>
        <a:bodyPr/>
        <a:lstStyle/>
        <a:p>
          <a:pPr rtl="0"/>
          <a:r>
            <a:rPr lang="de-DE" b="1" dirty="0" smtClean="0">
              <a:solidFill>
                <a:schemeClr val="tx1"/>
              </a:solidFill>
            </a:rPr>
            <a:t>Outer Strip Seal in </a:t>
          </a:r>
          <a:r>
            <a:rPr lang="de-DE" b="1" dirty="0" smtClean="0">
              <a:solidFill>
                <a:schemeClr val="tx1"/>
              </a:solidFill>
            </a:rPr>
            <a:t>Result  </a:t>
          </a:r>
          <a:r>
            <a:rPr lang="de-DE" b="1" dirty="0" smtClean="0">
              <a:solidFill>
                <a:schemeClr val="tx1"/>
              </a:solidFill>
            </a:rPr>
            <a:t>Section</a:t>
          </a:r>
          <a:endParaRPr lang="de-DE" b="1" dirty="0">
            <a:solidFill>
              <a:schemeClr val="tx1"/>
            </a:solidFill>
          </a:endParaRPr>
        </a:p>
      </dgm:t>
    </dgm:pt>
    <dgm:pt modelId="{BEF8349D-7F65-4297-95D4-D60926984A3B}" type="parTrans" cxnId="{D3B5DBE2-0405-4CC6-8CE7-ED9F731935CF}">
      <dgm:prSet/>
      <dgm:spPr/>
      <dgm:t>
        <a:bodyPr/>
        <a:lstStyle/>
        <a:p>
          <a:endParaRPr lang="en-IN"/>
        </a:p>
      </dgm:t>
    </dgm:pt>
    <dgm:pt modelId="{920666AE-6331-4398-B9C5-A72377D7690E}" type="sibTrans" cxnId="{D3B5DBE2-0405-4CC6-8CE7-ED9F731935CF}">
      <dgm:prSet/>
      <dgm:spPr/>
      <dgm:t>
        <a:bodyPr/>
        <a:lstStyle/>
        <a:p>
          <a:endParaRPr lang="en-IN"/>
        </a:p>
      </dgm:t>
    </dgm:pt>
    <dgm:pt modelId="{B8544617-9228-4AB3-82A1-61927751E610}">
      <dgm:prSet/>
      <dgm:spPr/>
      <dgm:t>
        <a:bodyPr/>
        <a:lstStyle/>
        <a:p>
          <a:pPr rtl="0"/>
          <a:r>
            <a:rPr lang="de-DE" b="1" dirty="0" smtClean="0">
              <a:solidFill>
                <a:schemeClr val="tx1"/>
              </a:solidFill>
            </a:rPr>
            <a:t>Special Tag in </a:t>
          </a:r>
          <a:r>
            <a:rPr lang="de-DE" b="1" dirty="0" smtClean="0">
              <a:solidFill>
                <a:schemeClr val="tx1"/>
              </a:solidFill>
            </a:rPr>
            <a:t>Result  </a:t>
          </a:r>
          <a:r>
            <a:rPr lang="de-DE" b="1" dirty="0" smtClean="0">
              <a:solidFill>
                <a:schemeClr val="tx1"/>
              </a:solidFill>
            </a:rPr>
            <a:t>S</a:t>
          </a:r>
          <a:r>
            <a:rPr lang="en-US" b="1" dirty="0" smtClean="0">
              <a:solidFill>
                <a:schemeClr val="tx1"/>
              </a:solidFill>
            </a:rPr>
            <a:t>e</a:t>
          </a:r>
          <a:r>
            <a:rPr lang="de-DE" b="1" dirty="0" err="1" smtClean="0">
              <a:solidFill>
                <a:schemeClr val="tx1"/>
              </a:solidFill>
            </a:rPr>
            <a:t>ction</a:t>
          </a:r>
          <a:r>
            <a:rPr lang="de-DE" b="1" dirty="0" smtClean="0">
              <a:solidFill>
                <a:schemeClr val="tx1"/>
              </a:solidFill>
            </a:rPr>
            <a:t> </a:t>
          </a:r>
          <a:endParaRPr lang="de-DE" b="1" dirty="0">
            <a:solidFill>
              <a:schemeClr val="tx1"/>
            </a:solidFill>
          </a:endParaRPr>
        </a:p>
      </dgm:t>
    </dgm:pt>
    <dgm:pt modelId="{E4DC7C07-9A13-415D-BBB6-BAEC288DAE35}" type="parTrans" cxnId="{CDB67C86-268F-41F4-B93C-FBEF023D35FE}">
      <dgm:prSet/>
      <dgm:spPr/>
      <dgm:t>
        <a:bodyPr/>
        <a:lstStyle/>
        <a:p>
          <a:endParaRPr lang="en-IN"/>
        </a:p>
      </dgm:t>
    </dgm:pt>
    <dgm:pt modelId="{2332D9A8-0448-4E32-B623-B6D5C62A5498}" type="sibTrans" cxnId="{CDB67C86-268F-41F4-B93C-FBEF023D35FE}">
      <dgm:prSet/>
      <dgm:spPr/>
      <dgm:t>
        <a:bodyPr/>
        <a:lstStyle/>
        <a:p>
          <a:endParaRPr lang="en-IN"/>
        </a:p>
      </dgm:t>
    </dgm:pt>
    <dgm:pt modelId="{C1AA1FF5-434F-4F16-A27A-BA40E895D7F6}">
      <dgm:prSet/>
      <dgm:spPr/>
      <dgm:t>
        <a:bodyPr/>
        <a:lstStyle/>
        <a:p>
          <a:pPr rtl="0"/>
          <a:r>
            <a:rPr lang="en-US" b="1" dirty="0" smtClean="0">
              <a:solidFill>
                <a:schemeClr val="tx1"/>
              </a:solidFill>
            </a:rPr>
            <a:t>S. No. on green paper seal to tally with paper seal account prepared by PrO in Form 17C:Part I: Item 9. </a:t>
          </a:r>
          <a:endParaRPr lang="en-US" b="1" dirty="0">
            <a:solidFill>
              <a:schemeClr val="tx1"/>
            </a:solidFill>
          </a:endParaRPr>
        </a:p>
      </dgm:t>
    </dgm:pt>
    <dgm:pt modelId="{BD6DBC2E-EA22-4480-B3DE-3EB312F9C0A4}" type="parTrans" cxnId="{BE4672E9-0668-4ECA-B669-EC1EAE3BD960}">
      <dgm:prSet/>
      <dgm:spPr/>
      <dgm:t>
        <a:bodyPr/>
        <a:lstStyle/>
        <a:p>
          <a:endParaRPr lang="en-IN"/>
        </a:p>
      </dgm:t>
    </dgm:pt>
    <dgm:pt modelId="{15A3D44A-CCC9-4088-AACF-19EF6B545D29}" type="sibTrans" cxnId="{BE4672E9-0668-4ECA-B669-EC1EAE3BD960}">
      <dgm:prSet/>
      <dgm:spPr/>
      <dgm:t>
        <a:bodyPr/>
        <a:lstStyle/>
        <a:p>
          <a:endParaRPr lang="en-IN"/>
        </a:p>
      </dgm:t>
    </dgm:pt>
    <dgm:pt modelId="{AE94E9D6-60D5-2844-B786-91EB3EBBED75}" type="pres">
      <dgm:prSet presAssocID="{2F06F7E9-3C3F-DF48-8B1F-85B1D3FFA26A}" presName="diagram" presStyleCnt="0">
        <dgm:presLayoutVars>
          <dgm:dir/>
          <dgm:resizeHandles val="exact"/>
        </dgm:presLayoutVars>
      </dgm:prSet>
      <dgm:spPr/>
      <dgm:t>
        <a:bodyPr/>
        <a:lstStyle/>
        <a:p>
          <a:endParaRPr lang="en-US"/>
        </a:p>
      </dgm:t>
    </dgm:pt>
    <dgm:pt modelId="{FB4F8F01-4C5C-F748-83B0-D5BBE8A0D030}" type="pres">
      <dgm:prSet presAssocID="{B2777398-C8C8-2F43-8DC7-E413044F70FC}" presName="node" presStyleLbl="node1" presStyleIdx="0" presStyleCnt="9">
        <dgm:presLayoutVars>
          <dgm:bulletEnabled val="1"/>
        </dgm:presLayoutVars>
      </dgm:prSet>
      <dgm:spPr/>
      <dgm:t>
        <a:bodyPr/>
        <a:lstStyle/>
        <a:p>
          <a:endParaRPr lang="en-US"/>
        </a:p>
      </dgm:t>
    </dgm:pt>
    <dgm:pt modelId="{56D80EB2-F582-4A49-93F1-ACBE4AC539AD}" type="pres">
      <dgm:prSet presAssocID="{C2BFA899-F49C-8F4A-A6A3-9E2E51662FE9}" presName="sibTrans" presStyleCnt="0"/>
      <dgm:spPr/>
    </dgm:pt>
    <dgm:pt modelId="{7BA44C2C-7458-9E49-AE0C-3F9895037835}" type="pres">
      <dgm:prSet presAssocID="{379773BA-2F05-304D-BA3A-F21E49FDC088}" presName="node" presStyleLbl="node1" presStyleIdx="1" presStyleCnt="9" custLinFactNeighborX="0" custLinFactNeighborY="2726">
        <dgm:presLayoutVars>
          <dgm:bulletEnabled val="1"/>
        </dgm:presLayoutVars>
      </dgm:prSet>
      <dgm:spPr/>
      <dgm:t>
        <a:bodyPr/>
        <a:lstStyle/>
        <a:p>
          <a:endParaRPr lang="en-US"/>
        </a:p>
      </dgm:t>
    </dgm:pt>
    <dgm:pt modelId="{27375535-B0D4-B042-BFBA-0A54F77EC191}" type="pres">
      <dgm:prSet presAssocID="{902B6199-B680-4147-80A6-9EBA49924F97}" presName="sibTrans" presStyleCnt="0"/>
      <dgm:spPr/>
    </dgm:pt>
    <dgm:pt modelId="{3EA1809F-1624-5743-A2C3-F6AF54FA59B7}" type="pres">
      <dgm:prSet presAssocID="{BBB2C37B-3DF4-8C4C-9DCB-67FB0F08E447}" presName="node" presStyleLbl="node1" presStyleIdx="2" presStyleCnt="9">
        <dgm:presLayoutVars>
          <dgm:bulletEnabled val="1"/>
        </dgm:presLayoutVars>
      </dgm:prSet>
      <dgm:spPr/>
      <dgm:t>
        <a:bodyPr/>
        <a:lstStyle/>
        <a:p>
          <a:endParaRPr lang="en-US"/>
        </a:p>
      </dgm:t>
    </dgm:pt>
    <dgm:pt modelId="{378F21DD-F068-0045-89C6-201E764F0502}" type="pres">
      <dgm:prSet presAssocID="{EB34C8FB-F72A-E94E-957E-581286FEBC7D}" presName="sibTrans" presStyleCnt="0"/>
      <dgm:spPr/>
    </dgm:pt>
    <dgm:pt modelId="{58847317-D230-5242-8D95-0A10350C8967}" type="pres">
      <dgm:prSet presAssocID="{876677D2-7C1C-8C46-A42A-AC876D4E57C6}" presName="node" presStyleLbl="node1" presStyleIdx="3" presStyleCnt="9">
        <dgm:presLayoutVars>
          <dgm:bulletEnabled val="1"/>
        </dgm:presLayoutVars>
      </dgm:prSet>
      <dgm:spPr/>
      <dgm:t>
        <a:bodyPr/>
        <a:lstStyle/>
        <a:p>
          <a:endParaRPr lang="en-US"/>
        </a:p>
      </dgm:t>
    </dgm:pt>
    <dgm:pt modelId="{128CC07E-A840-304B-A2CC-16F1A32EEE27}" type="pres">
      <dgm:prSet presAssocID="{23040B1F-2DBC-294F-A444-7F71F56EFDBA}" presName="sibTrans" presStyleCnt="0"/>
      <dgm:spPr/>
    </dgm:pt>
    <dgm:pt modelId="{B4AB955E-B8EA-974C-9711-F768EE830327}" type="pres">
      <dgm:prSet presAssocID="{BD748269-27C0-0E46-9880-B0800D3BEAE1}" presName="node" presStyleLbl="node1" presStyleIdx="4" presStyleCnt="9">
        <dgm:presLayoutVars>
          <dgm:bulletEnabled val="1"/>
        </dgm:presLayoutVars>
      </dgm:prSet>
      <dgm:spPr/>
      <dgm:t>
        <a:bodyPr/>
        <a:lstStyle/>
        <a:p>
          <a:endParaRPr lang="en-US"/>
        </a:p>
      </dgm:t>
    </dgm:pt>
    <dgm:pt modelId="{3A5C14D4-03AF-074A-9457-CD1D876EE298}" type="pres">
      <dgm:prSet presAssocID="{DED3B5EB-AA95-1C4D-BEA4-95DCA05DE6A3}" presName="sibTrans" presStyleCnt="0"/>
      <dgm:spPr/>
    </dgm:pt>
    <dgm:pt modelId="{CB7B0717-36C7-A94F-AF10-45D6F3E42F2D}" type="pres">
      <dgm:prSet presAssocID="{83385414-CFB0-2B49-BC12-33F33626C564}" presName="node" presStyleLbl="node1" presStyleIdx="5" presStyleCnt="9" custLinFactY="25882" custLinFactNeighborX="0" custLinFactNeighborY="100000">
        <dgm:presLayoutVars>
          <dgm:bulletEnabled val="1"/>
        </dgm:presLayoutVars>
      </dgm:prSet>
      <dgm:spPr/>
      <dgm:t>
        <a:bodyPr/>
        <a:lstStyle/>
        <a:p>
          <a:endParaRPr lang="en-US"/>
        </a:p>
      </dgm:t>
    </dgm:pt>
    <dgm:pt modelId="{5BD4219D-0DFD-0848-8061-A5EB656AD9DE}" type="pres">
      <dgm:prSet presAssocID="{66AC39FC-5A4E-2641-8D42-00B411522955}" presName="sibTrans" presStyleCnt="0"/>
      <dgm:spPr/>
    </dgm:pt>
    <dgm:pt modelId="{690DC1D2-519A-4FEB-BE87-F2CFAD3A0F5D}" type="pres">
      <dgm:prSet presAssocID="{C1AA1FF5-434F-4F16-A27A-BA40E895D7F6}" presName="node" presStyleLbl="node1" presStyleIdx="6" presStyleCnt="9" custLinFactNeighborX="0" custLinFactNeighborY="9215">
        <dgm:presLayoutVars>
          <dgm:bulletEnabled val="1"/>
        </dgm:presLayoutVars>
      </dgm:prSet>
      <dgm:spPr/>
      <dgm:t>
        <a:bodyPr/>
        <a:lstStyle/>
        <a:p>
          <a:endParaRPr lang="en-IN"/>
        </a:p>
      </dgm:t>
    </dgm:pt>
    <dgm:pt modelId="{20D2A3C4-28B7-4007-985F-7713B9D4155F}" type="pres">
      <dgm:prSet presAssocID="{15A3D44A-CCC9-4088-AACF-19EF6B545D29}" presName="sibTrans" presStyleCnt="0"/>
      <dgm:spPr/>
    </dgm:pt>
    <dgm:pt modelId="{230353A9-AF68-5943-96C1-D079EEBD221E}" type="pres">
      <dgm:prSet presAssocID="{80FD0B09-08E2-E04B-9322-09F2F670FE44}" presName="node" presStyleLbl="node1" presStyleIdx="7" presStyleCnt="9" custLinFactNeighborX="-667" custLinFactNeighborY="9215">
        <dgm:presLayoutVars>
          <dgm:bulletEnabled val="1"/>
        </dgm:presLayoutVars>
      </dgm:prSet>
      <dgm:spPr/>
      <dgm:t>
        <a:bodyPr/>
        <a:lstStyle/>
        <a:p>
          <a:endParaRPr lang="en-US"/>
        </a:p>
      </dgm:t>
    </dgm:pt>
    <dgm:pt modelId="{EE7E5A37-D67B-4A59-ADBB-8262645DD3FB}" type="pres">
      <dgm:prSet presAssocID="{9996693C-3345-7F4C-9B0E-95B69897051E}" presName="sibTrans" presStyleCnt="0"/>
      <dgm:spPr/>
    </dgm:pt>
    <dgm:pt modelId="{68EEA43D-5CEC-4819-9FDB-DFD31E09B27E}" type="pres">
      <dgm:prSet presAssocID="{1AAEB7FE-C600-4324-84BA-0D85FA61CC49}" presName="node" presStyleLbl="node1" presStyleIdx="8" presStyleCnt="9" custLinFactY="-18521" custLinFactNeighborX="55000" custLinFactNeighborY="-100000">
        <dgm:presLayoutVars>
          <dgm:bulletEnabled val="1"/>
        </dgm:presLayoutVars>
      </dgm:prSet>
      <dgm:spPr/>
      <dgm:t>
        <a:bodyPr/>
        <a:lstStyle/>
        <a:p>
          <a:endParaRPr lang="en-IN"/>
        </a:p>
      </dgm:t>
    </dgm:pt>
  </dgm:ptLst>
  <dgm:cxnLst>
    <dgm:cxn modelId="{72461709-E616-4D77-843B-46BF7ECFAEDD}" type="presOf" srcId="{B6F77D00-7B37-4275-BE28-72B37BF18862}" destId="{68EEA43D-5CEC-4819-9FDB-DFD31E09B27E}" srcOrd="0" destOrd="3" presId="urn:microsoft.com/office/officeart/2005/8/layout/default#4"/>
    <dgm:cxn modelId="{12B7A169-FCD5-8D4B-B5AB-3B6174BA213E}" type="presOf" srcId="{BBB2C37B-3DF4-8C4C-9DCB-67FB0F08E447}" destId="{3EA1809F-1624-5743-A2C3-F6AF54FA59B7}" srcOrd="0" destOrd="0" presId="urn:microsoft.com/office/officeart/2005/8/layout/default#4"/>
    <dgm:cxn modelId="{392D6F06-9421-4B4A-B172-D07BC7651E30}" type="presOf" srcId="{876677D2-7C1C-8C46-A42A-AC876D4E57C6}" destId="{58847317-D230-5242-8D95-0A10350C8967}" srcOrd="0" destOrd="0" presId="urn:microsoft.com/office/officeart/2005/8/layout/default#4"/>
    <dgm:cxn modelId="{9D1EA420-93D3-A64F-92BD-0E2121F6A4A4}" srcId="{2F06F7E9-3C3F-DF48-8B1F-85B1D3FFA26A}" destId="{876677D2-7C1C-8C46-A42A-AC876D4E57C6}" srcOrd="3" destOrd="0" parTransId="{13EC93E4-6A0C-9947-AC10-6B2BBD82C931}" sibTransId="{23040B1F-2DBC-294F-A444-7F71F56EFDBA}"/>
    <dgm:cxn modelId="{C1B0BA87-C371-4E09-B183-6DC380A01392}" srcId="{1AAEB7FE-C600-4324-84BA-0D85FA61CC49}" destId="{5C88102B-96C7-4D04-9F9E-6EBFFBD59446}" srcOrd="0" destOrd="0" parTransId="{CA34E5A5-9CFC-4E69-B34B-47EA4EAEC184}" sibTransId="{5D3E5CEA-A073-4743-889D-522EFCB05D6C}"/>
    <dgm:cxn modelId="{BCFB3C2B-4245-4123-900F-D9677BFA7E0B}" srcId="{2F06F7E9-3C3F-DF48-8B1F-85B1D3FFA26A}" destId="{1AAEB7FE-C600-4324-84BA-0D85FA61CC49}" srcOrd="8" destOrd="0" parTransId="{A8FE95D3-EDD8-4FBC-B079-9A06B8A36DEA}" sibTransId="{8295EC14-DB80-4B5D-981B-5B98A3D2A310}"/>
    <dgm:cxn modelId="{EB5BE267-09FC-BD47-A411-ECDF55DB0A79}" srcId="{2F06F7E9-3C3F-DF48-8B1F-85B1D3FFA26A}" destId="{83385414-CFB0-2B49-BC12-33F33626C564}" srcOrd="5" destOrd="0" parTransId="{50647BF7-FA4D-9747-A535-C41821B92CA7}" sibTransId="{66AC39FC-5A4E-2641-8D42-00B411522955}"/>
    <dgm:cxn modelId="{9E1A5FA7-2CC2-4261-92F1-A117F6FD3C3B}" type="presOf" srcId="{1AAEB7FE-C600-4324-84BA-0D85FA61CC49}" destId="{68EEA43D-5CEC-4819-9FDB-DFD31E09B27E}" srcOrd="0" destOrd="0" presId="urn:microsoft.com/office/officeart/2005/8/layout/default#4"/>
    <dgm:cxn modelId="{BE4672E9-0668-4ECA-B669-EC1EAE3BD960}" srcId="{2F06F7E9-3C3F-DF48-8B1F-85B1D3FFA26A}" destId="{C1AA1FF5-434F-4F16-A27A-BA40E895D7F6}" srcOrd="6" destOrd="0" parTransId="{BD6DBC2E-EA22-4480-B3DE-3EB312F9C0A4}" sibTransId="{15A3D44A-CCC9-4088-AACF-19EF6B545D29}"/>
    <dgm:cxn modelId="{CE9425F6-6C81-4CF7-A81A-429BB3B013CB}" type="presOf" srcId="{41BA82F2-79C5-46F9-B49A-7EBE5F6DFF65}" destId="{68EEA43D-5CEC-4819-9FDB-DFD31E09B27E}" srcOrd="0" destOrd="2" presId="urn:microsoft.com/office/officeart/2005/8/layout/default#4"/>
    <dgm:cxn modelId="{CDB67C86-268F-41F4-B93C-FBEF023D35FE}" srcId="{1AAEB7FE-C600-4324-84BA-0D85FA61CC49}" destId="{B8544617-9228-4AB3-82A1-61927751E610}" srcOrd="3" destOrd="0" parTransId="{E4DC7C07-9A13-415D-BBB6-BAEC288DAE35}" sibTransId="{2332D9A8-0448-4E32-B623-B6D5C62A5498}"/>
    <dgm:cxn modelId="{84899752-56BE-284A-A5DA-87FED30B55A8}" srcId="{2F06F7E9-3C3F-DF48-8B1F-85B1D3FFA26A}" destId="{B2777398-C8C8-2F43-8DC7-E413044F70FC}" srcOrd="0" destOrd="0" parTransId="{B1669097-FAF5-8047-B86B-8FBAC57BF7D7}" sibTransId="{C2BFA899-F49C-8F4A-A6A3-9E2E51662FE9}"/>
    <dgm:cxn modelId="{1836B9B1-D610-4061-8233-F7B1CC70BC92}" type="presOf" srcId="{B8544617-9228-4AB3-82A1-61927751E610}" destId="{68EEA43D-5CEC-4819-9FDB-DFD31E09B27E}" srcOrd="0" destOrd="4" presId="urn:microsoft.com/office/officeart/2005/8/layout/default#4"/>
    <dgm:cxn modelId="{14594D23-8CC7-2542-A09E-C74B2C6B0640}" type="presOf" srcId="{83385414-CFB0-2B49-BC12-33F33626C564}" destId="{CB7B0717-36C7-A94F-AF10-45D6F3E42F2D}" srcOrd="0" destOrd="0" presId="urn:microsoft.com/office/officeart/2005/8/layout/default#4"/>
    <dgm:cxn modelId="{9E7B11C2-66BE-BB4C-925E-42F2DDA36FF9}" type="presOf" srcId="{BD748269-27C0-0E46-9880-B0800D3BEAE1}" destId="{B4AB955E-B8EA-974C-9711-F768EE830327}" srcOrd="0" destOrd="0" presId="urn:microsoft.com/office/officeart/2005/8/layout/default#4"/>
    <dgm:cxn modelId="{106783D3-0AB0-F04B-B388-22FE7FB7A96A}" type="presOf" srcId="{80FD0B09-08E2-E04B-9322-09F2F670FE44}" destId="{230353A9-AF68-5943-96C1-D079EEBD221E}" srcOrd="0" destOrd="0" presId="urn:microsoft.com/office/officeart/2005/8/layout/default#4"/>
    <dgm:cxn modelId="{94520C50-F6B9-434C-AADC-CEE9F8214457}" srcId="{2F06F7E9-3C3F-DF48-8B1F-85B1D3FFA26A}" destId="{80FD0B09-08E2-E04B-9322-09F2F670FE44}" srcOrd="7" destOrd="0" parTransId="{908AFFE4-60F0-924D-AEA7-0C5546005F42}" sibTransId="{9996693C-3345-7F4C-9B0E-95B69897051E}"/>
    <dgm:cxn modelId="{0744C29C-9AE3-7A41-A4A3-EAC419B420B9}" type="presOf" srcId="{B2777398-C8C8-2F43-8DC7-E413044F70FC}" destId="{FB4F8F01-4C5C-F748-83B0-D5BBE8A0D030}" srcOrd="0" destOrd="0" presId="urn:microsoft.com/office/officeart/2005/8/layout/default#4"/>
    <dgm:cxn modelId="{D3B5DBE2-0405-4CC6-8CE7-ED9F731935CF}" srcId="{1AAEB7FE-C600-4324-84BA-0D85FA61CC49}" destId="{B6F77D00-7B37-4275-BE28-72B37BF18862}" srcOrd="2" destOrd="0" parTransId="{BEF8349D-7F65-4297-95D4-D60926984A3B}" sibTransId="{920666AE-6331-4398-B9C5-A72377D7690E}"/>
    <dgm:cxn modelId="{749F9441-5EFE-1443-9094-6C5F318A03FD}" srcId="{2F06F7E9-3C3F-DF48-8B1F-85B1D3FFA26A}" destId="{BBB2C37B-3DF4-8C4C-9DCB-67FB0F08E447}" srcOrd="2" destOrd="0" parTransId="{BD15D204-1A45-AF4C-8B7E-8A0088A4D505}" sibTransId="{EB34C8FB-F72A-E94E-957E-581286FEBC7D}"/>
    <dgm:cxn modelId="{80CDE314-A81D-4469-9DF8-62C612AFBF81}" type="presOf" srcId="{C1AA1FF5-434F-4F16-A27A-BA40E895D7F6}" destId="{690DC1D2-519A-4FEB-BE87-F2CFAD3A0F5D}" srcOrd="0" destOrd="0" presId="urn:microsoft.com/office/officeart/2005/8/layout/default#4"/>
    <dgm:cxn modelId="{F49228EC-9325-8745-A1EF-677A3BBAFBD3}" type="presOf" srcId="{379773BA-2F05-304D-BA3A-F21E49FDC088}" destId="{7BA44C2C-7458-9E49-AE0C-3F9895037835}" srcOrd="0" destOrd="0" presId="urn:microsoft.com/office/officeart/2005/8/layout/default#4"/>
    <dgm:cxn modelId="{68F8F09F-4178-6641-A9C5-1D5D29EF6E4A}" type="presOf" srcId="{2F06F7E9-3C3F-DF48-8B1F-85B1D3FFA26A}" destId="{AE94E9D6-60D5-2844-B786-91EB3EBBED75}" srcOrd="0" destOrd="0" presId="urn:microsoft.com/office/officeart/2005/8/layout/default#4"/>
    <dgm:cxn modelId="{F95A8AE3-6729-4952-9B78-9C59F5737B73}" srcId="{1AAEB7FE-C600-4324-84BA-0D85FA61CC49}" destId="{41BA82F2-79C5-46F9-B49A-7EBE5F6DFF65}" srcOrd="1" destOrd="0" parTransId="{B2CD260C-2CC9-44C6-BC55-6FD29F3CF99E}" sibTransId="{B037F836-3E20-4D08-BE92-FAFF1943F1F0}"/>
    <dgm:cxn modelId="{71B79D30-144E-4A2B-9B36-F307B3AA8E97}" type="presOf" srcId="{5C88102B-96C7-4D04-9F9E-6EBFFBD59446}" destId="{68EEA43D-5CEC-4819-9FDB-DFD31E09B27E}" srcOrd="0" destOrd="1" presId="urn:microsoft.com/office/officeart/2005/8/layout/default#4"/>
    <dgm:cxn modelId="{3A3230E6-3859-C34B-96B0-C9CBE21F70CD}" srcId="{2F06F7E9-3C3F-DF48-8B1F-85B1D3FFA26A}" destId="{379773BA-2F05-304D-BA3A-F21E49FDC088}" srcOrd="1" destOrd="0" parTransId="{AC7E8033-0069-2C4F-BF23-BEF7FFFC240B}" sibTransId="{902B6199-B680-4147-80A6-9EBA49924F97}"/>
    <dgm:cxn modelId="{AF6C8D4B-001F-C94B-991A-6D22C6016650}" srcId="{2F06F7E9-3C3F-DF48-8B1F-85B1D3FFA26A}" destId="{BD748269-27C0-0E46-9880-B0800D3BEAE1}" srcOrd="4" destOrd="0" parTransId="{2BD57D70-CC69-DA4C-ADF6-D9D52EF9D49B}" sibTransId="{DED3B5EB-AA95-1C4D-BEA4-95DCA05DE6A3}"/>
    <dgm:cxn modelId="{3322C935-0824-064A-850D-61100E0F255D}" type="presParOf" srcId="{AE94E9D6-60D5-2844-B786-91EB3EBBED75}" destId="{FB4F8F01-4C5C-F748-83B0-D5BBE8A0D030}" srcOrd="0" destOrd="0" presId="urn:microsoft.com/office/officeart/2005/8/layout/default#4"/>
    <dgm:cxn modelId="{8546289A-BA96-FD45-9305-DC22759CE5B3}" type="presParOf" srcId="{AE94E9D6-60D5-2844-B786-91EB3EBBED75}" destId="{56D80EB2-F582-4A49-93F1-ACBE4AC539AD}" srcOrd="1" destOrd="0" presId="urn:microsoft.com/office/officeart/2005/8/layout/default#4"/>
    <dgm:cxn modelId="{3955D14C-F822-4C4E-B2C9-AE9F13469908}" type="presParOf" srcId="{AE94E9D6-60D5-2844-B786-91EB3EBBED75}" destId="{7BA44C2C-7458-9E49-AE0C-3F9895037835}" srcOrd="2" destOrd="0" presId="urn:microsoft.com/office/officeart/2005/8/layout/default#4"/>
    <dgm:cxn modelId="{97BB65D8-0772-D040-89D4-87FE696137A0}" type="presParOf" srcId="{AE94E9D6-60D5-2844-B786-91EB3EBBED75}" destId="{27375535-B0D4-B042-BFBA-0A54F77EC191}" srcOrd="3" destOrd="0" presId="urn:microsoft.com/office/officeart/2005/8/layout/default#4"/>
    <dgm:cxn modelId="{19B9DBB0-3F48-BA42-A8B7-686A68D83CB5}" type="presParOf" srcId="{AE94E9D6-60D5-2844-B786-91EB3EBBED75}" destId="{3EA1809F-1624-5743-A2C3-F6AF54FA59B7}" srcOrd="4" destOrd="0" presId="urn:microsoft.com/office/officeart/2005/8/layout/default#4"/>
    <dgm:cxn modelId="{9B1C0FF1-16FC-A746-8BE4-8D6259FF6BCC}" type="presParOf" srcId="{AE94E9D6-60D5-2844-B786-91EB3EBBED75}" destId="{378F21DD-F068-0045-89C6-201E764F0502}" srcOrd="5" destOrd="0" presId="urn:microsoft.com/office/officeart/2005/8/layout/default#4"/>
    <dgm:cxn modelId="{052D1FE1-7AFE-9A4B-83BF-D515965294A7}" type="presParOf" srcId="{AE94E9D6-60D5-2844-B786-91EB3EBBED75}" destId="{58847317-D230-5242-8D95-0A10350C8967}" srcOrd="6" destOrd="0" presId="urn:microsoft.com/office/officeart/2005/8/layout/default#4"/>
    <dgm:cxn modelId="{B3193A0C-734E-F044-B7A9-77BB3F3A84DF}" type="presParOf" srcId="{AE94E9D6-60D5-2844-B786-91EB3EBBED75}" destId="{128CC07E-A840-304B-A2CC-16F1A32EEE27}" srcOrd="7" destOrd="0" presId="urn:microsoft.com/office/officeart/2005/8/layout/default#4"/>
    <dgm:cxn modelId="{AD0A0A2B-4A20-B049-9247-351C22F032E7}" type="presParOf" srcId="{AE94E9D6-60D5-2844-B786-91EB3EBBED75}" destId="{B4AB955E-B8EA-974C-9711-F768EE830327}" srcOrd="8" destOrd="0" presId="urn:microsoft.com/office/officeart/2005/8/layout/default#4"/>
    <dgm:cxn modelId="{7B15E9F1-2A23-3F4B-9713-12BCBD4E1A1F}" type="presParOf" srcId="{AE94E9D6-60D5-2844-B786-91EB3EBBED75}" destId="{3A5C14D4-03AF-074A-9457-CD1D876EE298}" srcOrd="9" destOrd="0" presId="urn:microsoft.com/office/officeart/2005/8/layout/default#4"/>
    <dgm:cxn modelId="{69ED1D80-C919-C247-A8B4-075E61646856}" type="presParOf" srcId="{AE94E9D6-60D5-2844-B786-91EB3EBBED75}" destId="{CB7B0717-36C7-A94F-AF10-45D6F3E42F2D}" srcOrd="10" destOrd="0" presId="urn:microsoft.com/office/officeart/2005/8/layout/default#4"/>
    <dgm:cxn modelId="{E8C64EB6-49B5-334A-A303-AACD605BA0E7}" type="presParOf" srcId="{AE94E9D6-60D5-2844-B786-91EB3EBBED75}" destId="{5BD4219D-0DFD-0848-8061-A5EB656AD9DE}" srcOrd="11" destOrd="0" presId="urn:microsoft.com/office/officeart/2005/8/layout/default#4"/>
    <dgm:cxn modelId="{47CC48BA-C6DA-4146-9C74-BE3CD9477727}" type="presParOf" srcId="{AE94E9D6-60D5-2844-B786-91EB3EBBED75}" destId="{690DC1D2-519A-4FEB-BE87-F2CFAD3A0F5D}" srcOrd="12" destOrd="0" presId="urn:microsoft.com/office/officeart/2005/8/layout/default#4"/>
    <dgm:cxn modelId="{5064C174-4168-457A-9748-5D71A64A2EBA}" type="presParOf" srcId="{AE94E9D6-60D5-2844-B786-91EB3EBBED75}" destId="{20D2A3C4-28B7-4007-985F-7713B9D4155F}" srcOrd="13" destOrd="0" presId="urn:microsoft.com/office/officeart/2005/8/layout/default#4"/>
    <dgm:cxn modelId="{1D6CB35D-A221-BA45-86E2-40EFFDC0AD30}" type="presParOf" srcId="{AE94E9D6-60D5-2844-B786-91EB3EBBED75}" destId="{230353A9-AF68-5943-96C1-D079EEBD221E}" srcOrd="14" destOrd="0" presId="urn:microsoft.com/office/officeart/2005/8/layout/default#4"/>
    <dgm:cxn modelId="{EC158D0A-D473-4294-AC7D-60AA7FE3F072}" type="presParOf" srcId="{AE94E9D6-60D5-2844-B786-91EB3EBBED75}" destId="{EE7E5A37-D67B-4A59-ADBB-8262645DD3FB}" srcOrd="15" destOrd="0" presId="urn:microsoft.com/office/officeart/2005/8/layout/default#4"/>
    <dgm:cxn modelId="{58AC2A87-9D4C-4689-B423-0F183163B09B}" type="presParOf" srcId="{AE94E9D6-60D5-2844-B786-91EB3EBBED75}" destId="{68EEA43D-5CEC-4819-9FDB-DFD31E09B27E}" srcOrd="16" destOrd="0" presId="urn:microsoft.com/office/officeart/2005/8/layout/defaul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6804476" y="-1040407"/>
          <a:ext cx="8098303" cy="8098303"/>
        </a:xfrm>
        <a:prstGeom prst="blockArc">
          <a:avLst>
            <a:gd name="adj1" fmla="val 18900000"/>
            <a:gd name="adj2" fmla="val 2700000"/>
            <a:gd name="adj3" fmla="val 267"/>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A07DFF-9C71-B745-B04F-FA5F0D896254}">
      <dsp:nvSpPr>
        <dsp:cNvPr id="0" name=""/>
        <dsp:cNvSpPr/>
      </dsp:nvSpPr>
      <dsp:spPr>
        <a:xfrm>
          <a:off x="565052" y="375972"/>
          <a:ext cx="8524422" cy="75242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rgbClr val="000000"/>
              </a:solidFill>
            </a:rPr>
            <a:t>Counting supervisors and assistants</a:t>
          </a:r>
          <a:endParaRPr lang="en-US" sz="2500" b="1" kern="1200" dirty="0">
            <a:solidFill>
              <a:srgbClr val="000000"/>
            </a:solidFill>
          </a:endParaRPr>
        </a:p>
      </dsp:txBody>
      <dsp:txXfrm>
        <a:off x="565052" y="375972"/>
        <a:ext cx="8524422" cy="752426"/>
      </dsp:txXfrm>
    </dsp:sp>
    <dsp:sp modelId="{B87130DB-6CBF-FA46-87A8-99BA9FDBBA42}">
      <dsp:nvSpPr>
        <dsp:cNvPr id="0" name=""/>
        <dsp:cNvSpPr/>
      </dsp:nvSpPr>
      <dsp:spPr>
        <a:xfrm>
          <a:off x="94785" y="281919"/>
          <a:ext cx="940533" cy="9405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7ED074-186A-6E4C-BF97-A2482E7461CD}">
      <dsp:nvSpPr>
        <dsp:cNvPr id="0" name=""/>
        <dsp:cNvSpPr/>
      </dsp:nvSpPr>
      <dsp:spPr>
        <a:xfrm>
          <a:off x="1104219" y="1504251"/>
          <a:ext cx="7985255" cy="752426"/>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rgbClr val="000000"/>
              </a:solidFill>
            </a:rPr>
            <a:t>Persons authorized by ECI</a:t>
          </a:r>
          <a:endParaRPr lang="en-US" sz="2500" b="1" kern="1200" dirty="0">
            <a:solidFill>
              <a:srgbClr val="000000"/>
            </a:solidFill>
          </a:endParaRPr>
        </a:p>
      </dsp:txBody>
      <dsp:txXfrm>
        <a:off x="1104219" y="1504251"/>
        <a:ext cx="7985255" cy="752426"/>
      </dsp:txXfrm>
    </dsp:sp>
    <dsp:sp modelId="{C35DEA22-3D69-DA45-993D-D72625B48384}">
      <dsp:nvSpPr>
        <dsp:cNvPr id="0" name=""/>
        <dsp:cNvSpPr/>
      </dsp:nvSpPr>
      <dsp:spPr>
        <a:xfrm>
          <a:off x="633952" y="1410198"/>
          <a:ext cx="940533" cy="940533"/>
        </a:xfrm>
        <a:prstGeom prst="ellipse">
          <a:avLst/>
        </a:prstGeom>
        <a:solidFill>
          <a:schemeClr val="lt1">
            <a:hueOff val="0"/>
            <a:satOff val="0"/>
            <a:lumOff val="0"/>
            <a:alphaOff val="0"/>
          </a:schemeClr>
        </a:solidFill>
        <a:ln w="9525" cap="flat" cmpd="sng" algn="ctr">
          <a:solidFill>
            <a:schemeClr val="accent2">
              <a:hueOff val="1170380"/>
              <a:satOff val="-1460"/>
              <a:lumOff val="343"/>
              <a:alphaOff val="0"/>
            </a:schemeClr>
          </a:solidFill>
          <a:prstDash val="solid"/>
        </a:ln>
        <a:effectLst/>
      </dsp:spPr>
      <dsp:style>
        <a:lnRef idx="1">
          <a:scrgbClr r="0" g="0" b="0"/>
        </a:lnRef>
        <a:fillRef idx="1">
          <a:scrgbClr r="0" g="0" b="0"/>
        </a:fillRef>
        <a:effectRef idx="0">
          <a:scrgbClr r="0" g="0" b="0"/>
        </a:effectRef>
        <a:fontRef idx="minor"/>
      </dsp:style>
    </dsp:sp>
    <dsp:sp modelId="{6B8573B2-E3D5-E641-A7C8-D62A0464DAD1}">
      <dsp:nvSpPr>
        <dsp:cNvPr id="0" name=""/>
        <dsp:cNvSpPr/>
      </dsp:nvSpPr>
      <dsp:spPr>
        <a:xfrm>
          <a:off x="1269700" y="2632530"/>
          <a:ext cx="7819774" cy="752426"/>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rgbClr val="000000"/>
              </a:solidFill>
            </a:rPr>
            <a:t>Public servants on duty in connection with election</a:t>
          </a:r>
          <a:endParaRPr lang="en-US" sz="2500" b="1" kern="1200" dirty="0">
            <a:solidFill>
              <a:srgbClr val="000000"/>
            </a:solidFill>
          </a:endParaRPr>
        </a:p>
      </dsp:txBody>
      <dsp:txXfrm>
        <a:off x="1269700" y="2632530"/>
        <a:ext cx="7819774" cy="752426"/>
      </dsp:txXfrm>
    </dsp:sp>
    <dsp:sp modelId="{60902079-B485-8B4A-8FA6-DBA242DB2BEE}">
      <dsp:nvSpPr>
        <dsp:cNvPr id="0" name=""/>
        <dsp:cNvSpPr/>
      </dsp:nvSpPr>
      <dsp:spPr>
        <a:xfrm>
          <a:off x="799433" y="2538477"/>
          <a:ext cx="940533" cy="940533"/>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A743D39C-2BFE-1143-8F81-3E25649264EB}">
      <dsp:nvSpPr>
        <dsp:cNvPr id="0" name=""/>
        <dsp:cNvSpPr/>
      </dsp:nvSpPr>
      <dsp:spPr>
        <a:xfrm>
          <a:off x="1104219" y="3760809"/>
          <a:ext cx="7985255" cy="752426"/>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rgbClr val="000000"/>
              </a:solidFill>
            </a:rPr>
            <a:t>Candidates, their election agents and counting agents</a:t>
          </a:r>
          <a:endParaRPr lang="en-US" sz="2500" b="1" kern="1200" dirty="0">
            <a:solidFill>
              <a:srgbClr val="000000"/>
            </a:solidFill>
          </a:endParaRPr>
        </a:p>
      </dsp:txBody>
      <dsp:txXfrm>
        <a:off x="1104219" y="3760809"/>
        <a:ext cx="7985255" cy="752426"/>
      </dsp:txXfrm>
    </dsp:sp>
    <dsp:sp modelId="{257E3454-635D-C546-BB22-5FDF396DD243}">
      <dsp:nvSpPr>
        <dsp:cNvPr id="0" name=""/>
        <dsp:cNvSpPr/>
      </dsp:nvSpPr>
      <dsp:spPr>
        <a:xfrm>
          <a:off x="633952" y="3666756"/>
          <a:ext cx="940533" cy="940533"/>
        </a:xfrm>
        <a:prstGeom prst="ellipse">
          <a:avLst/>
        </a:prstGeom>
        <a:solidFill>
          <a:schemeClr val="lt1">
            <a:hueOff val="0"/>
            <a:satOff val="0"/>
            <a:lumOff val="0"/>
            <a:alphaOff val="0"/>
          </a:schemeClr>
        </a:solidFill>
        <a:ln w="9525" cap="flat" cmpd="sng" algn="ctr">
          <a:solidFill>
            <a:schemeClr val="accent2">
              <a:hueOff val="3511139"/>
              <a:satOff val="-4379"/>
              <a:lumOff val="1030"/>
              <a:alphaOff val="0"/>
            </a:schemeClr>
          </a:solidFill>
          <a:prstDash val="solid"/>
        </a:ln>
        <a:effectLst/>
      </dsp:spPr>
      <dsp:style>
        <a:lnRef idx="1">
          <a:scrgbClr r="0" g="0" b="0"/>
        </a:lnRef>
        <a:fillRef idx="1">
          <a:scrgbClr r="0" g="0" b="0"/>
        </a:fillRef>
        <a:effectRef idx="0">
          <a:scrgbClr r="0" g="0" b="0"/>
        </a:effectRef>
        <a:fontRef idx="minor"/>
      </dsp:style>
    </dsp:sp>
    <dsp:sp modelId="{927760E5-0F05-5049-8ED4-C2D4B43D2D2C}">
      <dsp:nvSpPr>
        <dsp:cNvPr id="0" name=""/>
        <dsp:cNvSpPr/>
      </dsp:nvSpPr>
      <dsp:spPr>
        <a:xfrm>
          <a:off x="565052" y="4889088"/>
          <a:ext cx="8524422" cy="752426"/>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rgbClr val="000000"/>
              </a:solidFill>
            </a:rPr>
            <a:t>Check that no one else has entered hall</a:t>
          </a:r>
          <a:endParaRPr lang="en-US" sz="2500" b="1" kern="1200" dirty="0">
            <a:solidFill>
              <a:srgbClr val="000000"/>
            </a:solidFill>
          </a:endParaRPr>
        </a:p>
      </dsp:txBody>
      <dsp:txXfrm>
        <a:off x="565052" y="4889088"/>
        <a:ext cx="8524422" cy="752426"/>
      </dsp:txXfrm>
    </dsp:sp>
    <dsp:sp modelId="{801DC772-6012-CC47-8EBD-038E1E4FB3B1}">
      <dsp:nvSpPr>
        <dsp:cNvPr id="0" name=""/>
        <dsp:cNvSpPr/>
      </dsp:nvSpPr>
      <dsp:spPr>
        <a:xfrm>
          <a:off x="94785" y="4795035"/>
          <a:ext cx="940533" cy="940533"/>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7149994" y="-1092935"/>
          <a:ext cx="8508754" cy="8508754"/>
        </a:xfrm>
        <a:prstGeom prst="blockArc">
          <a:avLst>
            <a:gd name="adj1" fmla="val 18900000"/>
            <a:gd name="adj2" fmla="val 2700000"/>
            <a:gd name="adj3" fmla="val 254"/>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6A9382-27CB-1F4A-8CD5-53C3A336AA88}">
      <dsp:nvSpPr>
        <dsp:cNvPr id="0" name=""/>
        <dsp:cNvSpPr/>
      </dsp:nvSpPr>
      <dsp:spPr>
        <a:xfrm>
          <a:off x="710878" y="486103"/>
          <a:ext cx="8373773" cy="97271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Police officers/security personnel unless RO calls them inside to maintain law &amp; order</a:t>
          </a:r>
          <a:endParaRPr lang="en-US" sz="2200" b="1" kern="1200" dirty="0">
            <a:solidFill>
              <a:srgbClr val="000000"/>
            </a:solidFill>
          </a:endParaRPr>
        </a:p>
      </dsp:txBody>
      <dsp:txXfrm>
        <a:off x="710878" y="486103"/>
        <a:ext cx="8373773" cy="972712"/>
      </dsp:txXfrm>
    </dsp:sp>
    <dsp:sp modelId="{11AB24F3-C9CA-1A4F-9AD0-43B0430BFA41}">
      <dsp:nvSpPr>
        <dsp:cNvPr id="0" name=""/>
        <dsp:cNvSpPr/>
      </dsp:nvSpPr>
      <dsp:spPr>
        <a:xfrm>
          <a:off x="102933" y="364514"/>
          <a:ext cx="1215890" cy="121589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617963B-159E-DA44-8CE5-854C609AB2F5}">
      <dsp:nvSpPr>
        <dsp:cNvPr id="0" name=""/>
        <dsp:cNvSpPr/>
      </dsp:nvSpPr>
      <dsp:spPr>
        <a:xfrm>
          <a:off x="1268556" y="1945424"/>
          <a:ext cx="7816095" cy="972712"/>
        </a:xfrm>
        <a:prstGeom prst="rect">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Ministers, State Ministers, Dy. Ministers of Union &amp; state unless they are candidates</a:t>
          </a:r>
          <a:endParaRPr lang="en-US" sz="2200" b="1" kern="1200" dirty="0">
            <a:solidFill>
              <a:srgbClr val="000000"/>
            </a:solidFill>
          </a:endParaRPr>
        </a:p>
      </dsp:txBody>
      <dsp:txXfrm>
        <a:off x="1268556" y="1945424"/>
        <a:ext cx="7816095" cy="972712"/>
      </dsp:txXfrm>
    </dsp:sp>
    <dsp:sp modelId="{4EE5289A-F9F8-B84C-8674-1DD6579B5F86}">
      <dsp:nvSpPr>
        <dsp:cNvPr id="0" name=""/>
        <dsp:cNvSpPr/>
      </dsp:nvSpPr>
      <dsp:spPr>
        <a:xfrm>
          <a:off x="660611" y="1823835"/>
          <a:ext cx="1215890" cy="1215890"/>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90E491CB-40EA-BB4A-A359-896BA03ECF4E}">
      <dsp:nvSpPr>
        <dsp:cNvPr id="0" name=""/>
        <dsp:cNvSpPr/>
      </dsp:nvSpPr>
      <dsp:spPr>
        <a:xfrm>
          <a:off x="1268556" y="3404746"/>
          <a:ext cx="7816095" cy="972712"/>
        </a:xfrm>
        <a:prstGeom prst="rect">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The  above cannot be appointed as election or counting or polling agent of candidate as they require security</a:t>
          </a:r>
          <a:endParaRPr lang="en-US" sz="2200" b="1" kern="1200" dirty="0">
            <a:solidFill>
              <a:srgbClr val="000000"/>
            </a:solidFill>
          </a:endParaRPr>
        </a:p>
      </dsp:txBody>
      <dsp:txXfrm>
        <a:off x="1268556" y="3404746"/>
        <a:ext cx="7816095" cy="972712"/>
      </dsp:txXfrm>
    </dsp:sp>
    <dsp:sp modelId="{A6E2452C-7D3F-F147-9634-40F6D789196D}">
      <dsp:nvSpPr>
        <dsp:cNvPr id="0" name=""/>
        <dsp:cNvSpPr/>
      </dsp:nvSpPr>
      <dsp:spPr>
        <a:xfrm>
          <a:off x="660611" y="3283156"/>
          <a:ext cx="1215890" cy="1215890"/>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00126438-DB3C-1245-8600-F5DEDB4C0A99}">
      <dsp:nvSpPr>
        <dsp:cNvPr id="0" name=""/>
        <dsp:cNvSpPr/>
      </dsp:nvSpPr>
      <dsp:spPr>
        <a:xfrm>
          <a:off x="710878" y="4864067"/>
          <a:ext cx="8373773" cy="972712"/>
        </a:xfrm>
        <a:prstGeom prst="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FF0000"/>
              </a:solidFill>
            </a:rPr>
            <a:t>Counting agents cannot enter unless s/he has submitted 2</a:t>
          </a:r>
          <a:r>
            <a:rPr lang="en-US" sz="2200" b="1" kern="1200" baseline="30000" dirty="0" smtClean="0">
              <a:solidFill>
                <a:srgbClr val="FF0000"/>
              </a:solidFill>
            </a:rPr>
            <a:t>nd</a:t>
          </a:r>
          <a:r>
            <a:rPr lang="en-US" sz="2200" b="1" kern="1200" dirty="0" smtClean="0">
              <a:solidFill>
                <a:srgbClr val="FF0000"/>
              </a:solidFill>
            </a:rPr>
            <a:t> copy of appointment letter after completing and signing declaration</a:t>
          </a:r>
          <a:endParaRPr lang="en-US" sz="2200" b="1" kern="1200" dirty="0">
            <a:solidFill>
              <a:srgbClr val="FF0000"/>
            </a:solidFill>
          </a:endParaRPr>
        </a:p>
      </dsp:txBody>
      <dsp:txXfrm>
        <a:off x="710878" y="4864067"/>
        <a:ext cx="8373773" cy="972712"/>
      </dsp:txXfrm>
    </dsp:sp>
    <dsp:sp modelId="{FC024B6D-C316-1A40-A6CD-E6FD85A4FF0A}">
      <dsp:nvSpPr>
        <dsp:cNvPr id="0" name=""/>
        <dsp:cNvSpPr/>
      </dsp:nvSpPr>
      <dsp:spPr>
        <a:xfrm>
          <a:off x="102933" y="4742478"/>
          <a:ext cx="1215890" cy="1215890"/>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0A735-49A4-4CC5-9E39-916F5C346091}">
      <dsp:nvSpPr>
        <dsp:cNvPr id="0" name=""/>
        <dsp:cNvSpPr/>
      </dsp:nvSpPr>
      <dsp:spPr>
        <a:xfrm>
          <a:off x="0" y="0"/>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 Agents of candidates of recognized national parties</a:t>
          </a:r>
          <a:endParaRPr lang="en-US" sz="2000" b="1" kern="1200" dirty="0"/>
        </a:p>
      </dsp:txBody>
      <dsp:txXfrm>
        <a:off x="23544" y="23544"/>
        <a:ext cx="5795830" cy="756754"/>
      </dsp:txXfrm>
    </dsp:sp>
    <dsp:sp modelId="{798E3DF0-E5E9-4201-96B2-E3F1D2360B54}">
      <dsp:nvSpPr>
        <dsp:cNvPr id="0" name=""/>
        <dsp:cNvSpPr/>
      </dsp:nvSpPr>
      <dsp:spPr>
        <a:xfrm>
          <a:off x="504602" y="915486"/>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 Agents of candidates of recognized state parties</a:t>
          </a:r>
          <a:endParaRPr lang="en-US" sz="2000" b="1" kern="1200" dirty="0"/>
        </a:p>
      </dsp:txBody>
      <dsp:txXfrm>
        <a:off x="528146" y="939030"/>
        <a:ext cx="5683100" cy="756754"/>
      </dsp:txXfrm>
    </dsp:sp>
    <dsp:sp modelId="{C60CF356-A807-4E42-B688-C59859951A4F}">
      <dsp:nvSpPr>
        <dsp:cNvPr id="0" name=""/>
        <dsp:cNvSpPr/>
      </dsp:nvSpPr>
      <dsp:spPr>
        <a:xfrm>
          <a:off x="1009205" y="1830973"/>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 Agents of candidates of recognized state parties of other states permitted to use reserve symbol</a:t>
          </a:r>
          <a:endParaRPr lang="en-US" sz="2000" b="1" kern="1200" dirty="0"/>
        </a:p>
      </dsp:txBody>
      <dsp:txXfrm>
        <a:off x="1032749" y="1854517"/>
        <a:ext cx="5683100" cy="756754"/>
      </dsp:txXfrm>
    </dsp:sp>
    <dsp:sp modelId="{24800815-1BA0-420C-9FA0-070A3952BAA7}">
      <dsp:nvSpPr>
        <dsp:cNvPr id="0" name=""/>
        <dsp:cNvSpPr/>
      </dsp:nvSpPr>
      <dsp:spPr>
        <a:xfrm>
          <a:off x="1606112" y="2746460"/>
          <a:ext cx="6623494"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 Agents of candidates of registered unrecognized parties</a:t>
          </a:r>
          <a:endParaRPr lang="en-US" sz="2000" b="1" kern="1200" dirty="0"/>
        </a:p>
      </dsp:txBody>
      <dsp:txXfrm>
        <a:off x="1629656" y="2770004"/>
        <a:ext cx="5569643" cy="756754"/>
      </dsp:txXfrm>
    </dsp:sp>
    <dsp:sp modelId="{9B0FDFFD-552C-4968-BFCC-E3CE2AB1D9B3}">
      <dsp:nvSpPr>
        <dsp:cNvPr id="0" name=""/>
        <dsp:cNvSpPr/>
      </dsp:nvSpPr>
      <dsp:spPr>
        <a:xfrm>
          <a:off x="2133588" y="3661947"/>
          <a:ext cx="6526933"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 Agents of Independents Candidates</a:t>
          </a:r>
          <a:endParaRPr lang="en-US" sz="2000" b="1" kern="1200" dirty="0"/>
        </a:p>
      </dsp:txBody>
      <dsp:txXfrm>
        <a:off x="2157132" y="3685491"/>
        <a:ext cx="5487758" cy="756754"/>
      </dsp:txXfrm>
    </dsp:sp>
    <dsp:sp modelId="{596A2147-C53A-45C3-A2E9-B0972DF8443E}">
      <dsp:nvSpPr>
        <dsp:cNvPr id="0" name=""/>
        <dsp:cNvSpPr/>
      </dsp:nvSpPr>
      <dsp:spPr>
        <a:xfrm>
          <a:off x="6234791" y="587251"/>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6352353" y="587251"/>
        <a:ext cx="287373" cy="393179"/>
      </dsp:txXfrm>
    </dsp:sp>
    <dsp:sp modelId="{C73C33EE-1C97-40EF-A176-03A1A4DA8671}">
      <dsp:nvSpPr>
        <dsp:cNvPr id="0" name=""/>
        <dsp:cNvSpPr/>
      </dsp:nvSpPr>
      <dsp:spPr>
        <a:xfrm>
          <a:off x="6739394" y="1502738"/>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6856956" y="1502738"/>
        <a:ext cx="287373" cy="393179"/>
      </dsp:txXfrm>
    </dsp:sp>
    <dsp:sp modelId="{CF7F2458-6C2D-469D-85CA-075C0135231D}">
      <dsp:nvSpPr>
        <dsp:cNvPr id="0" name=""/>
        <dsp:cNvSpPr/>
      </dsp:nvSpPr>
      <dsp:spPr>
        <a:xfrm>
          <a:off x="7243997" y="2404827"/>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361559" y="2404827"/>
        <a:ext cx="287373" cy="393179"/>
      </dsp:txXfrm>
    </dsp:sp>
    <dsp:sp modelId="{397F5F92-D8AE-4986-BD18-080A1F3D6430}">
      <dsp:nvSpPr>
        <dsp:cNvPr id="0" name=""/>
        <dsp:cNvSpPr/>
      </dsp:nvSpPr>
      <dsp:spPr>
        <a:xfrm>
          <a:off x="7748599" y="3329246"/>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866161" y="3329246"/>
        <a:ext cx="287373" cy="393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B5CB-957D-0246-8E78-254EE640A029}">
      <dsp:nvSpPr>
        <dsp:cNvPr id="0" name=""/>
        <dsp:cNvSpPr/>
      </dsp:nvSpPr>
      <dsp:spPr>
        <a:xfrm>
          <a:off x="-6240645" y="-955374"/>
          <a:ext cx="7433857" cy="7433857"/>
        </a:xfrm>
        <a:prstGeom prst="blockArc">
          <a:avLst>
            <a:gd name="adj1" fmla="val 18900000"/>
            <a:gd name="adj2" fmla="val 2700000"/>
            <a:gd name="adj3" fmla="val 291"/>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D5C0F5-F172-894E-8FEF-8BFD956F24B9}">
      <dsp:nvSpPr>
        <dsp:cNvPr id="0" name=""/>
        <dsp:cNvSpPr/>
      </dsp:nvSpPr>
      <dsp:spPr>
        <a:xfrm>
          <a:off x="387446" y="251080"/>
          <a:ext cx="8639473" cy="50194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to keep seated at allotted table. No one is allowed to carry mobile phones except RO/ Observer</a:t>
          </a:r>
          <a:endParaRPr lang="en-US" sz="2000" b="1" kern="1200" dirty="0">
            <a:solidFill>
              <a:schemeClr val="tx1"/>
            </a:solidFill>
          </a:endParaRPr>
        </a:p>
      </dsp:txBody>
      <dsp:txXfrm>
        <a:off x="387446" y="251080"/>
        <a:ext cx="8639473" cy="501940"/>
      </dsp:txXfrm>
    </dsp:sp>
    <dsp:sp modelId="{A6E42345-35FB-3548-8097-72B61B0387B3}">
      <dsp:nvSpPr>
        <dsp:cNvPr id="0" name=""/>
        <dsp:cNvSpPr/>
      </dsp:nvSpPr>
      <dsp:spPr>
        <a:xfrm>
          <a:off x="73733" y="188337"/>
          <a:ext cx="627425" cy="62742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9AD5B0-79DE-5540-B9D1-456A39D38149}">
      <dsp:nvSpPr>
        <dsp:cNvPr id="0" name=""/>
        <dsp:cNvSpPr/>
      </dsp:nvSpPr>
      <dsp:spPr>
        <a:xfrm>
          <a:off x="841997" y="1004432"/>
          <a:ext cx="8184921" cy="501940"/>
        </a:xfrm>
        <a:prstGeom prst="rect">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shouldn’t be allowed to move about hall. However, Candidates/ Election Agents can move around hall</a:t>
          </a:r>
          <a:endParaRPr lang="en-US" sz="2000" b="1" kern="1200" dirty="0">
            <a:solidFill>
              <a:schemeClr val="tx1"/>
            </a:solidFill>
          </a:endParaRPr>
        </a:p>
      </dsp:txBody>
      <dsp:txXfrm>
        <a:off x="841997" y="1004432"/>
        <a:ext cx="8184921" cy="501940"/>
      </dsp:txXfrm>
    </dsp:sp>
    <dsp:sp modelId="{6C716BBB-4C41-8943-84E2-C0DE897FB5E1}">
      <dsp:nvSpPr>
        <dsp:cNvPr id="0" name=""/>
        <dsp:cNvSpPr/>
      </dsp:nvSpPr>
      <dsp:spPr>
        <a:xfrm>
          <a:off x="528285" y="941689"/>
          <a:ext cx="627425" cy="627425"/>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DDDAD948-6B1C-B54A-92B6-7ADE1737F292}">
      <dsp:nvSpPr>
        <dsp:cNvPr id="0" name=""/>
        <dsp:cNvSpPr/>
      </dsp:nvSpPr>
      <dsp:spPr>
        <a:xfrm>
          <a:off x="1091089" y="1757232"/>
          <a:ext cx="7935829" cy="501940"/>
        </a:xfrm>
        <a:prstGeom prst="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Only one person – either candidate or agent to be present at a table on behalf of contesting candidate</a:t>
          </a:r>
          <a:endParaRPr lang="en-US" sz="2000" b="1" kern="1200" dirty="0">
            <a:solidFill>
              <a:schemeClr val="tx1"/>
            </a:solidFill>
          </a:endParaRPr>
        </a:p>
      </dsp:txBody>
      <dsp:txXfrm>
        <a:off x="1091089" y="1757232"/>
        <a:ext cx="7935829" cy="501940"/>
      </dsp:txXfrm>
    </dsp:sp>
    <dsp:sp modelId="{3794C464-45F0-914C-9097-E445B76E5914}">
      <dsp:nvSpPr>
        <dsp:cNvPr id="0" name=""/>
        <dsp:cNvSpPr/>
      </dsp:nvSpPr>
      <dsp:spPr>
        <a:xfrm>
          <a:off x="777377" y="1694489"/>
          <a:ext cx="627425" cy="627425"/>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7A59571C-6033-F140-B2AE-E08C6355C7C9}">
      <dsp:nvSpPr>
        <dsp:cNvPr id="0" name=""/>
        <dsp:cNvSpPr/>
      </dsp:nvSpPr>
      <dsp:spPr>
        <a:xfrm>
          <a:off x="1170622" y="2510583"/>
          <a:ext cx="7856296" cy="501940"/>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If RO doubts any person he can have him/her searched, even if they possess valid authorization letter</a:t>
          </a:r>
          <a:endParaRPr lang="en-US" sz="2000" b="1" kern="1200" dirty="0">
            <a:solidFill>
              <a:srgbClr val="000000"/>
            </a:solidFill>
          </a:endParaRPr>
        </a:p>
      </dsp:txBody>
      <dsp:txXfrm>
        <a:off x="1170622" y="2510583"/>
        <a:ext cx="7856296" cy="501940"/>
      </dsp:txXfrm>
    </dsp:sp>
    <dsp:sp modelId="{1E986567-6C4C-B74E-BE13-D1EED185C415}">
      <dsp:nvSpPr>
        <dsp:cNvPr id="0" name=""/>
        <dsp:cNvSpPr/>
      </dsp:nvSpPr>
      <dsp:spPr>
        <a:xfrm>
          <a:off x="856910" y="2447841"/>
          <a:ext cx="627425" cy="627425"/>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006E8225-0EA8-624E-9002-506092C12E60}">
      <dsp:nvSpPr>
        <dsp:cNvPr id="0" name=""/>
        <dsp:cNvSpPr/>
      </dsp:nvSpPr>
      <dsp:spPr>
        <a:xfrm>
          <a:off x="1091089" y="3263935"/>
          <a:ext cx="7935829" cy="501940"/>
        </a:xfrm>
        <a:prstGeom prst="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nl-NL" sz="2000" b="1" kern="1200" smtClean="0">
              <a:solidFill>
                <a:srgbClr val="000000"/>
              </a:solidFill>
            </a:rPr>
            <a:t>Police officials posted at doors of counting hall</a:t>
          </a:r>
          <a:endParaRPr lang="nl-NL" sz="2000" b="1" kern="1200">
            <a:solidFill>
              <a:srgbClr val="000000"/>
            </a:solidFill>
          </a:endParaRPr>
        </a:p>
      </dsp:txBody>
      <dsp:txXfrm>
        <a:off x="1091089" y="3263935"/>
        <a:ext cx="7935829" cy="501940"/>
      </dsp:txXfrm>
    </dsp:sp>
    <dsp:sp modelId="{45A35AE8-ADEF-7D40-A69F-03E228A02D21}">
      <dsp:nvSpPr>
        <dsp:cNvPr id="0" name=""/>
        <dsp:cNvSpPr/>
      </dsp:nvSpPr>
      <dsp:spPr>
        <a:xfrm>
          <a:off x="777377" y="3201193"/>
          <a:ext cx="627425" cy="627425"/>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9DE72ECB-9E60-904F-BC43-E6AE939184D6}">
      <dsp:nvSpPr>
        <dsp:cNvPr id="0" name=""/>
        <dsp:cNvSpPr/>
      </dsp:nvSpPr>
      <dsp:spPr>
        <a:xfrm>
          <a:off x="841997" y="4016735"/>
          <a:ext cx="8184921" cy="501940"/>
        </a:xfrm>
        <a:prstGeom prst="rect">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No one can enter or leave hall without RO’s permission</a:t>
          </a:r>
          <a:endParaRPr lang="en-US" sz="2000" b="1" kern="1200" dirty="0">
            <a:solidFill>
              <a:srgbClr val="000000"/>
            </a:solidFill>
          </a:endParaRPr>
        </a:p>
      </dsp:txBody>
      <dsp:txXfrm>
        <a:off x="841997" y="4016735"/>
        <a:ext cx="8184921" cy="501940"/>
      </dsp:txXfrm>
    </dsp:sp>
    <dsp:sp modelId="{37032EB2-90D6-7244-8AC8-A4638442424A}">
      <dsp:nvSpPr>
        <dsp:cNvPr id="0" name=""/>
        <dsp:cNvSpPr/>
      </dsp:nvSpPr>
      <dsp:spPr>
        <a:xfrm>
          <a:off x="528285" y="3953993"/>
          <a:ext cx="627425" cy="627425"/>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DF8EF7FB-C2E6-A84A-90DF-73F748C46C57}">
      <dsp:nvSpPr>
        <dsp:cNvPr id="0" name=""/>
        <dsp:cNvSpPr/>
      </dsp:nvSpPr>
      <dsp:spPr>
        <a:xfrm>
          <a:off x="387446" y="4770087"/>
          <a:ext cx="8639473" cy="501940"/>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RO can send anyone out of hall if they disobey RO’s orders</a:t>
          </a:r>
          <a:endParaRPr lang="en-US" sz="2000" b="1" kern="1200" dirty="0">
            <a:solidFill>
              <a:srgbClr val="000000"/>
            </a:solidFill>
          </a:endParaRPr>
        </a:p>
      </dsp:txBody>
      <dsp:txXfrm>
        <a:off x="387446" y="4770087"/>
        <a:ext cx="8639473" cy="501940"/>
      </dsp:txXfrm>
    </dsp:sp>
    <dsp:sp modelId="{735259AB-0534-5446-A0CB-AA0DCDC6F92D}">
      <dsp:nvSpPr>
        <dsp:cNvPr id="0" name=""/>
        <dsp:cNvSpPr/>
      </dsp:nvSpPr>
      <dsp:spPr>
        <a:xfrm>
          <a:off x="73733" y="4707344"/>
          <a:ext cx="627425" cy="627425"/>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0A4E2-18DD-EB42-A479-0E4DD28CA26E}">
      <dsp:nvSpPr>
        <dsp:cNvPr id="0" name=""/>
        <dsp:cNvSpPr/>
      </dsp:nvSpPr>
      <dsp:spPr>
        <a:xfrm>
          <a:off x="0" y="0"/>
          <a:ext cx="8972215" cy="89762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Under Rule 54A, postal ballot papers are to be counted first so in all cases, 1</a:t>
          </a:r>
          <a:r>
            <a:rPr lang="en-US" sz="2000" b="1" kern="1200" baseline="30000" dirty="0" smtClean="0">
              <a:solidFill>
                <a:srgbClr val="000000"/>
              </a:solidFill>
            </a:rPr>
            <a:t>st</a:t>
          </a:r>
          <a:r>
            <a:rPr lang="en-US" sz="2000" b="1" kern="1200" dirty="0" smtClean="0">
              <a:solidFill>
                <a:srgbClr val="000000"/>
              </a:solidFill>
            </a:rPr>
            <a:t> round shall be for PBs only. (However, it has to be completed before start of penultimate round of EVM counting).</a:t>
          </a:r>
          <a:endParaRPr lang="en-US" sz="2000" b="1" kern="1200" dirty="0">
            <a:solidFill>
              <a:srgbClr val="000000"/>
            </a:solidFill>
          </a:endParaRPr>
        </a:p>
      </dsp:txBody>
      <dsp:txXfrm>
        <a:off x="1884205" y="0"/>
        <a:ext cx="7088009" cy="897625"/>
      </dsp:txXfrm>
    </dsp:sp>
    <dsp:sp modelId="{12FBA2AF-2628-934D-9D58-B9BB6FEAC370}">
      <dsp:nvSpPr>
        <dsp:cNvPr id="0" name=""/>
        <dsp:cNvSpPr/>
      </dsp:nvSpPr>
      <dsp:spPr>
        <a:xfrm>
          <a:off x="89762" y="89762"/>
          <a:ext cx="1794443" cy="718100"/>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B87C9DB-892B-9F40-BAA3-F3ECB2E14B10}">
      <dsp:nvSpPr>
        <dsp:cNvPr id="0" name=""/>
        <dsp:cNvSpPr/>
      </dsp:nvSpPr>
      <dsp:spPr>
        <a:xfrm>
          <a:off x="0" y="987387"/>
          <a:ext cx="8972215" cy="897625"/>
        </a:xfrm>
        <a:prstGeom prst="roundRect">
          <a:avLst>
            <a:gd name="adj" fmla="val 10000"/>
          </a:avLst>
        </a:prstGeom>
        <a:gradFill rotWithShape="0">
          <a:gsLst>
            <a:gs pos="0">
              <a:schemeClr val="accent3">
                <a:hueOff val="2250053"/>
                <a:satOff val="-3376"/>
                <a:lumOff val="-549"/>
                <a:alphaOff val="0"/>
                <a:tint val="100000"/>
                <a:shade val="100000"/>
                <a:satMod val="130000"/>
              </a:schemeClr>
            </a:gs>
            <a:gs pos="100000">
              <a:schemeClr val="accent3">
                <a:hueOff val="2250053"/>
                <a:satOff val="-337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Counting of votes in EVM can be commenced 30 minutes after start of Postal Ballot counting, even if the latter is not completed. Not necessary to wait further. </a:t>
          </a:r>
          <a:endParaRPr lang="en-US" sz="2000" b="1" kern="1200" dirty="0">
            <a:solidFill>
              <a:srgbClr val="000000"/>
            </a:solidFill>
          </a:endParaRPr>
        </a:p>
      </dsp:txBody>
      <dsp:txXfrm>
        <a:off x="1884205" y="987387"/>
        <a:ext cx="7088009" cy="897625"/>
      </dsp:txXfrm>
    </dsp:sp>
    <dsp:sp modelId="{5C0BCD1F-160D-B146-BDC5-1183C9DA33C8}">
      <dsp:nvSpPr>
        <dsp:cNvPr id="0" name=""/>
        <dsp:cNvSpPr/>
      </dsp:nvSpPr>
      <dsp:spPr>
        <a:xfrm>
          <a:off x="89762" y="1077150"/>
          <a:ext cx="1794443" cy="718100"/>
        </a:xfrm>
        <a:prstGeom prst="roundRect">
          <a:avLst>
            <a:gd name="adj" fmla="val 10000"/>
          </a:avLst>
        </a:prstGeom>
        <a:solidFill>
          <a:schemeClr val="accent3">
            <a:tint val="50000"/>
            <a:hueOff val="2150440"/>
            <a:satOff val="-2822"/>
            <a:lumOff val="-27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0C180C-7B76-944E-96C2-40151E47C4A5}">
      <dsp:nvSpPr>
        <dsp:cNvPr id="0" name=""/>
        <dsp:cNvSpPr/>
      </dsp:nvSpPr>
      <dsp:spPr>
        <a:xfrm>
          <a:off x="0" y="1974775"/>
          <a:ext cx="8972215" cy="897625"/>
        </a:xfrm>
        <a:prstGeom prst="roundRect">
          <a:avLst>
            <a:gd name="adj" fmla="val 10000"/>
          </a:avLst>
        </a:prstGeom>
        <a:gradFill rotWithShape="0">
          <a:gsLst>
            <a:gs pos="0">
              <a:schemeClr val="accent3">
                <a:hueOff val="4500106"/>
                <a:satOff val="-6752"/>
                <a:lumOff val="-1098"/>
                <a:alphaOff val="0"/>
                <a:tint val="100000"/>
                <a:shade val="100000"/>
                <a:satMod val="130000"/>
              </a:schemeClr>
            </a:gs>
            <a:gs pos="100000">
              <a:schemeClr val="accent3">
                <a:hueOff val="4500106"/>
                <a:satOff val="-6752"/>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Counting of PBs to be done at RO’s table only.</a:t>
          </a:r>
        </a:p>
        <a:p>
          <a:pPr lvl="0" algn="l" defTabSz="889000" rtl="0">
            <a:lnSpc>
              <a:spcPct val="90000"/>
            </a:lnSpc>
            <a:spcBef>
              <a:spcPct val="0"/>
            </a:spcBef>
            <a:spcAft>
              <a:spcPct val="35000"/>
            </a:spcAft>
          </a:pPr>
          <a:r>
            <a:rPr lang="en-US" sz="2000" b="1" kern="1200" dirty="0" smtClean="0">
              <a:solidFill>
                <a:srgbClr val="000000"/>
              </a:solidFill>
            </a:rPr>
            <a:t>One ARO will be specifically designated for supporting the RO for postal ballots.</a:t>
          </a:r>
          <a:endParaRPr lang="en-US" sz="2000" b="1" kern="1200" dirty="0">
            <a:solidFill>
              <a:srgbClr val="000000"/>
            </a:solidFill>
          </a:endParaRPr>
        </a:p>
      </dsp:txBody>
      <dsp:txXfrm>
        <a:off x="1884205" y="1974775"/>
        <a:ext cx="7088009" cy="897625"/>
      </dsp:txXfrm>
    </dsp:sp>
    <dsp:sp modelId="{E79B66AE-E985-2B49-8E0A-ACA6BACFD894}">
      <dsp:nvSpPr>
        <dsp:cNvPr id="0" name=""/>
        <dsp:cNvSpPr/>
      </dsp:nvSpPr>
      <dsp:spPr>
        <a:xfrm>
          <a:off x="89762" y="2064537"/>
          <a:ext cx="1794443" cy="718100"/>
        </a:xfrm>
        <a:prstGeom prst="roundRect">
          <a:avLst>
            <a:gd name="adj" fmla="val 10000"/>
          </a:avLst>
        </a:prstGeom>
        <a:solidFill>
          <a:schemeClr val="accent3">
            <a:tint val="50000"/>
            <a:hueOff val="4300880"/>
            <a:satOff val="-5643"/>
            <a:lumOff val="-5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AB9498-7F02-0B48-B9B3-433B5CB02A70}">
      <dsp:nvSpPr>
        <dsp:cNvPr id="0" name=""/>
        <dsp:cNvSpPr/>
      </dsp:nvSpPr>
      <dsp:spPr>
        <a:xfrm>
          <a:off x="0" y="2962162"/>
          <a:ext cx="8972215" cy="897625"/>
        </a:xfrm>
        <a:prstGeom prst="roundRect">
          <a:avLst>
            <a:gd name="adj" fmla="val 10000"/>
          </a:avLst>
        </a:prstGeom>
        <a:gradFill rotWithShape="0">
          <a:gsLst>
            <a:gs pos="0">
              <a:schemeClr val="accent3">
                <a:hueOff val="6750158"/>
                <a:satOff val="-10128"/>
                <a:lumOff val="-1647"/>
                <a:alphaOff val="0"/>
                <a:tint val="100000"/>
                <a:shade val="100000"/>
                <a:satMod val="130000"/>
              </a:schemeClr>
            </a:gs>
            <a:gs pos="100000">
              <a:schemeClr val="accent3">
                <a:hueOff val="6750158"/>
                <a:satOff val="-10128"/>
                <a:lumOff val="-164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All PBs received before the hour set for commencement of counting shall be brought before RO and counted. </a:t>
          </a:r>
          <a:endParaRPr lang="en-US" sz="2000" b="1" kern="1200" dirty="0">
            <a:solidFill>
              <a:srgbClr val="000000"/>
            </a:solidFill>
          </a:endParaRPr>
        </a:p>
      </dsp:txBody>
      <dsp:txXfrm>
        <a:off x="1884205" y="2962162"/>
        <a:ext cx="7088009" cy="897625"/>
      </dsp:txXfrm>
    </dsp:sp>
    <dsp:sp modelId="{99E9A86A-31B7-F04E-A130-3ED0006A72B5}">
      <dsp:nvSpPr>
        <dsp:cNvPr id="0" name=""/>
        <dsp:cNvSpPr/>
      </dsp:nvSpPr>
      <dsp:spPr>
        <a:xfrm>
          <a:off x="89762" y="3051925"/>
          <a:ext cx="1794443" cy="718100"/>
        </a:xfrm>
        <a:prstGeom prst="roundRect">
          <a:avLst>
            <a:gd name="adj" fmla="val 10000"/>
          </a:avLst>
        </a:prstGeom>
        <a:solidFill>
          <a:schemeClr val="accent3">
            <a:tint val="50000"/>
            <a:hueOff val="6451319"/>
            <a:satOff val="-8465"/>
            <a:lumOff val="-833"/>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DFDEF4-1713-CA42-BED7-7DA406663EDE}">
      <dsp:nvSpPr>
        <dsp:cNvPr id="0" name=""/>
        <dsp:cNvSpPr/>
      </dsp:nvSpPr>
      <dsp:spPr>
        <a:xfrm>
          <a:off x="0" y="3949550"/>
          <a:ext cx="8972215" cy="897625"/>
        </a:xfrm>
        <a:prstGeom prst="roundRect">
          <a:avLst>
            <a:gd name="adj" fmla="val 10000"/>
          </a:avLst>
        </a:prstGeom>
        <a:gradFill rotWithShape="0">
          <a:gsLst>
            <a:gs pos="0">
              <a:schemeClr val="accent3">
                <a:hueOff val="9000211"/>
                <a:satOff val="-13504"/>
                <a:lumOff val="-2196"/>
                <a:alphaOff val="0"/>
                <a:tint val="100000"/>
                <a:shade val="100000"/>
                <a:satMod val="130000"/>
              </a:schemeClr>
            </a:gs>
            <a:gs pos="100000">
              <a:schemeClr val="accent3">
                <a:hueOff val="9000211"/>
                <a:satOff val="-13504"/>
                <a:lumOff val="-219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Covers in Form 13C received after fixed hour shall not be opened. They should be rejected and kept in sealed separate packets with particulars noted on it.</a:t>
          </a:r>
        </a:p>
      </dsp:txBody>
      <dsp:txXfrm>
        <a:off x="1884205" y="3949550"/>
        <a:ext cx="7088009" cy="897625"/>
      </dsp:txXfrm>
    </dsp:sp>
    <dsp:sp modelId="{BF92FA95-18FD-C84A-ADBA-54FB322E8551}">
      <dsp:nvSpPr>
        <dsp:cNvPr id="0" name=""/>
        <dsp:cNvSpPr/>
      </dsp:nvSpPr>
      <dsp:spPr>
        <a:xfrm>
          <a:off x="89762" y="4039312"/>
          <a:ext cx="1794443" cy="718100"/>
        </a:xfrm>
        <a:prstGeom prst="roundRect">
          <a:avLst>
            <a:gd name="adj" fmla="val 10000"/>
          </a:avLst>
        </a:prstGeom>
        <a:solidFill>
          <a:schemeClr val="accent3">
            <a:tint val="50000"/>
            <a:hueOff val="8601759"/>
            <a:satOff val="-11286"/>
            <a:lumOff val="-111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8C0791-37A9-2841-B2D2-1589942E5F6A}">
      <dsp:nvSpPr>
        <dsp:cNvPr id="0" name=""/>
        <dsp:cNvSpPr/>
      </dsp:nvSpPr>
      <dsp:spPr>
        <a:xfrm>
          <a:off x="0" y="4936938"/>
          <a:ext cx="8972215" cy="897625"/>
        </a:xfrm>
        <a:prstGeom prst="roundRect">
          <a:avLst>
            <a:gd name="adj" fmla="val 1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Covers in Form 13C received in time to be opened one by one.</a:t>
          </a:r>
        </a:p>
      </dsp:txBody>
      <dsp:txXfrm>
        <a:off x="1884205" y="4936938"/>
        <a:ext cx="7088009" cy="897625"/>
      </dsp:txXfrm>
    </dsp:sp>
    <dsp:sp modelId="{D45C01C5-1EB6-584B-A3A0-887C3CE39B9D}">
      <dsp:nvSpPr>
        <dsp:cNvPr id="0" name=""/>
        <dsp:cNvSpPr/>
      </dsp:nvSpPr>
      <dsp:spPr>
        <a:xfrm>
          <a:off x="89762" y="5026700"/>
          <a:ext cx="1794443" cy="718100"/>
        </a:xfrm>
        <a:prstGeom prst="roundRect">
          <a:avLst>
            <a:gd name="adj" fmla="val 10000"/>
          </a:avLst>
        </a:prstGeom>
        <a:solidFill>
          <a:schemeClr val="accent3">
            <a:tint val="50000"/>
            <a:hueOff val="10752198"/>
            <a:satOff val="-14108"/>
            <a:lumOff val="-138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85F61-0102-D04F-A619-04EB1C2CB14D}" type="datetimeFigureOut">
              <a:rPr lang="en-US" smtClean="0"/>
              <a:pPr/>
              <a:t>4/22/2014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30D22-3074-0045-BDF4-464113004B70}" type="slidenum">
              <a:rPr lang="en-US" smtClean="0"/>
              <a:pPr/>
              <a:t>‹#›</a:t>
            </a:fld>
            <a:endParaRPr lang="en-US" dirty="0"/>
          </a:p>
        </p:txBody>
      </p:sp>
    </p:spTree>
    <p:extLst>
      <p:ext uri="{BB962C8B-B14F-4D97-AF65-F5344CB8AC3E}">
        <p14:creationId xmlns="" xmlns:p14="http://schemas.microsoft.com/office/powerpoint/2010/main" val="2546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a:t>
            </a:fld>
            <a:endParaRPr lang="en-US" dirty="0"/>
          </a:p>
        </p:txBody>
      </p:sp>
    </p:spTree>
    <p:extLst>
      <p:ext uri="{BB962C8B-B14F-4D97-AF65-F5344CB8AC3E}">
        <p14:creationId xmlns="" xmlns:p14="http://schemas.microsoft.com/office/powerpoint/2010/main" val="12785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3</a:t>
            </a:fld>
            <a:endParaRPr lang="en-US" dirty="0"/>
          </a:p>
        </p:txBody>
      </p:sp>
    </p:spTree>
    <p:extLst>
      <p:ext uri="{BB962C8B-B14F-4D97-AF65-F5344CB8AC3E}">
        <p14:creationId xmlns="" xmlns:p14="http://schemas.microsoft.com/office/powerpoint/2010/main" val="12785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4</a:t>
            </a:fld>
            <a:endParaRPr lang="en-US" dirty="0"/>
          </a:p>
        </p:txBody>
      </p:sp>
    </p:spTree>
    <p:extLst>
      <p:ext uri="{BB962C8B-B14F-4D97-AF65-F5344CB8AC3E}">
        <p14:creationId xmlns="" xmlns:p14="http://schemas.microsoft.com/office/powerpoint/2010/main" val="12785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5</a:t>
            </a:fld>
            <a:endParaRPr lang="en-US" dirty="0"/>
          </a:p>
        </p:txBody>
      </p:sp>
    </p:spTree>
    <p:extLst>
      <p:ext uri="{BB962C8B-B14F-4D97-AF65-F5344CB8AC3E}">
        <p14:creationId xmlns="" xmlns:p14="http://schemas.microsoft.com/office/powerpoint/2010/main" val="127850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6</a:t>
            </a:fld>
            <a:endParaRPr lang="en-US" dirty="0"/>
          </a:p>
        </p:txBody>
      </p:sp>
    </p:spTree>
    <p:extLst>
      <p:ext uri="{BB962C8B-B14F-4D97-AF65-F5344CB8AC3E}">
        <p14:creationId xmlns="" xmlns:p14="http://schemas.microsoft.com/office/powerpoint/2010/main" val="12785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7</a:t>
            </a:fld>
            <a:endParaRPr lang="en-US" dirty="0"/>
          </a:p>
        </p:txBody>
      </p:sp>
    </p:spTree>
    <p:extLst>
      <p:ext uri="{BB962C8B-B14F-4D97-AF65-F5344CB8AC3E}">
        <p14:creationId xmlns="" xmlns:p14="http://schemas.microsoft.com/office/powerpoint/2010/main" val="12785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49740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38537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391193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981200"/>
            <a:ext cx="3810000" cy="4114800"/>
          </a:xfrm>
        </p:spPr>
        <p:txBody>
          <a:bodyPr/>
          <a:lstStyle/>
          <a:p>
            <a:pPr lvl="0"/>
            <a:endParaRPr lang="en-IN" noProof="0" dirty="0" smtClean="0"/>
          </a:p>
        </p:txBody>
      </p:sp>
      <p:sp>
        <p:nvSpPr>
          <p:cNvPr id="5" name="Rectangle 102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1"/>
          <p:cNvSpPr>
            <a:spLocks noGrp="1" noChangeArrowheads="1"/>
          </p:cNvSpPr>
          <p:nvPr>
            <p:ph type="sldNum" sz="quarter" idx="12"/>
          </p:nvPr>
        </p:nvSpPr>
        <p:spPr>
          <a:ln/>
        </p:spPr>
        <p:txBody>
          <a:bodyPr/>
          <a:lstStyle>
            <a:lvl1pPr>
              <a:defRPr/>
            </a:lvl1pPr>
          </a:lstStyle>
          <a:p>
            <a:pPr>
              <a:defRPr/>
            </a:pPr>
            <a:fld id="{15A449B1-90D2-466B-A35D-71EEB61B3C65}" type="slidenum">
              <a:rPr lang="en-US"/>
              <a:pPr>
                <a:defRPr/>
              </a:pPr>
              <a:t>‹#›</a:t>
            </a:fld>
            <a:endParaRPr lang="en-US" dirty="0"/>
          </a:p>
        </p:txBody>
      </p:sp>
    </p:spTree>
    <p:extLst>
      <p:ext uri="{BB962C8B-B14F-4D97-AF65-F5344CB8AC3E}">
        <p14:creationId xmlns="" xmlns:p14="http://schemas.microsoft.com/office/powerpoint/2010/main" val="32784548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156593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174017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221551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314601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54776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401668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3597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D2782-4E38-144A-A487-7AEADB010E39}" type="datetimeFigureOut">
              <a:rPr lang="en-US" smtClean="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8575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D2782-4E38-144A-A487-7AEADB010E39}" type="datetimeFigureOut">
              <a:rPr lang="en-US" smtClean="0"/>
              <a:pPr/>
              <a:t>4/22/2014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E5D79-4491-834F-BB20-0B9D09833570}" type="slidenum">
              <a:rPr lang="en-US" smtClean="0"/>
              <a:pPr/>
              <a:t>‹#›</a:t>
            </a:fld>
            <a:endParaRPr lang="en-US" dirty="0"/>
          </a:p>
        </p:txBody>
      </p:sp>
    </p:spTree>
    <p:extLst>
      <p:ext uri="{BB962C8B-B14F-4D97-AF65-F5344CB8AC3E}">
        <p14:creationId xmlns="" xmlns:p14="http://schemas.microsoft.com/office/powerpoint/2010/main" val="299501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0"/>
            <a:ext cx="4737897" cy="6858000"/>
          </a:xfrm>
          <a:solidFill>
            <a:schemeClr val="tx2">
              <a:lumMod val="60000"/>
              <a:lumOff val="40000"/>
            </a:schemeClr>
          </a:solidFill>
        </p:spPr>
        <p:txBody>
          <a:bodyPr vert="horz" lIns="91440" tIns="45720" rIns="91440" bIns="45720" rtlCol="0" anchor="ctr">
            <a:noAutofit/>
          </a:bodyPr>
          <a:lstStyle/>
          <a:p>
            <a:r>
              <a:rPr lang="en-US" sz="6000" dirty="0" smtClean="0"/>
              <a:t>Training</a:t>
            </a:r>
            <a:br>
              <a:rPr lang="en-US" sz="6000" dirty="0" smtClean="0"/>
            </a:br>
            <a:r>
              <a:rPr lang="en-US" sz="6000" dirty="0" smtClean="0"/>
              <a:t> of Counting staff</a:t>
            </a:r>
            <a:endParaRPr lang="en-US" sz="6000" dirty="0"/>
          </a:p>
        </p:txBody>
      </p:sp>
      <p:pic>
        <p:nvPicPr>
          <p:cNvPr id="3" name="Picture 2"/>
          <p:cNvPicPr>
            <a:picLocks noChangeAspect="1"/>
          </p:cNvPicPr>
          <p:nvPr/>
        </p:nvPicPr>
        <p:blipFill>
          <a:blip r:embed="rId2"/>
          <a:stretch>
            <a:fillRect/>
          </a:stretch>
        </p:blipFill>
        <p:spPr>
          <a:xfrm>
            <a:off x="4737898" y="0"/>
            <a:ext cx="4406101" cy="6858000"/>
          </a:xfrm>
          <a:prstGeom prst="rect">
            <a:avLst/>
          </a:prstGeom>
        </p:spPr>
      </p:pic>
    </p:spTree>
    <p:extLst>
      <p:ext uri="{BB962C8B-B14F-4D97-AF65-F5344CB8AC3E}">
        <p14:creationId xmlns="" xmlns:p14="http://schemas.microsoft.com/office/powerpoint/2010/main" val="186799549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Counting of </a:t>
            </a:r>
            <a:r>
              <a:rPr lang="en-US" sz="2800" b="1" dirty="0">
                <a:solidFill>
                  <a:srgbClr val="000000"/>
                </a:solidFill>
              </a:rPr>
              <a:t>Postal ballots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10</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endParaRPr lang="en-US" dirty="0" smtClean="0"/>
          </a:p>
          <a:p>
            <a:endParaRPr lang="en-US" dirty="0" smtClean="0"/>
          </a:p>
        </p:txBody>
      </p:sp>
      <p:graphicFrame>
        <p:nvGraphicFramePr>
          <p:cNvPr id="7" name="Diagram 6"/>
          <p:cNvGraphicFramePr/>
          <p:nvPr>
            <p:extLst>
              <p:ext uri="{D42A27DB-BD31-4B8C-83A1-F6EECF244321}">
                <p14:modId xmlns="" xmlns:p14="http://schemas.microsoft.com/office/powerpoint/2010/main" val="2726369867"/>
              </p:ext>
            </p:extLst>
          </p:nvPr>
        </p:nvGraphicFramePr>
        <p:xfrm>
          <a:off x="-2974" y="840512"/>
          <a:ext cx="9170735"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62967911"/>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graphicEl>
                                              <a:dgm id="{38F131A6-57E7-074A-94F1-404425CCC4F1}"/>
                                            </p:graphicEl>
                                          </p:spTgt>
                                        </p:tgtEl>
                                        <p:attrNameLst>
                                          <p:attrName>style.visibility</p:attrName>
                                        </p:attrNameLst>
                                      </p:cBhvr>
                                      <p:to>
                                        <p:strVal val="visible"/>
                                      </p:to>
                                    </p:set>
                                    <p:animEffect transition="in" filter="fade">
                                      <p:cBhvr>
                                        <p:cTn id="7" dur="100"/>
                                        <p:tgtEl>
                                          <p:spTgt spid="7">
                                            <p:graphicEl>
                                              <a:dgm id="{38F131A6-57E7-074A-94F1-404425CCC4F1}"/>
                                            </p:graphicEl>
                                          </p:spTgt>
                                        </p:tgtEl>
                                      </p:cBhvr>
                                    </p:animEffect>
                                    <p:anim calcmode="lin" valueType="num">
                                      <p:cBhvr>
                                        <p:cTn id="8" dur="400" fill="hold"/>
                                        <p:tgtEl>
                                          <p:spTgt spid="7">
                                            <p:graphicEl>
                                              <a:dgm id="{38F131A6-57E7-074A-94F1-404425CCC4F1}"/>
                                            </p:graphicEl>
                                          </p:spTgt>
                                        </p:tgtEl>
                                        <p:attrNameLst>
                                          <p:attrName>ppt_x</p:attrName>
                                        </p:attrNameLst>
                                      </p:cBhvr>
                                      <p:tavLst>
                                        <p:tav tm="0">
                                          <p:val>
                                            <p:strVal val="#ppt_x"/>
                                          </p:val>
                                        </p:tav>
                                        <p:tav tm="100000">
                                          <p:val>
                                            <p:strVal val="#ppt_x"/>
                                          </p:val>
                                        </p:tav>
                                      </p:tavLst>
                                    </p:anim>
                                    <p:anim calcmode="lin" valueType="num">
                                      <p:cBhvr>
                                        <p:cTn id="9" dur="400" fill="hold"/>
                                        <p:tgtEl>
                                          <p:spTgt spid="7">
                                            <p:graphicEl>
                                              <a:dgm id="{38F131A6-57E7-074A-94F1-404425CCC4F1}"/>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graphicEl>
                                              <a:dgm id="{38F131A6-57E7-074A-94F1-404425CCC4F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graphicEl>
                                              <a:dgm id="{38F131A6-57E7-074A-94F1-404425CCC4F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graphicEl>
                                              <a:dgm id="{F05813C7-9270-414C-A255-B2F08B7CBE78}"/>
                                            </p:graphicEl>
                                          </p:spTgt>
                                        </p:tgtEl>
                                        <p:attrNameLst>
                                          <p:attrName>style.visibility</p:attrName>
                                        </p:attrNameLst>
                                      </p:cBhvr>
                                      <p:to>
                                        <p:strVal val="visible"/>
                                      </p:to>
                                    </p:set>
                                    <p:animEffect transition="in" filter="fade">
                                      <p:cBhvr>
                                        <p:cTn id="16" dur="100"/>
                                        <p:tgtEl>
                                          <p:spTgt spid="7">
                                            <p:graphicEl>
                                              <a:dgm id="{F05813C7-9270-414C-A255-B2F08B7CBE78}"/>
                                            </p:graphicEl>
                                          </p:spTgt>
                                        </p:tgtEl>
                                      </p:cBhvr>
                                    </p:animEffect>
                                    <p:anim calcmode="lin" valueType="num">
                                      <p:cBhvr>
                                        <p:cTn id="17" dur="400" fill="hold"/>
                                        <p:tgtEl>
                                          <p:spTgt spid="7">
                                            <p:graphicEl>
                                              <a:dgm id="{F05813C7-9270-414C-A255-B2F08B7CBE78}"/>
                                            </p:graphicEl>
                                          </p:spTgt>
                                        </p:tgtEl>
                                        <p:attrNameLst>
                                          <p:attrName>ppt_x</p:attrName>
                                        </p:attrNameLst>
                                      </p:cBhvr>
                                      <p:tavLst>
                                        <p:tav tm="0">
                                          <p:val>
                                            <p:strVal val="#ppt_x"/>
                                          </p:val>
                                        </p:tav>
                                        <p:tav tm="100000">
                                          <p:val>
                                            <p:strVal val="#ppt_x"/>
                                          </p:val>
                                        </p:tav>
                                      </p:tavLst>
                                    </p:anim>
                                    <p:anim calcmode="lin" valueType="num">
                                      <p:cBhvr>
                                        <p:cTn id="18" dur="400" fill="hold"/>
                                        <p:tgtEl>
                                          <p:spTgt spid="7">
                                            <p:graphicEl>
                                              <a:dgm id="{F05813C7-9270-414C-A255-B2F08B7CBE78}"/>
                                            </p:graphic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graphicEl>
                                              <a:dgm id="{F05813C7-9270-414C-A255-B2F08B7CBE7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graphicEl>
                                              <a:dgm id="{F05813C7-9270-414C-A255-B2F08B7CBE7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graphicEl>
                                              <a:dgm id="{425FDBA0-BBBD-1644-94E3-E970C57987A9}"/>
                                            </p:graphicEl>
                                          </p:spTgt>
                                        </p:tgtEl>
                                        <p:attrNameLst>
                                          <p:attrName>style.visibility</p:attrName>
                                        </p:attrNameLst>
                                      </p:cBhvr>
                                      <p:to>
                                        <p:strVal val="visible"/>
                                      </p:to>
                                    </p:set>
                                    <p:animEffect transition="in" filter="fade">
                                      <p:cBhvr>
                                        <p:cTn id="23" dur="100"/>
                                        <p:tgtEl>
                                          <p:spTgt spid="7">
                                            <p:graphicEl>
                                              <a:dgm id="{425FDBA0-BBBD-1644-94E3-E970C57987A9}"/>
                                            </p:graphicEl>
                                          </p:spTgt>
                                        </p:tgtEl>
                                      </p:cBhvr>
                                    </p:animEffect>
                                    <p:anim calcmode="lin" valueType="num">
                                      <p:cBhvr>
                                        <p:cTn id="24" dur="400" fill="hold"/>
                                        <p:tgtEl>
                                          <p:spTgt spid="7">
                                            <p:graphicEl>
                                              <a:dgm id="{425FDBA0-BBBD-1644-94E3-E970C57987A9}"/>
                                            </p:graphicEl>
                                          </p:spTgt>
                                        </p:tgtEl>
                                        <p:attrNameLst>
                                          <p:attrName>ppt_x</p:attrName>
                                        </p:attrNameLst>
                                      </p:cBhvr>
                                      <p:tavLst>
                                        <p:tav tm="0">
                                          <p:val>
                                            <p:strVal val="#ppt_x"/>
                                          </p:val>
                                        </p:tav>
                                        <p:tav tm="100000">
                                          <p:val>
                                            <p:strVal val="#ppt_x"/>
                                          </p:val>
                                        </p:tav>
                                      </p:tavLst>
                                    </p:anim>
                                    <p:anim calcmode="lin" valueType="num">
                                      <p:cBhvr>
                                        <p:cTn id="25" dur="400" fill="hold"/>
                                        <p:tgtEl>
                                          <p:spTgt spid="7">
                                            <p:graphicEl>
                                              <a:dgm id="{425FDBA0-BBBD-1644-94E3-E970C57987A9}"/>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graphicEl>
                                              <a:dgm id="{425FDBA0-BBBD-1644-94E3-E970C57987A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graphicEl>
                                              <a:dgm id="{425FDBA0-BBBD-1644-94E3-E970C57987A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7">
                                            <p:graphicEl>
                                              <a:dgm id="{9795B757-1748-D745-8A63-4AD0465BE267}"/>
                                            </p:graphicEl>
                                          </p:spTgt>
                                        </p:tgtEl>
                                        <p:attrNameLst>
                                          <p:attrName>style.visibility</p:attrName>
                                        </p:attrNameLst>
                                      </p:cBhvr>
                                      <p:to>
                                        <p:strVal val="visible"/>
                                      </p:to>
                                    </p:set>
                                    <p:animEffect transition="in" filter="fade">
                                      <p:cBhvr>
                                        <p:cTn id="32" dur="100"/>
                                        <p:tgtEl>
                                          <p:spTgt spid="7">
                                            <p:graphicEl>
                                              <a:dgm id="{9795B757-1748-D745-8A63-4AD0465BE267}"/>
                                            </p:graphicEl>
                                          </p:spTgt>
                                        </p:tgtEl>
                                      </p:cBhvr>
                                    </p:animEffect>
                                    <p:anim calcmode="lin" valueType="num">
                                      <p:cBhvr>
                                        <p:cTn id="33" dur="400" fill="hold"/>
                                        <p:tgtEl>
                                          <p:spTgt spid="7">
                                            <p:graphicEl>
                                              <a:dgm id="{9795B757-1748-D745-8A63-4AD0465BE267}"/>
                                            </p:graphicEl>
                                          </p:spTgt>
                                        </p:tgtEl>
                                        <p:attrNameLst>
                                          <p:attrName>ppt_x</p:attrName>
                                        </p:attrNameLst>
                                      </p:cBhvr>
                                      <p:tavLst>
                                        <p:tav tm="0">
                                          <p:val>
                                            <p:strVal val="#ppt_x"/>
                                          </p:val>
                                        </p:tav>
                                        <p:tav tm="100000">
                                          <p:val>
                                            <p:strVal val="#ppt_x"/>
                                          </p:val>
                                        </p:tav>
                                      </p:tavLst>
                                    </p:anim>
                                    <p:anim calcmode="lin" valueType="num">
                                      <p:cBhvr>
                                        <p:cTn id="34" dur="400" fill="hold"/>
                                        <p:tgtEl>
                                          <p:spTgt spid="7">
                                            <p:graphicEl>
                                              <a:dgm id="{9795B757-1748-D745-8A63-4AD0465BE267}"/>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graphicEl>
                                              <a:dgm id="{9795B757-1748-D745-8A63-4AD0465BE26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graphicEl>
                                              <a:dgm id="{9795B757-1748-D745-8A63-4AD0465BE26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7">
                                            <p:graphicEl>
                                              <a:dgm id="{4F707B4E-CDCA-0549-849C-05A8A8A10884}"/>
                                            </p:graphicEl>
                                          </p:spTgt>
                                        </p:tgtEl>
                                        <p:attrNameLst>
                                          <p:attrName>style.visibility</p:attrName>
                                        </p:attrNameLst>
                                      </p:cBhvr>
                                      <p:to>
                                        <p:strVal val="visible"/>
                                      </p:to>
                                    </p:set>
                                    <p:animEffect transition="in" filter="fade">
                                      <p:cBhvr>
                                        <p:cTn id="39" dur="100"/>
                                        <p:tgtEl>
                                          <p:spTgt spid="7">
                                            <p:graphicEl>
                                              <a:dgm id="{4F707B4E-CDCA-0549-849C-05A8A8A10884}"/>
                                            </p:graphicEl>
                                          </p:spTgt>
                                        </p:tgtEl>
                                      </p:cBhvr>
                                    </p:animEffect>
                                    <p:anim calcmode="lin" valueType="num">
                                      <p:cBhvr>
                                        <p:cTn id="40" dur="400" fill="hold"/>
                                        <p:tgtEl>
                                          <p:spTgt spid="7">
                                            <p:graphicEl>
                                              <a:dgm id="{4F707B4E-CDCA-0549-849C-05A8A8A10884}"/>
                                            </p:graphicEl>
                                          </p:spTgt>
                                        </p:tgtEl>
                                        <p:attrNameLst>
                                          <p:attrName>ppt_x</p:attrName>
                                        </p:attrNameLst>
                                      </p:cBhvr>
                                      <p:tavLst>
                                        <p:tav tm="0">
                                          <p:val>
                                            <p:strVal val="#ppt_x"/>
                                          </p:val>
                                        </p:tav>
                                        <p:tav tm="100000">
                                          <p:val>
                                            <p:strVal val="#ppt_x"/>
                                          </p:val>
                                        </p:tav>
                                      </p:tavLst>
                                    </p:anim>
                                    <p:anim calcmode="lin" valueType="num">
                                      <p:cBhvr>
                                        <p:cTn id="41" dur="400" fill="hold"/>
                                        <p:tgtEl>
                                          <p:spTgt spid="7">
                                            <p:graphicEl>
                                              <a:dgm id="{4F707B4E-CDCA-0549-849C-05A8A8A10884}"/>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graphicEl>
                                              <a:dgm id="{4F707B4E-CDCA-0549-849C-05A8A8A1088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graphicEl>
                                              <a:dgm id="{4F707B4E-CDCA-0549-849C-05A8A8A1088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graphicEl>
                                              <a:dgm id="{304E3852-3B8B-C341-A6A9-45F0A63B7F66}"/>
                                            </p:graphicEl>
                                          </p:spTgt>
                                        </p:tgtEl>
                                        <p:attrNameLst>
                                          <p:attrName>style.visibility</p:attrName>
                                        </p:attrNameLst>
                                      </p:cBhvr>
                                      <p:to>
                                        <p:strVal val="visible"/>
                                      </p:to>
                                    </p:set>
                                    <p:animEffect transition="in" filter="fade">
                                      <p:cBhvr>
                                        <p:cTn id="48" dur="100"/>
                                        <p:tgtEl>
                                          <p:spTgt spid="7">
                                            <p:graphicEl>
                                              <a:dgm id="{304E3852-3B8B-C341-A6A9-45F0A63B7F66}"/>
                                            </p:graphicEl>
                                          </p:spTgt>
                                        </p:tgtEl>
                                      </p:cBhvr>
                                    </p:animEffect>
                                    <p:anim calcmode="lin" valueType="num">
                                      <p:cBhvr>
                                        <p:cTn id="49" dur="400" fill="hold"/>
                                        <p:tgtEl>
                                          <p:spTgt spid="7">
                                            <p:graphicEl>
                                              <a:dgm id="{304E3852-3B8B-C341-A6A9-45F0A63B7F66}"/>
                                            </p:graphicEl>
                                          </p:spTgt>
                                        </p:tgtEl>
                                        <p:attrNameLst>
                                          <p:attrName>ppt_x</p:attrName>
                                        </p:attrNameLst>
                                      </p:cBhvr>
                                      <p:tavLst>
                                        <p:tav tm="0">
                                          <p:val>
                                            <p:strVal val="#ppt_x"/>
                                          </p:val>
                                        </p:tav>
                                        <p:tav tm="100000">
                                          <p:val>
                                            <p:strVal val="#ppt_x"/>
                                          </p:val>
                                        </p:tav>
                                      </p:tavLst>
                                    </p:anim>
                                    <p:anim calcmode="lin" valueType="num">
                                      <p:cBhvr>
                                        <p:cTn id="50" dur="400" fill="hold"/>
                                        <p:tgtEl>
                                          <p:spTgt spid="7">
                                            <p:graphicEl>
                                              <a:dgm id="{304E3852-3B8B-C341-A6A9-45F0A63B7F66}"/>
                                            </p:graphic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graphicEl>
                                              <a:dgm id="{304E3852-3B8B-C341-A6A9-45F0A63B7F6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graphicEl>
                                              <a:dgm id="{304E3852-3B8B-C341-A6A9-45F0A63B7F6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grpId="0" nodeType="withEffect">
                                  <p:stCondLst>
                                    <p:cond delay="0"/>
                                  </p:stCondLst>
                                  <p:childTnLst>
                                    <p:set>
                                      <p:cBhvr>
                                        <p:cTn id="54" dur="1" fill="hold">
                                          <p:stCondLst>
                                            <p:cond delay="0"/>
                                          </p:stCondLst>
                                        </p:cTn>
                                        <p:tgtEl>
                                          <p:spTgt spid="7">
                                            <p:graphicEl>
                                              <a:dgm id="{55590AA6-3E9E-FB4C-82F5-ED17E2AC474E}"/>
                                            </p:graphicEl>
                                          </p:spTgt>
                                        </p:tgtEl>
                                        <p:attrNameLst>
                                          <p:attrName>style.visibility</p:attrName>
                                        </p:attrNameLst>
                                      </p:cBhvr>
                                      <p:to>
                                        <p:strVal val="visible"/>
                                      </p:to>
                                    </p:set>
                                    <p:animEffect transition="in" filter="fade">
                                      <p:cBhvr>
                                        <p:cTn id="55" dur="100"/>
                                        <p:tgtEl>
                                          <p:spTgt spid="7">
                                            <p:graphicEl>
                                              <a:dgm id="{55590AA6-3E9E-FB4C-82F5-ED17E2AC474E}"/>
                                            </p:graphicEl>
                                          </p:spTgt>
                                        </p:tgtEl>
                                      </p:cBhvr>
                                    </p:animEffect>
                                    <p:anim calcmode="lin" valueType="num">
                                      <p:cBhvr>
                                        <p:cTn id="56" dur="400" fill="hold"/>
                                        <p:tgtEl>
                                          <p:spTgt spid="7">
                                            <p:graphicEl>
                                              <a:dgm id="{55590AA6-3E9E-FB4C-82F5-ED17E2AC474E}"/>
                                            </p:graphicEl>
                                          </p:spTgt>
                                        </p:tgtEl>
                                        <p:attrNameLst>
                                          <p:attrName>ppt_x</p:attrName>
                                        </p:attrNameLst>
                                      </p:cBhvr>
                                      <p:tavLst>
                                        <p:tav tm="0">
                                          <p:val>
                                            <p:strVal val="#ppt_x"/>
                                          </p:val>
                                        </p:tav>
                                        <p:tav tm="100000">
                                          <p:val>
                                            <p:strVal val="#ppt_x"/>
                                          </p:val>
                                        </p:tav>
                                      </p:tavLst>
                                    </p:anim>
                                    <p:anim calcmode="lin" valueType="num">
                                      <p:cBhvr>
                                        <p:cTn id="57" dur="400" fill="hold"/>
                                        <p:tgtEl>
                                          <p:spTgt spid="7">
                                            <p:graphicEl>
                                              <a:dgm id="{55590AA6-3E9E-FB4C-82F5-ED17E2AC474E}"/>
                                            </p:graphic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7">
                                            <p:graphicEl>
                                              <a:dgm id="{55590AA6-3E9E-FB4C-82F5-ED17E2AC474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7">
                                            <p:graphicEl>
                                              <a:dgm id="{55590AA6-3E9E-FB4C-82F5-ED17E2AC474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7">
                                            <p:graphicEl>
                                              <a:dgm id="{A68723D4-8E00-DE4A-B2A0-67072A35EE2E}"/>
                                            </p:graphicEl>
                                          </p:spTgt>
                                        </p:tgtEl>
                                        <p:attrNameLst>
                                          <p:attrName>style.visibility</p:attrName>
                                        </p:attrNameLst>
                                      </p:cBhvr>
                                      <p:to>
                                        <p:strVal val="visible"/>
                                      </p:to>
                                    </p:set>
                                    <p:animEffect transition="in" filter="fade">
                                      <p:cBhvr>
                                        <p:cTn id="64" dur="100"/>
                                        <p:tgtEl>
                                          <p:spTgt spid="7">
                                            <p:graphicEl>
                                              <a:dgm id="{A68723D4-8E00-DE4A-B2A0-67072A35EE2E}"/>
                                            </p:graphicEl>
                                          </p:spTgt>
                                        </p:tgtEl>
                                      </p:cBhvr>
                                    </p:animEffect>
                                    <p:anim calcmode="lin" valueType="num">
                                      <p:cBhvr>
                                        <p:cTn id="65" dur="400" fill="hold"/>
                                        <p:tgtEl>
                                          <p:spTgt spid="7">
                                            <p:graphicEl>
                                              <a:dgm id="{A68723D4-8E00-DE4A-B2A0-67072A35EE2E}"/>
                                            </p:graphicEl>
                                          </p:spTgt>
                                        </p:tgtEl>
                                        <p:attrNameLst>
                                          <p:attrName>ppt_x</p:attrName>
                                        </p:attrNameLst>
                                      </p:cBhvr>
                                      <p:tavLst>
                                        <p:tav tm="0">
                                          <p:val>
                                            <p:strVal val="#ppt_x"/>
                                          </p:val>
                                        </p:tav>
                                        <p:tav tm="100000">
                                          <p:val>
                                            <p:strVal val="#ppt_x"/>
                                          </p:val>
                                        </p:tav>
                                      </p:tavLst>
                                    </p:anim>
                                    <p:anim calcmode="lin" valueType="num">
                                      <p:cBhvr>
                                        <p:cTn id="66" dur="400" fill="hold"/>
                                        <p:tgtEl>
                                          <p:spTgt spid="7">
                                            <p:graphicEl>
                                              <a:dgm id="{A68723D4-8E00-DE4A-B2A0-67072A35EE2E}"/>
                                            </p:graphic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
                                            <p:graphicEl>
                                              <a:dgm id="{A68723D4-8E00-DE4A-B2A0-67072A35EE2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
                                            <p:graphicEl>
                                              <a:dgm id="{A68723D4-8E00-DE4A-B2A0-67072A35EE2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9" presetID="43" presetClass="entr" presetSubtype="0" fill="hold" grpId="0" nodeType="withEffect">
                                  <p:stCondLst>
                                    <p:cond delay="0"/>
                                  </p:stCondLst>
                                  <p:childTnLst>
                                    <p:set>
                                      <p:cBhvr>
                                        <p:cTn id="70" dur="1" fill="hold">
                                          <p:stCondLst>
                                            <p:cond delay="0"/>
                                          </p:stCondLst>
                                        </p:cTn>
                                        <p:tgtEl>
                                          <p:spTgt spid="7">
                                            <p:graphicEl>
                                              <a:dgm id="{E181B3A2-A1BD-A942-9B6F-0F36B5F1E130}"/>
                                            </p:graphicEl>
                                          </p:spTgt>
                                        </p:tgtEl>
                                        <p:attrNameLst>
                                          <p:attrName>style.visibility</p:attrName>
                                        </p:attrNameLst>
                                      </p:cBhvr>
                                      <p:to>
                                        <p:strVal val="visible"/>
                                      </p:to>
                                    </p:set>
                                    <p:animEffect transition="in" filter="fade">
                                      <p:cBhvr>
                                        <p:cTn id="71" dur="100"/>
                                        <p:tgtEl>
                                          <p:spTgt spid="7">
                                            <p:graphicEl>
                                              <a:dgm id="{E181B3A2-A1BD-A942-9B6F-0F36B5F1E130}"/>
                                            </p:graphicEl>
                                          </p:spTgt>
                                        </p:tgtEl>
                                      </p:cBhvr>
                                    </p:animEffect>
                                    <p:anim calcmode="lin" valueType="num">
                                      <p:cBhvr>
                                        <p:cTn id="72" dur="400" fill="hold"/>
                                        <p:tgtEl>
                                          <p:spTgt spid="7">
                                            <p:graphicEl>
                                              <a:dgm id="{E181B3A2-A1BD-A942-9B6F-0F36B5F1E130}"/>
                                            </p:graphicEl>
                                          </p:spTgt>
                                        </p:tgtEl>
                                        <p:attrNameLst>
                                          <p:attrName>ppt_x</p:attrName>
                                        </p:attrNameLst>
                                      </p:cBhvr>
                                      <p:tavLst>
                                        <p:tav tm="0">
                                          <p:val>
                                            <p:strVal val="#ppt_x"/>
                                          </p:val>
                                        </p:tav>
                                        <p:tav tm="100000">
                                          <p:val>
                                            <p:strVal val="#ppt_x"/>
                                          </p:val>
                                        </p:tav>
                                      </p:tavLst>
                                    </p:anim>
                                    <p:anim calcmode="lin" valueType="num">
                                      <p:cBhvr>
                                        <p:cTn id="73" dur="400" fill="hold"/>
                                        <p:tgtEl>
                                          <p:spTgt spid="7">
                                            <p:graphicEl>
                                              <a:dgm id="{E181B3A2-A1BD-A942-9B6F-0F36B5F1E130}"/>
                                            </p:graphic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7">
                                            <p:graphicEl>
                                              <a:dgm id="{E181B3A2-A1BD-A942-9B6F-0F36B5F1E13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7">
                                            <p:graphicEl>
                                              <a:dgm id="{E181B3A2-A1BD-A942-9B6F-0F36B5F1E13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7">
                                            <p:graphicEl>
                                              <a:dgm id="{2EC94EF9-642B-FF46-B3FF-8BE0F6EA64A1}"/>
                                            </p:graphicEl>
                                          </p:spTgt>
                                        </p:tgtEl>
                                        <p:attrNameLst>
                                          <p:attrName>style.visibility</p:attrName>
                                        </p:attrNameLst>
                                      </p:cBhvr>
                                      <p:to>
                                        <p:strVal val="visible"/>
                                      </p:to>
                                    </p:set>
                                    <p:animEffect transition="in" filter="fade">
                                      <p:cBhvr>
                                        <p:cTn id="80" dur="100"/>
                                        <p:tgtEl>
                                          <p:spTgt spid="7">
                                            <p:graphicEl>
                                              <a:dgm id="{2EC94EF9-642B-FF46-B3FF-8BE0F6EA64A1}"/>
                                            </p:graphicEl>
                                          </p:spTgt>
                                        </p:tgtEl>
                                      </p:cBhvr>
                                    </p:animEffect>
                                    <p:anim calcmode="lin" valueType="num">
                                      <p:cBhvr>
                                        <p:cTn id="81" dur="400" fill="hold"/>
                                        <p:tgtEl>
                                          <p:spTgt spid="7">
                                            <p:graphicEl>
                                              <a:dgm id="{2EC94EF9-642B-FF46-B3FF-8BE0F6EA64A1}"/>
                                            </p:graphicEl>
                                          </p:spTgt>
                                        </p:tgtEl>
                                        <p:attrNameLst>
                                          <p:attrName>ppt_x</p:attrName>
                                        </p:attrNameLst>
                                      </p:cBhvr>
                                      <p:tavLst>
                                        <p:tav tm="0">
                                          <p:val>
                                            <p:strVal val="#ppt_x"/>
                                          </p:val>
                                        </p:tav>
                                        <p:tav tm="100000">
                                          <p:val>
                                            <p:strVal val="#ppt_x"/>
                                          </p:val>
                                        </p:tav>
                                      </p:tavLst>
                                    </p:anim>
                                    <p:anim calcmode="lin" valueType="num">
                                      <p:cBhvr>
                                        <p:cTn id="82" dur="400" fill="hold"/>
                                        <p:tgtEl>
                                          <p:spTgt spid="7">
                                            <p:graphicEl>
                                              <a:dgm id="{2EC94EF9-642B-FF46-B3FF-8BE0F6EA64A1}"/>
                                            </p:graphicEl>
                                          </p:spTgt>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7">
                                            <p:graphicEl>
                                              <a:dgm id="{2EC94EF9-642B-FF46-B3FF-8BE0F6EA64A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7">
                                            <p:graphicEl>
                                              <a:dgm id="{2EC94EF9-642B-FF46-B3FF-8BE0F6EA64A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5" presetID="43" presetClass="entr" presetSubtype="0" fill="hold" grpId="0" nodeType="withEffect">
                                  <p:stCondLst>
                                    <p:cond delay="0"/>
                                  </p:stCondLst>
                                  <p:childTnLst>
                                    <p:set>
                                      <p:cBhvr>
                                        <p:cTn id="86" dur="1" fill="hold">
                                          <p:stCondLst>
                                            <p:cond delay="0"/>
                                          </p:stCondLst>
                                        </p:cTn>
                                        <p:tgtEl>
                                          <p:spTgt spid="7">
                                            <p:graphicEl>
                                              <a:dgm id="{41EC98AB-2C25-9F40-B646-669ECBD0BD26}"/>
                                            </p:graphicEl>
                                          </p:spTgt>
                                        </p:tgtEl>
                                        <p:attrNameLst>
                                          <p:attrName>style.visibility</p:attrName>
                                        </p:attrNameLst>
                                      </p:cBhvr>
                                      <p:to>
                                        <p:strVal val="visible"/>
                                      </p:to>
                                    </p:set>
                                    <p:animEffect transition="in" filter="fade">
                                      <p:cBhvr>
                                        <p:cTn id="87" dur="100"/>
                                        <p:tgtEl>
                                          <p:spTgt spid="7">
                                            <p:graphicEl>
                                              <a:dgm id="{41EC98AB-2C25-9F40-B646-669ECBD0BD26}"/>
                                            </p:graphicEl>
                                          </p:spTgt>
                                        </p:tgtEl>
                                      </p:cBhvr>
                                    </p:animEffect>
                                    <p:anim calcmode="lin" valueType="num">
                                      <p:cBhvr>
                                        <p:cTn id="88" dur="400" fill="hold"/>
                                        <p:tgtEl>
                                          <p:spTgt spid="7">
                                            <p:graphicEl>
                                              <a:dgm id="{41EC98AB-2C25-9F40-B646-669ECBD0BD26}"/>
                                            </p:graphicEl>
                                          </p:spTgt>
                                        </p:tgtEl>
                                        <p:attrNameLst>
                                          <p:attrName>ppt_x</p:attrName>
                                        </p:attrNameLst>
                                      </p:cBhvr>
                                      <p:tavLst>
                                        <p:tav tm="0">
                                          <p:val>
                                            <p:strVal val="#ppt_x"/>
                                          </p:val>
                                        </p:tav>
                                        <p:tav tm="100000">
                                          <p:val>
                                            <p:strVal val="#ppt_x"/>
                                          </p:val>
                                        </p:tav>
                                      </p:tavLst>
                                    </p:anim>
                                    <p:anim calcmode="lin" valueType="num">
                                      <p:cBhvr>
                                        <p:cTn id="89" dur="400" fill="hold"/>
                                        <p:tgtEl>
                                          <p:spTgt spid="7">
                                            <p:graphicEl>
                                              <a:dgm id="{41EC98AB-2C25-9F40-B646-669ECBD0BD26}"/>
                                            </p:graphic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7">
                                            <p:graphicEl>
                                              <a:dgm id="{41EC98AB-2C25-9F40-B646-669ECBD0BD2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7">
                                            <p:graphicEl>
                                              <a:dgm id="{41EC98AB-2C25-9F40-B646-669ECBD0BD2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Counting of </a:t>
            </a:r>
            <a:r>
              <a:rPr lang="en-US" sz="2800" b="1" dirty="0">
                <a:solidFill>
                  <a:srgbClr val="000000"/>
                </a:solidFill>
              </a:rPr>
              <a:t>Postal ballots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11</a:t>
            </a:fld>
            <a:endParaRPr lang="en-US" dirty="0"/>
          </a:p>
        </p:txBody>
      </p:sp>
      <p:graphicFrame>
        <p:nvGraphicFramePr>
          <p:cNvPr id="3" name="Diagram 2"/>
          <p:cNvGraphicFramePr/>
          <p:nvPr>
            <p:extLst>
              <p:ext uri="{D42A27DB-BD31-4B8C-83A1-F6EECF244321}">
                <p14:modId xmlns="" xmlns:p14="http://schemas.microsoft.com/office/powerpoint/2010/main" val="3985866301"/>
              </p:ext>
            </p:extLst>
          </p:nvPr>
        </p:nvGraphicFramePr>
        <p:xfrm>
          <a:off x="0" y="827021"/>
          <a:ext cx="9143999" cy="3892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82879" y="4826675"/>
            <a:ext cx="8961119" cy="1754326"/>
          </a:xfrm>
          <a:prstGeom prst="rect">
            <a:avLst/>
          </a:prstGeom>
        </p:spPr>
        <p:txBody>
          <a:bodyPr wrap="square">
            <a:spAutoFit/>
          </a:bodyPr>
          <a:lstStyle/>
          <a:p>
            <a:pPr lvl="1">
              <a:buFont typeface="Arial" pitchFamily="34" charset="0"/>
              <a:buChar char="•"/>
            </a:pPr>
            <a:r>
              <a:rPr lang="en-US" dirty="0" smtClean="0"/>
              <a:t>No particular mark as per law to be made by voter to record vote on PB</a:t>
            </a:r>
          </a:p>
          <a:p>
            <a:pPr lvl="1">
              <a:buFont typeface="Arial" pitchFamily="34" charset="0"/>
              <a:buChar char="•"/>
            </a:pPr>
            <a:r>
              <a:rPr lang="en-US" dirty="0" smtClean="0"/>
              <a:t>Any mark is valid if it is clear beyond reasonable doubt in favor of which candidate vote has been given</a:t>
            </a:r>
          </a:p>
          <a:p>
            <a:pPr lvl="1">
              <a:buFont typeface="Arial" pitchFamily="34" charset="0"/>
              <a:buChar char="•"/>
            </a:pPr>
            <a:r>
              <a:rPr lang="en-US" dirty="0" smtClean="0"/>
              <a:t>It should not be rejected if mark has been made more than once to clarify choice</a:t>
            </a:r>
          </a:p>
          <a:p>
            <a:pPr lvl="1">
              <a:buFont typeface="Arial" pitchFamily="34" charset="0"/>
              <a:buChar char="•"/>
            </a:pPr>
            <a:r>
              <a:rPr lang="en-US" b="1" dirty="0" smtClean="0">
                <a:solidFill>
                  <a:srgbClr val="FF0000"/>
                </a:solidFill>
              </a:rPr>
              <a:t>Sealing of packets should be done using RO as well as Commission’s secret seal. Candidates also allowed to use their seals.</a:t>
            </a:r>
          </a:p>
        </p:txBody>
      </p:sp>
    </p:spTree>
    <p:extLst>
      <p:ext uri="{BB962C8B-B14F-4D97-AF65-F5344CB8AC3E}">
        <p14:creationId xmlns="" xmlns:p14="http://schemas.microsoft.com/office/powerpoint/2010/main" val="370448604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graphicEl>
                                              <a:dgm id="{5A7D0AE9-AFC3-1645-84E3-2CC66FE24B4C}"/>
                                            </p:graphicEl>
                                          </p:spTgt>
                                        </p:tgtEl>
                                        <p:attrNameLst>
                                          <p:attrName>style.visibility</p:attrName>
                                        </p:attrNameLst>
                                      </p:cBhvr>
                                      <p:to>
                                        <p:strVal val="visible"/>
                                      </p:to>
                                    </p:set>
                                    <p:anim calcmode="lin" valueType="num">
                                      <p:cBhvr>
                                        <p:cTn id="7" dur="500" fill="hold"/>
                                        <p:tgtEl>
                                          <p:spTgt spid="3">
                                            <p:graphicEl>
                                              <a:dgm id="{5A7D0AE9-AFC3-1645-84E3-2CC66FE24B4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5A7D0AE9-AFC3-1645-84E3-2CC66FE24B4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5A7D0AE9-AFC3-1645-84E3-2CC66FE24B4C}"/>
                                            </p:graphicEl>
                                          </p:spTgt>
                                        </p:tgtEl>
                                      </p:cBhvr>
                                    </p:animEffect>
                                    <p:anim calcmode="lin" valueType="num">
                                      <p:cBhvr>
                                        <p:cTn id="10" dur="500" fill="hold"/>
                                        <p:tgtEl>
                                          <p:spTgt spid="3">
                                            <p:graphicEl>
                                              <a:dgm id="{5A7D0AE9-AFC3-1645-84E3-2CC66FE24B4C}"/>
                                            </p:graphicEl>
                                          </p:spTgt>
                                        </p:tgtEl>
                                        <p:attrNameLst>
                                          <p:attrName>ppt_x</p:attrName>
                                        </p:attrNameLst>
                                      </p:cBhvr>
                                      <p:tavLst>
                                        <p:tav tm="0">
                                          <p:val>
                                            <p:fltVal val="0.5"/>
                                          </p:val>
                                        </p:tav>
                                        <p:tav tm="100000">
                                          <p:val>
                                            <p:strVal val="#ppt_x"/>
                                          </p:val>
                                        </p:tav>
                                      </p:tavLst>
                                    </p:anim>
                                    <p:anim calcmode="lin" valueType="num">
                                      <p:cBhvr>
                                        <p:cTn id="11" dur="500" fill="hold"/>
                                        <p:tgtEl>
                                          <p:spTgt spid="3">
                                            <p:graphicEl>
                                              <a:dgm id="{5A7D0AE9-AFC3-1645-84E3-2CC66FE24B4C}"/>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graphicEl>
                                              <a:dgm id="{96FD52D7-FA3B-9A41-9CD9-778D324DBF5C}"/>
                                            </p:graphicEl>
                                          </p:spTgt>
                                        </p:tgtEl>
                                        <p:attrNameLst>
                                          <p:attrName>style.visibility</p:attrName>
                                        </p:attrNameLst>
                                      </p:cBhvr>
                                      <p:to>
                                        <p:strVal val="visible"/>
                                      </p:to>
                                    </p:set>
                                    <p:anim calcmode="lin" valueType="num">
                                      <p:cBhvr>
                                        <p:cTn id="14" dur="500" fill="hold"/>
                                        <p:tgtEl>
                                          <p:spTgt spid="3">
                                            <p:graphicEl>
                                              <a:dgm id="{96FD52D7-FA3B-9A41-9CD9-778D324DBF5C}"/>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96FD52D7-FA3B-9A41-9CD9-778D324DBF5C}"/>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96FD52D7-FA3B-9A41-9CD9-778D324DBF5C}"/>
                                            </p:graphicEl>
                                          </p:spTgt>
                                        </p:tgtEl>
                                      </p:cBhvr>
                                    </p:animEffect>
                                    <p:anim calcmode="lin" valueType="num">
                                      <p:cBhvr>
                                        <p:cTn id="17" dur="500" fill="hold"/>
                                        <p:tgtEl>
                                          <p:spTgt spid="3">
                                            <p:graphicEl>
                                              <a:dgm id="{96FD52D7-FA3B-9A41-9CD9-778D324DBF5C}"/>
                                            </p:graphicEl>
                                          </p:spTgt>
                                        </p:tgtEl>
                                        <p:attrNameLst>
                                          <p:attrName>ppt_x</p:attrName>
                                        </p:attrNameLst>
                                      </p:cBhvr>
                                      <p:tavLst>
                                        <p:tav tm="0">
                                          <p:val>
                                            <p:fltVal val="0.5"/>
                                          </p:val>
                                        </p:tav>
                                        <p:tav tm="100000">
                                          <p:val>
                                            <p:strVal val="#ppt_x"/>
                                          </p:val>
                                        </p:tav>
                                      </p:tavLst>
                                    </p:anim>
                                    <p:anim calcmode="lin" valueType="num">
                                      <p:cBhvr>
                                        <p:cTn id="18" dur="500" fill="hold"/>
                                        <p:tgtEl>
                                          <p:spTgt spid="3">
                                            <p:graphicEl>
                                              <a:dgm id="{96FD52D7-FA3B-9A41-9CD9-778D324DBF5C}"/>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3">
                                            <p:graphicEl>
                                              <a:dgm id="{35F39088-ECC5-914A-876D-EB51288FCA2A}"/>
                                            </p:graphicEl>
                                          </p:spTgt>
                                        </p:tgtEl>
                                        <p:attrNameLst>
                                          <p:attrName>style.visibility</p:attrName>
                                        </p:attrNameLst>
                                      </p:cBhvr>
                                      <p:to>
                                        <p:strVal val="visible"/>
                                      </p:to>
                                    </p:set>
                                    <p:anim calcmode="lin" valueType="num">
                                      <p:cBhvr>
                                        <p:cTn id="23" dur="500" fill="hold"/>
                                        <p:tgtEl>
                                          <p:spTgt spid="3">
                                            <p:graphicEl>
                                              <a:dgm id="{35F39088-ECC5-914A-876D-EB51288FCA2A}"/>
                                            </p:graphicEl>
                                          </p:spTgt>
                                        </p:tgtEl>
                                        <p:attrNameLst>
                                          <p:attrName>ppt_w</p:attrName>
                                        </p:attrNameLst>
                                      </p:cBhvr>
                                      <p:tavLst>
                                        <p:tav tm="0">
                                          <p:val>
                                            <p:fltVal val="0"/>
                                          </p:val>
                                        </p:tav>
                                        <p:tav tm="100000">
                                          <p:val>
                                            <p:strVal val="#ppt_w"/>
                                          </p:val>
                                        </p:tav>
                                      </p:tavLst>
                                    </p:anim>
                                    <p:anim calcmode="lin" valueType="num">
                                      <p:cBhvr>
                                        <p:cTn id="24" dur="500" fill="hold"/>
                                        <p:tgtEl>
                                          <p:spTgt spid="3">
                                            <p:graphicEl>
                                              <a:dgm id="{35F39088-ECC5-914A-876D-EB51288FCA2A}"/>
                                            </p:graphicEl>
                                          </p:spTgt>
                                        </p:tgtEl>
                                        <p:attrNameLst>
                                          <p:attrName>ppt_h</p:attrName>
                                        </p:attrNameLst>
                                      </p:cBhvr>
                                      <p:tavLst>
                                        <p:tav tm="0">
                                          <p:val>
                                            <p:fltVal val="0"/>
                                          </p:val>
                                        </p:tav>
                                        <p:tav tm="100000">
                                          <p:val>
                                            <p:strVal val="#ppt_h"/>
                                          </p:val>
                                        </p:tav>
                                      </p:tavLst>
                                    </p:anim>
                                    <p:animEffect transition="in" filter="fade">
                                      <p:cBhvr>
                                        <p:cTn id="25" dur="500"/>
                                        <p:tgtEl>
                                          <p:spTgt spid="3">
                                            <p:graphicEl>
                                              <a:dgm id="{35F39088-ECC5-914A-876D-EB51288FCA2A}"/>
                                            </p:graphicEl>
                                          </p:spTgt>
                                        </p:tgtEl>
                                      </p:cBhvr>
                                    </p:animEffect>
                                    <p:anim calcmode="lin" valueType="num">
                                      <p:cBhvr>
                                        <p:cTn id="26" dur="500" fill="hold"/>
                                        <p:tgtEl>
                                          <p:spTgt spid="3">
                                            <p:graphicEl>
                                              <a:dgm id="{35F39088-ECC5-914A-876D-EB51288FCA2A}"/>
                                            </p:graphicEl>
                                          </p:spTgt>
                                        </p:tgtEl>
                                        <p:attrNameLst>
                                          <p:attrName>ppt_x</p:attrName>
                                        </p:attrNameLst>
                                      </p:cBhvr>
                                      <p:tavLst>
                                        <p:tav tm="0">
                                          <p:val>
                                            <p:fltVal val="0.5"/>
                                          </p:val>
                                        </p:tav>
                                        <p:tav tm="100000">
                                          <p:val>
                                            <p:strVal val="#ppt_x"/>
                                          </p:val>
                                        </p:tav>
                                      </p:tavLst>
                                    </p:anim>
                                    <p:anim calcmode="lin" valueType="num">
                                      <p:cBhvr>
                                        <p:cTn id="27" dur="500" fill="hold"/>
                                        <p:tgtEl>
                                          <p:spTgt spid="3">
                                            <p:graphicEl>
                                              <a:dgm id="{35F39088-ECC5-914A-876D-EB51288FCA2A}"/>
                                            </p:graphic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3">
                                            <p:graphicEl>
                                              <a:dgm id="{D4491DB2-EEEE-2E48-B81B-118D9A1C8030}"/>
                                            </p:graphicEl>
                                          </p:spTgt>
                                        </p:tgtEl>
                                        <p:attrNameLst>
                                          <p:attrName>style.visibility</p:attrName>
                                        </p:attrNameLst>
                                      </p:cBhvr>
                                      <p:to>
                                        <p:strVal val="visible"/>
                                      </p:to>
                                    </p:set>
                                    <p:anim calcmode="lin" valueType="num">
                                      <p:cBhvr>
                                        <p:cTn id="32" dur="500" fill="hold"/>
                                        <p:tgtEl>
                                          <p:spTgt spid="3">
                                            <p:graphicEl>
                                              <a:dgm id="{D4491DB2-EEEE-2E48-B81B-118D9A1C8030}"/>
                                            </p:graphicEl>
                                          </p:spTgt>
                                        </p:tgtEl>
                                        <p:attrNameLst>
                                          <p:attrName>ppt_w</p:attrName>
                                        </p:attrNameLst>
                                      </p:cBhvr>
                                      <p:tavLst>
                                        <p:tav tm="0">
                                          <p:val>
                                            <p:fltVal val="0"/>
                                          </p:val>
                                        </p:tav>
                                        <p:tav tm="100000">
                                          <p:val>
                                            <p:strVal val="#ppt_w"/>
                                          </p:val>
                                        </p:tav>
                                      </p:tavLst>
                                    </p:anim>
                                    <p:anim calcmode="lin" valueType="num">
                                      <p:cBhvr>
                                        <p:cTn id="33" dur="500" fill="hold"/>
                                        <p:tgtEl>
                                          <p:spTgt spid="3">
                                            <p:graphicEl>
                                              <a:dgm id="{D4491DB2-EEEE-2E48-B81B-118D9A1C8030}"/>
                                            </p:graphicEl>
                                          </p:spTgt>
                                        </p:tgtEl>
                                        <p:attrNameLst>
                                          <p:attrName>ppt_h</p:attrName>
                                        </p:attrNameLst>
                                      </p:cBhvr>
                                      <p:tavLst>
                                        <p:tav tm="0">
                                          <p:val>
                                            <p:fltVal val="0"/>
                                          </p:val>
                                        </p:tav>
                                        <p:tav tm="100000">
                                          <p:val>
                                            <p:strVal val="#ppt_h"/>
                                          </p:val>
                                        </p:tav>
                                      </p:tavLst>
                                    </p:anim>
                                    <p:animEffect transition="in" filter="fade">
                                      <p:cBhvr>
                                        <p:cTn id="34" dur="500"/>
                                        <p:tgtEl>
                                          <p:spTgt spid="3">
                                            <p:graphicEl>
                                              <a:dgm id="{D4491DB2-EEEE-2E48-B81B-118D9A1C8030}"/>
                                            </p:graphicEl>
                                          </p:spTgt>
                                        </p:tgtEl>
                                      </p:cBhvr>
                                    </p:animEffect>
                                    <p:anim calcmode="lin" valueType="num">
                                      <p:cBhvr>
                                        <p:cTn id="35" dur="500" fill="hold"/>
                                        <p:tgtEl>
                                          <p:spTgt spid="3">
                                            <p:graphicEl>
                                              <a:dgm id="{D4491DB2-EEEE-2E48-B81B-118D9A1C8030}"/>
                                            </p:graphicEl>
                                          </p:spTgt>
                                        </p:tgtEl>
                                        <p:attrNameLst>
                                          <p:attrName>ppt_x</p:attrName>
                                        </p:attrNameLst>
                                      </p:cBhvr>
                                      <p:tavLst>
                                        <p:tav tm="0">
                                          <p:val>
                                            <p:fltVal val="0.5"/>
                                          </p:val>
                                        </p:tav>
                                        <p:tav tm="100000">
                                          <p:val>
                                            <p:strVal val="#ppt_x"/>
                                          </p:val>
                                        </p:tav>
                                      </p:tavLst>
                                    </p:anim>
                                    <p:anim calcmode="lin" valueType="num">
                                      <p:cBhvr>
                                        <p:cTn id="36" dur="500" fill="hold"/>
                                        <p:tgtEl>
                                          <p:spTgt spid="3">
                                            <p:graphicEl>
                                              <a:dgm id="{D4491DB2-EEEE-2E48-B81B-118D9A1C8030}"/>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grpId="0" nodeType="clickEffect">
                                  <p:stCondLst>
                                    <p:cond delay="0"/>
                                  </p:stCondLst>
                                  <p:childTnLst>
                                    <p:set>
                                      <p:cBhvr>
                                        <p:cTn id="40" dur="1" fill="hold">
                                          <p:stCondLst>
                                            <p:cond delay="0"/>
                                          </p:stCondLst>
                                        </p:cTn>
                                        <p:tgtEl>
                                          <p:spTgt spid="3">
                                            <p:graphicEl>
                                              <a:dgm id="{FE3B9EB7-D9B0-9D4C-8C7D-61BBC6013619}"/>
                                            </p:graphicEl>
                                          </p:spTgt>
                                        </p:tgtEl>
                                        <p:attrNameLst>
                                          <p:attrName>style.visibility</p:attrName>
                                        </p:attrNameLst>
                                      </p:cBhvr>
                                      <p:to>
                                        <p:strVal val="visible"/>
                                      </p:to>
                                    </p:set>
                                    <p:anim calcmode="lin" valueType="num">
                                      <p:cBhvr>
                                        <p:cTn id="41" dur="500" fill="hold"/>
                                        <p:tgtEl>
                                          <p:spTgt spid="3">
                                            <p:graphicEl>
                                              <a:dgm id="{FE3B9EB7-D9B0-9D4C-8C7D-61BBC6013619}"/>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FE3B9EB7-D9B0-9D4C-8C7D-61BBC6013619}"/>
                                            </p:graphicEl>
                                          </p:spTgt>
                                        </p:tgtEl>
                                        <p:attrNameLst>
                                          <p:attrName>ppt_h</p:attrName>
                                        </p:attrNameLst>
                                      </p:cBhvr>
                                      <p:tavLst>
                                        <p:tav tm="0">
                                          <p:val>
                                            <p:fltVal val="0"/>
                                          </p:val>
                                        </p:tav>
                                        <p:tav tm="100000">
                                          <p:val>
                                            <p:strVal val="#ppt_h"/>
                                          </p:val>
                                        </p:tav>
                                      </p:tavLst>
                                    </p:anim>
                                    <p:animEffect transition="in" filter="fade">
                                      <p:cBhvr>
                                        <p:cTn id="43" dur="500"/>
                                        <p:tgtEl>
                                          <p:spTgt spid="3">
                                            <p:graphicEl>
                                              <a:dgm id="{FE3B9EB7-D9B0-9D4C-8C7D-61BBC6013619}"/>
                                            </p:graphicEl>
                                          </p:spTgt>
                                        </p:tgtEl>
                                      </p:cBhvr>
                                    </p:animEffect>
                                    <p:anim calcmode="lin" valueType="num">
                                      <p:cBhvr>
                                        <p:cTn id="44" dur="500" fill="hold"/>
                                        <p:tgtEl>
                                          <p:spTgt spid="3">
                                            <p:graphicEl>
                                              <a:dgm id="{FE3B9EB7-D9B0-9D4C-8C7D-61BBC6013619}"/>
                                            </p:graphicEl>
                                          </p:spTgt>
                                        </p:tgtEl>
                                        <p:attrNameLst>
                                          <p:attrName>ppt_x</p:attrName>
                                        </p:attrNameLst>
                                      </p:cBhvr>
                                      <p:tavLst>
                                        <p:tav tm="0">
                                          <p:val>
                                            <p:fltVal val="0.5"/>
                                          </p:val>
                                        </p:tav>
                                        <p:tav tm="100000">
                                          <p:val>
                                            <p:strVal val="#ppt_x"/>
                                          </p:val>
                                        </p:tav>
                                      </p:tavLst>
                                    </p:anim>
                                    <p:anim calcmode="lin" valueType="num">
                                      <p:cBhvr>
                                        <p:cTn id="45" dur="500" fill="hold"/>
                                        <p:tgtEl>
                                          <p:spTgt spid="3">
                                            <p:graphicEl>
                                              <a:dgm id="{FE3B9EB7-D9B0-9D4C-8C7D-61BBC6013619}"/>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3">
                                            <p:graphicEl>
                                              <a:dgm id="{ADBDAEAD-92FE-414B-80F5-497D4AC47A3F}"/>
                                            </p:graphicEl>
                                          </p:spTgt>
                                        </p:tgtEl>
                                        <p:attrNameLst>
                                          <p:attrName>style.visibility</p:attrName>
                                        </p:attrNameLst>
                                      </p:cBhvr>
                                      <p:to>
                                        <p:strVal val="visible"/>
                                      </p:to>
                                    </p:set>
                                    <p:anim calcmode="lin" valueType="num">
                                      <p:cBhvr>
                                        <p:cTn id="50" dur="500" fill="hold"/>
                                        <p:tgtEl>
                                          <p:spTgt spid="3">
                                            <p:graphicEl>
                                              <a:dgm id="{ADBDAEAD-92FE-414B-80F5-497D4AC47A3F}"/>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ADBDAEAD-92FE-414B-80F5-497D4AC47A3F}"/>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ADBDAEAD-92FE-414B-80F5-497D4AC47A3F}"/>
                                            </p:graphicEl>
                                          </p:spTgt>
                                        </p:tgtEl>
                                      </p:cBhvr>
                                    </p:animEffect>
                                    <p:anim calcmode="lin" valueType="num">
                                      <p:cBhvr>
                                        <p:cTn id="53" dur="500" fill="hold"/>
                                        <p:tgtEl>
                                          <p:spTgt spid="3">
                                            <p:graphicEl>
                                              <a:dgm id="{ADBDAEAD-92FE-414B-80F5-497D4AC47A3F}"/>
                                            </p:graphicEl>
                                          </p:spTgt>
                                        </p:tgtEl>
                                        <p:attrNameLst>
                                          <p:attrName>ppt_x</p:attrName>
                                        </p:attrNameLst>
                                      </p:cBhvr>
                                      <p:tavLst>
                                        <p:tav tm="0">
                                          <p:val>
                                            <p:fltVal val="0.5"/>
                                          </p:val>
                                        </p:tav>
                                        <p:tav tm="100000">
                                          <p:val>
                                            <p:strVal val="#ppt_x"/>
                                          </p:val>
                                        </p:tav>
                                      </p:tavLst>
                                    </p:anim>
                                    <p:anim calcmode="lin" valueType="num">
                                      <p:cBhvr>
                                        <p:cTn id="54" dur="500" fill="hold"/>
                                        <p:tgtEl>
                                          <p:spTgt spid="3">
                                            <p:graphicEl>
                                              <a:dgm id="{ADBDAEAD-92FE-414B-80F5-497D4AC47A3F}"/>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3">
                                            <p:graphicEl>
                                              <a:dgm id="{41AABC91-F84D-CB49-843F-8CD10C014CD7}"/>
                                            </p:graphicEl>
                                          </p:spTgt>
                                        </p:tgtEl>
                                        <p:attrNameLst>
                                          <p:attrName>style.visibility</p:attrName>
                                        </p:attrNameLst>
                                      </p:cBhvr>
                                      <p:to>
                                        <p:strVal val="visible"/>
                                      </p:to>
                                    </p:set>
                                    <p:anim calcmode="lin" valueType="num">
                                      <p:cBhvr>
                                        <p:cTn id="59" dur="500" fill="hold"/>
                                        <p:tgtEl>
                                          <p:spTgt spid="3">
                                            <p:graphicEl>
                                              <a:dgm id="{41AABC91-F84D-CB49-843F-8CD10C014CD7}"/>
                                            </p:graphicEl>
                                          </p:spTgt>
                                        </p:tgtEl>
                                        <p:attrNameLst>
                                          <p:attrName>ppt_w</p:attrName>
                                        </p:attrNameLst>
                                      </p:cBhvr>
                                      <p:tavLst>
                                        <p:tav tm="0">
                                          <p:val>
                                            <p:fltVal val="0"/>
                                          </p:val>
                                        </p:tav>
                                        <p:tav tm="100000">
                                          <p:val>
                                            <p:strVal val="#ppt_w"/>
                                          </p:val>
                                        </p:tav>
                                      </p:tavLst>
                                    </p:anim>
                                    <p:anim calcmode="lin" valueType="num">
                                      <p:cBhvr>
                                        <p:cTn id="60" dur="500" fill="hold"/>
                                        <p:tgtEl>
                                          <p:spTgt spid="3">
                                            <p:graphicEl>
                                              <a:dgm id="{41AABC91-F84D-CB49-843F-8CD10C014CD7}"/>
                                            </p:graphicEl>
                                          </p:spTgt>
                                        </p:tgtEl>
                                        <p:attrNameLst>
                                          <p:attrName>ppt_h</p:attrName>
                                        </p:attrNameLst>
                                      </p:cBhvr>
                                      <p:tavLst>
                                        <p:tav tm="0">
                                          <p:val>
                                            <p:fltVal val="0"/>
                                          </p:val>
                                        </p:tav>
                                        <p:tav tm="100000">
                                          <p:val>
                                            <p:strVal val="#ppt_h"/>
                                          </p:val>
                                        </p:tav>
                                      </p:tavLst>
                                    </p:anim>
                                    <p:animEffect transition="in" filter="fade">
                                      <p:cBhvr>
                                        <p:cTn id="61" dur="500"/>
                                        <p:tgtEl>
                                          <p:spTgt spid="3">
                                            <p:graphicEl>
                                              <a:dgm id="{41AABC91-F84D-CB49-843F-8CD10C014CD7}"/>
                                            </p:graphicEl>
                                          </p:spTgt>
                                        </p:tgtEl>
                                      </p:cBhvr>
                                    </p:animEffect>
                                    <p:anim calcmode="lin" valueType="num">
                                      <p:cBhvr>
                                        <p:cTn id="62" dur="500" fill="hold"/>
                                        <p:tgtEl>
                                          <p:spTgt spid="3">
                                            <p:graphicEl>
                                              <a:dgm id="{41AABC91-F84D-CB49-843F-8CD10C014CD7}"/>
                                            </p:graphicEl>
                                          </p:spTgt>
                                        </p:tgtEl>
                                        <p:attrNameLst>
                                          <p:attrName>ppt_x</p:attrName>
                                        </p:attrNameLst>
                                      </p:cBhvr>
                                      <p:tavLst>
                                        <p:tav tm="0">
                                          <p:val>
                                            <p:fltVal val="0.5"/>
                                          </p:val>
                                        </p:tav>
                                        <p:tav tm="100000">
                                          <p:val>
                                            <p:strVal val="#ppt_x"/>
                                          </p:val>
                                        </p:tav>
                                      </p:tavLst>
                                    </p:anim>
                                    <p:anim calcmode="lin" valueType="num">
                                      <p:cBhvr>
                                        <p:cTn id="63" dur="500" fill="hold"/>
                                        <p:tgtEl>
                                          <p:spTgt spid="3">
                                            <p:graphicEl>
                                              <a:dgm id="{41AABC91-F84D-CB49-843F-8CD10C014CD7}"/>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3">
                                            <p:graphicEl>
                                              <a:dgm id="{129A9D9D-7D1B-8442-9F51-4D4D98266D5A}"/>
                                            </p:graphicEl>
                                          </p:spTgt>
                                        </p:tgtEl>
                                        <p:attrNameLst>
                                          <p:attrName>style.visibility</p:attrName>
                                        </p:attrNameLst>
                                      </p:cBhvr>
                                      <p:to>
                                        <p:strVal val="visible"/>
                                      </p:to>
                                    </p:set>
                                    <p:anim calcmode="lin" valueType="num">
                                      <p:cBhvr>
                                        <p:cTn id="68" dur="500" fill="hold"/>
                                        <p:tgtEl>
                                          <p:spTgt spid="3">
                                            <p:graphicEl>
                                              <a:dgm id="{129A9D9D-7D1B-8442-9F51-4D4D98266D5A}"/>
                                            </p:graphicEl>
                                          </p:spTgt>
                                        </p:tgtEl>
                                        <p:attrNameLst>
                                          <p:attrName>ppt_w</p:attrName>
                                        </p:attrNameLst>
                                      </p:cBhvr>
                                      <p:tavLst>
                                        <p:tav tm="0">
                                          <p:val>
                                            <p:fltVal val="0"/>
                                          </p:val>
                                        </p:tav>
                                        <p:tav tm="100000">
                                          <p:val>
                                            <p:strVal val="#ppt_w"/>
                                          </p:val>
                                        </p:tav>
                                      </p:tavLst>
                                    </p:anim>
                                    <p:anim calcmode="lin" valueType="num">
                                      <p:cBhvr>
                                        <p:cTn id="69" dur="500" fill="hold"/>
                                        <p:tgtEl>
                                          <p:spTgt spid="3">
                                            <p:graphicEl>
                                              <a:dgm id="{129A9D9D-7D1B-8442-9F51-4D4D98266D5A}"/>
                                            </p:graphicEl>
                                          </p:spTgt>
                                        </p:tgtEl>
                                        <p:attrNameLst>
                                          <p:attrName>ppt_h</p:attrName>
                                        </p:attrNameLst>
                                      </p:cBhvr>
                                      <p:tavLst>
                                        <p:tav tm="0">
                                          <p:val>
                                            <p:fltVal val="0"/>
                                          </p:val>
                                        </p:tav>
                                        <p:tav tm="100000">
                                          <p:val>
                                            <p:strVal val="#ppt_h"/>
                                          </p:val>
                                        </p:tav>
                                      </p:tavLst>
                                    </p:anim>
                                    <p:animEffect transition="in" filter="fade">
                                      <p:cBhvr>
                                        <p:cTn id="70" dur="500"/>
                                        <p:tgtEl>
                                          <p:spTgt spid="3">
                                            <p:graphicEl>
                                              <a:dgm id="{129A9D9D-7D1B-8442-9F51-4D4D98266D5A}"/>
                                            </p:graphicEl>
                                          </p:spTgt>
                                        </p:tgtEl>
                                      </p:cBhvr>
                                    </p:animEffect>
                                    <p:anim calcmode="lin" valueType="num">
                                      <p:cBhvr>
                                        <p:cTn id="71" dur="500" fill="hold"/>
                                        <p:tgtEl>
                                          <p:spTgt spid="3">
                                            <p:graphicEl>
                                              <a:dgm id="{129A9D9D-7D1B-8442-9F51-4D4D98266D5A}"/>
                                            </p:graphicEl>
                                          </p:spTgt>
                                        </p:tgtEl>
                                        <p:attrNameLst>
                                          <p:attrName>ppt_x</p:attrName>
                                        </p:attrNameLst>
                                      </p:cBhvr>
                                      <p:tavLst>
                                        <p:tav tm="0">
                                          <p:val>
                                            <p:fltVal val="0.5"/>
                                          </p:val>
                                        </p:tav>
                                        <p:tav tm="100000">
                                          <p:val>
                                            <p:strVal val="#ppt_x"/>
                                          </p:val>
                                        </p:tav>
                                      </p:tavLst>
                                    </p:anim>
                                    <p:anim calcmode="lin" valueType="num">
                                      <p:cBhvr>
                                        <p:cTn id="72" dur="500" fill="hold"/>
                                        <p:tgtEl>
                                          <p:spTgt spid="3">
                                            <p:graphicEl>
                                              <a:dgm id="{129A9D9D-7D1B-8442-9F51-4D4D98266D5A}"/>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3">
                                            <p:graphicEl>
                                              <a:dgm id="{93FC642E-1CB3-F64D-ABB0-357AF39E2C3D}"/>
                                            </p:graphicEl>
                                          </p:spTgt>
                                        </p:tgtEl>
                                        <p:attrNameLst>
                                          <p:attrName>style.visibility</p:attrName>
                                        </p:attrNameLst>
                                      </p:cBhvr>
                                      <p:to>
                                        <p:strVal val="visible"/>
                                      </p:to>
                                    </p:set>
                                    <p:anim calcmode="lin" valueType="num">
                                      <p:cBhvr>
                                        <p:cTn id="77" dur="500" fill="hold"/>
                                        <p:tgtEl>
                                          <p:spTgt spid="3">
                                            <p:graphicEl>
                                              <a:dgm id="{93FC642E-1CB3-F64D-ABB0-357AF39E2C3D}"/>
                                            </p:graphicEl>
                                          </p:spTgt>
                                        </p:tgtEl>
                                        <p:attrNameLst>
                                          <p:attrName>ppt_w</p:attrName>
                                        </p:attrNameLst>
                                      </p:cBhvr>
                                      <p:tavLst>
                                        <p:tav tm="0">
                                          <p:val>
                                            <p:fltVal val="0"/>
                                          </p:val>
                                        </p:tav>
                                        <p:tav tm="100000">
                                          <p:val>
                                            <p:strVal val="#ppt_w"/>
                                          </p:val>
                                        </p:tav>
                                      </p:tavLst>
                                    </p:anim>
                                    <p:anim calcmode="lin" valueType="num">
                                      <p:cBhvr>
                                        <p:cTn id="78" dur="500" fill="hold"/>
                                        <p:tgtEl>
                                          <p:spTgt spid="3">
                                            <p:graphicEl>
                                              <a:dgm id="{93FC642E-1CB3-F64D-ABB0-357AF39E2C3D}"/>
                                            </p:graphicEl>
                                          </p:spTgt>
                                        </p:tgtEl>
                                        <p:attrNameLst>
                                          <p:attrName>ppt_h</p:attrName>
                                        </p:attrNameLst>
                                      </p:cBhvr>
                                      <p:tavLst>
                                        <p:tav tm="0">
                                          <p:val>
                                            <p:fltVal val="0"/>
                                          </p:val>
                                        </p:tav>
                                        <p:tav tm="100000">
                                          <p:val>
                                            <p:strVal val="#ppt_h"/>
                                          </p:val>
                                        </p:tav>
                                      </p:tavLst>
                                    </p:anim>
                                    <p:animEffect transition="in" filter="fade">
                                      <p:cBhvr>
                                        <p:cTn id="79" dur="500"/>
                                        <p:tgtEl>
                                          <p:spTgt spid="3">
                                            <p:graphicEl>
                                              <a:dgm id="{93FC642E-1CB3-F64D-ABB0-357AF39E2C3D}"/>
                                            </p:graphicEl>
                                          </p:spTgt>
                                        </p:tgtEl>
                                      </p:cBhvr>
                                    </p:animEffect>
                                    <p:anim calcmode="lin" valueType="num">
                                      <p:cBhvr>
                                        <p:cTn id="80" dur="500" fill="hold"/>
                                        <p:tgtEl>
                                          <p:spTgt spid="3">
                                            <p:graphicEl>
                                              <a:dgm id="{93FC642E-1CB3-F64D-ABB0-357AF39E2C3D}"/>
                                            </p:graphicEl>
                                          </p:spTgt>
                                        </p:tgtEl>
                                        <p:attrNameLst>
                                          <p:attrName>ppt_x</p:attrName>
                                        </p:attrNameLst>
                                      </p:cBhvr>
                                      <p:tavLst>
                                        <p:tav tm="0">
                                          <p:val>
                                            <p:fltVal val="0.5"/>
                                          </p:val>
                                        </p:tav>
                                        <p:tav tm="100000">
                                          <p:val>
                                            <p:strVal val="#ppt_x"/>
                                          </p:val>
                                        </p:tav>
                                      </p:tavLst>
                                    </p:anim>
                                    <p:anim calcmode="lin" valueType="num">
                                      <p:cBhvr>
                                        <p:cTn id="81" dur="500" fill="hold"/>
                                        <p:tgtEl>
                                          <p:spTgt spid="3">
                                            <p:graphicEl>
                                              <a:dgm id="{93FC642E-1CB3-F64D-ABB0-357AF39E2C3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Counting </a:t>
            </a:r>
            <a:r>
              <a:rPr lang="en-US" sz="2800" b="1" dirty="0">
                <a:solidFill>
                  <a:srgbClr val="000000"/>
                </a:solidFill>
              </a:rPr>
              <a:t>of votes recorded in </a:t>
            </a:r>
            <a:r>
              <a:rPr lang="en-US" sz="2800" b="1" dirty="0" smtClean="0">
                <a:solidFill>
                  <a:srgbClr val="000000"/>
                </a:solidFill>
              </a:rPr>
              <a:t>EVMs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12</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398798669"/>
              </p:ext>
            </p:extLst>
          </p:nvPr>
        </p:nvGraphicFramePr>
        <p:xfrm>
          <a:off x="0" y="842709"/>
          <a:ext cx="9144000"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2819400" y="1816100"/>
            <a:ext cx="327536" cy="238752"/>
            <a:chOff x="2751819" y="689354"/>
            <a:chExt cx="528072" cy="91440"/>
          </a:xfrm>
        </p:grpSpPr>
        <p:sp>
          <p:nvSpPr>
            <p:cNvPr id="8" name="Straight Connector 3"/>
            <p:cNvSpPr/>
            <p:nvPr/>
          </p:nvSpPr>
          <p:spPr>
            <a:xfrm>
              <a:off x="2751819" y="689354"/>
              <a:ext cx="528072" cy="91440"/>
            </a:xfrm>
            <a:custGeom>
              <a:avLst/>
              <a:gdLst/>
              <a:ahLst/>
              <a:cxnLst/>
              <a:rect l="0" t="0" r="0" b="0"/>
              <a:pathLst>
                <a:path>
                  <a:moveTo>
                    <a:pt x="0" y="45720"/>
                  </a:moveTo>
                  <a:lnTo>
                    <a:pt x="528072" y="45720"/>
                  </a:lnTo>
                </a:path>
              </a:pathLst>
            </a:custGeom>
            <a:ln>
              <a:tailEnd type="arrow"/>
            </a:ln>
          </p:spPr>
          <p:style>
            <a:lnRef idx="2">
              <a:schemeClr val="dk1"/>
            </a:lnRef>
            <a:fillRef idx="1">
              <a:schemeClr val="lt1"/>
            </a:fillRef>
            <a:effectRef idx="0">
              <a:schemeClr val="dk1"/>
            </a:effectRef>
            <a:fontRef idx="minor">
              <a:schemeClr val="dk1"/>
            </a:fontRef>
          </p:style>
        </p:sp>
        <p:sp>
          <p:nvSpPr>
            <p:cNvPr id="9" name="Straight Connector 4"/>
            <p:cNvSpPr/>
            <p:nvPr/>
          </p:nvSpPr>
          <p:spPr>
            <a:xfrm>
              <a:off x="3001889" y="732278"/>
              <a:ext cx="27933" cy="5592"/>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dirty="0">
                <a:solidFill>
                  <a:srgbClr val="000000"/>
                </a:solidFill>
              </a:endParaRPr>
            </a:p>
          </p:txBody>
        </p:sp>
      </p:grpSp>
      <p:grpSp>
        <p:nvGrpSpPr>
          <p:cNvPr id="10" name="Group 9"/>
          <p:cNvGrpSpPr/>
          <p:nvPr/>
        </p:nvGrpSpPr>
        <p:grpSpPr>
          <a:xfrm>
            <a:off x="5880100" y="1778000"/>
            <a:ext cx="327536" cy="238752"/>
            <a:chOff x="2751819" y="689354"/>
            <a:chExt cx="528072" cy="91440"/>
          </a:xfrm>
        </p:grpSpPr>
        <p:sp>
          <p:nvSpPr>
            <p:cNvPr id="11" name="Straight Connector 3"/>
            <p:cNvSpPr/>
            <p:nvPr/>
          </p:nvSpPr>
          <p:spPr>
            <a:xfrm>
              <a:off x="2751819" y="689354"/>
              <a:ext cx="528072" cy="91440"/>
            </a:xfrm>
            <a:custGeom>
              <a:avLst/>
              <a:gdLst/>
              <a:ahLst/>
              <a:cxnLst/>
              <a:rect l="0" t="0" r="0" b="0"/>
              <a:pathLst>
                <a:path>
                  <a:moveTo>
                    <a:pt x="0" y="45720"/>
                  </a:moveTo>
                  <a:lnTo>
                    <a:pt x="528072" y="45720"/>
                  </a:lnTo>
                </a:path>
              </a:pathLst>
            </a:custGeom>
            <a:ln>
              <a:tailEnd type="arrow"/>
            </a:ln>
          </p:spPr>
          <p:style>
            <a:lnRef idx="2">
              <a:schemeClr val="dk1"/>
            </a:lnRef>
            <a:fillRef idx="1">
              <a:schemeClr val="lt1"/>
            </a:fillRef>
            <a:effectRef idx="0">
              <a:schemeClr val="dk1"/>
            </a:effectRef>
            <a:fontRef idx="minor">
              <a:schemeClr val="dk1"/>
            </a:fontRef>
          </p:style>
        </p:sp>
        <p:sp>
          <p:nvSpPr>
            <p:cNvPr id="12" name="Straight Connector 4"/>
            <p:cNvSpPr/>
            <p:nvPr/>
          </p:nvSpPr>
          <p:spPr>
            <a:xfrm>
              <a:off x="3001889" y="732278"/>
              <a:ext cx="27933" cy="5592"/>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dirty="0">
                <a:solidFill>
                  <a:srgbClr val="000000"/>
                </a:solidFill>
              </a:endParaRPr>
            </a:p>
          </p:txBody>
        </p:sp>
      </p:grpSp>
      <p:grpSp>
        <p:nvGrpSpPr>
          <p:cNvPr id="13" name="Group 12"/>
          <p:cNvGrpSpPr/>
          <p:nvPr/>
        </p:nvGrpSpPr>
        <p:grpSpPr>
          <a:xfrm>
            <a:off x="1584316" y="2576083"/>
            <a:ext cx="5975367" cy="381000"/>
            <a:chOff x="1539114" y="1688014"/>
            <a:chExt cx="5975367" cy="528072"/>
          </a:xfrm>
        </p:grpSpPr>
        <p:sp>
          <p:nvSpPr>
            <p:cNvPr id="14" name="Straight Connector 3"/>
            <p:cNvSpPr/>
            <p:nvPr/>
          </p:nvSpPr>
          <p:spPr>
            <a:xfrm>
              <a:off x="1539114" y="1688014"/>
              <a:ext cx="5975367" cy="528072"/>
            </a:xfrm>
            <a:custGeom>
              <a:avLst/>
              <a:gdLst/>
              <a:ahLst/>
              <a:cxnLst/>
              <a:rect l="0" t="0" r="0" b="0"/>
              <a:pathLst>
                <a:path>
                  <a:moveTo>
                    <a:pt x="5975367" y="0"/>
                  </a:moveTo>
                  <a:lnTo>
                    <a:pt x="5975367" y="281136"/>
                  </a:lnTo>
                  <a:lnTo>
                    <a:pt x="0" y="281136"/>
                  </a:lnTo>
                  <a:lnTo>
                    <a:pt x="0" y="528072"/>
                  </a:lnTo>
                </a:path>
              </a:pathLst>
            </a:custGeom>
            <a:noFill/>
            <a:ln>
              <a:tailEnd type="arrow"/>
            </a:ln>
          </p:spPr>
          <p:style>
            <a:lnRef idx="1">
              <a:schemeClr val="accent3">
                <a:hueOff val="3750088"/>
                <a:satOff val="-5627"/>
                <a:lumOff val="-915"/>
                <a:alphaOff val="0"/>
              </a:schemeClr>
            </a:lnRef>
            <a:fillRef idx="0">
              <a:scrgbClr r="0" g="0" b="0"/>
            </a:fillRef>
            <a:effectRef idx="0">
              <a:scrgbClr r="0" g="0" b="0"/>
            </a:effectRef>
            <a:fontRef idx="minor">
              <a:schemeClr val="tx1">
                <a:hueOff val="0"/>
                <a:satOff val="0"/>
                <a:lumOff val="0"/>
                <a:alphaOff val="0"/>
              </a:schemeClr>
            </a:fontRef>
          </p:style>
        </p:sp>
        <p:sp>
          <p:nvSpPr>
            <p:cNvPr id="15" name="Straight Connector 4"/>
            <p:cNvSpPr/>
            <p:nvPr/>
          </p:nvSpPr>
          <p:spPr>
            <a:xfrm>
              <a:off x="4376762" y="1723218"/>
              <a:ext cx="300071" cy="5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dirty="0">
                <a:solidFill>
                  <a:schemeClr val="tx1">
                    <a:lumMod val="95000"/>
                    <a:lumOff val="5000"/>
                  </a:schemeClr>
                </a:solidFill>
              </a:endParaRPr>
            </a:p>
          </p:txBody>
        </p:sp>
      </p:grpSp>
      <p:grpSp>
        <p:nvGrpSpPr>
          <p:cNvPr id="16" name="Group 15"/>
          <p:cNvGrpSpPr/>
          <p:nvPr/>
        </p:nvGrpSpPr>
        <p:grpSpPr>
          <a:xfrm>
            <a:off x="2695064" y="3789680"/>
            <a:ext cx="528072" cy="91440"/>
            <a:chOff x="2751819" y="2705434"/>
            <a:chExt cx="528072" cy="91440"/>
          </a:xfrm>
        </p:grpSpPr>
        <p:sp>
          <p:nvSpPr>
            <p:cNvPr id="17" name="Straight Connector 3"/>
            <p:cNvSpPr/>
            <p:nvPr/>
          </p:nvSpPr>
          <p:spPr>
            <a:xfrm>
              <a:off x="2751819" y="2705434"/>
              <a:ext cx="528072" cy="91440"/>
            </a:xfrm>
            <a:custGeom>
              <a:avLst/>
              <a:gdLst/>
              <a:ahLst/>
              <a:cxnLst/>
              <a:rect l="0" t="0" r="0" b="0"/>
              <a:pathLst>
                <a:path>
                  <a:moveTo>
                    <a:pt x="0" y="45720"/>
                  </a:moveTo>
                  <a:lnTo>
                    <a:pt x="528072" y="45720"/>
                  </a:lnTo>
                </a:path>
              </a:pathLst>
            </a:custGeom>
            <a:ln>
              <a:tailEnd type="arrow"/>
            </a:ln>
          </p:spPr>
          <p:style>
            <a:lnRef idx="2">
              <a:schemeClr val="dk1"/>
            </a:lnRef>
            <a:fillRef idx="1">
              <a:schemeClr val="lt1"/>
            </a:fillRef>
            <a:effectRef idx="0">
              <a:schemeClr val="dk1"/>
            </a:effectRef>
            <a:fontRef idx="minor">
              <a:schemeClr val="dk1"/>
            </a:fontRef>
          </p:style>
        </p:sp>
        <p:sp>
          <p:nvSpPr>
            <p:cNvPr id="18" name="Straight Connector 4"/>
            <p:cNvSpPr/>
            <p:nvPr/>
          </p:nvSpPr>
          <p:spPr>
            <a:xfrm>
              <a:off x="3001889" y="2748357"/>
              <a:ext cx="27933" cy="5592"/>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dirty="0">
                <a:solidFill>
                  <a:srgbClr val="000000"/>
                </a:solidFill>
              </a:endParaRPr>
            </a:p>
          </p:txBody>
        </p:sp>
      </p:grpSp>
      <p:sp>
        <p:nvSpPr>
          <p:cNvPr id="19" name="Straight Connector 3"/>
          <p:cNvSpPr/>
          <p:nvPr/>
        </p:nvSpPr>
        <p:spPr>
          <a:xfrm>
            <a:off x="5933564" y="3840480"/>
            <a:ext cx="528072" cy="91440"/>
          </a:xfrm>
          <a:custGeom>
            <a:avLst/>
            <a:gdLst/>
            <a:ahLst/>
            <a:cxnLst/>
            <a:rect l="0" t="0" r="0" b="0"/>
            <a:pathLst>
              <a:path>
                <a:moveTo>
                  <a:pt x="0" y="45720"/>
                </a:moveTo>
                <a:lnTo>
                  <a:pt x="528072" y="45720"/>
                </a:lnTo>
              </a:path>
            </a:pathLst>
          </a:custGeom>
          <a:ln>
            <a:tailEnd type="arrow"/>
          </a:ln>
        </p:spPr>
        <p:style>
          <a:lnRef idx="2">
            <a:schemeClr val="dk1"/>
          </a:lnRef>
          <a:fillRef idx="1">
            <a:schemeClr val="lt1"/>
          </a:fillRef>
          <a:effectRef idx="0">
            <a:schemeClr val="dk1"/>
          </a:effectRef>
          <a:fontRef idx="minor">
            <a:schemeClr val="dk1"/>
          </a:fontRef>
        </p:style>
      </p:sp>
      <p:sp>
        <p:nvSpPr>
          <p:cNvPr id="20" name="Straight Connector 3"/>
          <p:cNvSpPr/>
          <p:nvPr/>
        </p:nvSpPr>
        <p:spPr>
          <a:xfrm>
            <a:off x="1736716" y="4646183"/>
            <a:ext cx="5975367" cy="381000"/>
          </a:xfrm>
          <a:custGeom>
            <a:avLst/>
            <a:gdLst/>
            <a:ahLst/>
            <a:cxnLst/>
            <a:rect l="0" t="0" r="0" b="0"/>
            <a:pathLst>
              <a:path>
                <a:moveTo>
                  <a:pt x="5975367" y="0"/>
                </a:moveTo>
                <a:lnTo>
                  <a:pt x="5975367" y="281136"/>
                </a:lnTo>
                <a:lnTo>
                  <a:pt x="0" y="281136"/>
                </a:lnTo>
                <a:lnTo>
                  <a:pt x="0" y="528072"/>
                </a:lnTo>
              </a:path>
            </a:pathLst>
          </a:custGeom>
          <a:noFill/>
          <a:ln>
            <a:tailEnd type="arrow"/>
          </a:ln>
        </p:spPr>
        <p:style>
          <a:lnRef idx="1">
            <a:schemeClr val="accent3">
              <a:hueOff val="3750088"/>
              <a:satOff val="-5627"/>
              <a:lumOff val="-915"/>
              <a:alphaOff val="0"/>
            </a:schemeClr>
          </a:lnRef>
          <a:fillRef idx="0">
            <a:scrgbClr r="0" g="0" b="0"/>
          </a:fillRef>
          <a:effectRef idx="0">
            <a:scrgbClr r="0" g="0" b="0"/>
          </a:effectRef>
          <a:fontRef idx="minor">
            <a:schemeClr val="tx1">
              <a:hueOff val="0"/>
              <a:satOff val="0"/>
              <a:lumOff val="0"/>
              <a:alphaOff val="0"/>
            </a:schemeClr>
          </a:fontRef>
        </p:style>
      </p:sp>
      <p:sp>
        <p:nvSpPr>
          <p:cNvPr id="21" name="Straight Connector 3"/>
          <p:cNvSpPr/>
          <p:nvPr/>
        </p:nvSpPr>
        <p:spPr>
          <a:xfrm>
            <a:off x="2720464" y="5948680"/>
            <a:ext cx="528072" cy="91440"/>
          </a:xfrm>
          <a:custGeom>
            <a:avLst/>
            <a:gdLst/>
            <a:ahLst/>
            <a:cxnLst/>
            <a:rect l="0" t="0" r="0" b="0"/>
            <a:pathLst>
              <a:path>
                <a:moveTo>
                  <a:pt x="0" y="45720"/>
                </a:moveTo>
                <a:lnTo>
                  <a:pt x="528072" y="45720"/>
                </a:lnTo>
              </a:path>
            </a:pathLst>
          </a:custGeom>
          <a:ln>
            <a:tailEnd type="arrow"/>
          </a:ln>
        </p:spPr>
        <p:style>
          <a:lnRef idx="2">
            <a:schemeClr val="dk1"/>
          </a:lnRef>
          <a:fillRef idx="1">
            <a:schemeClr val="lt1"/>
          </a:fillRef>
          <a:effectRef idx="0">
            <a:schemeClr val="dk1"/>
          </a:effectRef>
          <a:fontRef idx="minor">
            <a:schemeClr val="dk1"/>
          </a:fontRef>
        </p:style>
      </p:sp>
      <p:sp>
        <p:nvSpPr>
          <p:cNvPr id="22" name="Straight Connector 3"/>
          <p:cNvSpPr/>
          <p:nvPr/>
        </p:nvSpPr>
        <p:spPr>
          <a:xfrm>
            <a:off x="5870064" y="5999480"/>
            <a:ext cx="528072" cy="91440"/>
          </a:xfrm>
          <a:custGeom>
            <a:avLst/>
            <a:gdLst/>
            <a:ahLst/>
            <a:cxnLst/>
            <a:rect l="0" t="0" r="0" b="0"/>
            <a:pathLst>
              <a:path>
                <a:moveTo>
                  <a:pt x="0" y="45720"/>
                </a:moveTo>
                <a:lnTo>
                  <a:pt x="528072" y="45720"/>
                </a:lnTo>
              </a:path>
            </a:pathLst>
          </a:custGeom>
          <a:ln>
            <a:tailEnd type="arrow"/>
          </a:ln>
        </p:spPr>
        <p:style>
          <a:lnRef idx="2">
            <a:schemeClr val="dk1"/>
          </a:lnRef>
          <a:fillRef idx="1">
            <a:schemeClr val="lt1"/>
          </a:fillRef>
          <a:effectRef idx="0">
            <a:schemeClr val="dk1"/>
          </a:effectRef>
          <a:fontRef idx="minor">
            <a:schemeClr val="dk1"/>
          </a:fontRef>
        </p:style>
        <p:txBody>
          <a:bodyPr/>
          <a:lstStyle/>
          <a:p>
            <a:endParaRPr lang="en-IN" dirty="0"/>
          </a:p>
        </p:txBody>
      </p:sp>
    </p:spTree>
    <p:extLst>
      <p:ext uri="{BB962C8B-B14F-4D97-AF65-F5344CB8AC3E}">
        <p14:creationId xmlns="" xmlns:p14="http://schemas.microsoft.com/office/powerpoint/2010/main" val="171524481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FB4F8F01-4C5C-F748-83B0-D5BBE8A0D030}"/>
                                            </p:graphicEl>
                                          </p:spTgt>
                                        </p:tgtEl>
                                        <p:attrNameLst>
                                          <p:attrName>style.visibility</p:attrName>
                                        </p:attrNameLst>
                                      </p:cBhvr>
                                      <p:to>
                                        <p:strVal val="visible"/>
                                      </p:to>
                                    </p:set>
                                    <p:animEffect transition="in" filter="fade">
                                      <p:cBhvr>
                                        <p:cTn id="7" dur="800"/>
                                        <p:tgtEl>
                                          <p:spTgt spid="3">
                                            <p:graphicEl>
                                              <a:dgm id="{FB4F8F01-4C5C-F748-83B0-D5BBE8A0D030}"/>
                                            </p:graphicEl>
                                          </p:spTgt>
                                        </p:tgtEl>
                                      </p:cBhvr>
                                    </p:animEffect>
                                    <p:anim calcmode="lin" valueType="num">
                                      <p:cBhvr>
                                        <p:cTn id="8" dur="800" fill="hold"/>
                                        <p:tgtEl>
                                          <p:spTgt spid="3">
                                            <p:graphicEl>
                                              <a:dgm id="{FB4F8F01-4C5C-F748-83B0-D5BBE8A0D030}"/>
                                            </p:graphicEl>
                                          </p:spTgt>
                                        </p:tgtEl>
                                        <p:attrNameLst>
                                          <p:attrName>ppt_x</p:attrName>
                                        </p:attrNameLst>
                                      </p:cBhvr>
                                      <p:tavLst>
                                        <p:tav tm="0">
                                          <p:val>
                                            <p:strVal val="#ppt_x"/>
                                          </p:val>
                                        </p:tav>
                                        <p:tav tm="100000">
                                          <p:val>
                                            <p:strVal val="#ppt_x"/>
                                          </p:val>
                                        </p:tav>
                                      </p:tavLst>
                                    </p:anim>
                                    <p:anim calcmode="lin" valueType="num">
                                      <p:cBhvr>
                                        <p:cTn id="9" dur="800" fill="hold"/>
                                        <p:tgtEl>
                                          <p:spTgt spid="3">
                                            <p:graphicEl>
                                              <a:dgm id="{FB4F8F01-4C5C-F748-83B0-D5BBE8A0D0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7BA44C2C-7458-9E49-AE0C-3F9895037835}"/>
                                            </p:graphicEl>
                                          </p:spTgt>
                                        </p:tgtEl>
                                        <p:attrNameLst>
                                          <p:attrName>style.visibility</p:attrName>
                                        </p:attrNameLst>
                                      </p:cBhvr>
                                      <p:to>
                                        <p:strVal val="visible"/>
                                      </p:to>
                                    </p:set>
                                    <p:animEffect transition="in" filter="fade">
                                      <p:cBhvr>
                                        <p:cTn id="14" dur="800"/>
                                        <p:tgtEl>
                                          <p:spTgt spid="3">
                                            <p:graphicEl>
                                              <a:dgm id="{7BA44C2C-7458-9E49-AE0C-3F9895037835}"/>
                                            </p:graphicEl>
                                          </p:spTgt>
                                        </p:tgtEl>
                                      </p:cBhvr>
                                    </p:animEffect>
                                    <p:anim calcmode="lin" valueType="num">
                                      <p:cBhvr>
                                        <p:cTn id="15" dur="800" fill="hold"/>
                                        <p:tgtEl>
                                          <p:spTgt spid="3">
                                            <p:graphicEl>
                                              <a:dgm id="{7BA44C2C-7458-9E49-AE0C-3F9895037835}"/>
                                            </p:graphicEl>
                                          </p:spTgt>
                                        </p:tgtEl>
                                        <p:attrNameLst>
                                          <p:attrName>ppt_x</p:attrName>
                                        </p:attrNameLst>
                                      </p:cBhvr>
                                      <p:tavLst>
                                        <p:tav tm="0">
                                          <p:val>
                                            <p:strVal val="#ppt_x"/>
                                          </p:val>
                                        </p:tav>
                                        <p:tav tm="100000">
                                          <p:val>
                                            <p:strVal val="#ppt_x"/>
                                          </p:val>
                                        </p:tav>
                                      </p:tavLst>
                                    </p:anim>
                                    <p:anim calcmode="lin" valueType="num">
                                      <p:cBhvr>
                                        <p:cTn id="16" dur="800" fill="hold"/>
                                        <p:tgtEl>
                                          <p:spTgt spid="3">
                                            <p:graphicEl>
                                              <a:dgm id="{7BA44C2C-7458-9E49-AE0C-3F989503783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3EA1809F-1624-5743-A2C3-F6AF54FA59B7}"/>
                                            </p:graphicEl>
                                          </p:spTgt>
                                        </p:tgtEl>
                                        <p:attrNameLst>
                                          <p:attrName>style.visibility</p:attrName>
                                        </p:attrNameLst>
                                      </p:cBhvr>
                                      <p:to>
                                        <p:strVal val="visible"/>
                                      </p:to>
                                    </p:set>
                                    <p:animEffect transition="in" filter="fade">
                                      <p:cBhvr>
                                        <p:cTn id="21" dur="800"/>
                                        <p:tgtEl>
                                          <p:spTgt spid="3">
                                            <p:graphicEl>
                                              <a:dgm id="{3EA1809F-1624-5743-A2C3-F6AF54FA59B7}"/>
                                            </p:graphicEl>
                                          </p:spTgt>
                                        </p:tgtEl>
                                      </p:cBhvr>
                                    </p:animEffect>
                                    <p:anim calcmode="lin" valueType="num">
                                      <p:cBhvr>
                                        <p:cTn id="22" dur="800" fill="hold"/>
                                        <p:tgtEl>
                                          <p:spTgt spid="3">
                                            <p:graphicEl>
                                              <a:dgm id="{3EA1809F-1624-5743-A2C3-F6AF54FA59B7}"/>
                                            </p:graphicEl>
                                          </p:spTgt>
                                        </p:tgtEl>
                                        <p:attrNameLst>
                                          <p:attrName>ppt_x</p:attrName>
                                        </p:attrNameLst>
                                      </p:cBhvr>
                                      <p:tavLst>
                                        <p:tav tm="0">
                                          <p:val>
                                            <p:strVal val="#ppt_x"/>
                                          </p:val>
                                        </p:tav>
                                        <p:tav tm="100000">
                                          <p:val>
                                            <p:strVal val="#ppt_x"/>
                                          </p:val>
                                        </p:tav>
                                      </p:tavLst>
                                    </p:anim>
                                    <p:anim calcmode="lin" valueType="num">
                                      <p:cBhvr>
                                        <p:cTn id="23" dur="800" fill="hold"/>
                                        <p:tgtEl>
                                          <p:spTgt spid="3">
                                            <p:graphicEl>
                                              <a:dgm id="{3EA1809F-1624-5743-A2C3-F6AF54FA59B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58847317-D230-5242-8D95-0A10350C8967}"/>
                                            </p:graphicEl>
                                          </p:spTgt>
                                        </p:tgtEl>
                                        <p:attrNameLst>
                                          <p:attrName>style.visibility</p:attrName>
                                        </p:attrNameLst>
                                      </p:cBhvr>
                                      <p:to>
                                        <p:strVal val="visible"/>
                                      </p:to>
                                    </p:set>
                                    <p:animEffect transition="in" filter="fade">
                                      <p:cBhvr>
                                        <p:cTn id="28" dur="800"/>
                                        <p:tgtEl>
                                          <p:spTgt spid="3">
                                            <p:graphicEl>
                                              <a:dgm id="{58847317-D230-5242-8D95-0A10350C8967}"/>
                                            </p:graphicEl>
                                          </p:spTgt>
                                        </p:tgtEl>
                                      </p:cBhvr>
                                    </p:animEffect>
                                    <p:anim calcmode="lin" valueType="num">
                                      <p:cBhvr>
                                        <p:cTn id="29" dur="800" fill="hold"/>
                                        <p:tgtEl>
                                          <p:spTgt spid="3">
                                            <p:graphicEl>
                                              <a:dgm id="{58847317-D230-5242-8D95-0A10350C8967}"/>
                                            </p:graphicEl>
                                          </p:spTgt>
                                        </p:tgtEl>
                                        <p:attrNameLst>
                                          <p:attrName>ppt_x</p:attrName>
                                        </p:attrNameLst>
                                      </p:cBhvr>
                                      <p:tavLst>
                                        <p:tav tm="0">
                                          <p:val>
                                            <p:strVal val="#ppt_x"/>
                                          </p:val>
                                        </p:tav>
                                        <p:tav tm="100000">
                                          <p:val>
                                            <p:strVal val="#ppt_x"/>
                                          </p:val>
                                        </p:tav>
                                      </p:tavLst>
                                    </p:anim>
                                    <p:anim calcmode="lin" valueType="num">
                                      <p:cBhvr>
                                        <p:cTn id="30" dur="800" fill="hold"/>
                                        <p:tgtEl>
                                          <p:spTgt spid="3">
                                            <p:graphicEl>
                                              <a:dgm id="{58847317-D230-5242-8D95-0A10350C896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B4AB955E-B8EA-974C-9711-F768EE830327}"/>
                                            </p:graphicEl>
                                          </p:spTgt>
                                        </p:tgtEl>
                                        <p:attrNameLst>
                                          <p:attrName>style.visibility</p:attrName>
                                        </p:attrNameLst>
                                      </p:cBhvr>
                                      <p:to>
                                        <p:strVal val="visible"/>
                                      </p:to>
                                    </p:set>
                                    <p:animEffect transition="in" filter="fade">
                                      <p:cBhvr>
                                        <p:cTn id="35" dur="800"/>
                                        <p:tgtEl>
                                          <p:spTgt spid="3">
                                            <p:graphicEl>
                                              <a:dgm id="{B4AB955E-B8EA-974C-9711-F768EE830327}"/>
                                            </p:graphicEl>
                                          </p:spTgt>
                                        </p:tgtEl>
                                      </p:cBhvr>
                                    </p:animEffect>
                                    <p:anim calcmode="lin" valueType="num">
                                      <p:cBhvr>
                                        <p:cTn id="36" dur="800" fill="hold"/>
                                        <p:tgtEl>
                                          <p:spTgt spid="3">
                                            <p:graphicEl>
                                              <a:dgm id="{B4AB955E-B8EA-974C-9711-F768EE830327}"/>
                                            </p:graphicEl>
                                          </p:spTgt>
                                        </p:tgtEl>
                                        <p:attrNameLst>
                                          <p:attrName>ppt_x</p:attrName>
                                        </p:attrNameLst>
                                      </p:cBhvr>
                                      <p:tavLst>
                                        <p:tav tm="0">
                                          <p:val>
                                            <p:strVal val="#ppt_x"/>
                                          </p:val>
                                        </p:tav>
                                        <p:tav tm="100000">
                                          <p:val>
                                            <p:strVal val="#ppt_x"/>
                                          </p:val>
                                        </p:tav>
                                      </p:tavLst>
                                    </p:anim>
                                    <p:anim calcmode="lin" valueType="num">
                                      <p:cBhvr>
                                        <p:cTn id="37" dur="800" fill="hold"/>
                                        <p:tgtEl>
                                          <p:spTgt spid="3">
                                            <p:graphicEl>
                                              <a:dgm id="{B4AB955E-B8EA-974C-9711-F768EE83032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CB7B0717-36C7-A94F-AF10-45D6F3E42F2D}"/>
                                            </p:graphicEl>
                                          </p:spTgt>
                                        </p:tgtEl>
                                        <p:attrNameLst>
                                          <p:attrName>style.visibility</p:attrName>
                                        </p:attrNameLst>
                                      </p:cBhvr>
                                      <p:to>
                                        <p:strVal val="visible"/>
                                      </p:to>
                                    </p:set>
                                    <p:animEffect transition="in" filter="fade">
                                      <p:cBhvr>
                                        <p:cTn id="42" dur="800"/>
                                        <p:tgtEl>
                                          <p:spTgt spid="3">
                                            <p:graphicEl>
                                              <a:dgm id="{CB7B0717-36C7-A94F-AF10-45D6F3E42F2D}"/>
                                            </p:graphicEl>
                                          </p:spTgt>
                                        </p:tgtEl>
                                      </p:cBhvr>
                                    </p:animEffect>
                                    <p:anim calcmode="lin" valueType="num">
                                      <p:cBhvr>
                                        <p:cTn id="43" dur="800" fill="hold"/>
                                        <p:tgtEl>
                                          <p:spTgt spid="3">
                                            <p:graphicEl>
                                              <a:dgm id="{CB7B0717-36C7-A94F-AF10-45D6F3E42F2D}"/>
                                            </p:graphicEl>
                                          </p:spTgt>
                                        </p:tgtEl>
                                        <p:attrNameLst>
                                          <p:attrName>ppt_x</p:attrName>
                                        </p:attrNameLst>
                                      </p:cBhvr>
                                      <p:tavLst>
                                        <p:tav tm="0">
                                          <p:val>
                                            <p:strVal val="#ppt_x"/>
                                          </p:val>
                                        </p:tav>
                                        <p:tav tm="100000">
                                          <p:val>
                                            <p:strVal val="#ppt_x"/>
                                          </p:val>
                                        </p:tav>
                                      </p:tavLst>
                                    </p:anim>
                                    <p:anim calcmode="lin" valueType="num">
                                      <p:cBhvr>
                                        <p:cTn id="44" dur="800" fill="hold"/>
                                        <p:tgtEl>
                                          <p:spTgt spid="3">
                                            <p:graphicEl>
                                              <a:dgm id="{CB7B0717-36C7-A94F-AF10-45D6F3E42F2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690DC1D2-519A-4FEB-BE87-F2CFAD3A0F5D}"/>
                                            </p:graphicEl>
                                          </p:spTgt>
                                        </p:tgtEl>
                                        <p:attrNameLst>
                                          <p:attrName>style.visibility</p:attrName>
                                        </p:attrNameLst>
                                      </p:cBhvr>
                                      <p:to>
                                        <p:strVal val="visible"/>
                                      </p:to>
                                    </p:set>
                                    <p:animEffect transition="in" filter="fade">
                                      <p:cBhvr>
                                        <p:cTn id="49" dur="800"/>
                                        <p:tgtEl>
                                          <p:spTgt spid="3">
                                            <p:graphicEl>
                                              <a:dgm id="{690DC1D2-519A-4FEB-BE87-F2CFAD3A0F5D}"/>
                                            </p:graphicEl>
                                          </p:spTgt>
                                        </p:tgtEl>
                                      </p:cBhvr>
                                    </p:animEffect>
                                    <p:anim calcmode="lin" valueType="num">
                                      <p:cBhvr>
                                        <p:cTn id="50" dur="800" fill="hold"/>
                                        <p:tgtEl>
                                          <p:spTgt spid="3">
                                            <p:graphicEl>
                                              <a:dgm id="{690DC1D2-519A-4FEB-BE87-F2CFAD3A0F5D}"/>
                                            </p:graphicEl>
                                          </p:spTgt>
                                        </p:tgtEl>
                                        <p:attrNameLst>
                                          <p:attrName>ppt_x</p:attrName>
                                        </p:attrNameLst>
                                      </p:cBhvr>
                                      <p:tavLst>
                                        <p:tav tm="0">
                                          <p:val>
                                            <p:strVal val="#ppt_x"/>
                                          </p:val>
                                        </p:tav>
                                        <p:tav tm="100000">
                                          <p:val>
                                            <p:strVal val="#ppt_x"/>
                                          </p:val>
                                        </p:tav>
                                      </p:tavLst>
                                    </p:anim>
                                    <p:anim calcmode="lin" valueType="num">
                                      <p:cBhvr>
                                        <p:cTn id="51" dur="800" fill="hold"/>
                                        <p:tgtEl>
                                          <p:spTgt spid="3">
                                            <p:graphicEl>
                                              <a:dgm id="{690DC1D2-519A-4FEB-BE87-F2CFAD3A0F5D}"/>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230353A9-AF68-5943-96C1-D079EEBD221E}"/>
                                            </p:graphicEl>
                                          </p:spTgt>
                                        </p:tgtEl>
                                        <p:attrNameLst>
                                          <p:attrName>style.visibility</p:attrName>
                                        </p:attrNameLst>
                                      </p:cBhvr>
                                      <p:to>
                                        <p:strVal val="visible"/>
                                      </p:to>
                                    </p:set>
                                    <p:animEffect transition="in" filter="fade">
                                      <p:cBhvr>
                                        <p:cTn id="56" dur="800"/>
                                        <p:tgtEl>
                                          <p:spTgt spid="3">
                                            <p:graphicEl>
                                              <a:dgm id="{230353A9-AF68-5943-96C1-D079EEBD221E}"/>
                                            </p:graphicEl>
                                          </p:spTgt>
                                        </p:tgtEl>
                                      </p:cBhvr>
                                    </p:animEffect>
                                    <p:anim calcmode="lin" valueType="num">
                                      <p:cBhvr>
                                        <p:cTn id="57" dur="800" fill="hold"/>
                                        <p:tgtEl>
                                          <p:spTgt spid="3">
                                            <p:graphicEl>
                                              <a:dgm id="{230353A9-AF68-5943-96C1-D079EEBD221E}"/>
                                            </p:graphicEl>
                                          </p:spTgt>
                                        </p:tgtEl>
                                        <p:attrNameLst>
                                          <p:attrName>ppt_x</p:attrName>
                                        </p:attrNameLst>
                                      </p:cBhvr>
                                      <p:tavLst>
                                        <p:tav tm="0">
                                          <p:val>
                                            <p:strVal val="#ppt_x"/>
                                          </p:val>
                                        </p:tav>
                                        <p:tav tm="100000">
                                          <p:val>
                                            <p:strVal val="#ppt_x"/>
                                          </p:val>
                                        </p:tav>
                                      </p:tavLst>
                                    </p:anim>
                                    <p:anim calcmode="lin" valueType="num">
                                      <p:cBhvr>
                                        <p:cTn id="58" dur="800" fill="hold"/>
                                        <p:tgtEl>
                                          <p:spTgt spid="3">
                                            <p:graphicEl>
                                              <a:dgm id="{230353A9-AF68-5943-96C1-D079EEBD221E}"/>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graphicEl>
                                              <a:dgm id="{68EEA43D-5CEC-4819-9FDB-DFD31E09B27E}"/>
                                            </p:graphicEl>
                                          </p:spTgt>
                                        </p:tgtEl>
                                        <p:attrNameLst>
                                          <p:attrName>style.visibility</p:attrName>
                                        </p:attrNameLst>
                                      </p:cBhvr>
                                      <p:to>
                                        <p:strVal val="visible"/>
                                      </p:to>
                                    </p:set>
                                    <p:animEffect transition="in" filter="fade">
                                      <p:cBhvr>
                                        <p:cTn id="63" dur="800"/>
                                        <p:tgtEl>
                                          <p:spTgt spid="3">
                                            <p:graphicEl>
                                              <a:dgm id="{68EEA43D-5CEC-4819-9FDB-DFD31E09B27E}"/>
                                            </p:graphicEl>
                                          </p:spTgt>
                                        </p:tgtEl>
                                      </p:cBhvr>
                                    </p:animEffect>
                                    <p:anim calcmode="lin" valueType="num">
                                      <p:cBhvr>
                                        <p:cTn id="64" dur="800" fill="hold"/>
                                        <p:tgtEl>
                                          <p:spTgt spid="3">
                                            <p:graphicEl>
                                              <a:dgm id="{68EEA43D-5CEC-4819-9FDB-DFD31E09B27E}"/>
                                            </p:graphicEl>
                                          </p:spTgt>
                                        </p:tgtEl>
                                        <p:attrNameLst>
                                          <p:attrName>ppt_x</p:attrName>
                                        </p:attrNameLst>
                                      </p:cBhvr>
                                      <p:tavLst>
                                        <p:tav tm="0">
                                          <p:val>
                                            <p:strVal val="#ppt_x"/>
                                          </p:val>
                                        </p:tav>
                                        <p:tav tm="100000">
                                          <p:val>
                                            <p:strVal val="#ppt_x"/>
                                          </p:val>
                                        </p:tav>
                                      </p:tavLst>
                                    </p:anim>
                                    <p:anim calcmode="lin" valueType="num">
                                      <p:cBhvr>
                                        <p:cTn id="65" dur="800" fill="hold"/>
                                        <p:tgtEl>
                                          <p:spTgt spid="3">
                                            <p:graphicEl>
                                              <a:dgm id="{68EEA43D-5CEC-4819-9FDB-DFD31E09B27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Counting of votes recorded in EVMs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13</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954285359"/>
              </p:ext>
            </p:extLst>
          </p:nvPr>
        </p:nvGraphicFramePr>
        <p:xfrm>
          <a:off x="114166" y="1041632"/>
          <a:ext cx="9053596"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1524481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AD10E0BA-0240-894D-8EAB-B9A6CC81D356}"/>
                                            </p:graphicEl>
                                          </p:spTgt>
                                        </p:tgtEl>
                                        <p:attrNameLst>
                                          <p:attrName>style.visibility</p:attrName>
                                        </p:attrNameLst>
                                      </p:cBhvr>
                                      <p:to>
                                        <p:strVal val="visible"/>
                                      </p:to>
                                    </p:set>
                                    <p:anim calcmode="lin" valueType="num">
                                      <p:cBhvr additive="base">
                                        <p:cTn id="7" dur="500" fill="hold"/>
                                        <p:tgtEl>
                                          <p:spTgt spid="3">
                                            <p:graphicEl>
                                              <a:dgm id="{AD10E0BA-0240-894D-8EAB-B9A6CC81D35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AD10E0BA-0240-894D-8EAB-B9A6CC81D35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F569CC8E-D0E1-7A44-B722-F72B8CEC521D}"/>
                                            </p:graphicEl>
                                          </p:spTgt>
                                        </p:tgtEl>
                                        <p:attrNameLst>
                                          <p:attrName>style.visibility</p:attrName>
                                        </p:attrNameLst>
                                      </p:cBhvr>
                                      <p:to>
                                        <p:strVal val="visible"/>
                                      </p:to>
                                    </p:set>
                                    <p:anim calcmode="lin" valueType="num">
                                      <p:cBhvr additive="base">
                                        <p:cTn id="13" dur="500" fill="hold"/>
                                        <p:tgtEl>
                                          <p:spTgt spid="3">
                                            <p:graphicEl>
                                              <a:dgm id="{F569CC8E-D0E1-7A44-B722-F72B8CEC521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F569CC8E-D0E1-7A44-B722-F72B8CEC521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88647915-A6EC-0A48-A5A0-2B1613C9C6CE}"/>
                                            </p:graphicEl>
                                          </p:spTgt>
                                        </p:tgtEl>
                                        <p:attrNameLst>
                                          <p:attrName>style.visibility</p:attrName>
                                        </p:attrNameLst>
                                      </p:cBhvr>
                                      <p:to>
                                        <p:strVal val="visible"/>
                                      </p:to>
                                    </p:set>
                                    <p:anim calcmode="lin" valueType="num">
                                      <p:cBhvr additive="base">
                                        <p:cTn id="17" dur="500" fill="hold"/>
                                        <p:tgtEl>
                                          <p:spTgt spid="3">
                                            <p:graphicEl>
                                              <a:dgm id="{88647915-A6EC-0A48-A5A0-2B1613C9C6C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88647915-A6EC-0A48-A5A0-2B1613C9C6C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85AFE213-4141-8249-B86F-B78C73F9F07C}"/>
                                            </p:graphicEl>
                                          </p:spTgt>
                                        </p:tgtEl>
                                        <p:attrNameLst>
                                          <p:attrName>style.visibility</p:attrName>
                                        </p:attrNameLst>
                                      </p:cBhvr>
                                      <p:to>
                                        <p:strVal val="visible"/>
                                      </p:to>
                                    </p:set>
                                    <p:anim calcmode="lin" valueType="num">
                                      <p:cBhvr additive="base">
                                        <p:cTn id="23" dur="500" fill="hold"/>
                                        <p:tgtEl>
                                          <p:spTgt spid="3">
                                            <p:graphicEl>
                                              <a:dgm id="{85AFE213-4141-8249-B86F-B78C73F9F07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85AFE213-4141-8249-B86F-B78C73F9F07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24543487-AC4B-42D5-A3E0-A0E8B9077A75}"/>
                                            </p:graphicEl>
                                          </p:spTgt>
                                        </p:tgtEl>
                                        <p:attrNameLst>
                                          <p:attrName>style.visibility</p:attrName>
                                        </p:attrNameLst>
                                      </p:cBhvr>
                                      <p:to>
                                        <p:strVal val="visible"/>
                                      </p:to>
                                    </p:set>
                                    <p:anim calcmode="lin" valueType="num">
                                      <p:cBhvr additive="base">
                                        <p:cTn id="27" dur="500" fill="hold"/>
                                        <p:tgtEl>
                                          <p:spTgt spid="3">
                                            <p:graphicEl>
                                              <a:dgm id="{24543487-AC4B-42D5-A3E0-A0E8B9077A7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24543487-AC4B-42D5-A3E0-A0E8B9077A7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57B02BA2-C24D-440A-9D5F-8ED52F4443B8}"/>
                                            </p:graphicEl>
                                          </p:spTgt>
                                        </p:tgtEl>
                                        <p:attrNameLst>
                                          <p:attrName>style.visibility</p:attrName>
                                        </p:attrNameLst>
                                      </p:cBhvr>
                                      <p:to>
                                        <p:strVal val="visible"/>
                                      </p:to>
                                    </p:set>
                                    <p:anim calcmode="lin" valueType="num">
                                      <p:cBhvr additive="base">
                                        <p:cTn id="33" dur="500" fill="hold"/>
                                        <p:tgtEl>
                                          <p:spTgt spid="3">
                                            <p:graphicEl>
                                              <a:dgm id="{57B02BA2-C24D-440A-9D5F-8ED52F4443B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57B02BA2-C24D-440A-9D5F-8ED52F4443B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120763C7-4050-664F-A7B3-CB3B2A535E34}"/>
                                            </p:graphicEl>
                                          </p:spTgt>
                                        </p:tgtEl>
                                        <p:attrNameLst>
                                          <p:attrName>style.visibility</p:attrName>
                                        </p:attrNameLst>
                                      </p:cBhvr>
                                      <p:to>
                                        <p:strVal val="visible"/>
                                      </p:to>
                                    </p:set>
                                    <p:anim calcmode="lin" valueType="num">
                                      <p:cBhvr additive="base">
                                        <p:cTn id="37" dur="500" fill="hold"/>
                                        <p:tgtEl>
                                          <p:spTgt spid="3">
                                            <p:graphicEl>
                                              <a:dgm id="{120763C7-4050-664F-A7B3-CB3B2A535E3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120763C7-4050-664F-A7B3-CB3B2A535E3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438E71E1-1882-8749-8602-041B2C9D9F03}"/>
                                            </p:graphicEl>
                                          </p:spTgt>
                                        </p:tgtEl>
                                        <p:attrNameLst>
                                          <p:attrName>style.visibility</p:attrName>
                                        </p:attrNameLst>
                                      </p:cBhvr>
                                      <p:to>
                                        <p:strVal val="visible"/>
                                      </p:to>
                                    </p:set>
                                    <p:anim calcmode="lin" valueType="num">
                                      <p:cBhvr additive="base">
                                        <p:cTn id="43" dur="500" fill="hold"/>
                                        <p:tgtEl>
                                          <p:spTgt spid="3">
                                            <p:graphicEl>
                                              <a:dgm id="{438E71E1-1882-8749-8602-041B2C9D9F0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438E71E1-1882-8749-8602-041B2C9D9F03}"/>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E33CEA2A-853A-584C-8E07-CDCFDEC47B60}"/>
                                            </p:graphicEl>
                                          </p:spTgt>
                                        </p:tgtEl>
                                        <p:attrNameLst>
                                          <p:attrName>style.visibility</p:attrName>
                                        </p:attrNameLst>
                                      </p:cBhvr>
                                      <p:to>
                                        <p:strVal val="visible"/>
                                      </p:to>
                                    </p:set>
                                    <p:anim calcmode="lin" valueType="num">
                                      <p:cBhvr additive="base">
                                        <p:cTn id="47" dur="500" fill="hold"/>
                                        <p:tgtEl>
                                          <p:spTgt spid="3">
                                            <p:graphicEl>
                                              <a:dgm id="{E33CEA2A-853A-584C-8E07-CDCFDEC47B60}"/>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E33CEA2A-853A-584C-8E07-CDCFDEC47B60}"/>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F5882141-7DE8-804C-B70A-017B828B4D69}"/>
                                            </p:graphicEl>
                                          </p:spTgt>
                                        </p:tgtEl>
                                        <p:attrNameLst>
                                          <p:attrName>style.visibility</p:attrName>
                                        </p:attrNameLst>
                                      </p:cBhvr>
                                      <p:to>
                                        <p:strVal val="visible"/>
                                      </p:to>
                                    </p:set>
                                    <p:anim calcmode="lin" valueType="num">
                                      <p:cBhvr additive="base">
                                        <p:cTn id="53" dur="500" fill="hold"/>
                                        <p:tgtEl>
                                          <p:spTgt spid="3">
                                            <p:graphicEl>
                                              <a:dgm id="{F5882141-7DE8-804C-B70A-017B828B4D69}"/>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F5882141-7DE8-804C-B70A-017B828B4D69}"/>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6476172F-FA07-7743-B2AC-D6D8C2B5708C}"/>
                                            </p:graphicEl>
                                          </p:spTgt>
                                        </p:tgtEl>
                                        <p:attrNameLst>
                                          <p:attrName>style.visibility</p:attrName>
                                        </p:attrNameLst>
                                      </p:cBhvr>
                                      <p:to>
                                        <p:strVal val="visible"/>
                                      </p:to>
                                    </p:set>
                                    <p:anim calcmode="lin" valueType="num">
                                      <p:cBhvr additive="base">
                                        <p:cTn id="57" dur="500" fill="hold"/>
                                        <p:tgtEl>
                                          <p:spTgt spid="3">
                                            <p:graphicEl>
                                              <a:dgm id="{6476172F-FA07-7743-B2AC-D6D8C2B5708C}"/>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6476172F-FA07-7743-B2AC-D6D8C2B5708C}"/>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CB84498E-E446-614C-809D-722D4DE69025}"/>
                                            </p:graphicEl>
                                          </p:spTgt>
                                        </p:tgtEl>
                                        <p:attrNameLst>
                                          <p:attrName>style.visibility</p:attrName>
                                        </p:attrNameLst>
                                      </p:cBhvr>
                                      <p:to>
                                        <p:strVal val="visible"/>
                                      </p:to>
                                    </p:set>
                                    <p:anim calcmode="lin" valueType="num">
                                      <p:cBhvr additive="base">
                                        <p:cTn id="63" dur="500" fill="hold"/>
                                        <p:tgtEl>
                                          <p:spTgt spid="3">
                                            <p:graphicEl>
                                              <a:dgm id="{CB84498E-E446-614C-809D-722D4DE69025}"/>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CB84498E-E446-614C-809D-722D4DE69025}"/>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484092D1-802F-B341-8124-C0C56C995A08}"/>
                                            </p:graphicEl>
                                          </p:spTgt>
                                        </p:tgtEl>
                                        <p:attrNameLst>
                                          <p:attrName>style.visibility</p:attrName>
                                        </p:attrNameLst>
                                      </p:cBhvr>
                                      <p:to>
                                        <p:strVal val="visible"/>
                                      </p:to>
                                    </p:set>
                                    <p:anim calcmode="lin" valueType="num">
                                      <p:cBhvr additive="base">
                                        <p:cTn id="67" dur="500" fill="hold"/>
                                        <p:tgtEl>
                                          <p:spTgt spid="3">
                                            <p:graphicEl>
                                              <a:dgm id="{484092D1-802F-B341-8124-C0C56C995A08}"/>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484092D1-802F-B341-8124-C0C56C995A08}"/>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graphicEl>
                                              <a:dgm id="{A5006937-0ED7-9D4F-A5D5-E75BBA771A49}"/>
                                            </p:graphicEl>
                                          </p:spTgt>
                                        </p:tgtEl>
                                        <p:attrNameLst>
                                          <p:attrName>style.visibility</p:attrName>
                                        </p:attrNameLst>
                                      </p:cBhvr>
                                      <p:to>
                                        <p:strVal val="visible"/>
                                      </p:to>
                                    </p:set>
                                    <p:anim calcmode="lin" valueType="num">
                                      <p:cBhvr additive="base">
                                        <p:cTn id="73" dur="500" fill="hold"/>
                                        <p:tgtEl>
                                          <p:spTgt spid="3">
                                            <p:graphicEl>
                                              <a:dgm id="{A5006937-0ED7-9D4F-A5D5-E75BBA771A49}"/>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A5006937-0ED7-9D4F-A5D5-E75BBA771A49}"/>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graphicEl>
                                              <a:dgm id="{6AEDA5B0-6C78-9747-B54F-BA80A981377D}"/>
                                            </p:graphicEl>
                                          </p:spTgt>
                                        </p:tgtEl>
                                        <p:attrNameLst>
                                          <p:attrName>style.visibility</p:attrName>
                                        </p:attrNameLst>
                                      </p:cBhvr>
                                      <p:to>
                                        <p:strVal val="visible"/>
                                      </p:to>
                                    </p:set>
                                    <p:anim calcmode="lin" valueType="num">
                                      <p:cBhvr additive="base">
                                        <p:cTn id="77" dur="500" fill="hold"/>
                                        <p:tgtEl>
                                          <p:spTgt spid="3">
                                            <p:graphicEl>
                                              <a:dgm id="{6AEDA5B0-6C78-9747-B54F-BA80A981377D}"/>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graphicEl>
                                              <a:dgm id="{6AEDA5B0-6C78-9747-B54F-BA80A98137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a:noFill/>
        </p:spPr>
        <p:txBody>
          <a:bodyPr/>
          <a:lstStyle>
            <a:lvl1pPr eaLnBrk="0" hangingPunct="0">
              <a:defRPr>
                <a:solidFill>
                  <a:srgbClr val="FFFFCC"/>
                </a:solidFill>
                <a:latin typeface="Arial" charset="0"/>
              </a:defRPr>
            </a:lvl1pPr>
            <a:lvl2pPr marL="742950" indent="-285750" eaLnBrk="0" hangingPunct="0">
              <a:defRPr>
                <a:solidFill>
                  <a:srgbClr val="FFFFCC"/>
                </a:solidFill>
                <a:latin typeface="Arial" charset="0"/>
              </a:defRPr>
            </a:lvl2pPr>
            <a:lvl3pPr marL="1143000" indent="-228600" eaLnBrk="0" hangingPunct="0">
              <a:defRPr>
                <a:solidFill>
                  <a:srgbClr val="FFFFCC"/>
                </a:solidFill>
                <a:latin typeface="Arial" charset="0"/>
              </a:defRPr>
            </a:lvl3pPr>
            <a:lvl4pPr marL="1600200" indent="-228600" eaLnBrk="0" hangingPunct="0">
              <a:defRPr>
                <a:solidFill>
                  <a:srgbClr val="FFFFCC"/>
                </a:solidFill>
                <a:latin typeface="Arial" charset="0"/>
              </a:defRPr>
            </a:lvl4pPr>
            <a:lvl5pPr marL="2057400" indent="-228600" eaLnBrk="0" hangingPunct="0">
              <a:defRPr>
                <a:solidFill>
                  <a:srgbClr val="FFFFCC"/>
                </a:solidFill>
                <a:latin typeface="Arial" charset="0"/>
              </a:defRPr>
            </a:lvl5pPr>
            <a:lvl6pPr marL="2514600" indent="-228600" eaLnBrk="0" fontAlgn="base" hangingPunct="0">
              <a:spcBef>
                <a:spcPct val="0"/>
              </a:spcBef>
              <a:spcAft>
                <a:spcPct val="0"/>
              </a:spcAft>
              <a:defRPr>
                <a:solidFill>
                  <a:srgbClr val="FFFFCC"/>
                </a:solidFill>
                <a:latin typeface="Arial" charset="0"/>
              </a:defRPr>
            </a:lvl6pPr>
            <a:lvl7pPr marL="2971800" indent="-228600" eaLnBrk="0" fontAlgn="base" hangingPunct="0">
              <a:spcBef>
                <a:spcPct val="0"/>
              </a:spcBef>
              <a:spcAft>
                <a:spcPct val="0"/>
              </a:spcAft>
              <a:defRPr>
                <a:solidFill>
                  <a:srgbClr val="FFFFCC"/>
                </a:solidFill>
                <a:latin typeface="Arial" charset="0"/>
              </a:defRPr>
            </a:lvl7pPr>
            <a:lvl8pPr marL="3429000" indent="-228600" eaLnBrk="0" fontAlgn="base" hangingPunct="0">
              <a:spcBef>
                <a:spcPct val="0"/>
              </a:spcBef>
              <a:spcAft>
                <a:spcPct val="0"/>
              </a:spcAft>
              <a:defRPr>
                <a:solidFill>
                  <a:srgbClr val="FFFFCC"/>
                </a:solidFill>
                <a:latin typeface="Arial" charset="0"/>
              </a:defRPr>
            </a:lvl8pPr>
            <a:lvl9pPr marL="3886200" indent="-228600" eaLnBrk="0" fontAlgn="base" hangingPunct="0">
              <a:spcBef>
                <a:spcPct val="0"/>
              </a:spcBef>
              <a:spcAft>
                <a:spcPct val="0"/>
              </a:spcAft>
              <a:defRPr>
                <a:solidFill>
                  <a:srgbClr val="FFFFCC"/>
                </a:solidFill>
                <a:latin typeface="Arial" charset="0"/>
              </a:defRPr>
            </a:lvl9pPr>
          </a:lstStyle>
          <a:p>
            <a:pPr eaLnBrk="1" hangingPunct="1"/>
            <a:fld id="{C8776586-AD27-4CF8-8018-249CD7D84651}" type="slidenum">
              <a:rPr lang="en-US" smtClean="0">
                <a:solidFill>
                  <a:schemeClr val="tx1"/>
                </a:solidFill>
                <a:latin typeface="Times New Roman" charset="0"/>
              </a:rPr>
              <a:pPr eaLnBrk="1" hangingPunct="1"/>
              <a:t>14</a:t>
            </a:fld>
            <a:endParaRPr lang="en-US" dirty="0" smtClean="0">
              <a:solidFill>
                <a:schemeClr val="tx1"/>
              </a:solidFill>
              <a:latin typeface="Times New Roman" charset="0"/>
            </a:endParaRPr>
          </a:p>
        </p:txBody>
      </p:sp>
      <p:sp>
        <p:nvSpPr>
          <p:cNvPr id="32771" name="Rectangle 2"/>
          <p:cNvSpPr>
            <a:spLocks noGrp="1" noChangeArrowheads="1"/>
          </p:cNvSpPr>
          <p:nvPr>
            <p:ph type="body" sz="half" idx="1"/>
          </p:nvPr>
        </p:nvSpPr>
        <p:spPr/>
        <p:txBody>
          <a:bodyPr/>
          <a:lstStyle/>
          <a:p>
            <a:pPr marL="533400" indent="-533400" eaLnBrk="1" hangingPunct="1"/>
            <a:r>
              <a:rPr lang="en-US" sz="1800" b="1" dirty="0" smtClean="0"/>
              <a:t>To find out whether the Power pack / Battery is working or not, press TOTAL Button</a:t>
            </a:r>
          </a:p>
          <a:p>
            <a:pPr marL="533400" indent="-533400" eaLnBrk="1" hangingPunct="1"/>
            <a:endParaRPr lang="en-US" sz="1800" b="1" dirty="0" smtClean="0"/>
          </a:p>
          <a:p>
            <a:pPr marL="533400" indent="-533400" eaLnBrk="1" hangingPunct="1"/>
            <a:r>
              <a:rPr lang="en-US" sz="1800" b="1" dirty="0" smtClean="0"/>
              <a:t>After getting ready to note down the result,  PIERCE the green paper seal over RESULT-1 Button and reach  RESULT-1 Button.  It is not necessary to open INNER COMPARTMENT</a:t>
            </a:r>
          </a:p>
        </p:txBody>
      </p:sp>
      <p:sp>
        <p:nvSpPr>
          <p:cNvPr id="32772" name="Rectangle 3"/>
          <p:cNvSpPr>
            <a:spLocks noChangeArrowheads="1"/>
          </p:cNvSpPr>
          <p:nvPr/>
        </p:nvSpPr>
        <p:spPr bwMode="auto">
          <a:xfrm>
            <a:off x="762000" y="228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buClr>
                <a:srgbClr val="000099"/>
              </a:buClr>
              <a:buFont typeface="Wingdings" pitchFamily="2" charset="2"/>
              <a:buNone/>
            </a:pPr>
            <a:r>
              <a:rPr lang="en-US" sz="3600" dirty="0"/>
              <a:t>Counting Procedure</a:t>
            </a:r>
          </a:p>
          <a:p>
            <a:pPr algn="ctr">
              <a:buClr>
                <a:srgbClr val="000099"/>
              </a:buClr>
              <a:buFont typeface="Wingdings" pitchFamily="2" charset="2"/>
              <a:buNone/>
            </a:pPr>
            <a:r>
              <a:rPr lang="en-US" sz="3600" dirty="0"/>
              <a:t>Piercing of Paper Seal</a:t>
            </a:r>
          </a:p>
        </p:txBody>
      </p:sp>
      <p:sp>
        <p:nvSpPr>
          <p:cNvPr id="32773" name="Text Box 6"/>
          <p:cNvSpPr txBox="1">
            <a:spLocks noChangeArrowheads="1"/>
          </p:cNvSpPr>
          <p:nvPr/>
        </p:nvSpPr>
        <p:spPr bwMode="auto">
          <a:xfrm>
            <a:off x="6610350" y="381000"/>
            <a:ext cx="1009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FFFFCC"/>
                </a:solidFill>
                <a:latin typeface="Arial" charset="0"/>
              </a:defRPr>
            </a:lvl1pPr>
            <a:lvl2pPr marL="742950" indent="-285750" eaLnBrk="0" hangingPunct="0">
              <a:defRPr>
                <a:solidFill>
                  <a:srgbClr val="FFFFCC"/>
                </a:solidFill>
                <a:latin typeface="Arial" charset="0"/>
              </a:defRPr>
            </a:lvl2pPr>
            <a:lvl3pPr marL="1143000" indent="-228600" eaLnBrk="0" hangingPunct="0">
              <a:defRPr>
                <a:solidFill>
                  <a:srgbClr val="FFFFCC"/>
                </a:solidFill>
                <a:latin typeface="Arial" charset="0"/>
              </a:defRPr>
            </a:lvl3pPr>
            <a:lvl4pPr marL="1600200" indent="-228600" eaLnBrk="0" hangingPunct="0">
              <a:defRPr>
                <a:solidFill>
                  <a:srgbClr val="FFFFCC"/>
                </a:solidFill>
                <a:latin typeface="Arial" charset="0"/>
              </a:defRPr>
            </a:lvl4pPr>
            <a:lvl5pPr marL="2057400" indent="-228600" eaLnBrk="0" hangingPunct="0">
              <a:defRPr>
                <a:solidFill>
                  <a:srgbClr val="FFFFCC"/>
                </a:solidFill>
                <a:latin typeface="Arial" charset="0"/>
              </a:defRPr>
            </a:lvl5pPr>
            <a:lvl6pPr marL="2514600" indent="-228600" eaLnBrk="0" fontAlgn="base" hangingPunct="0">
              <a:spcBef>
                <a:spcPct val="0"/>
              </a:spcBef>
              <a:spcAft>
                <a:spcPct val="0"/>
              </a:spcAft>
              <a:defRPr>
                <a:solidFill>
                  <a:srgbClr val="FFFFCC"/>
                </a:solidFill>
                <a:latin typeface="Arial" charset="0"/>
              </a:defRPr>
            </a:lvl6pPr>
            <a:lvl7pPr marL="2971800" indent="-228600" eaLnBrk="0" fontAlgn="base" hangingPunct="0">
              <a:spcBef>
                <a:spcPct val="0"/>
              </a:spcBef>
              <a:spcAft>
                <a:spcPct val="0"/>
              </a:spcAft>
              <a:defRPr>
                <a:solidFill>
                  <a:srgbClr val="FFFFCC"/>
                </a:solidFill>
                <a:latin typeface="Arial" charset="0"/>
              </a:defRPr>
            </a:lvl7pPr>
            <a:lvl8pPr marL="3429000" indent="-228600" eaLnBrk="0" fontAlgn="base" hangingPunct="0">
              <a:spcBef>
                <a:spcPct val="0"/>
              </a:spcBef>
              <a:spcAft>
                <a:spcPct val="0"/>
              </a:spcAft>
              <a:defRPr>
                <a:solidFill>
                  <a:srgbClr val="FFFFCC"/>
                </a:solidFill>
                <a:latin typeface="Arial" charset="0"/>
              </a:defRPr>
            </a:lvl8pPr>
            <a:lvl9pPr marL="3886200" indent="-228600" eaLnBrk="0" fontAlgn="base" hangingPunct="0">
              <a:spcBef>
                <a:spcPct val="0"/>
              </a:spcBef>
              <a:spcAft>
                <a:spcPct val="0"/>
              </a:spcAft>
              <a:defRPr>
                <a:solidFill>
                  <a:srgbClr val="FFFFCC"/>
                </a:solidFill>
                <a:latin typeface="Arial" charset="0"/>
              </a:defRPr>
            </a:lvl9pPr>
          </a:lstStyle>
          <a:p>
            <a:pPr algn="ctr" eaLnBrk="1" hangingPunct="1"/>
            <a:r>
              <a:rPr lang="en-US" dirty="0"/>
              <a:t>(Contd.)</a:t>
            </a:r>
          </a:p>
        </p:txBody>
      </p:sp>
      <p:sp>
        <p:nvSpPr>
          <p:cNvPr id="32774" name="Rectangle 7"/>
          <p:cNvSpPr>
            <a:spLocks noChangeArrowheads="1"/>
          </p:cNvSpPr>
          <p:nvPr/>
        </p:nvSpPr>
        <p:spPr bwMode="auto">
          <a:xfrm>
            <a:off x="0" y="6172200"/>
            <a:ext cx="3352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buClr>
                <a:srgbClr val="000099"/>
              </a:buClr>
              <a:buFont typeface="Wingdings" pitchFamily="2" charset="2"/>
              <a:buNone/>
            </a:pPr>
            <a:r>
              <a:rPr lang="en-US" sz="1600" dirty="0"/>
              <a:t>Procedure at the Counting Place</a:t>
            </a:r>
          </a:p>
        </p:txBody>
      </p:sp>
      <p:pic>
        <p:nvPicPr>
          <p:cNvPr id="32775" name="Picture 9" descr="C:\Documents and Settings\Administrator\Desktop\ecil\fotos\MVC-019F.JPG"/>
          <p:cNvPicPr>
            <a:picLocks noChangeAspect="1" noChangeArrowheads="1"/>
          </p:cNvPicPr>
          <p:nvPr/>
        </p:nvPicPr>
        <p:blipFill>
          <a:blip r:embed="rId3">
            <a:lum contrast="24000"/>
            <a:extLst>
              <a:ext uri="{28A0092B-C50C-407E-A947-70E740481C1C}">
                <a14:useLocalDpi xmlns="" xmlns:a14="http://schemas.microsoft.com/office/drawing/2010/main" val="0"/>
              </a:ext>
            </a:extLst>
          </a:blip>
          <a:srcRect/>
          <a:stretch>
            <a:fillRect/>
          </a:stretch>
        </p:blipFill>
        <p:spPr bwMode="auto">
          <a:xfrm>
            <a:off x="5410200" y="1752600"/>
            <a:ext cx="23622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2776" name="Object 11"/>
          <p:cNvGraphicFramePr>
            <a:graphicFrameLocks noChangeAspect="1"/>
          </p:cNvGraphicFramePr>
          <p:nvPr/>
        </p:nvGraphicFramePr>
        <p:xfrm>
          <a:off x="5410200" y="3908425"/>
          <a:ext cx="2362200" cy="1771650"/>
        </p:xfrm>
        <a:graphic>
          <a:graphicData uri="http://schemas.openxmlformats.org/presentationml/2006/ole">
            <p:oleObj spid="_x0000_s2067" name="Image" r:id="rId4" imgW="8132721" imgH="6099541" progId="">
              <p:embed/>
            </p:oleObj>
          </a:graphicData>
        </a:graphic>
      </p:graphicFrame>
    </p:spTree>
    <p:extLst>
      <p:ext uri="{BB962C8B-B14F-4D97-AF65-F5344CB8AC3E}">
        <p14:creationId xmlns="" xmlns:p14="http://schemas.microsoft.com/office/powerpoint/2010/main" val="7396808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p:spPr>
        <p:txBody>
          <a:bodyPr/>
          <a:lstStyle>
            <a:lvl1pPr eaLnBrk="0" hangingPunct="0">
              <a:defRPr>
                <a:solidFill>
                  <a:srgbClr val="FFFFCC"/>
                </a:solidFill>
                <a:latin typeface="Arial" charset="0"/>
              </a:defRPr>
            </a:lvl1pPr>
            <a:lvl2pPr marL="742950" indent="-285750" eaLnBrk="0" hangingPunct="0">
              <a:defRPr>
                <a:solidFill>
                  <a:srgbClr val="FFFFCC"/>
                </a:solidFill>
                <a:latin typeface="Arial" charset="0"/>
              </a:defRPr>
            </a:lvl2pPr>
            <a:lvl3pPr marL="1143000" indent="-228600" eaLnBrk="0" hangingPunct="0">
              <a:defRPr>
                <a:solidFill>
                  <a:srgbClr val="FFFFCC"/>
                </a:solidFill>
                <a:latin typeface="Arial" charset="0"/>
              </a:defRPr>
            </a:lvl3pPr>
            <a:lvl4pPr marL="1600200" indent="-228600" eaLnBrk="0" hangingPunct="0">
              <a:defRPr>
                <a:solidFill>
                  <a:srgbClr val="FFFFCC"/>
                </a:solidFill>
                <a:latin typeface="Arial" charset="0"/>
              </a:defRPr>
            </a:lvl4pPr>
            <a:lvl5pPr marL="2057400" indent="-228600" eaLnBrk="0" hangingPunct="0">
              <a:defRPr>
                <a:solidFill>
                  <a:srgbClr val="FFFFCC"/>
                </a:solidFill>
                <a:latin typeface="Arial" charset="0"/>
              </a:defRPr>
            </a:lvl5pPr>
            <a:lvl6pPr marL="2514600" indent="-228600" eaLnBrk="0" fontAlgn="base" hangingPunct="0">
              <a:spcBef>
                <a:spcPct val="0"/>
              </a:spcBef>
              <a:spcAft>
                <a:spcPct val="0"/>
              </a:spcAft>
              <a:defRPr>
                <a:solidFill>
                  <a:srgbClr val="FFFFCC"/>
                </a:solidFill>
                <a:latin typeface="Arial" charset="0"/>
              </a:defRPr>
            </a:lvl6pPr>
            <a:lvl7pPr marL="2971800" indent="-228600" eaLnBrk="0" fontAlgn="base" hangingPunct="0">
              <a:spcBef>
                <a:spcPct val="0"/>
              </a:spcBef>
              <a:spcAft>
                <a:spcPct val="0"/>
              </a:spcAft>
              <a:defRPr>
                <a:solidFill>
                  <a:srgbClr val="FFFFCC"/>
                </a:solidFill>
                <a:latin typeface="Arial" charset="0"/>
              </a:defRPr>
            </a:lvl7pPr>
            <a:lvl8pPr marL="3429000" indent="-228600" eaLnBrk="0" fontAlgn="base" hangingPunct="0">
              <a:spcBef>
                <a:spcPct val="0"/>
              </a:spcBef>
              <a:spcAft>
                <a:spcPct val="0"/>
              </a:spcAft>
              <a:defRPr>
                <a:solidFill>
                  <a:srgbClr val="FFFFCC"/>
                </a:solidFill>
                <a:latin typeface="Arial" charset="0"/>
              </a:defRPr>
            </a:lvl8pPr>
            <a:lvl9pPr marL="3886200" indent="-228600" eaLnBrk="0" fontAlgn="base" hangingPunct="0">
              <a:spcBef>
                <a:spcPct val="0"/>
              </a:spcBef>
              <a:spcAft>
                <a:spcPct val="0"/>
              </a:spcAft>
              <a:defRPr>
                <a:solidFill>
                  <a:srgbClr val="FFFFCC"/>
                </a:solidFill>
                <a:latin typeface="Arial" charset="0"/>
              </a:defRPr>
            </a:lvl9pPr>
          </a:lstStyle>
          <a:p>
            <a:pPr eaLnBrk="1" hangingPunct="1"/>
            <a:fld id="{0DC3EAAB-1041-467C-8F89-D0DF9B08EE8D}" type="slidenum">
              <a:rPr lang="en-US" smtClean="0">
                <a:solidFill>
                  <a:schemeClr val="tx1"/>
                </a:solidFill>
                <a:latin typeface="Times New Roman" charset="0"/>
              </a:rPr>
              <a:pPr eaLnBrk="1" hangingPunct="1"/>
              <a:t>15</a:t>
            </a:fld>
            <a:endParaRPr lang="en-US" dirty="0" smtClean="0">
              <a:solidFill>
                <a:schemeClr val="tx1"/>
              </a:solidFill>
              <a:latin typeface="Times New Roman" charset="0"/>
            </a:endParaRPr>
          </a:p>
        </p:txBody>
      </p:sp>
      <p:sp>
        <p:nvSpPr>
          <p:cNvPr id="33795" name="Rectangle 2"/>
          <p:cNvSpPr>
            <a:spLocks noChangeArrowheads="1"/>
          </p:cNvSpPr>
          <p:nvPr/>
        </p:nvSpPr>
        <p:spPr bwMode="auto">
          <a:xfrm>
            <a:off x="762000" y="228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buClr>
                <a:srgbClr val="000099"/>
              </a:buClr>
              <a:buFont typeface="Wingdings" pitchFamily="2" charset="2"/>
              <a:buNone/>
            </a:pPr>
            <a:r>
              <a:rPr lang="en-US" sz="3600" dirty="0"/>
              <a:t>Counting Procedure</a:t>
            </a:r>
          </a:p>
          <a:p>
            <a:pPr algn="ctr">
              <a:buClr>
                <a:srgbClr val="000099"/>
              </a:buClr>
              <a:buFont typeface="Wingdings" pitchFamily="2" charset="2"/>
              <a:buNone/>
            </a:pPr>
            <a:r>
              <a:rPr lang="en-US" sz="3600" dirty="0"/>
              <a:t>Result Display</a:t>
            </a:r>
          </a:p>
        </p:txBody>
      </p:sp>
      <p:sp>
        <p:nvSpPr>
          <p:cNvPr id="33796" name="Rectangle 3"/>
          <p:cNvSpPr>
            <a:spLocks noGrp="1" noChangeArrowheads="1"/>
          </p:cNvSpPr>
          <p:nvPr>
            <p:ph type="body" idx="1"/>
          </p:nvPr>
        </p:nvSpPr>
        <p:spPr>
          <a:xfrm>
            <a:off x="1371600" y="1219200"/>
            <a:ext cx="6781800" cy="838200"/>
          </a:xfrm>
          <a:noFill/>
        </p:spPr>
        <p:txBody>
          <a:bodyPr/>
          <a:lstStyle/>
          <a:p>
            <a:pPr marL="533400" indent="-533400" eaLnBrk="1" hangingPunct="1">
              <a:buFontTx/>
              <a:buNone/>
            </a:pPr>
            <a:endParaRPr lang="en-US" sz="2000" b="1" dirty="0" smtClean="0"/>
          </a:p>
          <a:p>
            <a:pPr marL="533400" indent="-533400" eaLnBrk="1" hangingPunct="1">
              <a:buFontTx/>
              <a:buNone/>
            </a:pPr>
            <a:r>
              <a:rPr lang="en-US" sz="2000" b="1" dirty="0" smtClean="0"/>
              <a:t>Press RESULT-1 Button.  Note down the result.  </a:t>
            </a:r>
          </a:p>
        </p:txBody>
      </p:sp>
      <p:sp>
        <p:nvSpPr>
          <p:cNvPr id="33797" name="Text Box 12"/>
          <p:cNvSpPr txBox="1">
            <a:spLocks noChangeArrowheads="1"/>
          </p:cNvSpPr>
          <p:nvPr/>
        </p:nvSpPr>
        <p:spPr bwMode="auto">
          <a:xfrm>
            <a:off x="6610350" y="381000"/>
            <a:ext cx="1009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FFFFCC"/>
                </a:solidFill>
                <a:latin typeface="Arial" charset="0"/>
              </a:defRPr>
            </a:lvl1pPr>
            <a:lvl2pPr marL="742950" indent="-285750" eaLnBrk="0" hangingPunct="0">
              <a:defRPr>
                <a:solidFill>
                  <a:srgbClr val="FFFFCC"/>
                </a:solidFill>
                <a:latin typeface="Arial" charset="0"/>
              </a:defRPr>
            </a:lvl2pPr>
            <a:lvl3pPr marL="1143000" indent="-228600" eaLnBrk="0" hangingPunct="0">
              <a:defRPr>
                <a:solidFill>
                  <a:srgbClr val="FFFFCC"/>
                </a:solidFill>
                <a:latin typeface="Arial" charset="0"/>
              </a:defRPr>
            </a:lvl3pPr>
            <a:lvl4pPr marL="1600200" indent="-228600" eaLnBrk="0" hangingPunct="0">
              <a:defRPr>
                <a:solidFill>
                  <a:srgbClr val="FFFFCC"/>
                </a:solidFill>
                <a:latin typeface="Arial" charset="0"/>
              </a:defRPr>
            </a:lvl4pPr>
            <a:lvl5pPr marL="2057400" indent="-228600" eaLnBrk="0" hangingPunct="0">
              <a:defRPr>
                <a:solidFill>
                  <a:srgbClr val="FFFFCC"/>
                </a:solidFill>
                <a:latin typeface="Arial" charset="0"/>
              </a:defRPr>
            </a:lvl5pPr>
            <a:lvl6pPr marL="2514600" indent="-228600" eaLnBrk="0" fontAlgn="base" hangingPunct="0">
              <a:spcBef>
                <a:spcPct val="0"/>
              </a:spcBef>
              <a:spcAft>
                <a:spcPct val="0"/>
              </a:spcAft>
              <a:defRPr>
                <a:solidFill>
                  <a:srgbClr val="FFFFCC"/>
                </a:solidFill>
                <a:latin typeface="Arial" charset="0"/>
              </a:defRPr>
            </a:lvl6pPr>
            <a:lvl7pPr marL="2971800" indent="-228600" eaLnBrk="0" fontAlgn="base" hangingPunct="0">
              <a:spcBef>
                <a:spcPct val="0"/>
              </a:spcBef>
              <a:spcAft>
                <a:spcPct val="0"/>
              </a:spcAft>
              <a:defRPr>
                <a:solidFill>
                  <a:srgbClr val="FFFFCC"/>
                </a:solidFill>
                <a:latin typeface="Arial" charset="0"/>
              </a:defRPr>
            </a:lvl7pPr>
            <a:lvl8pPr marL="3429000" indent="-228600" eaLnBrk="0" fontAlgn="base" hangingPunct="0">
              <a:spcBef>
                <a:spcPct val="0"/>
              </a:spcBef>
              <a:spcAft>
                <a:spcPct val="0"/>
              </a:spcAft>
              <a:defRPr>
                <a:solidFill>
                  <a:srgbClr val="FFFFCC"/>
                </a:solidFill>
                <a:latin typeface="Arial" charset="0"/>
              </a:defRPr>
            </a:lvl8pPr>
            <a:lvl9pPr marL="3886200" indent="-228600" eaLnBrk="0" fontAlgn="base" hangingPunct="0">
              <a:spcBef>
                <a:spcPct val="0"/>
              </a:spcBef>
              <a:spcAft>
                <a:spcPct val="0"/>
              </a:spcAft>
              <a:defRPr>
                <a:solidFill>
                  <a:srgbClr val="FFFFCC"/>
                </a:solidFill>
                <a:latin typeface="Arial" charset="0"/>
              </a:defRPr>
            </a:lvl9pPr>
          </a:lstStyle>
          <a:p>
            <a:pPr algn="ctr" eaLnBrk="1" hangingPunct="1"/>
            <a:r>
              <a:rPr lang="en-US" dirty="0"/>
              <a:t>(Contd.)</a:t>
            </a:r>
          </a:p>
        </p:txBody>
      </p:sp>
      <p:sp>
        <p:nvSpPr>
          <p:cNvPr id="33798" name="Rectangle 13"/>
          <p:cNvSpPr>
            <a:spLocks noChangeArrowheads="1"/>
          </p:cNvSpPr>
          <p:nvPr/>
        </p:nvSpPr>
        <p:spPr bwMode="auto">
          <a:xfrm>
            <a:off x="0" y="6172200"/>
            <a:ext cx="3352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buClr>
                <a:srgbClr val="000099"/>
              </a:buClr>
              <a:buFont typeface="Wingdings" pitchFamily="2" charset="2"/>
              <a:buNone/>
            </a:pPr>
            <a:r>
              <a:rPr lang="en-US" sz="1600" dirty="0"/>
              <a:t>Procedure at the Counting Place</a:t>
            </a:r>
          </a:p>
        </p:txBody>
      </p:sp>
      <p:pic>
        <p:nvPicPr>
          <p:cNvPr id="33799" name="Picture 14" descr="C:\Documents and Settings\Administrator\Desktop\ecil\fotos\MVC-002F.JPG"/>
          <p:cNvPicPr>
            <a:picLocks noChangeAspect="1" noChangeArrowheads="1"/>
          </p:cNvPicPr>
          <p:nvPr/>
        </p:nvPicPr>
        <p:blipFill>
          <a:blip r:embed="rId2">
            <a:lum contrast="30000"/>
            <a:extLst>
              <a:ext uri="{28A0092B-C50C-407E-A947-70E740481C1C}">
                <a14:useLocalDpi xmlns="" xmlns:a14="http://schemas.microsoft.com/office/drawing/2010/main" val="0"/>
              </a:ext>
            </a:extLst>
          </a:blip>
          <a:srcRect t="16000"/>
          <a:stretch>
            <a:fillRect/>
          </a:stretch>
        </p:blipFill>
        <p:spPr bwMode="auto">
          <a:xfrm>
            <a:off x="457200" y="2362200"/>
            <a:ext cx="1905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0" name="Picture 15" descr="C:\Documents and Settings\Administrator\Desktop\ecil\fotos\MVC-003F.JPG"/>
          <p:cNvPicPr>
            <a:picLocks noChangeAspect="1" noChangeArrowheads="1"/>
          </p:cNvPicPr>
          <p:nvPr/>
        </p:nvPicPr>
        <p:blipFill>
          <a:blip r:embed="rId3">
            <a:lum contrast="30000"/>
            <a:extLst>
              <a:ext uri="{28A0092B-C50C-407E-A947-70E740481C1C}">
                <a14:useLocalDpi xmlns="" xmlns:a14="http://schemas.microsoft.com/office/drawing/2010/main" val="0"/>
              </a:ext>
            </a:extLst>
          </a:blip>
          <a:srcRect t="16000"/>
          <a:stretch>
            <a:fillRect/>
          </a:stretch>
        </p:blipFill>
        <p:spPr bwMode="auto">
          <a:xfrm>
            <a:off x="4648200" y="2362200"/>
            <a:ext cx="1905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1" name="Picture 16" descr="C:\Documents and Settings\Administrator\Desktop\ecil\fotos\MVC-004F.JPG"/>
          <p:cNvPicPr>
            <a:picLocks noChangeAspect="1" noChangeArrowheads="1"/>
          </p:cNvPicPr>
          <p:nvPr/>
        </p:nvPicPr>
        <p:blipFill>
          <a:blip r:embed="rId4">
            <a:lum contrast="30000"/>
            <a:extLst>
              <a:ext uri="{28A0092B-C50C-407E-A947-70E740481C1C}">
                <a14:useLocalDpi xmlns="" xmlns:a14="http://schemas.microsoft.com/office/drawing/2010/main" val="0"/>
              </a:ext>
            </a:extLst>
          </a:blip>
          <a:srcRect t="21333"/>
          <a:stretch>
            <a:fillRect/>
          </a:stretch>
        </p:blipFill>
        <p:spPr bwMode="auto">
          <a:xfrm>
            <a:off x="2514600" y="2362200"/>
            <a:ext cx="1905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2" name="Picture 17" descr="C:\Documents and Settings\Administrator\Desktop\ecil\fotos\MVC-005F.JPG"/>
          <p:cNvPicPr>
            <a:picLocks noChangeAspect="1" noChangeArrowheads="1"/>
          </p:cNvPicPr>
          <p:nvPr/>
        </p:nvPicPr>
        <p:blipFill>
          <a:blip r:embed="rId5">
            <a:lum contrast="30000"/>
            <a:extLst>
              <a:ext uri="{28A0092B-C50C-407E-A947-70E740481C1C}">
                <a14:useLocalDpi xmlns="" xmlns:a14="http://schemas.microsoft.com/office/drawing/2010/main" val="0"/>
              </a:ext>
            </a:extLst>
          </a:blip>
          <a:srcRect t="10667"/>
          <a:stretch>
            <a:fillRect/>
          </a:stretch>
        </p:blipFill>
        <p:spPr bwMode="auto">
          <a:xfrm>
            <a:off x="6781800" y="2362200"/>
            <a:ext cx="1905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3" name="Picture 18" descr="C:\Documents and Settings\Administrator\Desktop\ecil\fotos\MVC-007F.JPG"/>
          <p:cNvPicPr>
            <a:picLocks noChangeAspect="1" noChangeArrowheads="1"/>
          </p:cNvPicPr>
          <p:nvPr/>
        </p:nvPicPr>
        <p:blipFill>
          <a:blip r:embed="rId6">
            <a:lum contrast="30000"/>
            <a:extLst>
              <a:ext uri="{28A0092B-C50C-407E-A947-70E740481C1C}">
                <a14:useLocalDpi xmlns="" xmlns:a14="http://schemas.microsoft.com/office/drawing/2010/main" val="0"/>
              </a:ext>
            </a:extLst>
          </a:blip>
          <a:srcRect t="9334"/>
          <a:stretch>
            <a:fillRect/>
          </a:stretch>
        </p:blipFill>
        <p:spPr bwMode="auto">
          <a:xfrm>
            <a:off x="457200" y="4191000"/>
            <a:ext cx="19050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4" name="Picture 19" descr="C:\Documents and Settings\Administrator\Desktop\ecil\fotos\MVC-008F.JPG"/>
          <p:cNvPicPr>
            <a:picLocks noChangeAspect="1" noChangeArrowheads="1"/>
          </p:cNvPicPr>
          <p:nvPr/>
        </p:nvPicPr>
        <p:blipFill>
          <a:blip r:embed="rId7">
            <a:lum contrast="30000"/>
            <a:extLst>
              <a:ext uri="{28A0092B-C50C-407E-A947-70E740481C1C}">
                <a14:useLocalDpi xmlns="" xmlns:a14="http://schemas.microsoft.com/office/drawing/2010/main" val="0"/>
              </a:ext>
            </a:extLst>
          </a:blip>
          <a:srcRect t="11111"/>
          <a:stretch>
            <a:fillRect/>
          </a:stretch>
        </p:blipFill>
        <p:spPr bwMode="auto">
          <a:xfrm>
            <a:off x="2590800" y="4191000"/>
            <a:ext cx="1828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5" name="Picture 20" descr="C:\Documents and Settings\Administrator\Desktop\ecil\fotos\MVC-009F.JPG"/>
          <p:cNvPicPr>
            <a:picLocks noChangeAspect="1" noChangeArrowheads="1"/>
          </p:cNvPicPr>
          <p:nvPr/>
        </p:nvPicPr>
        <p:blipFill>
          <a:blip r:embed="rId8">
            <a:lum contrast="30000"/>
            <a:extLst>
              <a:ext uri="{28A0092B-C50C-407E-A947-70E740481C1C}">
                <a14:useLocalDpi xmlns="" xmlns:a14="http://schemas.microsoft.com/office/drawing/2010/main" val="0"/>
              </a:ext>
            </a:extLst>
          </a:blip>
          <a:srcRect t="16667"/>
          <a:stretch>
            <a:fillRect/>
          </a:stretch>
        </p:blipFill>
        <p:spPr bwMode="auto">
          <a:xfrm>
            <a:off x="4648200" y="4191000"/>
            <a:ext cx="1828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6" name="Picture 21" descr="C:\Documents and Settings\Administrator\Desktop\ecil\fotos\MVC-010F.JPG"/>
          <p:cNvPicPr>
            <a:picLocks noChangeAspect="1" noChangeArrowheads="1"/>
          </p:cNvPicPr>
          <p:nvPr/>
        </p:nvPicPr>
        <p:blipFill>
          <a:blip r:embed="rId9">
            <a:lum contrast="30000"/>
            <a:extLst>
              <a:ext uri="{28A0092B-C50C-407E-A947-70E740481C1C}">
                <a14:useLocalDpi xmlns="" xmlns:a14="http://schemas.microsoft.com/office/drawing/2010/main" val="0"/>
              </a:ext>
            </a:extLst>
          </a:blip>
          <a:srcRect t="6944"/>
          <a:stretch>
            <a:fillRect/>
          </a:stretch>
        </p:blipFill>
        <p:spPr bwMode="auto">
          <a:xfrm>
            <a:off x="6781800" y="4191000"/>
            <a:ext cx="182880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247363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Tabulate Results of  </a:t>
            </a:r>
            <a:r>
              <a:rPr lang="en-US" sz="2800" b="1" dirty="0">
                <a:solidFill>
                  <a:srgbClr val="000000"/>
                </a:solidFill>
              </a:rPr>
              <a:t>EVMs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16</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853406316"/>
              </p:ext>
            </p:extLst>
          </p:nvPr>
        </p:nvGraphicFramePr>
        <p:xfrm>
          <a:off x="0" y="1041632"/>
          <a:ext cx="9144000" cy="5607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4092903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2EDA9759-6464-F444-85DC-DA5F2DF50087}"/>
                                            </p:graphicEl>
                                          </p:spTgt>
                                        </p:tgtEl>
                                        <p:attrNameLst>
                                          <p:attrName>style.visibility</p:attrName>
                                        </p:attrNameLst>
                                      </p:cBhvr>
                                      <p:to>
                                        <p:strVal val="visible"/>
                                      </p:to>
                                    </p:set>
                                    <p:anim calcmode="lin" valueType="num">
                                      <p:cBhvr additive="base">
                                        <p:cTn id="7" dur="500" fill="hold"/>
                                        <p:tgtEl>
                                          <p:spTgt spid="3">
                                            <p:graphicEl>
                                              <a:dgm id="{2EDA9759-6464-F444-85DC-DA5F2DF5008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2EDA9759-6464-F444-85DC-DA5F2DF5008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8ACA9433-440F-C749-99FF-4D1BDB015654}"/>
                                            </p:graphicEl>
                                          </p:spTgt>
                                        </p:tgtEl>
                                        <p:attrNameLst>
                                          <p:attrName>style.visibility</p:attrName>
                                        </p:attrNameLst>
                                      </p:cBhvr>
                                      <p:to>
                                        <p:strVal val="visible"/>
                                      </p:to>
                                    </p:set>
                                    <p:anim calcmode="lin" valueType="num">
                                      <p:cBhvr additive="base">
                                        <p:cTn id="13" dur="500" fill="hold"/>
                                        <p:tgtEl>
                                          <p:spTgt spid="3">
                                            <p:graphicEl>
                                              <a:dgm id="{8ACA9433-440F-C749-99FF-4D1BDB01565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8ACA9433-440F-C749-99FF-4D1BDB01565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3C0F9560-1DD6-C84C-9510-9FD87C6451C3}"/>
                                            </p:graphicEl>
                                          </p:spTgt>
                                        </p:tgtEl>
                                        <p:attrNameLst>
                                          <p:attrName>style.visibility</p:attrName>
                                        </p:attrNameLst>
                                      </p:cBhvr>
                                      <p:to>
                                        <p:strVal val="visible"/>
                                      </p:to>
                                    </p:set>
                                    <p:anim calcmode="lin" valueType="num">
                                      <p:cBhvr additive="base">
                                        <p:cTn id="17" dur="500" fill="hold"/>
                                        <p:tgtEl>
                                          <p:spTgt spid="3">
                                            <p:graphicEl>
                                              <a:dgm id="{3C0F9560-1DD6-C84C-9510-9FD87C6451C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3C0F9560-1DD6-C84C-9510-9FD87C6451C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30E67479-860F-4044-B3FC-07AB04BAB8F5}"/>
                                            </p:graphicEl>
                                          </p:spTgt>
                                        </p:tgtEl>
                                        <p:attrNameLst>
                                          <p:attrName>style.visibility</p:attrName>
                                        </p:attrNameLst>
                                      </p:cBhvr>
                                      <p:to>
                                        <p:strVal val="visible"/>
                                      </p:to>
                                    </p:set>
                                    <p:anim calcmode="lin" valueType="num">
                                      <p:cBhvr additive="base">
                                        <p:cTn id="23" dur="500" fill="hold"/>
                                        <p:tgtEl>
                                          <p:spTgt spid="3">
                                            <p:graphicEl>
                                              <a:dgm id="{30E67479-860F-4044-B3FC-07AB04BAB8F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30E67479-860F-4044-B3FC-07AB04BAB8F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9686A0C9-1DA8-4247-9FF7-0924998716BE}"/>
                                            </p:graphicEl>
                                          </p:spTgt>
                                        </p:tgtEl>
                                        <p:attrNameLst>
                                          <p:attrName>style.visibility</p:attrName>
                                        </p:attrNameLst>
                                      </p:cBhvr>
                                      <p:to>
                                        <p:strVal val="visible"/>
                                      </p:to>
                                    </p:set>
                                    <p:anim calcmode="lin" valueType="num">
                                      <p:cBhvr additive="base">
                                        <p:cTn id="27" dur="500" fill="hold"/>
                                        <p:tgtEl>
                                          <p:spTgt spid="3">
                                            <p:graphicEl>
                                              <a:dgm id="{9686A0C9-1DA8-4247-9FF7-0924998716B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9686A0C9-1DA8-4247-9FF7-0924998716B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CE5F8B5E-D564-6A43-A576-B4ECE3807534}"/>
                                            </p:graphicEl>
                                          </p:spTgt>
                                        </p:tgtEl>
                                        <p:attrNameLst>
                                          <p:attrName>style.visibility</p:attrName>
                                        </p:attrNameLst>
                                      </p:cBhvr>
                                      <p:to>
                                        <p:strVal val="visible"/>
                                      </p:to>
                                    </p:set>
                                    <p:anim calcmode="lin" valueType="num">
                                      <p:cBhvr additive="base">
                                        <p:cTn id="33" dur="500" fill="hold"/>
                                        <p:tgtEl>
                                          <p:spTgt spid="3">
                                            <p:graphicEl>
                                              <a:dgm id="{CE5F8B5E-D564-6A43-A576-B4ECE380753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CE5F8B5E-D564-6A43-A576-B4ECE380753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F807B9BB-FB64-D84C-8888-A8604AF32DEC}"/>
                                            </p:graphicEl>
                                          </p:spTgt>
                                        </p:tgtEl>
                                        <p:attrNameLst>
                                          <p:attrName>style.visibility</p:attrName>
                                        </p:attrNameLst>
                                      </p:cBhvr>
                                      <p:to>
                                        <p:strVal val="visible"/>
                                      </p:to>
                                    </p:set>
                                    <p:anim calcmode="lin" valueType="num">
                                      <p:cBhvr additive="base">
                                        <p:cTn id="37" dur="500" fill="hold"/>
                                        <p:tgtEl>
                                          <p:spTgt spid="3">
                                            <p:graphicEl>
                                              <a:dgm id="{F807B9BB-FB64-D84C-8888-A8604AF32DE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F807B9BB-FB64-D84C-8888-A8604AF32DE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688FC4E6-E761-E148-8E5E-E760695FFBDB}"/>
                                            </p:graphicEl>
                                          </p:spTgt>
                                        </p:tgtEl>
                                        <p:attrNameLst>
                                          <p:attrName>style.visibility</p:attrName>
                                        </p:attrNameLst>
                                      </p:cBhvr>
                                      <p:to>
                                        <p:strVal val="visible"/>
                                      </p:to>
                                    </p:set>
                                    <p:anim calcmode="lin" valueType="num">
                                      <p:cBhvr additive="base">
                                        <p:cTn id="43" dur="500" fill="hold"/>
                                        <p:tgtEl>
                                          <p:spTgt spid="3">
                                            <p:graphicEl>
                                              <a:dgm id="{688FC4E6-E761-E148-8E5E-E760695FFBD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688FC4E6-E761-E148-8E5E-E760695FFBD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887B8F2F-A8B2-E246-A0BE-C28A8A90FE2B}"/>
                                            </p:graphicEl>
                                          </p:spTgt>
                                        </p:tgtEl>
                                        <p:attrNameLst>
                                          <p:attrName>style.visibility</p:attrName>
                                        </p:attrNameLst>
                                      </p:cBhvr>
                                      <p:to>
                                        <p:strVal val="visible"/>
                                      </p:to>
                                    </p:set>
                                    <p:anim calcmode="lin" valueType="num">
                                      <p:cBhvr additive="base">
                                        <p:cTn id="47" dur="500" fill="hold"/>
                                        <p:tgtEl>
                                          <p:spTgt spid="3">
                                            <p:graphicEl>
                                              <a:dgm id="{887B8F2F-A8B2-E246-A0BE-C28A8A90FE2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887B8F2F-A8B2-E246-A0BE-C28A8A90FE2B}"/>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9755F766-89F6-7E4F-B5F2-8FE5E453B58B}"/>
                                            </p:graphicEl>
                                          </p:spTgt>
                                        </p:tgtEl>
                                        <p:attrNameLst>
                                          <p:attrName>style.visibility</p:attrName>
                                        </p:attrNameLst>
                                      </p:cBhvr>
                                      <p:to>
                                        <p:strVal val="visible"/>
                                      </p:to>
                                    </p:set>
                                    <p:anim calcmode="lin" valueType="num">
                                      <p:cBhvr additive="base">
                                        <p:cTn id="53" dur="500" fill="hold"/>
                                        <p:tgtEl>
                                          <p:spTgt spid="3">
                                            <p:graphicEl>
                                              <a:dgm id="{9755F766-89F6-7E4F-B5F2-8FE5E453B58B}"/>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9755F766-89F6-7E4F-B5F2-8FE5E453B58B}"/>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0F8772A9-BCBD-6F41-92CB-3567A04F4637}"/>
                                            </p:graphicEl>
                                          </p:spTgt>
                                        </p:tgtEl>
                                        <p:attrNameLst>
                                          <p:attrName>style.visibility</p:attrName>
                                        </p:attrNameLst>
                                      </p:cBhvr>
                                      <p:to>
                                        <p:strVal val="visible"/>
                                      </p:to>
                                    </p:set>
                                    <p:anim calcmode="lin" valueType="num">
                                      <p:cBhvr additive="base">
                                        <p:cTn id="57" dur="500" fill="hold"/>
                                        <p:tgtEl>
                                          <p:spTgt spid="3">
                                            <p:graphicEl>
                                              <a:dgm id="{0F8772A9-BCBD-6F41-92CB-3567A04F463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0F8772A9-BCBD-6F41-92CB-3567A04F463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B0F4ED8B-C686-954B-B223-56E53496F2EE}"/>
                                            </p:graphicEl>
                                          </p:spTgt>
                                        </p:tgtEl>
                                        <p:attrNameLst>
                                          <p:attrName>style.visibility</p:attrName>
                                        </p:attrNameLst>
                                      </p:cBhvr>
                                      <p:to>
                                        <p:strVal val="visible"/>
                                      </p:to>
                                    </p:set>
                                    <p:anim calcmode="lin" valueType="num">
                                      <p:cBhvr additive="base">
                                        <p:cTn id="63" dur="500" fill="hold"/>
                                        <p:tgtEl>
                                          <p:spTgt spid="3">
                                            <p:graphicEl>
                                              <a:dgm id="{B0F4ED8B-C686-954B-B223-56E53496F2E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B0F4ED8B-C686-954B-B223-56E53496F2EE}"/>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F2F72083-8BC4-4B49-A3D0-4127F6C7EAB6}"/>
                                            </p:graphicEl>
                                          </p:spTgt>
                                        </p:tgtEl>
                                        <p:attrNameLst>
                                          <p:attrName>style.visibility</p:attrName>
                                        </p:attrNameLst>
                                      </p:cBhvr>
                                      <p:to>
                                        <p:strVal val="visible"/>
                                      </p:to>
                                    </p:set>
                                    <p:anim calcmode="lin" valueType="num">
                                      <p:cBhvr additive="base">
                                        <p:cTn id="67" dur="500" fill="hold"/>
                                        <p:tgtEl>
                                          <p:spTgt spid="3">
                                            <p:graphicEl>
                                              <a:dgm id="{F2F72083-8BC4-4B49-A3D0-4127F6C7EAB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F2F72083-8BC4-4B49-A3D0-4127F6C7EAB6}"/>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graphicEl>
                                              <a:dgm id="{25B7153C-741F-4BAD-8CEA-22F49C1BF857}"/>
                                            </p:graphicEl>
                                          </p:spTgt>
                                        </p:tgtEl>
                                        <p:attrNameLst>
                                          <p:attrName>style.visibility</p:attrName>
                                        </p:attrNameLst>
                                      </p:cBhvr>
                                      <p:to>
                                        <p:strVal val="visible"/>
                                      </p:to>
                                    </p:set>
                                    <p:anim calcmode="lin" valueType="num">
                                      <p:cBhvr additive="base">
                                        <p:cTn id="73" dur="500" fill="hold"/>
                                        <p:tgtEl>
                                          <p:spTgt spid="3">
                                            <p:graphicEl>
                                              <a:dgm id="{25B7153C-741F-4BAD-8CEA-22F49C1BF857}"/>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25B7153C-741F-4BAD-8CEA-22F49C1BF857}"/>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graphicEl>
                                              <a:dgm id="{70C34F5B-792F-5946-9118-1B98E37D890E}"/>
                                            </p:graphicEl>
                                          </p:spTgt>
                                        </p:tgtEl>
                                        <p:attrNameLst>
                                          <p:attrName>style.visibility</p:attrName>
                                        </p:attrNameLst>
                                      </p:cBhvr>
                                      <p:to>
                                        <p:strVal val="visible"/>
                                      </p:to>
                                    </p:set>
                                    <p:anim calcmode="lin" valueType="num">
                                      <p:cBhvr additive="base">
                                        <p:cTn id="77" dur="500" fill="hold"/>
                                        <p:tgtEl>
                                          <p:spTgt spid="3">
                                            <p:graphicEl>
                                              <a:dgm id="{70C34F5B-792F-5946-9118-1B98E37D890E}"/>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graphicEl>
                                              <a:dgm id="{70C34F5B-792F-5946-9118-1B98E37D890E}"/>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graphicEl>
                                              <a:dgm id="{4834F074-20FD-4044-9F2E-C05BFF4DC80B}"/>
                                            </p:graphicEl>
                                          </p:spTgt>
                                        </p:tgtEl>
                                        <p:attrNameLst>
                                          <p:attrName>style.visibility</p:attrName>
                                        </p:attrNameLst>
                                      </p:cBhvr>
                                      <p:to>
                                        <p:strVal val="visible"/>
                                      </p:to>
                                    </p:set>
                                    <p:anim calcmode="lin" valueType="num">
                                      <p:cBhvr additive="base">
                                        <p:cTn id="83" dur="500" fill="hold"/>
                                        <p:tgtEl>
                                          <p:spTgt spid="3">
                                            <p:graphicEl>
                                              <a:dgm id="{4834F074-20FD-4044-9F2E-C05BFF4DC80B}"/>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graphicEl>
                                              <a:dgm id="{4834F074-20FD-4044-9F2E-C05BFF4DC80B}"/>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graphicEl>
                                              <a:dgm id="{00629266-95E8-2D4E-989D-BB9038B83B4F}"/>
                                            </p:graphicEl>
                                          </p:spTgt>
                                        </p:tgtEl>
                                        <p:attrNameLst>
                                          <p:attrName>style.visibility</p:attrName>
                                        </p:attrNameLst>
                                      </p:cBhvr>
                                      <p:to>
                                        <p:strVal val="visible"/>
                                      </p:to>
                                    </p:set>
                                    <p:anim calcmode="lin" valueType="num">
                                      <p:cBhvr additive="base">
                                        <p:cTn id="87" dur="500" fill="hold"/>
                                        <p:tgtEl>
                                          <p:spTgt spid="3">
                                            <p:graphicEl>
                                              <a:dgm id="{00629266-95E8-2D4E-989D-BB9038B83B4F}"/>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graphicEl>
                                              <a:dgm id="{00629266-95E8-2D4E-989D-BB9038B83B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smtClean="0"/>
              <a:t>Do’s and Don’ts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17</a:t>
            </a:fld>
            <a:endParaRPr lang="en-US" dirty="0"/>
          </a:p>
        </p:txBody>
      </p:sp>
      <p:sp>
        <p:nvSpPr>
          <p:cNvPr id="4" name="Content Placeholder 3"/>
          <p:cNvSpPr>
            <a:spLocks noGrp="1"/>
          </p:cNvSpPr>
          <p:nvPr>
            <p:ph idx="1"/>
          </p:nvPr>
        </p:nvSpPr>
        <p:spPr>
          <a:xfrm>
            <a:off x="257405" y="1041632"/>
            <a:ext cx="7580309" cy="5502308"/>
          </a:xfrm>
        </p:spPr>
        <p:txBody>
          <a:bodyPr>
            <a:normAutofit/>
          </a:bodyPr>
          <a:lstStyle/>
          <a:p>
            <a:pPr lvl="0"/>
            <a:r>
              <a:rPr lang="en-US" sz="2200" dirty="0" smtClean="0">
                <a:solidFill>
                  <a:srgbClr val="FF0000"/>
                </a:solidFill>
              </a:rPr>
              <a:t>Penultimate round of EVM counting shall not commence unless, </a:t>
            </a:r>
            <a:r>
              <a:rPr lang="en-US" sz="2200" b="1" dirty="0" smtClean="0">
                <a:solidFill>
                  <a:srgbClr val="FF0000"/>
                </a:solidFill>
              </a:rPr>
              <a:t>POSTAL BALLOT</a:t>
            </a:r>
            <a:r>
              <a:rPr lang="en-US" sz="2200" dirty="0" smtClean="0">
                <a:solidFill>
                  <a:srgbClr val="FF0000"/>
                </a:solidFill>
              </a:rPr>
              <a:t> counting is over</a:t>
            </a:r>
          </a:p>
          <a:p>
            <a:pPr lvl="0"/>
            <a:r>
              <a:rPr lang="en-US" sz="2200" dirty="0" smtClean="0">
                <a:solidFill>
                  <a:srgbClr val="000000"/>
                </a:solidFill>
              </a:rPr>
              <a:t>Your duty is to accurately count the recorded votes. Hence YOU may be asked at any time to recount the votes by the RO</a:t>
            </a:r>
          </a:p>
          <a:p>
            <a:pPr lvl="0"/>
            <a:r>
              <a:rPr lang="en-US" sz="2200" dirty="0" smtClean="0">
                <a:solidFill>
                  <a:srgbClr val="FF0000"/>
                </a:solidFill>
              </a:rPr>
              <a:t>In case the victory margin is less than total number of  </a:t>
            </a:r>
            <a:r>
              <a:rPr lang="en-US" sz="2200" b="1" dirty="0" smtClean="0">
                <a:solidFill>
                  <a:srgbClr val="FF0000"/>
                </a:solidFill>
              </a:rPr>
              <a:t>Postal  Ballot received then re-verification of all postal ballot should be done, even if no candidate/agent has asked for it</a:t>
            </a:r>
          </a:p>
          <a:p>
            <a:pPr lvl="0"/>
            <a:r>
              <a:rPr lang="en-US" sz="2200" b="1" dirty="0" smtClean="0"/>
              <a:t>All the postal ballots rejected as invalid as well as counted in favour each candidate shall once again be verified and tallied in the presence of RO and OBSERVER who shall record the findings of re-verification and satisfy themselves before finalizing the result</a:t>
            </a:r>
          </a:p>
          <a:p>
            <a:pPr lvl="0"/>
            <a:r>
              <a:rPr lang="en-US" sz="2200" b="1" dirty="0" smtClean="0"/>
              <a:t>Entire proceeding to be VIDEOGRAPHED and CD of such videography to be kept in a sealed cover for future reference</a:t>
            </a:r>
          </a:p>
          <a:p>
            <a:pPr lvl="0"/>
            <a:endParaRPr lang="en-US" sz="2200" dirty="0"/>
          </a:p>
          <a:p>
            <a:pPr marL="0" indent="0">
              <a:buNone/>
            </a:pPr>
            <a:endParaRPr lang="en-US" dirty="0" smtClean="0"/>
          </a:p>
        </p:txBody>
      </p:sp>
    </p:spTree>
    <p:extLst>
      <p:ext uri="{BB962C8B-B14F-4D97-AF65-F5344CB8AC3E}">
        <p14:creationId xmlns="" xmlns:p14="http://schemas.microsoft.com/office/powerpoint/2010/main" val="345174120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Do’s and Don’ts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18</a:t>
            </a:fld>
            <a:endParaRPr lang="en-US" dirty="0"/>
          </a:p>
        </p:txBody>
      </p:sp>
      <p:sp>
        <p:nvSpPr>
          <p:cNvPr id="4" name="Content Placeholder 3"/>
          <p:cNvSpPr>
            <a:spLocks noGrp="1"/>
          </p:cNvSpPr>
          <p:nvPr>
            <p:ph idx="1"/>
          </p:nvPr>
        </p:nvSpPr>
        <p:spPr>
          <a:xfrm>
            <a:off x="257405" y="1041632"/>
            <a:ext cx="7580309" cy="5502308"/>
          </a:xfrm>
        </p:spPr>
        <p:txBody>
          <a:bodyPr>
            <a:normAutofit lnSpcReduction="10000"/>
          </a:bodyPr>
          <a:lstStyle/>
          <a:p>
            <a:pPr lvl="0"/>
            <a:r>
              <a:rPr lang="en-US" sz="2200" dirty="0" smtClean="0"/>
              <a:t>No camera –still or video of the MEDIA except for recording of the entire counting process is allowed to be fixed inside any counting hall</a:t>
            </a:r>
          </a:p>
          <a:p>
            <a:pPr lvl="0"/>
            <a:r>
              <a:rPr lang="en-US" sz="2200" dirty="0" smtClean="0"/>
              <a:t>Under no circumstance actual votes recorded on an EVM or ballot paper is to be photographed or covered by any audio visual coverage</a:t>
            </a:r>
          </a:p>
          <a:p>
            <a:pPr lvl="0"/>
            <a:r>
              <a:rPr lang="en-US" sz="2200" dirty="0" smtClean="0"/>
              <a:t>Entire counting process has to be videographed without compromising the secrecy of votes and a CD thereof be kept in safe custody of DEO</a:t>
            </a:r>
          </a:p>
          <a:p>
            <a:pPr lvl="0"/>
            <a:r>
              <a:rPr lang="en-US" sz="2200" dirty="0" smtClean="0"/>
              <a:t>Take care while doing videogrphy the focus of is on activity and not the actors</a:t>
            </a:r>
          </a:p>
          <a:p>
            <a:pPr lvl="0"/>
            <a:r>
              <a:rPr lang="en-US" sz="2200" dirty="0" smtClean="0"/>
              <a:t>Media persons are to be taken inside counting hall in batches duly escorted by a senior officer</a:t>
            </a:r>
          </a:p>
          <a:p>
            <a:pPr lvl="0"/>
            <a:r>
              <a:rPr lang="en-US" sz="2200" b="1" dirty="0" smtClean="0"/>
              <a:t>Arrangement should be put into place to note down the number of voters who have exercised their right under rule 49-O from the form 17-C. </a:t>
            </a:r>
          </a:p>
          <a:p>
            <a:pPr lvl="0"/>
            <a:endParaRPr lang="en-US" sz="2200" dirty="0" smtClean="0">
              <a:solidFill>
                <a:srgbClr val="000000"/>
              </a:solidFill>
            </a:endParaRPr>
          </a:p>
          <a:p>
            <a:pPr lvl="0"/>
            <a:endParaRPr lang="en-US" sz="2200" dirty="0"/>
          </a:p>
          <a:p>
            <a:pPr marL="0" indent="0">
              <a:buNone/>
            </a:pPr>
            <a:endParaRPr lang="en-US" dirty="0" smtClean="0"/>
          </a:p>
        </p:txBody>
      </p:sp>
    </p:spTree>
    <p:extLst>
      <p:ext uri="{BB962C8B-B14F-4D97-AF65-F5344CB8AC3E}">
        <p14:creationId xmlns="" xmlns:p14="http://schemas.microsoft.com/office/powerpoint/2010/main" val="345174120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19</a:t>
            </a:fld>
            <a:endParaRPr lang="en-US" dirty="0"/>
          </a:p>
        </p:txBody>
      </p:sp>
      <p:sp>
        <p:nvSpPr>
          <p:cNvPr id="4" name="Content Placeholder 3"/>
          <p:cNvSpPr>
            <a:spLocks noGrp="1"/>
          </p:cNvSpPr>
          <p:nvPr>
            <p:ph idx="1"/>
          </p:nvPr>
        </p:nvSpPr>
        <p:spPr>
          <a:xfrm>
            <a:off x="0" y="898942"/>
            <a:ext cx="9167762" cy="5502308"/>
          </a:xfrm>
        </p:spPr>
        <p:txBody>
          <a:bodyPr>
            <a:normAutofit/>
          </a:bodyPr>
          <a:lstStyle/>
          <a:p>
            <a:r>
              <a:rPr lang="en-US" sz="2400" dirty="0" smtClean="0"/>
              <a:t>After counting EVMs have to be re-sealed .</a:t>
            </a:r>
          </a:p>
          <a:p>
            <a:r>
              <a:rPr lang="en-US" sz="2400" dirty="0" smtClean="0"/>
              <a:t>Resealing to follow procedure as given:</a:t>
            </a:r>
          </a:p>
        </p:txBody>
      </p:sp>
      <p:graphicFrame>
        <p:nvGraphicFramePr>
          <p:cNvPr id="3" name="Diagram 2"/>
          <p:cNvGraphicFramePr/>
          <p:nvPr>
            <p:extLst>
              <p:ext uri="{D42A27DB-BD31-4B8C-83A1-F6EECF244321}">
                <p14:modId xmlns="" xmlns:p14="http://schemas.microsoft.com/office/powerpoint/2010/main" val="3664788031"/>
              </p:ext>
            </p:extLst>
          </p:nvPr>
        </p:nvGraphicFramePr>
        <p:xfrm>
          <a:off x="139734" y="2324480"/>
          <a:ext cx="9004266" cy="453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0" y="0"/>
            <a:ext cx="9144000" cy="523220"/>
          </a:xfrm>
          <a:prstGeom prst="rect">
            <a:avLst/>
          </a:prstGeom>
          <a:solidFill>
            <a:schemeClr val="tx2">
              <a:lumMod val="60000"/>
              <a:lumOff val="40000"/>
            </a:schemeClr>
          </a:solidFill>
        </p:spPr>
        <p:txBody>
          <a:bodyPr vert="horz" lIns="91440" tIns="45720" rIns="91440" bIns="45720" rtlCol="0" anchor="ctr">
            <a:noAutofit/>
          </a:bodyPr>
          <a:lstStyle/>
          <a:p>
            <a:pPr algn="ctr">
              <a:spcBef>
                <a:spcPct val="0"/>
              </a:spcBef>
            </a:pPr>
            <a:r>
              <a:rPr lang="en-US" sz="2800" b="1" dirty="0">
                <a:latin typeface="+mj-lt"/>
                <a:ea typeface="+mj-ea"/>
                <a:cs typeface="+mj-cs"/>
              </a:rPr>
              <a:t>Additional Points</a:t>
            </a:r>
            <a:endParaRPr lang="en-IN" sz="2800" b="1" dirty="0">
              <a:latin typeface="+mj-lt"/>
              <a:ea typeface="+mj-ea"/>
              <a:cs typeface="+mj-cs"/>
            </a:endParaRPr>
          </a:p>
        </p:txBody>
      </p:sp>
    </p:spTree>
    <p:extLst>
      <p:ext uri="{BB962C8B-B14F-4D97-AF65-F5344CB8AC3E}">
        <p14:creationId xmlns="" xmlns:p14="http://schemas.microsoft.com/office/powerpoint/2010/main" val="54092903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1095372C-7FAD-A549-8996-F48C9790EA26}"/>
                                            </p:graphicEl>
                                          </p:spTgt>
                                        </p:tgtEl>
                                        <p:attrNameLst>
                                          <p:attrName>style.visibility</p:attrName>
                                        </p:attrNameLst>
                                      </p:cBhvr>
                                      <p:to>
                                        <p:strVal val="visible"/>
                                      </p:to>
                                    </p:set>
                                    <p:anim calcmode="lin" valueType="num">
                                      <p:cBhvr additive="base">
                                        <p:cTn id="7" dur="500"/>
                                        <p:tgtEl>
                                          <p:spTgt spid="3">
                                            <p:graphicEl>
                                              <a:dgm id="{1095372C-7FAD-A549-8996-F48C9790EA26}"/>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3">
                                            <p:graphicEl>
                                              <a:dgm id="{1095372C-7FAD-A549-8996-F48C9790EA26}"/>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graphicEl>
                                              <a:dgm id="{E44D5D3E-6C44-5B46-A84A-A48BDEE9BEDD}"/>
                                            </p:graphicEl>
                                          </p:spTgt>
                                        </p:tgtEl>
                                        <p:attrNameLst>
                                          <p:attrName>style.visibility</p:attrName>
                                        </p:attrNameLst>
                                      </p:cBhvr>
                                      <p:to>
                                        <p:strVal val="visible"/>
                                      </p:to>
                                    </p:set>
                                    <p:anim calcmode="lin" valueType="num">
                                      <p:cBhvr additive="base">
                                        <p:cTn id="13" dur="500"/>
                                        <p:tgtEl>
                                          <p:spTgt spid="3">
                                            <p:graphicEl>
                                              <a:dgm id="{E44D5D3E-6C44-5B46-A84A-A48BDEE9BEDD}"/>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3">
                                            <p:graphicEl>
                                              <a:dgm id="{E44D5D3E-6C44-5B46-A84A-A48BDEE9BEDD}"/>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graphicEl>
                                              <a:dgm id="{739158E9-0FB0-EB41-9AE0-14F517252063}"/>
                                            </p:graphicEl>
                                          </p:spTgt>
                                        </p:tgtEl>
                                        <p:attrNameLst>
                                          <p:attrName>style.visibility</p:attrName>
                                        </p:attrNameLst>
                                      </p:cBhvr>
                                      <p:to>
                                        <p:strVal val="visible"/>
                                      </p:to>
                                    </p:set>
                                    <p:anim calcmode="lin" valueType="num">
                                      <p:cBhvr additive="base">
                                        <p:cTn id="17" dur="500"/>
                                        <p:tgtEl>
                                          <p:spTgt spid="3">
                                            <p:graphicEl>
                                              <a:dgm id="{739158E9-0FB0-EB41-9AE0-14F517252063}"/>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3">
                                            <p:graphicEl>
                                              <a:dgm id="{739158E9-0FB0-EB41-9AE0-14F51725206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graphicEl>
                                              <a:dgm id="{865CEC29-3CB1-3042-9A36-FD7ABCE966F1}"/>
                                            </p:graphicEl>
                                          </p:spTgt>
                                        </p:tgtEl>
                                        <p:attrNameLst>
                                          <p:attrName>style.visibility</p:attrName>
                                        </p:attrNameLst>
                                      </p:cBhvr>
                                      <p:to>
                                        <p:strVal val="visible"/>
                                      </p:to>
                                    </p:set>
                                    <p:anim calcmode="lin" valueType="num">
                                      <p:cBhvr additive="base">
                                        <p:cTn id="23" dur="500"/>
                                        <p:tgtEl>
                                          <p:spTgt spid="3">
                                            <p:graphicEl>
                                              <a:dgm id="{865CEC29-3CB1-3042-9A36-FD7ABCE966F1}"/>
                                            </p:graphicEl>
                                          </p:spTgt>
                                        </p:tgtEl>
                                        <p:attrNameLst>
                                          <p:attrName>ppt_y</p:attrName>
                                        </p:attrNameLst>
                                      </p:cBhvr>
                                      <p:tavLst>
                                        <p:tav tm="0">
                                          <p:val>
                                            <p:strVal val="#ppt_y+#ppt_h*1.125000"/>
                                          </p:val>
                                        </p:tav>
                                        <p:tav tm="100000">
                                          <p:val>
                                            <p:strVal val="#ppt_y"/>
                                          </p:val>
                                        </p:tav>
                                      </p:tavLst>
                                    </p:anim>
                                    <p:animEffect transition="in" filter="wipe(up)">
                                      <p:cBhvr>
                                        <p:cTn id="24" dur="500"/>
                                        <p:tgtEl>
                                          <p:spTgt spid="3">
                                            <p:graphicEl>
                                              <a:dgm id="{865CEC29-3CB1-3042-9A36-FD7ABCE966F1}"/>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graphicEl>
                                              <a:dgm id="{60E19D5F-CD1F-604C-9AD9-CCBDDAA1D68D}"/>
                                            </p:graphicEl>
                                          </p:spTgt>
                                        </p:tgtEl>
                                        <p:attrNameLst>
                                          <p:attrName>style.visibility</p:attrName>
                                        </p:attrNameLst>
                                      </p:cBhvr>
                                      <p:to>
                                        <p:strVal val="visible"/>
                                      </p:to>
                                    </p:set>
                                    <p:anim calcmode="lin" valueType="num">
                                      <p:cBhvr additive="base">
                                        <p:cTn id="27" dur="500"/>
                                        <p:tgtEl>
                                          <p:spTgt spid="3">
                                            <p:graphicEl>
                                              <a:dgm id="{60E19D5F-CD1F-604C-9AD9-CCBDDAA1D68D}"/>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3">
                                            <p:graphicEl>
                                              <a:dgm id="{60E19D5F-CD1F-604C-9AD9-CCBDDAA1D68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graphicEl>
                                              <a:dgm id="{816B6635-0299-FC4C-8AB7-FAEFB3F76871}"/>
                                            </p:graphicEl>
                                          </p:spTgt>
                                        </p:tgtEl>
                                        <p:attrNameLst>
                                          <p:attrName>style.visibility</p:attrName>
                                        </p:attrNameLst>
                                      </p:cBhvr>
                                      <p:to>
                                        <p:strVal val="visible"/>
                                      </p:to>
                                    </p:set>
                                    <p:anim calcmode="lin" valueType="num">
                                      <p:cBhvr additive="base">
                                        <p:cTn id="33" dur="500"/>
                                        <p:tgtEl>
                                          <p:spTgt spid="3">
                                            <p:graphicEl>
                                              <a:dgm id="{816B6635-0299-FC4C-8AB7-FAEFB3F76871}"/>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3">
                                            <p:graphicEl>
                                              <a:dgm id="{816B6635-0299-FC4C-8AB7-FAEFB3F76871}"/>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graphicEl>
                                              <a:dgm id="{336D7E10-E25B-C949-9DB9-540869F2709C}"/>
                                            </p:graphicEl>
                                          </p:spTgt>
                                        </p:tgtEl>
                                        <p:attrNameLst>
                                          <p:attrName>style.visibility</p:attrName>
                                        </p:attrNameLst>
                                      </p:cBhvr>
                                      <p:to>
                                        <p:strVal val="visible"/>
                                      </p:to>
                                    </p:set>
                                    <p:anim calcmode="lin" valueType="num">
                                      <p:cBhvr additive="base">
                                        <p:cTn id="37" dur="500"/>
                                        <p:tgtEl>
                                          <p:spTgt spid="3">
                                            <p:graphicEl>
                                              <a:dgm id="{336D7E10-E25B-C949-9DB9-540869F2709C}"/>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3">
                                            <p:graphicEl>
                                              <a:dgm id="{336D7E10-E25B-C949-9DB9-540869F2709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graphicEl>
                                              <a:dgm id="{C88EF51E-D7FB-CA40-AE49-071321518DD7}"/>
                                            </p:graphicEl>
                                          </p:spTgt>
                                        </p:tgtEl>
                                        <p:attrNameLst>
                                          <p:attrName>style.visibility</p:attrName>
                                        </p:attrNameLst>
                                      </p:cBhvr>
                                      <p:to>
                                        <p:strVal val="visible"/>
                                      </p:to>
                                    </p:set>
                                    <p:anim calcmode="lin" valueType="num">
                                      <p:cBhvr additive="base">
                                        <p:cTn id="43" dur="500"/>
                                        <p:tgtEl>
                                          <p:spTgt spid="3">
                                            <p:graphicEl>
                                              <a:dgm id="{C88EF51E-D7FB-CA40-AE49-071321518DD7}"/>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3">
                                            <p:graphicEl>
                                              <a:dgm id="{C88EF51E-D7FB-CA40-AE49-071321518DD7}"/>
                                            </p:graphic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
                                            <p:graphicEl>
                                              <a:dgm id="{02C8C134-4885-B84D-A21A-D31191607BFC}"/>
                                            </p:graphicEl>
                                          </p:spTgt>
                                        </p:tgtEl>
                                        <p:attrNameLst>
                                          <p:attrName>style.visibility</p:attrName>
                                        </p:attrNameLst>
                                      </p:cBhvr>
                                      <p:to>
                                        <p:strVal val="visible"/>
                                      </p:to>
                                    </p:set>
                                    <p:anim calcmode="lin" valueType="num">
                                      <p:cBhvr additive="base">
                                        <p:cTn id="47" dur="500"/>
                                        <p:tgtEl>
                                          <p:spTgt spid="3">
                                            <p:graphicEl>
                                              <a:dgm id="{02C8C134-4885-B84D-A21A-D31191607BFC}"/>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3">
                                            <p:graphicEl>
                                              <a:dgm id="{02C8C134-4885-B84D-A21A-D31191607BFC}"/>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
                                            <p:graphicEl>
                                              <a:dgm id="{4386115B-D66C-294A-AB5D-0815760A6EF8}"/>
                                            </p:graphicEl>
                                          </p:spTgt>
                                        </p:tgtEl>
                                        <p:attrNameLst>
                                          <p:attrName>style.visibility</p:attrName>
                                        </p:attrNameLst>
                                      </p:cBhvr>
                                      <p:to>
                                        <p:strVal val="visible"/>
                                      </p:to>
                                    </p:set>
                                    <p:anim calcmode="lin" valueType="num">
                                      <p:cBhvr additive="base">
                                        <p:cTn id="53" dur="500"/>
                                        <p:tgtEl>
                                          <p:spTgt spid="3">
                                            <p:graphicEl>
                                              <a:dgm id="{4386115B-D66C-294A-AB5D-0815760A6EF8}"/>
                                            </p:graphicEl>
                                          </p:spTgt>
                                        </p:tgtEl>
                                        <p:attrNameLst>
                                          <p:attrName>ppt_y</p:attrName>
                                        </p:attrNameLst>
                                      </p:cBhvr>
                                      <p:tavLst>
                                        <p:tav tm="0">
                                          <p:val>
                                            <p:strVal val="#ppt_y+#ppt_h*1.125000"/>
                                          </p:val>
                                        </p:tav>
                                        <p:tav tm="100000">
                                          <p:val>
                                            <p:strVal val="#ppt_y"/>
                                          </p:val>
                                        </p:tav>
                                      </p:tavLst>
                                    </p:anim>
                                    <p:animEffect transition="in" filter="wipe(up)">
                                      <p:cBhvr>
                                        <p:cTn id="54" dur="500"/>
                                        <p:tgtEl>
                                          <p:spTgt spid="3">
                                            <p:graphicEl>
                                              <a:dgm id="{4386115B-D66C-294A-AB5D-0815760A6EF8}"/>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
                                            <p:graphicEl>
                                              <a:dgm id="{D2F6FDEE-3DCF-FE46-83C7-925850D5B08F}"/>
                                            </p:graphicEl>
                                          </p:spTgt>
                                        </p:tgtEl>
                                        <p:attrNameLst>
                                          <p:attrName>style.visibility</p:attrName>
                                        </p:attrNameLst>
                                      </p:cBhvr>
                                      <p:to>
                                        <p:strVal val="visible"/>
                                      </p:to>
                                    </p:set>
                                    <p:anim calcmode="lin" valueType="num">
                                      <p:cBhvr additive="base">
                                        <p:cTn id="57" dur="500"/>
                                        <p:tgtEl>
                                          <p:spTgt spid="3">
                                            <p:graphicEl>
                                              <a:dgm id="{D2F6FDEE-3DCF-FE46-83C7-925850D5B08F}"/>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3">
                                            <p:graphicEl>
                                              <a:dgm id="{D2F6FDEE-3DCF-FE46-83C7-925850D5B08F}"/>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
                                            <p:graphicEl>
                                              <a:dgm id="{2CFB9079-32A2-7E46-95BC-452AB846AE97}"/>
                                            </p:graphicEl>
                                          </p:spTgt>
                                        </p:tgtEl>
                                        <p:attrNameLst>
                                          <p:attrName>style.visibility</p:attrName>
                                        </p:attrNameLst>
                                      </p:cBhvr>
                                      <p:to>
                                        <p:strVal val="visible"/>
                                      </p:to>
                                    </p:set>
                                    <p:anim calcmode="lin" valueType="num">
                                      <p:cBhvr additive="base">
                                        <p:cTn id="63" dur="500"/>
                                        <p:tgtEl>
                                          <p:spTgt spid="3">
                                            <p:graphicEl>
                                              <a:dgm id="{2CFB9079-32A2-7E46-95BC-452AB846AE97}"/>
                                            </p:graphicEl>
                                          </p:spTgt>
                                        </p:tgtEl>
                                        <p:attrNameLst>
                                          <p:attrName>ppt_y</p:attrName>
                                        </p:attrNameLst>
                                      </p:cBhvr>
                                      <p:tavLst>
                                        <p:tav tm="0">
                                          <p:val>
                                            <p:strVal val="#ppt_y+#ppt_h*1.125000"/>
                                          </p:val>
                                        </p:tav>
                                        <p:tav tm="100000">
                                          <p:val>
                                            <p:strVal val="#ppt_y"/>
                                          </p:val>
                                        </p:tav>
                                      </p:tavLst>
                                    </p:anim>
                                    <p:animEffect transition="in" filter="wipe(up)">
                                      <p:cBhvr>
                                        <p:cTn id="64" dur="500"/>
                                        <p:tgtEl>
                                          <p:spTgt spid="3">
                                            <p:graphicEl>
                                              <a:dgm id="{2CFB9079-32A2-7E46-95BC-452AB846AE97}"/>
                                            </p:graphicEl>
                                          </p:spTgt>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3">
                                            <p:graphicEl>
                                              <a:dgm id="{7B299C72-E03A-444F-A72D-E0B282085B32}"/>
                                            </p:graphicEl>
                                          </p:spTgt>
                                        </p:tgtEl>
                                        <p:attrNameLst>
                                          <p:attrName>style.visibility</p:attrName>
                                        </p:attrNameLst>
                                      </p:cBhvr>
                                      <p:to>
                                        <p:strVal val="visible"/>
                                      </p:to>
                                    </p:set>
                                    <p:anim calcmode="lin" valueType="num">
                                      <p:cBhvr additive="base">
                                        <p:cTn id="67" dur="500"/>
                                        <p:tgtEl>
                                          <p:spTgt spid="3">
                                            <p:graphicEl>
                                              <a:dgm id="{7B299C72-E03A-444F-A72D-E0B282085B32}"/>
                                            </p:graphicEl>
                                          </p:spTgt>
                                        </p:tgtEl>
                                        <p:attrNameLst>
                                          <p:attrName>ppt_y</p:attrName>
                                        </p:attrNameLst>
                                      </p:cBhvr>
                                      <p:tavLst>
                                        <p:tav tm="0">
                                          <p:val>
                                            <p:strVal val="#ppt_y+#ppt_h*1.125000"/>
                                          </p:val>
                                        </p:tav>
                                        <p:tav tm="100000">
                                          <p:val>
                                            <p:strVal val="#ppt_y"/>
                                          </p:val>
                                        </p:tav>
                                      </p:tavLst>
                                    </p:anim>
                                    <p:animEffect transition="in" filter="wipe(up)">
                                      <p:cBhvr>
                                        <p:cTn id="68" dur="500"/>
                                        <p:tgtEl>
                                          <p:spTgt spid="3">
                                            <p:graphicEl>
                                              <a:dgm id="{7B299C72-E03A-444F-A72D-E0B282085B3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3">
                                            <p:graphicEl>
                                              <a:dgm id="{2942BB19-D93F-A74A-AD52-074D0607D782}"/>
                                            </p:graphicEl>
                                          </p:spTgt>
                                        </p:tgtEl>
                                        <p:attrNameLst>
                                          <p:attrName>style.visibility</p:attrName>
                                        </p:attrNameLst>
                                      </p:cBhvr>
                                      <p:to>
                                        <p:strVal val="visible"/>
                                      </p:to>
                                    </p:set>
                                    <p:anim calcmode="lin" valueType="num">
                                      <p:cBhvr additive="base">
                                        <p:cTn id="73" dur="500"/>
                                        <p:tgtEl>
                                          <p:spTgt spid="3">
                                            <p:graphicEl>
                                              <a:dgm id="{2942BB19-D93F-A74A-AD52-074D0607D782}"/>
                                            </p:graphicEl>
                                          </p:spTgt>
                                        </p:tgtEl>
                                        <p:attrNameLst>
                                          <p:attrName>ppt_y</p:attrName>
                                        </p:attrNameLst>
                                      </p:cBhvr>
                                      <p:tavLst>
                                        <p:tav tm="0">
                                          <p:val>
                                            <p:strVal val="#ppt_y+#ppt_h*1.125000"/>
                                          </p:val>
                                        </p:tav>
                                        <p:tav tm="100000">
                                          <p:val>
                                            <p:strVal val="#ppt_y"/>
                                          </p:val>
                                        </p:tav>
                                      </p:tavLst>
                                    </p:anim>
                                    <p:animEffect transition="in" filter="wipe(up)">
                                      <p:cBhvr>
                                        <p:cTn id="74" dur="500"/>
                                        <p:tgtEl>
                                          <p:spTgt spid="3">
                                            <p:graphicEl>
                                              <a:dgm id="{2942BB19-D93F-A74A-AD52-074D0607D782}"/>
                                            </p:graphicEl>
                                          </p:spTgt>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3">
                                            <p:graphicEl>
                                              <a:dgm id="{4D47AAE8-7425-A740-ADE1-F44F6F7F5179}"/>
                                            </p:graphicEl>
                                          </p:spTgt>
                                        </p:tgtEl>
                                        <p:attrNameLst>
                                          <p:attrName>style.visibility</p:attrName>
                                        </p:attrNameLst>
                                      </p:cBhvr>
                                      <p:to>
                                        <p:strVal val="visible"/>
                                      </p:to>
                                    </p:set>
                                    <p:anim calcmode="lin" valueType="num">
                                      <p:cBhvr additive="base">
                                        <p:cTn id="77" dur="500"/>
                                        <p:tgtEl>
                                          <p:spTgt spid="3">
                                            <p:graphicEl>
                                              <a:dgm id="{4D47AAE8-7425-A740-ADE1-F44F6F7F5179}"/>
                                            </p:graphicEl>
                                          </p:spTgt>
                                        </p:tgtEl>
                                        <p:attrNameLst>
                                          <p:attrName>ppt_y</p:attrName>
                                        </p:attrNameLst>
                                      </p:cBhvr>
                                      <p:tavLst>
                                        <p:tav tm="0">
                                          <p:val>
                                            <p:strVal val="#ppt_y+#ppt_h*1.125000"/>
                                          </p:val>
                                        </p:tav>
                                        <p:tav tm="100000">
                                          <p:val>
                                            <p:strVal val="#ppt_y"/>
                                          </p:val>
                                        </p:tav>
                                      </p:tavLst>
                                    </p:anim>
                                    <p:animEffect transition="in" filter="wipe(up)">
                                      <p:cBhvr>
                                        <p:cTn id="78" dur="500"/>
                                        <p:tgtEl>
                                          <p:spTgt spid="3">
                                            <p:graphicEl>
                                              <a:dgm id="{4D47AAE8-7425-A740-ADE1-F44F6F7F5179}"/>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3">
                                            <p:graphicEl>
                                              <a:dgm id="{5E5C81A7-0172-6244-B599-52FBA53CA839}"/>
                                            </p:graphicEl>
                                          </p:spTgt>
                                        </p:tgtEl>
                                        <p:attrNameLst>
                                          <p:attrName>style.visibility</p:attrName>
                                        </p:attrNameLst>
                                      </p:cBhvr>
                                      <p:to>
                                        <p:strVal val="visible"/>
                                      </p:to>
                                    </p:set>
                                    <p:anim calcmode="lin" valueType="num">
                                      <p:cBhvr additive="base">
                                        <p:cTn id="83" dur="500"/>
                                        <p:tgtEl>
                                          <p:spTgt spid="3">
                                            <p:graphicEl>
                                              <a:dgm id="{5E5C81A7-0172-6244-B599-52FBA53CA839}"/>
                                            </p:graphicEl>
                                          </p:spTgt>
                                        </p:tgtEl>
                                        <p:attrNameLst>
                                          <p:attrName>ppt_y</p:attrName>
                                        </p:attrNameLst>
                                      </p:cBhvr>
                                      <p:tavLst>
                                        <p:tav tm="0">
                                          <p:val>
                                            <p:strVal val="#ppt_y+#ppt_h*1.125000"/>
                                          </p:val>
                                        </p:tav>
                                        <p:tav tm="100000">
                                          <p:val>
                                            <p:strVal val="#ppt_y"/>
                                          </p:val>
                                        </p:tav>
                                      </p:tavLst>
                                    </p:anim>
                                    <p:animEffect transition="in" filter="wipe(up)">
                                      <p:cBhvr>
                                        <p:cTn id="84" dur="500"/>
                                        <p:tgtEl>
                                          <p:spTgt spid="3">
                                            <p:graphicEl>
                                              <a:dgm id="{5E5C81A7-0172-6244-B599-52FBA53CA839}"/>
                                            </p:graphicEl>
                                          </p:spTgt>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3">
                                            <p:graphicEl>
                                              <a:dgm id="{B6C3E530-6D4B-FE43-AE1C-ED94AA33D2A5}"/>
                                            </p:graphicEl>
                                          </p:spTgt>
                                        </p:tgtEl>
                                        <p:attrNameLst>
                                          <p:attrName>style.visibility</p:attrName>
                                        </p:attrNameLst>
                                      </p:cBhvr>
                                      <p:to>
                                        <p:strVal val="visible"/>
                                      </p:to>
                                    </p:set>
                                    <p:anim calcmode="lin" valueType="num">
                                      <p:cBhvr additive="base">
                                        <p:cTn id="87" dur="500"/>
                                        <p:tgtEl>
                                          <p:spTgt spid="3">
                                            <p:graphicEl>
                                              <a:dgm id="{B6C3E530-6D4B-FE43-AE1C-ED94AA33D2A5}"/>
                                            </p:graphicEl>
                                          </p:spTgt>
                                        </p:tgtEl>
                                        <p:attrNameLst>
                                          <p:attrName>ppt_y</p:attrName>
                                        </p:attrNameLst>
                                      </p:cBhvr>
                                      <p:tavLst>
                                        <p:tav tm="0">
                                          <p:val>
                                            <p:strVal val="#ppt_y+#ppt_h*1.125000"/>
                                          </p:val>
                                        </p:tav>
                                        <p:tav tm="100000">
                                          <p:val>
                                            <p:strVal val="#ppt_y"/>
                                          </p:val>
                                        </p:tav>
                                      </p:tavLst>
                                    </p:anim>
                                    <p:animEffect transition="in" filter="wipe(up)">
                                      <p:cBhvr>
                                        <p:cTn id="88" dur="500"/>
                                        <p:tgtEl>
                                          <p:spTgt spid="3">
                                            <p:graphicEl>
                                              <a:dgm id="{B6C3E530-6D4B-FE43-AE1C-ED94AA33D2A5}"/>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3">
                                            <p:graphicEl>
                                              <a:dgm id="{32EF3BDC-504F-7941-95DB-EA644F88D973}"/>
                                            </p:graphicEl>
                                          </p:spTgt>
                                        </p:tgtEl>
                                        <p:attrNameLst>
                                          <p:attrName>style.visibility</p:attrName>
                                        </p:attrNameLst>
                                      </p:cBhvr>
                                      <p:to>
                                        <p:strVal val="visible"/>
                                      </p:to>
                                    </p:set>
                                    <p:anim calcmode="lin" valueType="num">
                                      <p:cBhvr additive="base">
                                        <p:cTn id="93" dur="500"/>
                                        <p:tgtEl>
                                          <p:spTgt spid="3">
                                            <p:graphicEl>
                                              <a:dgm id="{32EF3BDC-504F-7941-95DB-EA644F88D973}"/>
                                            </p:graphicEl>
                                          </p:spTgt>
                                        </p:tgtEl>
                                        <p:attrNameLst>
                                          <p:attrName>ppt_y</p:attrName>
                                        </p:attrNameLst>
                                      </p:cBhvr>
                                      <p:tavLst>
                                        <p:tav tm="0">
                                          <p:val>
                                            <p:strVal val="#ppt_y+#ppt_h*1.125000"/>
                                          </p:val>
                                        </p:tav>
                                        <p:tav tm="100000">
                                          <p:val>
                                            <p:strVal val="#ppt_y"/>
                                          </p:val>
                                        </p:tav>
                                      </p:tavLst>
                                    </p:anim>
                                    <p:animEffect transition="in" filter="wipe(up)">
                                      <p:cBhvr>
                                        <p:cTn id="94" dur="500"/>
                                        <p:tgtEl>
                                          <p:spTgt spid="3">
                                            <p:graphicEl>
                                              <a:dgm id="{32EF3BDC-504F-7941-95DB-EA644F88D973}"/>
                                            </p:graphicEl>
                                          </p:spTgt>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3">
                                            <p:graphicEl>
                                              <a:dgm id="{348B1D71-EE62-FD46-A6D7-53AE1A4030DE}"/>
                                            </p:graphicEl>
                                          </p:spTgt>
                                        </p:tgtEl>
                                        <p:attrNameLst>
                                          <p:attrName>style.visibility</p:attrName>
                                        </p:attrNameLst>
                                      </p:cBhvr>
                                      <p:to>
                                        <p:strVal val="visible"/>
                                      </p:to>
                                    </p:set>
                                    <p:anim calcmode="lin" valueType="num">
                                      <p:cBhvr additive="base">
                                        <p:cTn id="97" dur="500"/>
                                        <p:tgtEl>
                                          <p:spTgt spid="3">
                                            <p:graphicEl>
                                              <a:dgm id="{348B1D71-EE62-FD46-A6D7-53AE1A4030DE}"/>
                                            </p:graphicEl>
                                          </p:spTgt>
                                        </p:tgtEl>
                                        <p:attrNameLst>
                                          <p:attrName>ppt_y</p:attrName>
                                        </p:attrNameLst>
                                      </p:cBhvr>
                                      <p:tavLst>
                                        <p:tav tm="0">
                                          <p:val>
                                            <p:strVal val="#ppt_y+#ppt_h*1.125000"/>
                                          </p:val>
                                        </p:tav>
                                        <p:tav tm="100000">
                                          <p:val>
                                            <p:strVal val="#ppt_y"/>
                                          </p:val>
                                        </p:tav>
                                      </p:tavLst>
                                    </p:anim>
                                    <p:animEffect transition="in" filter="wipe(up)">
                                      <p:cBhvr>
                                        <p:cTn id="98" dur="500"/>
                                        <p:tgtEl>
                                          <p:spTgt spid="3">
                                            <p:graphicEl>
                                              <a:dgm id="{348B1D71-EE62-FD46-A6D7-53AE1A4030D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3">
                                            <p:graphicEl>
                                              <a:dgm id="{98294E6A-4016-324C-8B8A-02050180CA46}"/>
                                            </p:graphicEl>
                                          </p:spTgt>
                                        </p:tgtEl>
                                        <p:attrNameLst>
                                          <p:attrName>style.visibility</p:attrName>
                                        </p:attrNameLst>
                                      </p:cBhvr>
                                      <p:to>
                                        <p:strVal val="visible"/>
                                      </p:to>
                                    </p:set>
                                    <p:anim calcmode="lin" valueType="num">
                                      <p:cBhvr additive="base">
                                        <p:cTn id="103" dur="500"/>
                                        <p:tgtEl>
                                          <p:spTgt spid="3">
                                            <p:graphicEl>
                                              <a:dgm id="{98294E6A-4016-324C-8B8A-02050180CA46}"/>
                                            </p:graphicEl>
                                          </p:spTgt>
                                        </p:tgtEl>
                                        <p:attrNameLst>
                                          <p:attrName>ppt_y</p:attrName>
                                        </p:attrNameLst>
                                      </p:cBhvr>
                                      <p:tavLst>
                                        <p:tav tm="0">
                                          <p:val>
                                            <p:strVal val="#ppt_y+#ppt_h*1.125000"/>
                                          </p:val>
                                        </p:tav>
                                        <p:tav tm="100000">
                                          <p:val>
                                            <p:strVal val="#ppt_y"/>
                                          </p:val>
                                        </p:tav>
                                      </p:tavLst>
                                    </p:anim>
                                    <p:animEffect transition="in" filter="wipe(up)">
                                      <p:cBhvr>
                                        <p:cTn id="104" dur="500"/>
                                        <p:tgtEl>
                                          <p:spTgt spid="3">
                                            <p:graphicEl>
                                              <a:dgm id="{98294E6A-4016-324C-8B8A-02050180CA46}"/>
                                            </p:graphicEl>
                                          </p:spTgt>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3">
                                            <p:graphicEl>
                                              <a:dgm id="{3E15D6A4-1D7F-964E-9BB3-E58422C9DD67}"/>
                                            </p:graphicEl>
                                          </p:spTgt>
                                        </p:tgtEl>
                                        <p:attrNameLst>
                                          <p:attrName>style.visibility</p:attrName>
                                        </p:attrNameLst>
                                      </p:cBhvr>
                                      <p:to>
                                        <p:strVal val="visible"/>
                                      </p:to>
                                    </p:set>
                                    <p:anim calcmode="lin" valueType="num">
                                      <p:cBhvr additive="base">
                                        <p:cTn id="107" dur="500"/>
                                        <p:tgtEl>
                                          <p:spTgt spid="3">
                                            <p:graphicEl>
                                              <a:dgm id="{3E15D6A4-1D7F-964E-9BB3-E58422C9DD67}"/>
                                            </p:graphicEl>
                                          </p:spTgt>
                                        </p:tgtEl>
                                        <p:attrNameLst>
                                          <p:attrName>ppt_y</p:attrName>
                                        </p:attrNameLst>
                                      </p:cBhvr>
                                      <p:tavLst>
                                        <p:tav tm="0">
                                          <p:val>
                                            <p:strVal val="#ppt_y+#ppt_h*1.125000"/>
                                          </p:val>
                                        </p:tav>
                                        <p:tav tm="100000">
                                          <p:val>
                                            <p:strVal val="#ppt_y"/>
                                          </p:val>
                                        </p:tav>
                                      </p:tavLst>
                                    </p:anim>
                                    <p:animEffect transition="in" filter="wipe(up)">
                                      <p:cBhvr>
                                        <p:cTn id="108" dur="500"/>
                                        <p:tgtEl>
                                          <p:spTgt spid="3">
                                            <p:graphicEl>
                                              <a:dgm id="{3E15D6A4-1D7F-964E-9BB3-E58422C9DD6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4" fill="hold" grpId="0" nodeType="clickEffect">
                                  <p:stCondLst>
                                    <p:cond delay="0"/>
                                  </p:stCondLst>
                                  <p:childTnLst>
                                    <p:set>
                                      <p:cBhvr>
                                        <p:cTn id="112" dur="1" fill="hold">
                                          <p:stCondLst>
                                            <p:cond delay="0"/>
                                          </p:stCondLst>
                                        </p:cTn>
                                        <p:tgtEl>
                                          <p:spTgt spid="3">
                                            <p:graphicEl>
                                              <a:dgm id="{D130809B-C9C6-D448-88DC-ADBF7A765F37}"/>
                                            </p:graphicEl>
                                          </p:spTgt>
                                        </p:tgtEl>
                                        <p:attrNameLst>
                                          <p:attrName>style.visibility</p:attrName>
                                        </p:attrNameLst>
                                      </p:cBhvr>
                                      <p:to>
                                        <p:strVal val="visible"/>
                                      </p:to>
                                    </p:set>
                                    <p:anim calcmode="lin" valueType="num">
                                      <p:cBhvr additive="base">
                                        <p:cTn id="113" dur="500"/>
                                        <p:tgtEl>
                                          <p:spTgt spid="3">
                                            <p:graphicEl>
                                              <a:dgm id="{D130809B-C9C6-D448-88DC-ADBF7A765F37}"/>
                                            </p:graphicEl>
                                          </p:spTgt>
                                        </p:tgtEl>
                                        <p:attrNameLst>
                                          <p:attrName>ppt_y</p:attrName>
                                        </p:attrNameLst>
                                      </p:cBhvr>
                                      <p:tavLst>
                                        <p:tav tm="0">
                                          <p:val>
                                            <p:strVal val="#ppt_y+#ppt_h*1.125000"/>
                                          </p:val>
                                        </p:tav>
                                        <p:tav tm="100000">
                                          <p:val>
                                            <p:strVal val="#ppt_y"/>
                                          </p:val>
                                        </p:tav>
                                      </p:tavLst>
                                    </p:anim>
                                    <p:animEffect transition="in" filter="wipe(up)">
                                      <p:cBhvr>
                                        <p:cTn id="114" dur="500"/>
                                        <p:tgtEl>
                                          <p:spTgt spid="3">
                                            <p:graphicEl>
                                              <a:dgm id="{D130809B-C9C6-D448-88DC-ADBF7A765F37}"/>
                                            </p:graphicEl>
                                          </p:spTgt>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3">
                                            <p:graphicEl>
                                              <a:dgm id="{FF9471F4-B8E9-AB49-9CF9-DB9E1FFE611A}"/>
                                            </p:graphicEl>
                                          </p:spTgt>
                                        </p:tgtEl>
                                        <p:attrNameLst>
                                          <p:attrName>style.visibility</p:attrName>
                                        </p:attrNameLst>
                                      </p:cBhvr>
                                      <p:to>
                                        <p:strVal val="visible"/>
                                      </p:to>
                                    </p:set>
                                    <p:anim calcmode="lin" valueType="num">
                                      <p:cBhvr additive="base">
                                        <p:cTn id="117" dur="500"/>
                                        <p:tgtEl>
                                          <p:spTgt spid="3">
                                            <p:graphicEl>
                                              <a:dgm id="{FF9471F4-B8E9-AB49-9CF9-DB9E1FFE611A}"/>
                                            </p:graphicEl>
                                          </p:spTgt>
                                        </p:tgtEl>
                                        <p:attrNameLst>
                                          <p:attrName>ppt_y</p:attrName>
                                        </p:attrNameLst>
                                      </p:cBhvr>
                                      <p:tavLst>
                                        <p:tav tm="0">
                                          <p:val>
                                            <p:strVal val="#ppt_y+#ppt_h*1.125000"/>
                                          </p:val>
                                        </p:tav>
                                        <p:tav tm="100000">
                                          <p:val>
                                            <p:strVal val="#ppt_y"/>
                                          </p:val>
                                        </p:tav>
                                      </p:tavLst>
                                    </p:anim>
                                    <p:animEffect transition="in" filter="wipe(up)">
                                      <p:cBhvr>
                                        <p:cTn id="118" dur="500"/>
                                        <p:tgtEl>
                                          <p:spTgt spid="3">
                                            <p:graphicEl>
                                              <a:dgm id="{FF9471F4-B8E9-AB49-9CF9-DB9E1FFE61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3: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2545627520"/>
              </p:ext>
            </p:extLst>
          </p:nvPr>
        </p:nvGraphicFramePr>
        <p:xfrm>
          <a:off x="736600" y="827022"/>
          <a:ext cx="7899400" cy="5827778"/>
        </p:xfrm>
        <a:graphic>
          <a:graphicData uri="http://schemas.openxmlformats.org/presentationml/2006/ole">
            <p:oleObj spid="_x0000_s3080" name="Document" r:id="rId4" imgW="6637020" imgH="8817864" progId="Word.Document.8">
              <p:embed/>
            </p:oleObj>
          </a:graphicData>
        </a:graphic>
      </p:graphicFrame>
    </p:spTree>
    <p:extLst>
      <p:ext uri="{BB962C8B-B14F-4D97-AF65-F5344CB8AC3E}">
        <p14:creationId xmlns="" xmlns:p14="http://schemas.microsoft.com/office/powerpoint/2010/main" val="321914221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20</a:t>
            </a:fld>
            <a:endParaRPr lang="en-US" dirty="0"/>
          </a:p>
        </p:txBody>
      </p:sp>
      <p:sp>
        <p:nvSpPr>
          <p:cNvPr id="4" name="Content Placeholder 3"/>
          <p:cNvSpPr>
            <a:spLocks noGrp="1"/>
          </p:cNvSpPr>
          <p:nvPr>
            <p:ph idx="1"/>
          </p:nvPr>
        </p:nvSpPr>
        <p:spPr>
          <a:xfrm>
            <a:off x="357305" y="855560"/>
            <a:ext cx="8229600" cy="5502308"/>
          </a:xfrm>
        </p:spPr>
        <p:txBody>
          <a:bodyPr>
            <a:normAutofit/>
          </a:bodyPr>
          <a:lstStyle/>
          <a:p>
            <a:pPr marL="0" indent="0">
              <a:buNone/>
            </a:pPr>
            <a:r>
              <a:rPr lang="en-US" sz="2800" dirty="0" smtClean="0"/>
              <a:t>Election Papers that require to be sealed are:</a:t>
            </a:r>
          </a:p>
        </p:txBody>
      </p:sp>
      <p:sp>
        <p:nvSpPr>
          <p:cNvPr id="2" name="Rectangle 1"/>
          <p:cNvSpPr/>
          <p:nvPr/>
        </p:nvSpPr>
        <p:spPr>
          <a:xfrm>
            <a:off x="558800" y="1968500"/>
            <a:ext cx="7239000" cy="1569660"/>
          </a:xfrm>
          <a:prstGeom prst="rect">
            <a:avLst/>
          </a:prstGeom>
        </p:spPr>
        <p:txBody>
          <a:bodyPr wrap="square">
            <a:spAutoFit/>
          </a:bodyPr>
          <a:lstStyle/>
          <a:p>
            <a:pPr lvl="0"/>
            <a:r>
              <a:rPr lang="en-US" sz="3200" b="1" dirty="0">
                <a:solidFill>
                  <a:srgbClr val="000000"/>
                </a:solidFill>
              </a:rPr>
              <a:t>Packets of used PB- valid or rejected- including the covers &amp; Packets of counterfoils of used PB</a:t>
            </a:r>
          </a:p>
        </p:txBody>
      </p:sp>
    </p:spTree>
    <p:extLst>
      <p:ext uri="{BB962C8B-B14F-4D97-AF65-F5344CB8AC3E}">
        <p14:creationId xmlns="" xmlns:p14="http://schemas.microsoft.com/office/powerpoint/2010/main" val="258858322"/>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1795"/>
            <a:ext cx="9144000" cy="175432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ALL THE BEST!</a:t>
            </a:r>
            <a:endParaRPr lang="en-US" sz="10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 xmlns:p14="http://schemas.microsoft.com/office/powerpoint/2010/main" val="256780028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Counting of votes recorded in EVMs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22</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pPr marL="0" indent="0">
              <a:buNone/>
            </a:pPr>
            <a:r>
              <a:rPr lang="en-US" dirty="0" smtClean="0"/>
              <a:t>Round wise statement </a:t>
            </a:r>
            <a:r>
              <a:rPr lang="en-US" dirty="0" smtClean="0"/>
              <a:t>proforma</a:t>
            </a:r>
            <a:endParaRPr lang="en-US" dirty="0" smtClean="0"/>
          </a:p>
        </p:txBody>
      </p:sp>
      <p:pic>
        <p:nvPicPr>
          <p:cNvPr id="11266" name="Picture 2"/>
          <p:cNvPicPr>
            <a:picLocks noChangeAspect="1" noChangeArrowheads="1"/>
          </p:cNvPicPr>
          <p:nvPr/>
        </p:nvPicPr>
        <p:blipFill>
          <a:blip r:embed="rId2"/>
          <a:srcRect/>
          <a:stretch>
            <a:fillRect/>
          </a:stretch>
        </p:blipFill>
        <p:spPr bwMode="auto">
          <a:xfrm>
            <a:off x="457201" y="1537855"/>
            <a:ext cx="8229600" cy="5006085"/>
          </a:xfrm>
          <a:prstGeom prst="rect">
            <a:avLst/>
          </a:prstGeom>
          <a:noFill/>
          <a:ln w="9525">
            <a:noFill/>
            <a:miter lim="800000"/>
            <a:headEnd/>
            <a:tailEnd/>
          </a:ln>
          <a:effectLst/>
        </p:spPr>
      </p:pic>
    </p:spTree>
    <p:extLst>
      <p:ext uri="{BB962C8B-B14F-4D97-AF65-F5344CB8AC3E}">
        <p14:creationId xmlns="" xmlns:p14="http://schemas.microsoft.com/office/powerpoint/2010/main" val="3034980891"/>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a:t>
            </a:r>
            <a:r>
              <a:rPr lang="en-US" sz="2800" b="1" dirty="0" smtClean="0"/>
              <a:t>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23</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pPr marL="0" indent="0">
              <a:buNone/>
            </a:pPr>
            <a:r>
              <a:rPr lang="en-US" dirty="0" smtClean="0"/>
              <a:t>Proforma</a:t>
            </a:r>
            <a:r>
              <a:rPr lang="en-US" dirty="0" smtClean="0"/>
              <a:t> for recording of Votes by Additional Counting Staff </a:t>
            </a:r>
          </a:p>
        </p:txBody>
      </p:sp>
      <p:pic>
        <p:nvPicPr>
          <p:cNvPr id="12290" name="Picture 2"/>
          <p:cNvPicPr>
            <a:picLocks noChangeAspect="1" noChangeArrowheads="1"/>
          </p:cNvPicPr>
          <p:nvPr/>
        </p:nvPicPr>
        <p:blipFill>
          <a:blip r:embed="rId2"/>
          <a:srcRect/>
          <a:stretch>
            <a:fillRect/>
          </a:stretch>
        </p:blipFill>
        <p:spPr bwMode="auto">
          <a:xfrm>
            <a:off x="457200" y="2119744"/>
            <a:ext cx="7910945" cy="3934691"/>
          </a:xfrm>
          <a:prstGeom prst="rect">
            <a:avLst/>
          </a:prstGeom>
          <a:noFill/>
          <a:ln w="9525">
            <a:noFill/>
            <a:miter lim="800000"/>
            <a:headEnd/>
            <a:tailEnd/>
          </a:ln>
          <a:effectLst/>
        </p:spPr>
      </p:pic>
    </p:spTree>
    <p:extLst>
      <p:ext uri="{BB962C8B-B14F-4D97-AF65-F5344CB8AC3E}">
        <p14:creationId xmlns="" xmlns:p14="http://schemas.microsoft.com/office/powerpoint/2010/main" val="2751281972"/>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24</a:t>
            </a:fld>
            <a:endParaRPr lang="en-US" dirty="0"/>
          </a:p>
        </p:txBody>
      </p:sp>
      <p:sp>
        <p:nvSpPr>
          <p:cNvPr id="4" name="Content Placeholder 3"/>
          <p:cNvSpPr>
            <a:spLocks noGrp="1"/>
          </p:cNvSpPr>
          <p:nvPr>
            <p:ph idx="1"/>
          </p:nvPr>
        </p:nvSpPr>
        <p:spPr>
          <a:xfrm>
            <a:off x="457200" y="778387"/>
            <a:ext cx="8710562" cy="426958"/>
          </a:xfrm>
        </p:spPr>
        <p:txBody>
          <a:bodyPr>
            <a:normAutofit lnSpcReduction="10000"/>
          </a:bodyPr>
          <a:lstStyle/>
          <a:p>
            <a:pPr marL="0" indent="0">
              <a:buNone/>
            </a:pPr>
            <a:r>
              <a:rPr lang="en-US" sz="2400" dirty="0" smtClean="0"/>
              <a:t>Annexure XLII of RO HB - Sample Final Result Sheet duly completed</a:t>
            </a:r>
          </a:p>
        </p:txBody>
      </p:sp>
      <p:pic>
        <p:nvPicPr>
          <p:cNvPr id="13314" name="Picture 2"/>
          <p:cNvPicPr>
            <a:picLocks noChangeAspect="1" noChangeArrowheads="1"/>
          </p:cNvPicPr>
          <p:nvPr/>
        </p:nvPicPr>
        <p:blipFill>
          <a:blip r:embed="rId2"/>
          <a:srcRect/>
          <a:stretch>
            <a:fillRect/>
          </a:stretch>
        </p:blipFill>
        <p:spPr bwMode="auto">
          <a:xfrm>
            <a:off x="290945" y="1205345"/>
            <a:ext cx="8876817" cy="5652655"/>
          </a:xfrm>
          <a:prstGeom prst="rect">
            <a:avLst/>
          </a:prstGeom>
          <a:noFill/>
          <a:ln w="9525">
            <a:noFill/>
            <a:miter lim="800000"/>
            <a:headEnd/>
            <a:tailEnd/>
          </a:ln>
          <a:effectLst/>
        </p:spPr>
      </p:pic>
    </p:spTree>
    <p:extLst>
      <p:ext uri="{BB962C8B-B14F-4D97-AF65-F5344CB8AC3E}">
        <p14:creationId xmlns="" xmlns:p14="http://schemas.microsoft.com/office/powerpoint/2010/main" val="143072763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Sub Learning Objective </a:t>
            </a:r>
            <a:r>
              <a:rPr kumimoji="0" lang="en-US" sz="2800" b="1" i="0" u="none" strike="noStrike" kern="1200" cap="none" spc="0" normalizeH="0" baseline="0" noProof="0" dirty="0" smtClean="0">
                <a:ln>
                  <a:noFill/>
                </a:ln>
                <a:solidFill>
                  <a:srgbClr val="000000"/>
                </a:solidFill>
                <a:effectLst/>
                <a:uLnTx/>
                <a:uFillTx/>
                <a:latin typeface="+mj-lt"/>
                <a:ea typeface="+mj-ea"/>
                <a:cs typeface="+mj-cs"/>
              </a:rPr>
              <a:t>5: To carry out counting of votes recorded in EVMs as per ECI instructions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14338" name="Picture 2"/>
          <p:cNvPicPr>
            <a:picLocks noChangeAspect="1" noChangeArrowheads="1"/>
          </p:cNvPicPr>
          <p:nvPr/>
        </p:nvPicPr>
        <p:blipFill>
          <a:blip r:embed="rId2"/>
          <a:srcRect/>
          <a:stretch>
            <a:fillRect/>
          </a:stretch>
        </p:blipFill>
        <p:spPr bwMode="auto">
          <a:xfrm>
            <a:off x="260206" y="1052513"/>
            <a:ext cx="8495867" cy="5237451"/>
          </a:xfrm>
          <a:prstGeom prst="rect">
            <a:avLst/>
          </a:prstGeom>
          <a:noFill/>
          <a:ln w="9525">
            <a:noFill/>
            <a:miter lim="800000"/>
            <a:headEnd/>
            <a:tailEnd/>
          </a:ln>
          <a:effectLst/>
        </p:spPr>
      </p:pic>
    </p:spTree>
    <p:extLst>
      <p:ext uri="{BB962C8B-B14F-4D97-AF65-F5344CB8AC3E}">
        <p14:creationId xmlns="" xmlns:p14="http://schemas.microsoft.com/office/powerpoint/2010/main" val="204228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Sub Learning Objective </a:t>
            </a:r>
            <a:r>
              <a:rPr kumimoji="0" lang="en-US" sz="2800" b="1" i="0" u="none" strike="noStrike" kern="1200" cap="none" spc="0" normalizeH="0" baseline="0" noProof="0" dirty="0" smtClean="0">
                <a:ln>
                  <a:noFill/>
                </a:ln>
                <a:solidFill>
                  <a:srgbClr val="000000"/>
                </a:solidFill>
                <a:effectLst/>
                <a:uLnTx/>
                <a:uFillTx/>
                <a:latin typeface="+mj-lt"/>
                <a:ea typeface="+mj-ea"/>
                <a:cs typeface="+mj-cs"/>
              </a:rPr>
              <a:t>5: To carry out counting of votes recorded in EVMs as per ECI instructions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15362" name="Picture 2"/>
          <p:cNvPicPr>
            <a:picLocks noChangeAspect="1" noChangeArrowheads="1"/>
          </p:cNvPicPr>
          <p:nvPr/>
        </p:nvPicPr>
        <p:blipFill>
          <a:blip r:embed="rId2"/>
          <a:srcRect/>
          <a:stretch>
            <a:fillRect/>
          </a:stretch>
        </p:blipFill>
        <p:spPr bwMode="auto">
          <a:xfrm>
            <a:off x="809625" y="827022"/>
            <a:ext cx="7524750" cy="447927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809625" y="5306292"/>
            <a:ext cx="7524750" cy="1551708"/>
          </a:xfrm>
          <a:prstGeom prst="rect">
            <a:avLst/>
          </a:prstGeom>
          <a:noFill/>
          <a:ln w="9525">
            <a:noFill/>
            <a:miter lim="800000"/>
            <a:headEnd/>
            <a:tailEnd/>
          </a:ln>
          <a:effectLst/>
        </p:spPr>
      </p:pic>
    </p:spTree>
    <p:extLst>
      <p:ext uri="{BB962C8B-B14F-4D97-AF65-F5344CB8AC3E}">
        <p14:creationId xmlns="" xmlns:p14="http://schemas.microsoft.com/office/powerpoint/2010/main" val="2907052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Components </a:t>
            </a:r>
            <a:r>
              <a:rPr lang="en-US" dirty="0" smtClean="0"/>
              <a:t>of Control </a:t>
            </a:r>
            <a:r>
              <a:rPr lang="en-US" dirty="0"/>
              <a:t>Unit </a:t>
            </a:r>
            <a:endParaRPr lang="en-US" dirty="0">
              <a:ea typeface="+mj-ea"/>
            </a:endParaRPr>
          </a:p>
        </p:txBody>
      </p:sp>
      <p:sp>
        <p:nvSpPr>
          <p:cNvPr id="14339"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0C360D06-00B4-0B41-A3E7-00B4707BD42E}" type="datetime1">
              <a:rPr lang="en-IN"/>
              <a:pPr>
                <a:defRPr/>
              </a:pPr>
              <a:t>22-04-2014</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474EA661-B60B-4728-90FC-DB619028B66A}" type="slidenum">
              <a:rPr lang="en-US"/>
              <a:pPr>
                <a:defRPr/>
              </a:pPr>
              <a:t>27</a:t>
            </a:fld>
            <a:endParaRPr lang="en-US" dirty="0"/>
          </a:p>
        </p:txBody>
      </p:sp>
      <p:pic>
        <p:nvPicPr>
          <p:cNvPr id="7" name="Picture 2" descr="P1010528"/>
          <p:cNvPicPr>
            <a:picLocks noChangeAspect="1" noChangeArrowheads="1"/>
          </p:cNvPicPr>
          <p:nvPr/>
        </p:nvPicPr>
        <p:blipFill>
          <a:blip r:embed="rId2" cstate="print"/>
          <a:srcRect/>
          <a:stretch>
            <a:fillRect/>
          </a:stretch>
        </p:blipFill>
        <p:spPr bwMode="auto">
          <a:xfrm>
            <a:off x="455613" y="1600200"/>
            <a:ext cx="5065712" cy="4548188"/>
          </a:xfrm>
          <a:prstGeom prst="rect">
            <a:avLst/>
          </a:prstGeom>
          <a:noFill/>
          <a:ln w="9525">
            <a:noFill/>
            <a:miter lim="800000"/>
            <a:headEnd/>
            <a:tailEnd/>
          </a:ln>
        </p:spPr>
      </p:pic>
      <p:sp>
        <p:nvSpPr>
          <p:cNvPr id="8" name="AutoShape 4"/>
          <p:cNvSpPr>
            <a:spLocks noChangeArrowheads="1"/>
          </p:cNvSpPr>
          <p:nvPr/>
        </p:nvSpPr>
        <p:spPr bwMode="auto">
          <a:xfrm>
            <a:off x="6169025" y="2100263"/>
            <a:ext cx="2516188" cy="492125"/>
          </a:xfrm>
          <a:prstGeom prst="roundRect">
            <a:avLst>
              <a:gd name="adj" fmla="val 16667"/>
            </a:avLst>
          </a:prstGeom>
          <a:solidFill>
            <a:srgbClr val="000066"/>
          </a:solidFill>
          <a:ln w="9525">
            <a:solidFill>
              <a:schemeClr val="tx1"/>
            </a:solidFill>
            <a:round/>
            <a:headEnd/>
            <a:tailEnd/>
          </a:ln>
        </p:spPr>
        <p:txBody>
          <a:bodyPr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Busy Lamp (Red)</a:t>
            </a:r>
          </a:p>
        </p:txBody>
      </p:sp>
      <p:sp>
        <p:nvSpPr>
          <p:cNvPr id="9" name="AutoShape 6"/>
          <p:cNvSpPr>
            <a:spLocks noChangeArrowheads="1"/>
          </p:cNvSpPr>
          <p:nvPr/>
        </p:nvSpPr>
        <p:spPr bwMode="auto">
          <a:xfrm>
            <a:off x="6167438" y="5205413"/>
            <a:ext cx="2519362" cy="663575"/>
          </a:xfrm>
          <a:prstGeom prst="roundRect">
            <a:avLst>
              <a:gd name="adj" fmla="val 16667"/>
            </a:avLst>
          </a:prstGeom>
          <a:solidFill>
            <a:srgbClr val="000066"/>
          </a:solidFill>
          <a:ln w="9525">
            <a:solidFill>
              <a:schemeClr val="tx1"/>
            </a:solidFill>
            <a:round/>
            <a:headEnd/>
            <a:tailEnd/>
          </a:ln>
        </p:spPr>
        <p:txBody>
          <a:bodyPr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Power ON Lamp (Green)</a:t>
            </a:r>
          </a:p>
        </p:txBody>
      </p:sp>
      <p:grpSp>
        <p:nvGrpSpPr>
          <p:cNvPr id="3" name="Group 8"/>
          <p:cNvGrpSpPr>
            <a:grpSpLocks/>
          </p:cNvGrpSpPr>
          <p:nvPr/>
        </p:nvGrpSpPr>
        <p:grpSpPr bwMode="auto">
          <a:xfrm>
            <a:off x="1684338" y="2898775"/>
            <a:ext cx="7000875" cy="439738"/>
            <a:chOff x="1156" y="1661"/>
            <a:chExt cx="4124" cy="277"/>
          </a:xfrm>
        </p:grpSpPr>
        <p:sp>
          <p:nvSpPr>
            <p:cNvPr id="14359" name="AutoShape 9"/>
            <p:cNvSpPr>
              <a:spLocks noChangeArrowheads="1"/>
            </p:cNvSpPr>
            <p:nvPr/>
          </p:nvSpPr>
          <p:spPr bwMode="auto">
            <a:xfrm>
              <a:off x="3797" y="1661"/>
              <a:ext cx="1483" cy="277"/>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Display Section</a:t>
              </a:r>
            </a:p>
          </p:txBody>
        </p:sp>
        <p:sp>
          <p:nvSpPr>
            <p:cNvPr id="14360" name="Line 10"/>
            <p:cNvSpPr>
              <a:spLocks noChangeShapeType="1"/>
            </p:cNvSpPr>
            <p:nvPr/>
          </p:nvSpPr>
          <p:spPr bwMode="auto">
            <a:xfrm flipH="1">
              <a:off x="1156" y="1797"/>
              <a:ext cx="2641" cy="0"/>
            </a:xfrm>
            <a:prstGeom prst="line">
              <a:avLst/>
            </a:prstGeom>
            <a:noFill/>
            <a:ln w="57150">
              <a:solidFill>
                <a:srgbClr val="10253F"/>
              </a:solidFill>
              <a:round/>
              <a:headEnd/>
              <a:tailEnd type="triangle" w="med" len="med"/>
            </a:ln>
          </p:spPr>
          <p:txBody>
            <a:bodyPr/>
            <a:lstStyle/>
            <a:p>
              <a:endParaRPr lang="en-IN" dirty="0"/>
            </a:p>
          </p:txBody>
        </p:sp>
      </p:grpSp>
      <p:grpSp>
        <p:nvGrpSpPr>
          <p:cNvPr id="10" name="Group 11"/>
          <p:cNvGrpSpPr>
            <a:grpSpLocks/>
          </p:cNvGrpSpPr>
          <p:nvPr/>
        </p:nvGrpSpPr>
        <p:grpSpPr bwMode="auto">
          <a:xfrm>
            <a:off x="2590800" y="3419475"/>
            <a:ext cx="6094413" cy="439738"/>
            <a:chOff x="1655" y="2024"/>
            <a:chExt cx="3625" cy="277"/>
          </a:xfrm>
        </p:grpSpPr>
        <p:sp>
          <p:nvSpPr>
            <p:cNvPr id="14357" name="AutoShape 12"/>
            <p:cNvSpPr>
              <a:spLocks noChangeArrowheads="1"/>
            </p:cNvSpPr>
            <p:nvPr/>
          </p:nvSpPr>
          <p:spPr bwMode="auto">
            <a:xfrm>
              <a:off x="3782" y="2024"/>
              <a:ext cx="1498" cy="277"/>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Candidate Set Section</a:t>
              </a:r>
            </a:p>
          </p:txBody>
        </p:sp>
        <p:sp>
          <p:nvSpPr>
            <p:cNvPr id="14358" name="Line 13"/>
            <p:cNvSpPr>
              <a:spLocks noChangeShapeType="1"/>
            </p:cNvSpPr>
            <p:nvPr/>
          </p:nvSpPr>
          <p:spPr bwMode="auto">
            <a:xfrm flipH="1">
              <a:off x="1655" y="2160"/>
              <a:ext cx="2128" cy="0"/>
            </a:xfrm>
            <a:prstGeom prst="line">
              <a:avLst/>
            </a:prstGeom>
            <a:noFill/>
            <a:ln w="57150">
              <a:solidFill>
                <a:srgbClr val="10253F"/>
              </a:solidFill>
              <a:round/>
              <a:headEnd/>
              <a:tailEnd type="triangle" w="med" len="med"/>
            </a:ln>
          </p:spPr>
          <p:txBody>
            <a:bodyPr/>
            <a:lstStyle/>
            <a:p>
              <a:endParaRPr lang="en-IN" dirty="0"/>
            </a:p>
          </p:txBody>
        </p:sp>
      </p:grpSp>
      <p:grpSp>
        <p:nvGrpSpPr>
          <p:cNvPr id="11" name="Group 14"/>
          <p:cNvGrpSpPr>
            <a:grpSpLocks/>
          </p:cNvGrpSpPr>
          <p:nvPr/>
        </p:nvGrpSpPr>
        <p:grpSpPr bwMode="auto">
          <a:xfrm>
            <a:off x="3989388" y="3948113"/>
            <a:ext cx="4697412" cy="439737"/>
            <a:chOff x="2736" y="2256"/>
            <a:chExt cx="3203" cy="288"/>
          </a:xfrm>
        </p:grpSpPr>
        <p:sp>
          <p:nvSpPr>
            <p:cNvPr id="14355" name="AutoShape 15"/>
            <p:cNvSpPr>
              <a:spLocks noChangeArrowheads="1"/>
            </p:cNvSpPr>
            <p:nvPr/>
          </p:nvSpPr>
          <p:spPr bwMode="auto">
            <a:xfrm>
              <a:off x="4222" y="2256"/>
              <a:ext cx="1717" cy="288"/>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Result Section</a:t>
              </a:r>
            </a:p>
          </p:txBody>
        </p:sp>
        <p:sp>
          <p:nvSpPr>
            <p:cNvPr id="14356" name="Line 16"/>
            <p:cNvSpPr>
              <a:spLocks noChangeShapeType="1"/>
            </p:cNvSpPr>
            <p:nvPr/>
          </p:nvSpPr>
          <p:spPr bwMode="auto">
            <a:xfrm flipH="1">
              <a:off x="2736" y="2400"/>
              <a:ext cx="1486" cy="0"/>
            </a:xfrm>
            <a:prstGeom prst="line">
              <a:avLst/>
            </a:prstGeom>
            <a:noFill/>
            <a:ln w="57150">
              <a:solidFill>
                <a:srgbClr val="10253F"/>
              </a:solidFill>
              <a:round/>
              <a:headEnd/>
              <a:tailEnd type="triangle" w="med" len="med"/>
            </a:ln>
          </p:spPr>
          <p:txBody>
            <a:bodyPr/>
            <a:lstStyle/>
            <a:p>
              <a:endParaRPr lang="en-IN" dirty="0"/>
            </a:p>
          </p:txBody>
        </p:sp>
      </p:grpSp>
      <p:grpSp>
        <p:nvGrpSpPr>
          <p:cNvPr id="12" name="Group 17"/>
          <p:cNvGrpSpPr>
            <a:grpSpLocks/>
          </p:cNvGrpSpPr>
          <p:nvPr/>
        </p:nvGrpSpPr>
        <p:grpSpPr bwMode="auto">
          <a:xfrm>
            <a:off x="4538663" y="4475163"/>
            <a:ext cx="4148137" cy="439737"/>
            <a:chOff x="3360" y="2592"/>
            <a:chExt cx="2688" cy="288"/>
          </a:xfrm>
        </p:grpSpPr>
        <p:sp>
          <p:nvSpPr>
            <p:cNvPr id="14353" name="AutoShape 18"/>
            <p:cNvSpPr>
              <a:spLocks noChangeArrowheads="1"/>
            </p:cNvSpPr>
            <p:nvPr/>
          </p:nvSpPr>
          <p:spPr bwMode="auto">
            <a:xfrm>
              <a:off x="4416" y="2592"/>
              <a:ext cx="1632" cy="288"/>
            </a:xfrm>
            <a:prstGeom prst="roundRect">
              <a:avLst>
                <a:gd name="adj" fmla="val 16667"/>
              </a:avLst>
            </a:prstGeom>
            <a:solidFill>
              <a:srgbClr val="000066"/>
            </a:solidFill>
            <a:ln w="9525">
              <a:solidFill>
                <a:srgbClr val="10253F"/>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Ballot Section</a:t>
              </a:r>
            </a:p>
          </p:txBody>
        </p:sp>
        <p:sp>
          <p:nvSpPr>
            <p:cNvPr id="14354" name="Line 19"/>
            <p:cNvSpPr>
              <a:spLocks noChangeShapeType="1"/>
            </p:cNvSpPr>
            <p:nvPr/>
          </p:nvSpPr>
          <p:spPr bwMode="auto">
            <a:xfrm flipH="1">
              <a:off x="3360" y="2736"/>
              <a:ext cx="1056" cy="0"/>
            </a:xfrm>
            <a:prstGeom prst="line">
              <a:avLst/>
            </a:prstGeom>
            <a:noFill/>
            <a:ln w="57150">
              <a:solidFill>
                <a:srgbClr val="10253F"/>
              </a:solidFill>
              <a:round/>
              <a:headEnd/>
              <a:tailEnd type="triangle" w="med" len="med"/>
            </a:ln>
          </p:spPr>
          <p:txBody>
            <a:bodyPr/>
            <a:lstStyle/>
            <a:p>
              <a:endParaRPr lang="en-IN" dirty="0"/>
            </a:p>
          </p:txBody>
        </p:sp>
      </p:grpSp>
      <p:cxnSp>
        <p:nvCxnSpPr>
          <p:cNvPr id="23" name="Elbow Connector 22"/>
          <p:cNvCxnSpPr>
            <a:stCxn id="9" idx="1"/>
          </p:cNvCxnSpPr>
          <p:nvPr/>
        </p:nvCxnSpPr>
        <p:spPr>
          <a:xfrm rot="10800000">
            <a:off x="1270000" y="3475038"/>
            <a:ext cx="4897438" cy="2062162"/>
          </a:xfrm>
          <a:prstGeom prst="bentConnector3">
            <a:avLst>
              <a:gd name="adj1" fmla="val 89020"/>
            </a:avLst>
          </a:prstGeom>
          <a:ln w="57150" cmpd="sng">
            <a:solidFill>
              <a:srgbClr val="10253F"/>
            </a:solidFill>
            <a:tailEnd type="arrow"/>
          </a:ln>
        </p:spPr>
        <p:style>
          <a:lnRef idx="2">
            <a:schemeClr val="accent1"/>
          </a:lnRef>
          <a:fillRef idx="0">
            <a:schemeClr val="accent1"/>
          </a:fillRef>
          <a:effectRef idx="1">
            <a:schemeClr val="accent1"/>
          </a:effectRef>
          <a:fontRef idx="minor">
            <a:schemeClr val="tx1"/>
          </a:fontRef>
        </p:style>
      </p:cxnSp>
      <p:sp>
        <p:nvSpPr>
          <p:cNvPr id="29" name="Line 10"/>
          <p:cNvSpPr>
            <a:spLocks noChangeShapeType="1"/>
          </p:cNvSpPr>
          <p:nvPr/>
        </p:nvSpPr>
        <p:spPr bwMode="auto">
          <a:xfrm flipH="1">
            <a:off x="2290763" y="2425700"/>
            <a:ext cx="4029075" cy="0"/>
          </a:xfrm>
          <a:prstGeom prst="line">
            <a:avLst/>
          </a:prstGeom>
          <a:noFill/>
          <a:ln w="57150">
            <a:solidFill>
              <a:srgbClr val="10253F"/>
            </a:solidFill>
            <a:round/>
            <a:headEnd/>
            <a:tailEnd type="triangle" w="med" len="med"/>
          </a:ln>
        </p:spPr>
        <p:txBody>
          <a:bodyPr/>
          <a:lstStyle/>
          <a:p>
            <a:endParaRPr lang="en-IN" dirty="0"/>
          </a:p>
        </p:txBody>
      </p:sp>
      <p:sp>
        <p:nvSpPr>
          <p:cNvPr id="24" name="Action Button: Return 23">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24760698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par>
                                <p:cTn id="41" presetID="18" presetClass="entr" presetSubtype="12"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strips(downLeft)">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Components </a:t>
            </a:r>
            <a:r>
              <a:rPr lang="en-US" sz="3200" dirty="0" smtClean="0"/>
              <a:t>of Control </a:t>
            </a:r>
            <a:r>
              <a:rPr lang="en-US" sz="3200" dirty="0"/>
              <a:t>Unit </a:t>
            </a:r>
            <a:r>
              <a:rPr lang="en-US" sz="3200" dirty="0" smtClean="0">
                <a:ea typeface="+mj-ea"/>
              </a:rPr>
              <a:t>– How to open</a:t>
            </a:r>
            <a:endParaRPr lang="en-US" sz="3200" dirty="0">
              <a:ea typeface="+mj-ea"/>
            </a:endParaRPr>
          </a:p>
        </p:txBody>
      </p:sp>
      <p:sp>
        <p:nvSpPr>
          <p:cNvPr id="15363"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179A505D-0CD3-AF4A-8D9D-23475295A24A}" type="datetime1">
              <a:rPr lang="en-IN"/>
              <a:pPr>
                <a:defRPr/>
              </a:pPr>
              <a:t>22-04-2014</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7020AAF6-CA5F-452D-857F-9EF4E1DAAEE4}" type="slidenum">
              <a:rPr lang="en-US"/>
              <a:pPr>
                <a:defRPr/>
              </a:pPr>
              <a:t>28</a:t>
            </a:fld>
            <a:endParaRPr lang="en-US" dirty="0"/>
          </a:p>
        </p:txBody>
      </p:sp>
      <p:pic>
        <p:nvPicPr>
          <p:cNvPr id="7" name="Picture 2" descr="P1010530"/>
          <p:cNvPicPr>
            <a:picLocks noChangeAspect="1" noChangeArrowheads="1"/>
          </p:cNvPicPr>
          <p:nvPr/>
        </p:nvPicPr>
        <p:blipFill>
          <a:blip r:embed="rId2" cstate="print"/>
          <a:srcRect/>
          <a:stretch>
            <a:fillRect/>
          </a:stretch>
        </p:blipFill>
        <p:spPr bwMode="auto">
          <a:xfrm>
            <a:off x="5791200" y="2362200"/>
            <a:ext cx="2895600" cy="3048000"/>
          </a:xfrm>
          <a:prstGeom prst="rect">
            <a:avLst/>
          </a:prstGeom>
          <a:noFill/>
          <a:ln w="9525">
            <a:noFill/>
            <a:miter lim="800000"/>
            <a:headEnd/>
            <a:tailEnd/>
          </a:ln>
        </p:spPr>
      </p:pic>
      <p:pic>
        <p:nvPicPr>
          <p:cNvPr id="8" name="Picture 3" descr="P1010529"/>
          <p:cNvPicPr>
            <a:picLocks noChangeAspect="1" noChangeArrowheads="1"/>
          </p:cNvPicPr>
          <p:nvPr/>
        </p:nvPicPr>
        <p:blipFill>
          <a:blip r:embed="rId3" cstate="print"/>
          <a:srcRect/>
          <a:stretch>
            <a:fillRect/>
          </a:stretch>
        </p:blipFill>
        <p:spPr bwMode="auto">
          <a:xfrm>
            <a:off x="457200" y="2362200"/>
            <a:ext cx="2846388" cy="3048000"/>
          </a:xfrm>
          <a:prstGeom prst="rect">
            <a:avLst/>
          </a:prstGeom>
          <a:noFill/>
          <a:ln w="9525">
            <a:noFill/>
            <a:miter lim="800000"/>
            <a:headEnd/>
            <a:tailEnd/>
          </a:ln>
        </p:spPr>
      </p:pic>
      <p:grpSp>
        <p:nvGrpSpPr>
          <p:cNvPr id="3" name="Group 6"/>
          <p:cNvGrpSpPr>
            <a:grpSpLocks/>
          </p:cNvGrpSpPr>
          <p:nvPr/>
        </p:nvGrpSpPr>
        <p:grpSpPr bwMode="auto">
          <a:xfrm>
            <a:off x="457200" y="1600200"/>
            <a:ext cx="2846388" cy="1541463"/>
            <a:chOff x="816" y="1008"/>
            <a:chExt cx="2015" cy="1008"/>
          </a:xfrm>
        </p:grpSpPr>
        <p:sp>
          <p:nvSpPr>
            <p:cNvPr id="15377" name="AutoShape 7"/>
            <p:cNvSpPr>
              <a:spLocks noChangeArrowheads="1"/>
            </p:cNvSpPr>
            <p:nvPr/>
          </p:nvSpPr>
          <p:spPr bwMode="auto">
            <a:xfrm>
              <a:off x="816" y="1008"/>
              <a:ext cx="2015" cy="336"/>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Press Latch to release</a:t>
              </a:r>
            </a:p>
          </p:txBody>
        </p:sp>
        <p:sp>
          <p:nvSpPr>
            <p:cNvPr id="15378" name="Line 8"/>
            <p:cNvSpPr>
              <a:spLocks noChangeShapeType="1"/>
            </p:cNvSpPr>
            <p:nvPr/>
          </p:nvSpPr>
          <p:spPr bwMode="auto">
            <a:xfrm>
              <a:off x="2112" y="1344"/>
              <a:ext cx="0" cy="672"/>
            </a:xfrm>
            <a:prstGeom prst="line">
              <a:avLst/>
            </a:prstGeom>
            <a:noFill/>
            <a:ln w="57150">
              <a:solidFill>
                <a:srgbClr val="17375E"/>
              </a:solidFill>
              <a:round/>
              <a:headEnd/>
              <a:tailEnd type="triangle" w="med" len="med"/>
            </a:ln>
          </p:spPr>
          <p:txBody>
            <a:bodyPr/>
            <a:lstStyle/>
            <a:p>
              <a:endParaRPr lang="en-IN" dirty="0"/>
            </a:p>
          </p:txBody>
        </p:sp>
      </p:grpSp>
      <p:grpSp>
        <p:nvGrpSpPr>
          <p:cNvPr id="9" name="Group 9"/>
          <p:cNvGrpSpPr>
            <a:grpSpLocks/>
          </p:cNvGrpSpPr>
          <p:nvPr/>
        </p:nvGrpSpPr>
        <p:grpSpPr bwMode="auto">
          <a:xfrm>
            <a:off x="457200" y="3265488"/>
            <a:ext cx="3586163" cy="2860675"/>
            <a:chOff x="817" y="2208"/>
            <a:chExt cx="2539" cy="1872"/>
          </a:xfrm>
        </p:grpSpPr>
        <p:sp>
          <p:nvSpPr>
            <p:cNvPr id="13" name="AutoShape 10"/>
            <p:cNvSpPr>
              <a:spLocks noChangeArrowheads="1"/>
            </p:cNvSpPr>
            <p:nvPr/>
          </p:nvSpPr>
          <p:spPr bwMode="auto">
            <a:xfrm>
              <a:off x="817" y="3744"/>
              <a:ext cx="2539" cy="336"/>
            </a:xfrm>
            <a:prstGeom prst="roundRect">
              <a:avLst>
                <a:gd name="adj" fmla="val 16667"/>
              </a:avLst>
            </a:prstGeom>
            <a:solidFill>
              <a:srgbClr val="000066"/>
            </a:solidFill>
            <a:ln w="9525">
              <a:solidFill>
                <a:schemeClr val="tx2">
                  <a:lumMod val="75000"/>
                </a:schemeClr>
              </a:solidFill>
              <a:round/>
              <a:headEnd/>
              <a:tailEnd/>
            </a:ln>
            <a:effectLst/>
            <a:extLst/>
          </p:spPr>
          <p:txBody>
            <a:bodyPr wrap="none" lIns="84085" tIns="42043" rIns="84085" bIns="42043" anchor="ctr"/>
            <a:lstStyle/>
            <a:p>
              <a:pPr defTabSz="841375" fontAlgn="auto">
                <a:spcBef>
                  <a:spcPts val="0"/>
                </a:spcBef>
                <a:spcAft>
                  <a:spcPts val="0"/>
                </a:spcAft>
                <a:defRPr/>
              </a:pPr>
              <a:r>
                <a:rPr lang="en-US" sz="2000" b="1" dirty="0">
                  <a:solidFill>
                    <a:srgbClr val="FFFFFF"/>
                  </a:solidFill>
                  <a:latin typeface="Cambria"/>
                  <a:cs typeface="Cambria"/>
                </a:rPr>
                <a:t>Bottom Compartment Cover</a:t>
              </a:r>
            </a:p>
          </p:txBody>
        </p:sp>
        <p:sp>
          <p:nvSpPr>
            <p:cNvPr id="14" name="Line 11"/>
            <p:cNvSpPr>
              <a:spLocks noChangeShapeType="1"/>
            </p:cNvSpPr>
            <p:nvPr/>
          </p:nvSpPr>
          <p:spPr bwMode="auto">
            <a:xfrm flipV="1">
              <a:off x="2120" y="2208"/>
              <a:ext cx="0" cy="1536"/>
            </a:xfrm>
            <a:prstGeom prst="line">
              <a:avLst/>
            </a:prstGeom>
            <a:noFill/>
            <a:ln w="57150">
              <a:solidFill>
                <a:schemeClr val="tx2">
                  <a:lumMod val="75000"/>
                </a:schemeClr>
              </a:solidFill>
              <a:round/>
              <a:headEnd/>
              <a:tailEnd type="triangle" w="med" len="med"/>
            </a:ln>
            <a:effectLst/>
            <a:extLst/>
          </p:spPr>
          <p:txBody>
            <a:bodyPr/>
            <a:lstStyle/>
            <a:p>
              <a:pPr fontAlgn="auto">
                <a:spcBef>
                  <a:spcPts val="0"/>
                </a:spcBef>
                <a:spcAft>
                  <a:spcPts val="0"/>
                </a:spcAft>
                <a:defRPr/>
              </a:pPr>
              <a:endParaRPr lang="en-US" dirty="0">
                <a:solidFill>
                  <a:srgbClr val="FFFFFF"/>
                </a:solidFill>
                <a:latin typeface="Cambria"/>
                <a:cs typeface="Cambria"/>
              </a:endParaRPr>
            </a:p>
          </p:txBody>
        </p:sp>
      </p:grpSp>
      <p:grpSp>
        <p:nvGrpSpPr>
          <p:cNvPr id="10" name="Group 12"/>
          <p:cNvGrpSpPr>
            <a:grpSpLocks/>
          </p:cNvGrpSpPr>
          <p:nvPr/>
        </p:nvGrpSpPr>
        <p:grpSpPr bwMode="auto">
          <a:xfrm>
            <a:off x="5791200" y="3484563"/>
            <a:ext cx="2895600" cy="2641600"/>
            <a:chOff x="3792" y="2208"/>
            <a:chExt cx="2015" cy="1728"/>
          </a:xfrm>
        </p:grpSpPr>
        <p:sp>
          <p:nvSpPr>
            <p:cNvPr id="16" name="AutoShape 13"/>
            <p:cNvSpPr>
              <a:spLocks noChangeArrowheads="1"/>
            </p:cNvSpPr>
            <p:nvPr/>
          </p:nvSpPr>
          <p:spPr bwMode="auto">
            <a:xfrm>
              <a:off x="3792" y="3600"/>
              <a:ext cx="2015" cy="336"/>
            </a:xfrm>
            <a:prstGeom prst="roundRect">
              <a:avLst>
                <a:gd name="adj" fmla="val 16667"/>
              </a:avLst>
            </a:prstGeom>
            <a:solidFill>
              <a:srgbClr val="000066"/>
            </a:solidFill>
            <a:ln w="9525">
              <a:solidFill>
                <a:schemeClr val="tx2">
                  <a:lumMod val="75000"/>
                </a:schemeClr>
              </a:solidFill>
              <a:round/>
              <a:headEnd/>
              <a:tailEnd/>
            </a:ln>
            <a:effectLst/>
            <a:extLst/>
          </p:spPr>
          <p:txBody>
            <a:bodyPr wrap="none" lIns="84085" tIns="42043" rIns="84085" bIns="42043" anchor="ctr"/>
            <a:lstStyle/>
            <a:p>
              <a:pPr algn="ctr" defTabSz="841375" fontAlgn="auto">
                <a:spcBef>
                  <a:spcPts val="0"/>
                </a:spcBef>
                <a:spcAft>
                  <a:spcPts val="0"/>
                </a:spcAft>
                <a:defRPr/>
              </a:pPr>
              <a:r>
                <a:rPr lang="en-US" sz="2000" b="1" dirty="0">
                  <a:solidFill>
                    <a:srgbClr val="FFFFFF"/>
                  </a:solidFill>
                  <a:latin typeface="Cambria"/>
                  <a:cs typeface="Cambria"/>
                </a:rPr>
                <a:t>Pull to open cover</a:t>
              </a:r>
            </a:p>
          </p:txBody>
        </p:sp>
        <p:sp>
          <p:nvSpPr>
            <p:cNvPr id="17" name="Line 14"/>
            <p:cNvSpPr>
              <a:spLocks noChangeShapeType="1"/>
            </p:cNvSpPr>
            <p:nvPr/>
          </p:nvSpPr>
          <p:spPr bwMode="auto">
            <a:xfrm flipV="1">
              <a:off x="5040" y="2208"/>
              <a:ext cx="0" cy="1392"/>
            </a:xfrm>
            <a:prstGeom prst="line">
              <a:avLst/>
            </a:prstGeom>
            <a:noFill/>
            <a:ln w="57150">
              <a:solidFill>
                <a:schemeClr val="tx2">
                  <a:lumMod val="75000"/>
                </a:schemeClr>
              </a:solidFill>
              <a:round/>
              <a:headEnd/>
              <a:tailEnd type="triangle" w="med" len="med"/>
            </a:ln>
            <a:effectLst/>
            <a:extLst/>
          </p:spPr>
          <p:txBody>
            <a:bodyPr/>
            <a:lstStyle/>
            <a:p>
              <a:pPr algn="ctr" fontAlgn="auto">
                <a:spcBef>
                  <a:spcPts val="0"/>
                </a:spcBef>
                <a:spcAft>
                  <a:spcPts val="0"/>
                </a:spcAft>
                <a:defRPr/>
              </a:pPr>
              <a:endParaRPr lang="en-US" dirty="0">
                <a:solidFill>
                  <a:srgbClr val="FFFFFF"/>
                </a:solidFill>
                <a:latin typeface="Cambria"/>
                <a:cs typeface="Cambria"/>
              </a:endParaRPr>
            </a:p>
          </p:txBody>
        </p:sp>
      </p:grpSp>
      <p:sp>
        <p:nvSpPr>
          <p:cNvPr id="18" name="Action Button: Return 17">
            <a:hlinkClick r:id="" action="ppaction://noaction" highlightClick="1">
              <a:snd r:embed="rId4"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12865626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a:t>Components </a:t>
            </a:r>
            <a:r>
              <a:rPr lang="en-US" sz="3600" dirty="0" smtClean="0"/>
              <a:t>of Control </a:t>
            </a:r>
            <a:r>
              <a:rPr lang="en-US" sz="3600" dirty="0"/>
              <a:t>Unit </a:t>
            </a:r>
            <a:r>
              <a:rPr lang="en-US" sz="3600" dirty="0" smtClean="0">
                <a:ea typeface="+mj-ea"/>
              </a:rPr>
              <a:t>– Backside</a:t>
            </a:r>
            <a:endParaRPr lang="en-US" sz="3600" dirty="0">
              <a:ea typeface="+mj-ea"/>
            </a:endParaRPr>
          </a:p>
        </p:txBody>
      </p:sp>
      <p:sp>
        <p:nvSpPr>
          <p:cNvPr id="16387"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8AD55D53-4CC7-B24D-85BE-F5B4053E369C}" type="datetime1">
              <a:rPr lang="en-IN"/>
              <a:pPr>
                <a:defRPr/>
              </a:pPr>
              <a:t>22-04-2014</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983138FC-BB60-4D49-A554-C76D0E6F2998}" type="slidenum">
              <a:rPr lang="en-US"/>
              <a:pPr>
                <a:defRPr/>
              </a:pPr>
              <a:t>29</a:t>
            </a:fld>
            <a:endParaRPr lang="en-US" dirty="0"/>
          </a:p>
        </p:txBody>
      </p:sp>
      <p:pic>
        <p:nvPicPr>
          <p:cNvPr id="7" name="Picture 2" descr="P1010606"/>
          <p:cNvPicPr>
            <a:picLocks noChangeAspect="1" noChangeArrowheads="1"/>
          </p:cNvPicPr>
          <p:nvPr/>
        </p:nvPicPr>
        <p:blipFill>
          <a:blip r:embed="rId2" cstate="print"/>
          <a:srcRect l="5661" r="5661"/>
          <a:stretch>
            <a:fillRect/>
          </a:stretch>
        </p:blipFill>
        <p:spPr bwMode="auto">
          <a:xfrm>
            <a:off x="444500" y="1600200"/>
            <a:ext cx="4100513" cy="4525963"/>
          </a:xfrm>
          <a:prstGeom prst="rect">
            <a:avLst/>
          </a:prstGeom>
          <a:noFill/>
          <a:ln w="9525">
            <a:noFill/>
            <a:miter lim="800000"/>
            <a:headEnd/>
            <a:tailEnd/>
          </a:ln>
        </p:spPr>
      </p:pic>
      <p:sp>
        <p:nvSpPr>
          <p:cNvPr id="9" name="AutoShape 5"/>
          <p:cNvSpPr>
            <a:spLocks noChangeArrowheads="1"/>
          </p:cNvSpPr>
          <p:nvPr/>
        </p:nvSpPr>
        <p:spPr bwMode="auto">
          <a:xfrm>
            <a:off x="6804025" y="3159125"/>
            <a:ext cx="1897063" cy="441325"/>
          </a:xfrm>
          <a:prstGeom prst="roundRect">
            <a:avLst>
              <a:gd name="adj" fmla="val 16667"/>
            </a:avLst>
          </a:prstGeom>
          <a:solidFill>
            <a:srgbClr val="000066"/>
          </a:solidFill>
          <a:ln w="9525">
            <a:solidFill>
              <a:schemeClr val="tx1"/>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Power Switch</a:t>
            </a:r>
          </a:p>
        </p:txBody>
      </p:sp>
      <p:sp>
        <p:nvSpPr>
          <p:cNvPr id="12" name="AutoShape 8"/>
          <p:cNvSpPr>
            <a:spLocks noChangeArrowheads="1"/>
          </p:cNvSpPr>
          <p:nvPr/>
        </p:nvSpPr>
        <p:spPr bwMode="auto">
          <a:xfrm>
            <a:off x="4559300" y="5081588"/>
            <a:ext cx="4140200" cy="776287"/>
          </a:xfrm>
          <a:prstGeom prst="roundRect">
            <a:avLst>
              <a:gd name="adj" fmla="val 16667"/>
            </a:avLst>
          </a:prstGeom>
          <a:solidFill>
            <a:srgbClr val="000066"/>
          </a:solidFill>
          <a:ln w="9525">
            <a:solidFill>
              <a:schemeClr val="tx1"/>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Socket  for Interconnecting Cable</a:t>
            </a:r>
          </a:p>
          <a:p>
            <a:pPr algn="ctr" defTabSz="841375"/>
            <a:r>
              <a:rPr lang="en-US" sz="2000" b="1" dirty="0">
                <a:solidFill>
                  <a:srgbClr val="FFFFFF"/>
                </a:solidFill>
                <a:latin typeface="Cambria" pitchFamily="18" charset="0"/>
                <a:ea typeface="Cambria" pitchFamily="18" charset="0"/>
                <a:cs typeface="Cambria" pitchFamily="18" charset="0"/>
              </a:rPr>
              <a:t>of Balloting Unit</a:t>
            </a:r>
          </a:p>
        </p:txBody>
      </p:sp>
      <p:grpSp>
        <p:nvGrpSpPr>
          <p:cNvPr id="3" name="Group 10"/>
          <p:cNvGrpSpPr>
            <a:grpSpLocks/>
          </p:cNvGrpSpPr>
          <p:nvPr/>
        </p:nvGrpSpPr>
        <p:grpSpPr bwMode="auto">
          <a:xfrm>
            <a:off x="3340100" y="3792538"/>
            <a:ext cx="5346700" cy="774700"/>
            <a:chOff x="2214" y="1897"/>
            <a:chExt cx="3628" cy="507"/>
          </a:xfrm>
        </p:grpSpPr>
        <p:sp>
          <p:nvSpPr>
            <p:cNvPr id="16400" name="AutoShape 11"/>
            <p:cNvSpPr>
              <a:spLocks noChangeArrowheads="1"/>
            </p:cNvSpPr>
            <p:nvPr/>
          </p:nvSpPr>
          <p:spPr bwMode="auto">
            <a:xfrm>
              <a:off x="3245" y="1897"/>
              <a:ext cx="2597" cy="507"/>
            </a:xfrm>
            <a:prstGeom prst="roundRect">
              <a:avLst>
                <a:gd name="adj" fmla="val 16667"/>
              </a:avLst>
            </a:prstGeom>
            <a:solidFill>
              <a:srgbClr val="000066"/>
            </a:solidFill>
            <a:ln w="9525">
              <a:solidFill>
                <a:srgbClr val="17375E"/>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Socket  for connecting Data Interface.  </a:t>
              </a:r>
            </a:p>
          </p:txBody>
        </p:sp>
        <p:sp>
          <p:nvSpPr>
            <p:cNvPr id="16401" name="Line 12"/>
            <p:cNvSpPr>
              <a:spLocks noChangeShapeType="1"/>
            </p:cNvSpPr>
            <p:nvPr/>
          </p:nvSpPr>
          <p:spPr bwMode="auto">
            <a:xfrm flipH="1">
              <a:off x="2214" y="2150"/>
              <a:ext cx="1031" cy="0"/>
            </a:xfrm>
            <a:prstGeom prst="line">
              <a:avLst/>
            </a:prstGeom>
            <a:noFill/>
            <a:ln w="57150">
              <a:solidFill>
                <a:srgbClr val="17375E"/>
              </a:solidFill>
              <a:round/>
              <a:headEnd/>
              <a:tailEnd type="triangle" w="med" len="med"/>
            </a:ln>
          </p:spPr>
          <p:txBody>
            <a:bodyPr/>
            <a:lstStyle/>
            <a:p>
              <a:endParaRPr lang="en-IN" dirty="0"/>
            </a:p>
          </p:txBody>
        </p:sp>
      </p:grpSp>
      <p:cxnSp>
        <p:nvCxnSpPr>
          <p:cNvPr id="22" name="Straight Arrow Connector 21"/>
          <p:cNvCxnSpPr/>
          <p:nvPr/>
        </p:nvCxnSpPr>
        <p:spPr>
          <a:xfrm>
            <a:off x="2430463" y="3297238"/>
            <a:ext cx="0" cy="695325"/>
          </a:xfrm>
          <a:prstGeom prst="straightConnector1">
            <a:avLst/>
          </a:prstGeom>
          <a:ln w="57150"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639888" y="4532313"/>
            <a:ext cx="0" cy="958850"/>
          </a:xfrm>
          <a:prstGeom prst="straightConnector1">
            <a:avLst/>
          </a:prstGeom>
          <a:ln w="57150"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614488" y="5480050"/>
            <a:ext cx="2944812" cy="22225"/>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17763" y="3297238"/>
            <a:ext cx="4386262" cy="30162"/>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sp>
        <p:nvSpPr>
          <p:cNvPr id="17" name="Action Button: Return 16">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427218555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par>
                                <p:cTn id="29" presetID="18" presetClass="entr" presetSubtype="12"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par>
                                <p:cTn id="32" presetID="18" presetClass="entr" presetSubtype="12"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Layout of Counting </a:t>
            </a:r>
            <a:r>
              <a:rPr lang="en-US" sz="2800" b="1" dirty="0" smtClean="0">
                <a:solidFill>
                  <a:srgbClr val="000000"/>
                </a:solidFill>
              </a:rPr>
              <a:t>Centers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dirty="0"/>
          </a:p>
        </p:txBody>
      </p:sp>
      <p:pic>
        <p:nvPicPr>
          <p:cNvPr id="5122" name="Picture 2"/>
          <p:cNvPicPr>
            <a:picLocks noChangeAspect="1" noChangeArrowheads="1"/>
          </p:cNvPicPr>
          <p:nvPr/>
        </p:nvPicPr>
        <p:blipFill>
          <a:blip r:embed="rId3"/>
          <a:srcRect/>
          <a:stretch>
            <a:fillRect/>
          </a:stretch>
        </p:blipFill>
        <p:spPr bwMode="auto">
          <a:xfrm>
            <a:off x="838200" y="827023"/>
            <a:ext cx="7467600" cy="6030978"/>
          </a:xfrm>
          <a:prstGeom prst="rect">
            <a:avLst/>
          </a:prstGeom>
          <a:noFill/>
          <a:ln w="9525">
            <a:noFill/>
            <a:miter lim="800000"/>
            <a:headEnd/>
            <a:tailEnd/>
          </a:ln>
          <a:effectLst/>
        </p:spPr>
      </p:pic>
    </p:spTree>
    <p:extLst>
      <p:ext uri="{BB962C8B-B14F-4D97-AF65-F5344CB8AC3E}">
        <p14:creationId xmlns="" xmlns:p14="http://schemas.microsoft.com/office/powerpoint/2010/main" val="357593897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a:t>Components Control Unit </a:t>
            </a:r>
            <a:r>
              <a:rPr lang="en-US" sz="3600" dirty="0" smtClean="0">
                <a:ea typeface="+mj-ea"/>
              </a:rPr>
              <a:t>– Display Section</a:t>
            </a:r>
            <a:endParaRPr lang="en-US" sz="3600" dirty="0">
              <a:ea typeface="+mj-ea"/>
            </a:endParaRPr>
          </a:p>
        </p:txBody>
      </p:sp>
      <p:sp>
        <p:nvSpPr>
          <p:cNvPr id="17411"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853E9445-9D9F-BE42-B550-B7B02FD46944}" type="datetime1">
              <a:rPr lang="en-IN"/>
              <a:pPr>
                <a:defRPr/>
              </a:pPr>
              <a:t>22-04-2014</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FCB3D7D5-9DA6-4FA6-8540-4BAF5E998B44}" type="slidenum">
              <a:rPr lang="en-US"/>
              <a:pPr>
                <a:defRPr/>
              </a:pPr>
              <a:t>30</a:t>
            </a:fld>
            <a:endParaRPr lang="en-US" dirty="0"/>
          </a:p>
        </p:txBody>
      </p:sp>
      <p:pic>
        <p:nvPicPr>
          <p:cNvPr id="8" name="Picture 2" descr="P1010532"/>
          <p:cNvPicPr>
            <a:picLocks noChangeAspect="1" noChangeArrowheads="1"/>
          </p:cNvPicPr>
          <p:nvPr/>
        </p:nvPicPr>
        <p:blipFill>
          <a:blip r:embed="rId2" cstate="print"/>
          <a:srcRect t="15686"/>
          <a:stretch>
            <a:fillRect/>
          </a:stretch>
        </p:blipFill>
        <p:spPr bwMode="auto">
          <a:xfrm>
            <a:off x="457200" y="1600200"/>
            <a:ext cx="4264025" cy="4525963"/>
          </a:xfrm>
          <a:prstGeom prst="rect">
            <a:avLst/>
          </a:prstGeom>
          <a:noFill/>
          <a:ln w="9525">
            <a:noFill/>
            <a:miter lim="800000"/>
            <a:headEnd/>
            <a:tailEnd/>
          </a:ln>
        </p:spPr>
      </p:pic>
      <p:sp>
        <p:nvSpPr>
          <p:cNvPr id="18" name="Text Box 14"/>
          <p:cNvSpPr txBox="1">
            <a:spLocks noChangeArrowheads="1"/>
          </p:cNvSpPr>
          <p:nvPr/>
        </p:nvSpPr>
        <p:spPr bwMode="auto">
          <a:xfrm>
            <a:off x="4721225" y="3113088"/>
            <a:ext cx="3997325" cy="1193800"/>
          </a:xfrm>
          <a:prstGeom prst="rect">
            <a:avLst/>
          </a:prstGeom>
          <a:solidFill>
            <a:srgbClr val="66FFFF"/>
          </a:solidFill>
          <a:ln w="9525">
            <a:noFill/>
            <a:miter lim="800000"/>
            <a:headEnd/>
            <a:tailEnd/>
          </a:ln>
        </p:spPr>
        <p:txBody>
          <a:bodyPr lIns="84085" tIns="42043" rIns="84085" bIns="42043">
            <a:spAutoFit/>
          </a:bodyPr>
          <a:lstStyle/>
          <a:p>
            <a:pPr algn="ctr" defTabSz="841375">
              <a:spcBef>
                <a:spcPct val="50000"/>
              </a:spcBef>
            </a:pPr>
            <a:r>
              <a:rPr lang="en-US" dirty="0">
                <a:solidFill>
                  <a:srgbClr val="0033CC"/>
                </a:solidFill>
                <a:latin typeface="Cambria" pitchFamily="18" charset="0"/>
                <a:ea typeface="MS PGothic" pitchFamily="34" charset="-128"/>
                <a:cs typeface="Cambria" pitchFamily="18" charset="0"/>
              </a:rPr>
              <a:t>When no button is operated for 10-15 minutes, the CU goes to power save mode. Indicated by flickering of green </a:t>
            </a:r>
            <a:r>
              <a:rPr lang="ja-JP" altLang="en-US">
                <a:solidFill>
                  <a:srgbClr val="0033CC"/>
                </a:solidFill>
                <a:latin typeface="Cambria" pitchFamily="18" charset="0"/>
                <a:cs typeface="Cambria" pitchFamily="18" charset="0"/>
              </a:rPr>
              <a:t>‘</a:t>
            </a:r>
            <a:r>
              <a:rPr lang="en-US" dirty="0">
                <a:solidFill>
                  <a:srgbClr val="0033CC"/>
                </a:solidFill>
                <a:latin typeface="Cambria" pitchFamily="18" charset="0"/>
                <a:ea typeface="MS PGothic" pitchFamily="34" charset="-128"/>
                <a:cs typeface="Cambria" pitchFamily="18" charset="0"/>
              </a:rPr>
              <a:t>ON</a:t>
            </a:r>
            <a:r>
              <a:rPr lang="ja-JP" altLang="en-US">
                <a:solidFill>
                  <a:srgbClr val="0033CC"/>
                </a:solidFill>
                <a:latin typeface="Cambria" pitchFamily="18" charset="0"/>
                <a:cs typeface="Cambria" pitchFamily="18" charset="0"/>
              </a:rPr>
              <a:t>’</a:t>
            </a:r>
            <a:r>
              <a:rPr lang="en-US" dirty="0">
                <a:solidFill>
                  <a:srgbClr val="0033CC"/>
                </a:solidFill>
                <a:latin typeface="Cambria" pitchFamily="18" charset="0"/>
                <a:ea typeface="MS PGothic" pitchFamily="34" charset="-128"/>
                <a:cs typeface="Cambria" pitchFamily="18" charset="0"/>
              </a:rPr>
              <a:t> lamp in every 5 seconds.</a:t>
            </a:r>
          </a:p>
        </p:txBody>
      </p:sp>
      <p:sp>
        <p:nvSpPr>
          <p:cNvPr id="19" name="Text Box 15"/>
          <p:cNvSpPr txBox="1">
            <a:spLocks noChangeArrowheads="1"/>
          </p:cNvSpPr>
          <p:nvPr/>
        </p:nvSpPr>
        <p:spPr bwMode="auto">
          <a:xfrm>
            <a:off x="4721225" y="1600200"/>
            <a:ext cx="3965575" cy="1470025"/>
          </a:xfrm>
          <a:prstGeom prst="rect">
            <a:avLst/>
          </a:prstGeom>
          <a:solidFill>
            <a:srgbClr val="66FFFF"/>
          </a:solidFill>
          <a:ln w="9525">
            <a:noFill/>
            <a:miter lim="800000"/>
            <a:headEnd/>
            <a:tailEnd/>
          </a:ln>
        </p:spPr>
        <p:txBody>
          <a:bodyPr lIns="84085" tIns="42043" rIns="84085" bIns="42043">
            <a:spAutoFit/>
          </a:bodyPr>
          <a:lstStyle/>
          <a:p>
            <a:pPr algn="ctr" defTabSz="841375">
              <a:spcBef>
                <a:spcPct val="50000"/>
              </a:spcBef>
            </a:pPr>
            <a:r>
              <a:rPr lang="en-US" dirty="0">
                <a:solidFill>
                  <a:srgbClr val="0033CC"/>
                </a:solidFill>
                <a:latin typeface="Cambria" pitchFamily="18" charset="0"/>
                <a:ea typeface="MS PGothic" pitchFamily="34" charset="-128"/>
                <a:cs typeface="Cambria" pitchFamily="18" charset="0"/>
              </a:rPr>
              <a:t>Busy lamp glows </a:t>
            </a:r>
            <a:r>
              <a:rPr lang="ja-JP" altLang="en-US">
                <a:solidFill>
                  <a:srgbClr val="0033CC"/>
                </a:solidFill>
                <a:latin typeface="Cambria" pitchFamily="18" charset="0"/>
                <a:cs typeface="Cambria" pitchFamily="18" charset="0"/>
              </a:rPr>
              <a:t>‘</a:t>
            </a:r>
            <a:r>
              <a:rPr lang="en-US" dirty="0">
                <a:solidFill>
                  <a:srgbClr val="0033CC"/>
                </a:solidFill>
                <a:latin typeface="Cambria" pitchFamily="18" charset="0"/>
                <a:ea typeface="MS PGothic" pitchFamily="34" charset="-128"/>
                <a:cs typeface="Cambria" pitchFamily="18" charset="0"/>
              </a:rPr>
              <a:t>RED</a:t>
            </a:r>
            <a:r>
              <a:rPr lang="ja-JP" altLang="en-US">
                <a:solidFill>
                  <a:srgbClr val="0033CC"/>
                </a:solidFill>
                <a:latin typeface="Cambria" pitchFamily="18" charset="0"/>
                <a:cs typeface="Cambria" pitchFamily="18" charset="0"/>
              </a:rPr>
              <a:t>”</a:t>
            </a:r>
            <a:r>
              <a:rPr lang="en-US" dirty="0">
                <a:solidFill>
                  <a:srgbClr val="0033CC"/>
                </a:solidFill>
                <a:latin typeface="Cambria" pitchFamily="18" charset="0"/>
                <a:ea typeface="MS PGothic" pitchFamily="34" charset="-128"/>
                <a:cs typeface="Cambria" pitchFamily="18" charset="0"/>
              </a:rPr>
              <a:t> when the </a:t>
            </a:r>
            <a:r>
              <a:rPr lang="ja-JP" altLang="en-US">
                <a:solidFill>
                  <a:srgbClr val="0033CC"/>
                </a:solidFill>
                <a:latin typeface="Cambria" pitchFamily="18" charset="0"/>
                <a:cs typeface="Cambria" pitchFamily="18" charset="0"/>
              </a:rPr>
              <a:t>‘</a:t>
            </a:r>
            <a:r>
              <a:rPr lang="en-US" dirty="0">
                <a:solidFill>
                  <a:srgbClr val="0033CC"/>
                </a:solidFill>
                <a:latin typeface="Cambria" pitchFamily="18" charset="0"/>
                <a:ea typeface="MS PGothic" pitchFamily="34" charset="-128"/>
                <a:cs typeface="Cambria" pitchFamily="18" charset="0"/>
              </a:rPr>
              <a:t>Ballot</a:t>
            </a:r>
            <a:r>
              <a:rPr lang="ja-JP" altLang="en-US">
                <a:solidFill>
                  <a:srgbClr val="0033CC"/>
                </a:solidFill>
                <a:latin typeface="Cambria" pitchFamily="18" charset="0"/>
                <a:cs typeface="Cambria" pitchFamily="18" charset="0"/>
              </a:rPr>
              <a:t>’</a:t>
            </a:r>
            <a:r>
              <a:rPr lang="en-US" dirty="0">
                <a:solidFill>
                  <a:srgbClr val="0033CC"/>
                </a:solidFill>
                <a:latin typeface="Cambria" pitchFamily="18" charset="0"/>
                <a:ea typeface="MS PGothic" pitchFamily="34" charset="-128"/>
                <a:cs typeface="Cambria" pitchFamily="18" charset="0"/>
              </a:rPr>
              <a:t> button is pressed by polling officer to enable the voter to cast vote. It goes off when the voter has cast his vote.</a:t>
            </a:r>
          </a:p>
        </p:txBody>
      </p:sp>
      <p:grpSp>
        <p:nvGrpSpPr>
          <p:cNvPr id="3" name="Group 19"/>
          <p:cNvGrpSpPr>
            <a:grpSpLocks/>
          </p:cNvGrpSpPr>
          <p:nvPr/>
        </p:nvGrpSpPr>
        <p:grpSpPr bwMode="auto">
          <a:xfrm>
            <a:off x="3797300" y="3444875"/>
            <a:ext cx="4894263" cy="1431925"/>
            <a:chOff x="3797975" y="3444422"/>
            <a:chExt cx="4893125" cy="1431653"/>
          </a:xfrm>
        </p:grpSpPr>
        <p:sp>
          <p:nvSpPr>
            <p:cNvPr id="17429" name="Line 8"/>
            <p:cNvSpPr>
              <a:spLocks noChangeShapeType="1"/>
            </p:cNvSpPr>
            <p:nvPr/>
          </p:nvSpPr>
          <p:spPr bwMode="auto">
            <a:xfrm flipH="1" flipV="1">
              <a:off x="3797975" y="3444422"/>
              <a:ext cx="0" cy="1207347"/>
            </a:xfrm>
            <a:prstGeom prst="line">
              <a:avLst/>
            </a:prstGeom>
            <a:noFill/>
            <a:ln w="57150">
              <a:solidFill>
                <a:srgbClr val="17375E"/>
              </a:solidFill>
              <a:round/>
              <a:headEnd/>
              <a:tailEnd type="triangle" w="med" len="med"/>
            </a:ln>
          </p:spPr>
          <p:txBody>
            <a:bodyPr/>
            <a:lstStyle/>
            <a:p>
              <a:endParaRPr lang="en-IN" dirty="0"/>
            </a:p>
          </p:txBody>
        </p:sp>
        <p:sp>
          <p:nvSpPr>
            <p:cNvPr id="17430" name="AutoShape 12"/>
            <p:cNvSpPr>
              <a:spLocks noChangeArrowheads="1"/>
            </p:cNvSpPr>
            <p:nvPr/>
          </p:nvSpPr>
          <p:spPr bwMode="auto">
            <a:xfrm>
              <a:off x="4725691" y="4362301"/>
              <a:ext cx="3965409" cy="513774"/>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Busy Lamp (Red)</a:t>
              </a:r>
            </a:p>
          </p:txBody>
        </p:sp>
        <p:cxnSp>
          <p:nvCxnSpPr>
            <p:cNvPr id="21" name="Straight Connector 20"/>
            <p:cNvCxnSpPr>
              <a:stCxn id="17429" idx="0"/>
            </p:cNvCxnSpPr>
            <p:nvPr/>
          </p:nvCxnSpPr>
          <p:spPr>
            <a:xfrm flipV="1">
              <a:off x="3797975" y="4637995"/>
              <a:ext cx="923710" cy="14285"/>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grpSp>
        <p:nvGrpSpPr>
          <p:cNvPr id="7" name="Group 22"/>
          <p:cNvGrpSpPr>
            <a:grpSpLocks/>
          </p:cNvGrpSpPr>
          <p:nvPr/>
        </p:nvGrpSpPr>
        <p:grpSpPr bwMode="auto">
          <a:xfrm>
            <a:off x="2563813" y="3346450"/>
            <a:ext cx="6122987" cy="2190750"/>
            <a:chOff x="2563543" y="3347224"/>
            <a:chExt cx="6123656" cy="2190195"/>
          </a:xfrm>
        </p:grpSpPr>
        <p:grpSp>
          <p:nvGrpSpPr>
            <p:cNvPr id="9" name="Group 4"/>
            <p:cNvGrpSpPr>
              <a:grpSpLocks/>
            </p:cNvGrpSpPr>
            <p:nvPr/>
          </p:nvGrpSpPr>
          <p:grpSpPr bwMode="auto">
            <a:xfrm>
              <a:off x="2591153" y="3347224"/>
              <a:ext cx="6096046" cy="2190195"/>
              <a:chOff x="1835" y="2584"/>
              <a:chExt cx="4315" cy="1400"/>
            </a:xfrm>
          </p:grpSpPr>
          <p:sp>
            <p:nvSpPr>
              <p:cNvPr id="17427" name="AutoShape 5"/>
              <p:cNvSpPr>
                <a:spLocks noChangeArrowheads="1"/>
              </p:cNvSpPr>
              <p:nvPr/>
            </p:nvSpPr>
            <p:spPr bwMode="auto">
              <a:xfrm>
                <a:off x="3343" y="3648"/>
                <a:ext cx="2807" cy="336"/>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Dual Line Digital Display Panel</a:t>
                </a:r>
              </a:p>
            </p:txBody>
          </p:sp>
          <p:sp>
            <p:nvSpPr>
              <p:cNvPr id="17428" name="Line 6"/>
              <p:cNvSpPr>
                <a:spLocks noChangeShapeType="1"/>
              </p:cNvSpPr>
              <p:nvPr/>
            </p:nvSpPr>
            <p:spPr bwMode="auto">
              <a:xfrm flipH="1" flipV="1">
                <a:off x="1835" y="2584"/>
                <a:ext cx="0" cy="1267"/>
              </a:xfrm>
              <a:prstGeom prst="line">
                <a:avLst/>
              </a:prstGeom>
              <a:noFill/>
              <a:ln w="57150">
                <a:solidFill>
                  <a:srgbClr val="17375E"/>
                </a:solidFill>
                <a:round/>
                <a:headEnd/>
                <a:tailEnd type="triangle" w="med" len="med"/>
              </a:ln>
            </p:spPr>
            <p:txBody>
              <a:bodyPr/>
              <a:lstStyle/>
              <a:p>
                <a:endParaRPr lang="en-IN" dirty="0"/>
              </a:p>
            </p:txBody>
          </p:sp>
        </p:grpSp>
        <p:cxnSp>
          <p:nvCxnSpPr>
            <p:cNvPr id="22" name="Straight Connector 21"/>
            <p:cNvCxnSpPr>
              <a:endCxn id="17427" idx="1"/>
            </p:cNvCxnSpPr>
            <p:nvPr/>
          </p:nvCxnSpPr>
          <p:spPr>
            <a:xfrm flipV="1">
              <a:off x="2563543" y="5273961"/>
              <a:ext cx="2157648" cy="26981"/>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grpSp>
        <p:nvGrpSpPr>
          <p:cNvPr id="10" name="Group 6"/>
          <p:cNvGrpSpPr>
            <a:grpSpLocks/>
          </p:cNvGrpSpPr>
          <p:nvPr/>
        </p:nvGrpSpPr>
        <p:grpSpPr bwMode="auto">
          <a:xfrm>
            <a:off x="1257300" y="3141663"/>
            <a:ext cx="7461250" cy="3024187"/>
            <a:chOff x="1257883" y="3142088"/>
            <a:chExt cx="7460827" cy="3023521"/>
          </a:xfrm>
        </p:grpSpPr>
        <p:sp>
          <p:nvSpPr>
            <p:cNvPr id="17422" name="AutoShape 9"/>
            <p:cNvSpPr>
              <a:spLocks noChangeArrowheads="1"/>
            </p:cNvSpPr>
            <p:nvPr/>
          </p:nvSpPr>
          <p:spPr bwMode="auto">
            <a:xfrm>
              <a:off x="4721622" y="5596649"/>
              <a:ext cx="3997088" cy="568960"/>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Power ON Lamp (Green)</a:t>
              </a:r>
            </a:p>
          </p:txBody>
        </p:sp>
        <p:sp>
          <p:nvSpPr>
            <p:cNvPr id="17423" name="Line 11"/>
            <p:cNvSpPr>
              <a:spLocks noChangeShapeType="1"/>
            </p:cNvSpPr>
            <p:nvPr/>
          </p:nvSpPr>
          <p:spPr bwMode="auto">
            <a:xfrm flipV="1">
              <a:off x="1263198" y="3142088"/>
              <a:ext cx="40968" cy="2767652"/>
            </a:xfrm>
            <a:prstGeom prst="line">
              <a:avLst/>
            </a:prstGeom>
            <a:noFill/>
            <a:ln w="57150">
              <a:solidFill>
                <a:srgbClr val="17375E"/>
              </a:solidFill>
              <a:round/>
              <a:headEnd/>
              <a:tailEnd type="triangle" w="med" len="med"/>
            </a:ln>
          </p:spPr>
          <p:txBody>
            <a:bodyPr/>
            <a:lstStyle/>
            <a:p>
              <a:endParaRPr lang="en-IN" dirty="0"/>
            </a:p>
          </p:txBody>
        </p:sp>
        <p:cxnSp>
          <p:nvCxnSpPr>
            <p:cNvPr id="24" name="Straight Connector 23"/>
            <p:cNvCxnSpPr/>
            <p:nvPr/>
          </p:nvCxnSpPr>
          <p:spPr>
            <a:xfrm flipV="1">
              <a:off x="1257883" y="5894207"/>
              <a:ext cx="3463729" cy="14284"/>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sp>
        <p:nvSpPr>
          <p:cNvPr id="25" name="Action Button: Return 24">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233326093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Cambria" pitchFamily="18" charset="0"/>
                <a:ea typeface="+mj-ea"/>
              </a:rPr>
              <a:t>Meaning of various types of display</a:t>
            </a:r>
            <a:endParaRPr lang="en-US" dirty="0">
              <a:solidFill>
                <a:srgbClr val="0D0D0D"/>
              </a:solidFill>
              <a:latin typeface="Cambria"/>
              <a:ea typeface="+mj-ea"/>
              <a:cs typeface="Cambria"/>
            </a:endParaRPr>
          </a:p>
        </p:txBody>
      </p:sp>
      <p:sp>
        <p:nvSpPr>
          <p:cNvPr id="4" name="Date Placeholder 3"/>
          <p:cNvSpPr>
            <a:spLocks noGrp="1"/>
          </p:cNvSpPr>
          <p:nvPr>
            <p:ph type="dt" sz="quarter" idx="10"/>
          </p:nvPr>
        </p:nvSpPr>
        <p:spPr/>
        <p:txBody>
          <a:bodyPr/>
          <a:lstStyle/>
          <a:p>
            <a:pPr>
              <a:defRPr/>
            </a:pPr>
            <a:fld id="{9ACA81DF-D175-CD4A-BE71-71DE0F7CA51B}" type="datetime1">
              <a:rPr lang="en-IN"/>
              <a:pPr>
                <a:defRPr/>
              </a:pPr>
              <a:t>22-04-2014</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B8942C4D-0008-4A1B-8D49-149BC95EB6EB}" type="slidenum">
              <a:rPr lang="en-US"/>
              <a:pPr>
                <a:defRPr/>
              </a:pPr>
              <a:t>31</a:t>
            </a:fld>
            <a:endParaRPr lang="en-US" dirty="0"/>
          </a:p>
        </p:txBody>
      </p:sp>
      <p:sp>
        <p:nvSpPr>
          <p:cNvPr id="9" name="TextBox 8"/>
          <p:cNvSpPr txBox="1">
            <a:spLocks noChangeArrowheads="1"/>
          </p:cNvSpPr>
          <p:nvPr/>
        </p:nvSpPr>
        <p:spPr bwMode="auto">
          <a:xfrm>
            <a:off x="450850" y="2368550"/>
            <a:ext cx="2328863" cy="646113"/>
          </a:xfrm>
          <a:prstGeom prst="rect">
            <a:avLst/>
          </a:prstGeom>
          <a:solidFill>
            <a:srgbClr val="4B0000"/>
          </a:solidFill>
          <a:ln w="9525">
            <a:noFill/>
            <a:miter lim="800000"/>
            <a:headEnd/>
            <a:tailEnd/>
          </a:ln>
        </p:spPr>
        <p:txBody>
          <a:bodyPr>
            <a:spAutoFit/>
          </a:bodyPr>
          <a:lstStyle/>
          <a:p>
            <a:pPr defTabSz="841375"/>
            <a:r>
              <a:rPr lang="en-US" b="1" dirty="0">
                <a:solidFill>
                  <a:srgbClr val="FF8740"/>
                </a:solidFill>
                <a:latin typeface="Cambria" pitchFamily="18" charset="0"/>
                <a:ea typeface="Cambria" pitchFamily="18" charset="0"/>
                <a:cs typeface="Cambria" pitchFamily="18" charset="0"/>
              </a:rPr>
              <a:t>SL NO – E00001</a:t>
            </a:r>
          </a:p>
          <a:p>
            <a:pPr defTabSz="841375"/>
            <a:r>
              <a:rPr lang="en-US" b="1" dirty="0">
                <a:solidFill>
                  <a:srgbClr val="FF8740"/>
                </a:solidFill>
                <a:latin typeface="Cambria" pitchFamily="18" charset="0"/>
                <a:ea typeface="Cambria" pitchFamily="18" charset="0"/>
                <a:cs typeface="Cambria" pitchFamily="18" charset="0"/>
              </a:rPr>
              <a:t> </a:t>
            </a:r>
          </a:p>
        </p:txBody>
      </p:sp>
      <p:sp>
        <p:nvSpPr>
          <p:cNvPr id="10" name="TextBox 9"/>
          <p:cNvSpPr txBox="1">
            <a:spLocks noChangeArrowheads="1"/>
          </p:cNvSpPr>
          <p:nvPr/>
        </p:nvSpPr>
        <p:spPr bwMode="auto">
          <a:xfrm>
            <a:off x="2954338" y="2368550"/>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dirty="0">
                <a:latin typeface="Cambria" pitchFamily="18" charset="0"/>
                <a:ea typeface="Cambria" pitchFamily="18" charset="0"/>
                <a:cs typeface="Cambria" pitchFamily="18" charset="0"/>
              </a:rPr>
              <a:t>Indicates the internal Serial number of the PCB</a:t>
            </a:r>
            <a:br>
              <a:rPr lang="en-US" sz="2000" b="1" dirty="0">
                <a:latin typeface="Cambria" pitchFamily="18" charset="0"/>
                <a:ea typeface="Cambria" pitchFamily="18" charset="0"/>
                <a:cs typeface="Cambria" pitchFamily="18" charset="0"/>
              </a:rPr>
            </a:br>
            <a:endParaRPr lang="en-US" sz="2000" b="1" dirty="0">
              <a:latin typeface="Cambria" pitchFamily="18" charset="0"/>
              <a:ea typeface="Cambria" pitchFamily="18" charset="0"/>
              <a:cs typeface="Cambria" pitchFamily="18" charset="0"/>
            </a:endParaRPr>
          </a:p>
        </p:txBody>
      </p:sp>
      <p:sp>
        <p:nvSpPr>
          <p:cNvPr id="11" name="TextBox 10"/>
          <p:cNvSpPr txBox="1">
            <a:spLocks noChangeArrowheads="1"/>
          </p:cNvSpPr>
          <p:nvPr/>
        </p:nvSpPr>
        <p:spPr bwMode="auto">
          <a:xfrm>
            <a:off x="450850" y="3167063"/>
            <a:ext cx="2328863" cy="647700"/>
          </a:xfrm>
          <a:prstGeom prst="rect">
            <a:avLst/>
          </a:prstGeom>
          <a:solidFill>
            <a:srgbClr val="4B0000"/>
          </a:solidFill>
          <a:ln w="9525">
            <a:noFill/>
            <a:miter lim="800000"/>
            <a:headEnd/>
            <a:tailEnd/>
          </a:ln>
        </p:spPr>
        <p:txBody>
          <a:bodyPr>
            <a:spAutoFit/>
          </a:bodyPr>
          <a:lstStyle/>
          <a:p>
            <a:pPr defTabSz="841375"/>
            <a:r>
              <a:rPr lang="en-US" b="1" dirty="0">
                <a:solidFill>
                  <a:srgbClr val="FF8740"/>
                </a:solidFill>
                <a:latin typeface="Cambria" pitchFamily="18" charset="0"/>
                <a:ea typeface="Cambria" pitchFamily="18" charset="0"/>
                <a:cs typeface="Cambria" pitchFamily="18" charset="0"/>
              </a:rPr>
              <a:t>COMPUTING RESULT</a:t>
            </a:r>
          </a:p>
        </p:txBody>
      </p:sp>
      <p:sp>
        <p:nvSpPr>
          <p:cNvPr id="12" name="TextBox 11"/>
          <p:cNvSpPr txBox="1">
            <a:spLocks noChangeArrowheads="1"/>
          </p:cNvSpPr>
          <p:nvPr/>
        </p:nvSpPr>
        <p:spPr bwMode="auto">
          <a:xfrm>
            <a:off x="2954338" y="3167063"/>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dirty="0">
                <a:solidFill>
                  <a:srgbClr val="000000"/>
                </a:solidFill>
                <a:latin typeface="Cambria" pitchFamily="18" charset="0"/>
                <a:ea typeface="Cambria" pitchFamily="18" charset="0"/>
                <a:cs typeface="Cambria" pitchFamily="18" charset="0"/>
              </a:rPr>
              <a:t>Indicates that the RESULTS is getting computed</a:t>
            </a:r>
            <a:br>
              <a:rPr lang="en-US" sz="2000" b="1" dirty="0">
                <a:solidFill>
                  <a:srgbClr val="000000"/>
                </a:solidFill>
                <a:latin typeface="Cambria" pitchFamily="18" charset="0"/>
                <a:ea typeface="Cambria" pitchFamily="18" charset="0"/>
                <a:cs typeface="Cambria" pitchFamily="18" charset="0"/>
              </a:rPr>
            </a:br>
            <a:endParaRPr lang="en-US" sz="2000" b="1" dirty="0">
              <a:solidFill>
                <a:srgbClr val="000000"/>
              </a:solidFill>
              <a:latin typeface="Cambria" pitchFamily="18" charset="0"/>
              <a:ea typeface="Cambria" pitchFamily="18" charset="0"/>
              <a:cs typeface="Cambria" pitchFamily="18" charset="0"/>
            </a:endParaRPr>
          </a:p>
        </p:txBody>
      </p:sp>
      <p:sp>
        <p:nvSpPr>
          <p:cNvPr id="13" name="TextBox 12"/>
          <p:cNvSpPr txBox="1">
            <a:spLocks noChangeArrowheads="1"/>
          </p:cNvSpPr>
          <p:nvPr/>
        </p:nvSpPr>
        <p:spPr bwMode="auto">
          <a:xfrm>
            <a:off x="449263" y="3941763"/>
            <a:ext cx="2327275" cy="646112"/>
          </a:xfrm>
          <a:prstGeom prst="rect">
            <a:avLst/>
          </a:prstGeom>
          <a:solidFill>
            <a:srgbClr val="4B0000"/>
          </a:solidFill>
          <a:ln w="9525">
            <a:noFill/>
            <a:miter lim="800000"/>
            <a:headEnd/>
            <a:tailEnd/>
          </a:ln>
        </p:spPr>
        <p:txBody>
          <a:bodyPr>
            <a:spAutoFit/>
          </a:bodyPr>
          <a:lstStyle/>
          <a:p>
            <a:pPr defTabSz="841375"/>
            <a:r>
              <a:rPr lang="en-US" b="1" dirty="0">
                <a:solidFill>
                  <a:srgbClr val="FF8740"/>
                </a:solidFill>
                <a:latin typeface="Cambria" pitchFamily="18" charset="0"/>
                <a:ea typeface="Cambria" pitchFamily="18" charset="0"/>
                <a:cs typeface="Cambria" pitchFamily="18" charset="0"/>
              </a:rPr>
              <a:t>RESULT        PDT 16-01-06</a:t>
            </a:r>
          </a:p>
        </p:txBody>
      </p:sp>
      <p:sp>
        <p:nvSpPr>
          <p:cNvPr id="14" name="TextBox 13"/>
          <p:cNvSpPr txBox="1">
            <a:spLocks noChangeArrowheads="1"/>
          </p:cNvSpPr>
          <p:nvPr/>
        </p:nvSpPr>
        <p:spPr bwMode="auto">
          <a:xfrm>
            <a:off x="2952750" y="3941763"/>
            <a:ext cx="5694363" cy="706437"/>
          </a:xfrm>
          <a:prstGeom prst="rect">
            <a:avLst/>
          </a:prstGeom>
          <a:solidFill>
            <a:srgbClr val="FAC090"/>
          </a:solidFill>
          <a:ln w="9525">
            <a:noFill/>
            <a:miter lim="800000"/>
            <a:headEnd/>
            <a:tailEnd/>
          </a:ln>
        </p:spPr>
        <p:txBody>
          <a:bodyPr>
            <a:spAutoFit/>
          </a:bodyPr>
          <a:lstStyle/>
          <a:p>
            <a:pPr>
              <a:spcBef>
                <a:spcPct val="50000"/>
              </a:spcBef>
            </a:pPr>
            <a:r>
              <a:rPr lang="en-US" sz="2000" b="1" dirty="0">
                <a:latin typeface="Cambria" pitchFamily="18" charset="0"/>
                <a:ea typeface="Cambria" pitchFamily="18" charset="0"/>
                <a:cs typeface="Cambria" pitchFamily="18" charset="0"/>
              </a:rPr>
              <a:t>Indicates the Result and Date of the Poll</a:t>
            </a:r>
            <a:br>
              <a:rPr lang="en-US" sz="2000" b="1" dirty="0">
                <a:latin typeface="Cambria" pitchFamily="18" charset="0"/>
                <a:ea typeface="Cambria" pitchFamily="18" charset="0"/>
                <a:cs typeface="Cambria" pitchFamily="18" charset="0"/>
              </a:rPr>
            </a:br>
            <a:endParaRPr lang="en-US" sz="2000" b="1" dirty="0">
              <a:latin typeface="Cambria" pitchFamily="18" charset="0"/>
              <a:ea typeface="Cambria" pitchFamily="18" charset="0"/>
              <a:cs typeface="Cambria" pitchFamily="18" charset="0"/>
            </a:endParaRPr>
          </a:p>
        </p:txBody>
      </p:sp>
      <p:sp>
        <p:nvSpPr>
          <p:cNvPr id="15" name="TextBox 14"/>
          <p:cNvSpPr txBox="1">
            <a:spLocks noChangeArrowheads="1"/>
          </p:cNvSpPr>
          <p:nvPr/>
        </p:nvSpPr>
        <p:spPr bwMode="auto">
          <a:xfrm>
            <a:off x="457200" y="4740275"/>
            <a:ext cx="2328863" cy="646113"/>
          </a:xfrm>
          <a:prstGeom prst="rect">
            <a:avLst/>
          </a:prstGeom>
          <a:solidFill>
            <a:srgbClr val="4B0000"/>
          </a:solidFill>
          <a:ln w="9525">
            <a:noFill/>
            <a:miter lim="800000"/>
            <a:headEnd/>
            <a:tailEnd/>
          </a:ln>
        </p:spPr>
        <p:txBody>
          <a:bodyPr>
            <a:spAutoFit/>
          </a:bodyPr>
          <a:lstStyle/>
          <a:p>
            <a:pPr defTabSz="841375"/>
            <a:r>
              <a:rPr lang="en-US" b="1" dirty="0">
                <a:solidFill>
                  <a:srgbClr val="FF8740"/>
                </a:solidFill>
                <a:latin typeface="Cambria" pitchFamily="18" charset="0"/>
                <a:ea typeface="Cambria" pitchFamily="18" charset="0"/>
                <a:cs typeface="Cambria" pitchFamily="18" charset="0"/>
              </a:rPr>
              <a:t>PST 09-50-20 PET 15-32-10                  </a:t>
            </a:r>
          </a:p>
        </p:txBody>
      </p:sp>
      <p:sp>
        <p:nvSpPr>
          <p:cNvPr id="16" name="TextBox 15"/>
          <p:cNvSpPr txBox="1">
            <a:spLocks noChangeArrowheads="1"/>
          </p:cNvSpPr>
          <p:nvPr/>
        </p:nvSpPr>
        <p:spPr bwMode="auto">
          <a:xfrm>
            <a:off x="2960688" y="4740275"/>
            <a:ext cx="5694362" cy="708025"/>
          </a:xfrm>
          <a:prstGeom prst="rect">
            <a:avLst/>
          </a:prstGeom>
          <a:solidFill>
            <a:srgbClr val="FAC090"/>
          </a:solidFill>
          <a:ln w="9525">
            <a:noFill/>
            <a:miter lim="800000"/>
            <a:headEnd/>
            <a:tailEnd/>
          </a:ln>
        </p:spPr>
        <p:txBody>
          <a:bodyPr>
            <a:spAutoFit/>
          </a:bodyPr>
          <a:lstStyle/>
          <a:p>
            <a:pPr>
              <a:spcBef>
                <a:spcPct val="50000"/>
              </a:spcBef>
            </a:pPr>
            <a:r>
              <a:rPr lang="en-US" sz="2000" b="1" dirty="0">
                <a:latin typeface="Cambria" pitchFamily="18" charset="0"/>
                <a:ea typeface="Cambria" pitchFamily="18" charset="0"/>
                <a:cs typeface="Cambria" pitchFamily="18" charset="0"/>
              </a:rPr>
              <a:t>Indicates the Poll Starting Time and Poll End Time</a:t>
            </a:r>
          </a:p>
        </p:txBody>
      </p:sp>
      <p:sp>
        <p:nvSpPr>
          <p:cNvPr id="17" name="TextBox 16"/>
          <p:cNvSpPr txBox="1">
            <a:spLocks noChangeArrowheads="1"/>
          </p:cNvSpPr>
          <p:nvPr/>
        </p:nvSpPr>
        <p:spPr bwMode="auto">
          <a:xfrm>
            <a:off x="450850" y="5538788"/>
            <a:ext cx="2328863" cy="646112"/>
          </a:xfrm>
          <a:prstGeom prst="rect">
            <a:avLst/>
          </a:prstGeom>
          <a:solidFill>
            <a:srgbClr val="4B0000"/>
          </a:solidFill>
          <a:ln w="9525">
            <a:noFill/>
            <a:miter lim="800000"/>
            <a:headEnd/>
            <a:tailEnd/>
          </a:ln>
        </p:spPr>
        <p:txBody>
          <a:bodyPr>
            <a:spAutoFit/>
          </a:bodyPr>
          <a:lstStyle/>
          <a:p>
            <a:pPr defTabSz="841375"/>
            <a:r>
              <a:rPr lang="en-US" b="1" dirty="0">
                <a:solidFill>
                  <a:srgbClr val="FF8740"/>
                </a:solidFill>
                <a:latin typeface="Cambria" pitchFamily="18" charset="0"/>
                <a:ea typeface="Cambria" pitchFamily="18" charset="0"/>
                <a:cs typeface="Cambria" pitchFamily="18" charset="0"/>
              </a:rPr>
              <a:t>CANDIDATE    06    236</a:t>
            </a:r>
          </a:p>
        </p:txBody>
      </p:sp>
      <p:sp>
        <p:nvSpPr>
          <p:cNvPr id="18" name="TextBox 17"/>
          <p:cNvSpPr txBox="1">
            <a:spLocks noChangeArrowheads="1"/>
          </p:cNvSpPr>
          <p:nvPr/>
        </p:nvSpPr>
        <p:spPr bwMode="auto">
          <a:xfrm>
            <a:off x="2954338" y="5538788"/>
            <a:ext cx="5695950" cy="708025"/>
          </a:xfrm>
          <a:prstGeom prst="rect">
            <a:avLst/>
          </a:prstGeom>
          <a:solidFill>
            <a:srgbClr val="FAC090"/>
          </a:solidFill>
          <a:ln w="9525">
            <a:noFill/>
            <a:miter lim="800000"/>
            <a:headEnd/>
            <a:tailEnd/>
          </a:ln>
        </p:spPr>
        <p:txBody>
          <a:bodyPr>
            <a:spAutoFit/>
          </a:bodyPr>
          <a:lstStyle/>
          <a:p>
            <a:pPr>
              <a:spcBef>
                <a:spcPct val="50000"/>
              </a:spcBef>
            </a:pPr>
            <a:r>
              <a:rPr lang="en-US" sz="2000" b="1" dirty="0">
                <a:latin typeface="Cambria" pitchFamily="18" charset="0"/>
                <a:ea typeface="Cambria" pitchFamily="18" charset="0"/>
                <a:cs typeface="Cambria" pitchFamily="18" charset="0"/>
              </a:rPr>
              <a:t>Indicates that the Candidate No.6 has polled 236 votes</a:t>
            </a:r>
          </a:p>
        </p:txBody>
      </p:sp>
      <p:sp>
        <p:nvSpPr>
          <p:cNvPr id="19" name="TextBox 18"/>
          <p:cNvSpPr txBox="1">
            <a:spLocks noChangeArrowheads="1"/>
          </p:cNvSpPr>
          <p:nvPr/>
        </p:nvSpPr>
        <p:spPr bwMode="auto">
          <a:xfrm>
            <a:off x="449263" y="1600200"/>
            <a:ext cx="2327275" cy="646113"/>
          </a:xfrm>
          <a:prstGeom prst="rect">
            <a:avLst/>
          </a:prstGeom>
          <a:solidFill>
            <a:srgbClr val="4B0000"/>
          </a:solidFill>
          <a:ln w="9525">
            <a:noFill/>
            <a:miter lim="800000"/>
            <a:headEnd/>
            <a:tailEnd/>
          </a:ln>
        </p:spPr>
        <p:txBody>
          <a:bodyPr>
            <a:spAutoFit/>
          </a:bodyPr>
          <a:lstStyle/>
          <a:p>
            <a:pPr defTabSz="841375"/>
            <a:r>
              <a:rPr lang="en-US" b="1" dirty="0">
                <a:solidFill>
                  <a:srgbClr val="FF8740"/>
                </a:solidFill>
                <a:latin typeface="Cambria" pitchFamily="18" charset="0"/>
                <a:ea typeface="Cambria" pitchFamily="18" charset="0"/>
                <a:cs typeface="Cambria" pitchFamily="18" charset="0"/>
              </a:rPr>
              <a:t>BATTERY    LOW            </a:t>
            </a:r>
          </a:p>
          <a:p>
            <a:pPr defTabSz="841375"/>
            <a:endParaRPr lang="en-US" dirty="0">
              <a:solidFill>
                <a:srgbClr val="FF8740"/>
              </a:solidFill>
              <a:latin typeface="Calibri" pitchFamily="34" charset="0"/>
            </a:endParaRPr>
          </a:p>
        </p:txBody>
      </p:sp>
      <p:sp>
        <p:nvSpPr>
          <p:cNvPr id="20" name="TextBox 19"/>
          <p:cNvSpPr txBox="1">
            <a:spLocks noChangeArrowheads="1"/>
          </p:cNvSpPr>
          <p:nvPr/>
        </p:nvSpPr>
        <p:spPr bwMode="auto">
          <a:xfrm>
            <a:off x="2952750" y="1600200"/>
            <a:ext cx="5694363" cy="708025"/>
          </a:xfrm>
          <a:prstGeom prst="rect">
            <a:avLst/>
          </a:prstGeom>
          <a:solidFill>
            <a:srgbClr val="FAC090"/>
          </a:solidFill>
          <a:ln w="9525">
            <a:noFill/>
            <a:miter lim="800000"/>
            <a:headEnd/>
            <a:tailEnd/>
          </a:ln>
        </p:spPr>
        <p:txBody>
          <a:bodyPr>
            <a:spAutoFit/>
          </a:bodyPr>
          <a:lstStyle/>
          <a:p>
            <a:pPr>
              <a:spcBef>
                <a:spcPct val="50000"/>
              </a:spcBef>
            </a:pPr>
            <a:r>
              <a:rPr lang="en-US" sz="2000" b="1" dirty="0">
                <a:latin typeface="Cambria" pitchFamily="18" charset="0"/>
                <a:ea typeface="Cambria" pitchFamily="18" charset="0"/>
                <a:cs typeface="Cambria" pitchFamily="18" charset="0"/>
              </a:rPr>
              <a:t>Indicates that the capacity of the Battery is Low|</a:t>
            </a:r>
          </a:p>
        </p:txBody>
      </p:sp>
      <p:sp>
        <p:nvSpPr>
          <p:cNvPr id="21" name="Action Button: Return 20">
            <a:hlinkClick r:id="" action="ppaction://noaction" highlightClick="1">
              <a:snd r:embed="rId2"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310238279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ppt_y</p:attrName>
                                        </p:attrNameLst>
                                      </p:cBhvr>
                                      <p:tavLst>
                                        <p:tav tm="0">
                                          <p:val>
                                            <p:strVal val="#ppt_y+#ppt_h*1.125000"/>
                                          </p:val>
                                        </p:tav>
                                        <p:tav tm="100000">
                                          <p:val>
                                            <p:strVal val="#ppt_y"/>
                                          </p:val>
                                        </p:tav>
                                      </p:tavLst>
                                    </p:anim>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p:tgtEl>
                                          <p:spTgt spid="16"/>
                                        </p:tgtEl>
                                        <p:attrNameLst>
                                          <p:attrName>ppt_y</p:attrName>
                                        </p:attrNameLst>
                                      </p:cBhvr>
                                      <p:tavLst>
                                        <p:tav tm="0">
                                          <p:val>
                                            <p:strVal val="#ppt_y+#ppt_h*1.125000"/>
                                          </p:val>
                                        </p:tav>
                                        <p:tav tm="100000">
                                          <p:val>
                                            <p:strVal val="#ppt_y"/>
                                          </p:val>
                                        </p:tav>
                                      </p:tavLst>
                                    </p:anim>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200" dirty="0"/>
              <a:t>Components </a:t>
            </a:r>
            <a:r>
              <a:rPr lang="en-US" sz="3200" dirty="0" smtClean="0"/>
              <a:t>of Control </a:t>
            </a:r>
            <a:r>
              <a:rPr lang="en-US" sz="3200" dirty="0"/>
              <a:t>Unit </a:t>
            </a:r>
            <a:r>
              <a:rPr lang="en-US" sz="3200" dirty="0" smtClean="0">
                <a:ea typeface="+mj-ea"/>
              </a:rPr>
              <a:t>- Result Section</a:t>
            </a:r>
            <a:endParaRPr lang="en-US" sz="3200" dirty="0">
              <a:ea typeface="+mj-ea"/>
            </a:endParaRPr>
          </a:p>
        </p:txBody>
      </p:sp>
      <p:sp>
        <p:nvSpPr>
          <p:cNvPr id="3" name="Date Placeholder 2"/>
          <p:cNvSpPr>
            <a:spLocks noGrp="1"/>
          </p:cNvSpPr>
          <p:nvPr>
            <p:ph type="dt" sz="quarter" idx="10"/>
          </p:nvPr>
        </p:nvSpPr>
        <p:spPr/>
        <p:txBody>
          <a:bodyPr/>
          <a:lstStyle/>
          <a:p>
            <a:pPr>
              <a:defRPr/>
            </a:pPr>
            <a:fld id="{44CFEC6A-5533-9C42-90AF-150C951E05C3}" type="datetime1">
              <a:rPr lang="en-IN"/>
              <a:pPr>
                <a:defRPr/>
              </a:pPr>
              <a:t>22-04-2014</a:t>
            </a:fld>
            <a:endParaRPr lang="en-US" dirty="0"/>
          </a:p>
        </p:txBody>
      </p:sp>
      <p:sp>
        <p:nvSpPr>
          <p:cNvPr id="4" name="Footer Placeholder 3"/>
          <p:cNvSpPr>
            <a:spLocks noGrp="1"/>
          </p:cNvSpPr>
          <p:nvPr>
            <p:ph type="ftr" sz="quarter" idx="11"/>
          </p:nvPr>
        </p:nvSpPr>
        <p:spPr/>
        <p:txBody>
          <a:bodyPr/>
          <a:lstStyle/>
          <a:p>
            <a:pPr>
              <a:defRPr/>
            </a:pPr>
            <a:r>
              <a:rPr lang="en-US" dirty="0"/>
              <a:t>Learning Module for Presiding Officer</a:t>
            </a:r>
          </a:p>
        </p:txBody>
      </p:sp>
      <p:sp>
        <p:nvSpPr>
          <p:cNvPr id="5" name="Slide Number Placeholder 4"/>
          <p:cNvSpPr>
            <a:spLocks noGrp="1"/>
          </p:cNvSpPr>
          <p:nvPr>
            <p:ph type="sldNum" sz="quarter" idx="12"/>
          </p:nvPr>
        </p:nvSpPr>
        <p:spPr/>
        <p:txBody>
          <a:bodyPr/>
          <a:lstStyle/>
          <a:p>
            <a:pPr>
              <a:defRPr/>
            </a:pPr>
            <a:fld id="{2FB4C3A1-6E11-403E-A63A-82C470DBF908}" type="slidenum">
              <a:rPr lang="en-US"/>
              <a:pPr>
                <a:defRPr/>
              </a:pPr>
              <a:t>32</a:t>
            </a:fld>
            <a:endParaRPr lang="en-US" dirty="0"/>
          </a:p>
        </p:txBody>
      </p:sp>
      <p:pic>
        <p:nvPicPr>
          <p:cNvPr id="18438" name="Picture 2" descr="P1010534"/>
          <p:cNvPicPr>
            <a:picLocks noChangeAspect="1" noChangeArrowheads="1"/>
          </p:cNvPicPr>
          <p:nvPr/>
        </p:nvPicPr>
        <p:blipFill>
          <a:blip r:embed="rId2" cstate="print"/>
          <a:srcRect l="3076" t="30769" r="12923" b="4616"/>
          <a:stretch>
            <a:fillRect/>
          </a:stretch>
        </p:blipFill>
        <p:spPr bwMode="auto">
          <a:xfrm>
            <a:off x="3844925" y="2243138"/>
            <a:ext cx="4953000" cy="2857500"/>
          </a:xfrm>
          <a:prstGeom prst="rect">
            <a:avLst/>
          </a:prstGeom>
          <a:noFill/>
          <a:ln w="9525">
            <a:noFill/>
            <a:miter lim="800000"/>
            <a:headEnd/>
            <a:tailEnd/>
          </a:ln>
        </p:spPr>
      </p:pic>
      <p:pic>
        <p:nvPicPr>
          <p:cNvPr id="9" name="Picture 3" descr="P1010533"/>
          <p:cNvPicPr>
            <a:picLocks noChangeAspect="1" noChangeArrowheads="1"/>
          </p:cNvPicPr>
          <p:nvPr/>
        </p:nvPicPr>
        <p:blipFill>
          <a:blip r:embed="rId3" cstate="print"/>
          <a:srcRect l="4396" t="22223" r="36264" b="13676"/>
          <a:stretch>
            <a:fillRect/>
          </a:stretch>
        </p:blipFill>
        <p:spPr bwMode="auto">
          <a:xfrm>
            <a:off x="415925" y="2243138"/>
            <a:ext cx="3581400" cy="2901950"/>
          </a:xfrm>
          <a:prstGeom prst="rect">
            <a:avLst/>
          </a:prstGeom>
          <a:noFill/>
          <a:ln w="9525">
            <a:noFill/>
            <a:miter lim="800000"/>
            <a:headEnd/>
            <a:tailEnd/>
          </a:ln>
        </p:spPr>
      </p:pic>
      <p:grpSp>
        <p:nvGrpSpPr>
          <p:cNvPr id="6" name="Group 4"/>
          <p:cNvGrpSpPr>
            <a:grpSpLocks/>
          </p:cNvGrpSpPr>
          <p:nvPr/>
        </p:nvGrpSpPr>
        <p:grpSpPr bwMode="auto">
          <a:xfrm>
            <a:off x="247650" y="2981325"/>
            <a:ext cx="1762125" cy="3225800"/>
            <a:chOff x="204" y="1680"/>
            <a:chExt cx="1248" cy="2110"/>
          </a:xfrm>
        </p:grpSpPr>
        <p:sp>
          <p:nvSpPr>
            <p:cNvPr id="18465" name="AutoShape 5"/>
            <p:cNvSpPr>
              <a:spLocks noChangeArrowheads="1"/>
            </p:cNvSpPr>
            <p:nvPr/>
          </p:nvSpPr>
          <p:spPr bwMode="auto">
            <a:xfrm>
              <a:off x="204" y="3060"/>
              <a:ext cx="1248" cy="730"/>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Holes to pass thread for sealing</a:t>
              </a:r>
            </a:p>
          </p:txBody>
        </p:sp>
        <p:sp>
          <p:nvSpPr>
            <p:cNvPr id="18466" name="Line 6"/>
            <p:cNvSpPr>
              <a:spLocks noChangeShapeType="1"/>
            </p:cNvSpPr>
            <p:nvPr/>
          </p:nvSpPr>
          <p:spPr bwMode="auto">
            <a:xfrm flipH="1" flipV="1">
              <a:off x="476" y="1728"/>
              <a:ext cx="0" cy="1331"/>
            </a:xfrm>
            <a:prstGeom prst="line">
              <a:avLst/>
            </a:prstGeom>
            <a:noFill/>
            <a:ln w="57150">
              <a:solidFill>
                <a:srgbClr val="000090"/>
              </a:solidFill>
              <a:round/>
              <a:headEnd/>
              <a:tailEnd type="triangle" w="med" len="med"/>
            </a:ln>
          </p:spPr>
          <p:txBody>
            <a:bodyPr/>
            <a:lstStyle/>
            <a:p>
              <a:endParaRPr lang="en-IN" dirty="0"/>
            </a:p>
          </p:txBody>
        </p:sp>
        <p:sp>
          <p:nvSpPr>
            <p:cNvPr id="18467" name="Line 7"/>
            <p:cNvSpPr>
              <a:spLocks noChangeShapeType="1"/>
            </p:cNvSpPr>
            <p:nvPr/>
          </p:nvSpPr>
          <p:spPr bwMode="auto">
            <a:xfrm flipV="1">
              <a:off x="1020" y="1680"/>
              <a:ext cx="0" cy="1379"/>
            </a:xfrm>
            <a:prstGeom prst="line">
              <a:avLst/>
            </a:prstGeom>
            <a:noFill/>
            <a:ln w="57150">
              <a:solidFill>
                <a:srgbClr val="000090"/>
              </a:solidFill>
              <a:round/>
              <a:headEnd/>
              <a:tailEnd type="triangle" w="med" len="med"/>
            </a:ln>
          </p:spPr>
          <p:txBody>
            <a:bodyPr/>
            <a:lstStyle/>
            <a:p>
              <a:endParaRPr lang="en-IN" dirty="0"/>
            </a:p>
          </p:txBody>
        </p:sp>
      </p:grpSp>
      <p:grpSp>
        <p:nvGrpSpPr>
          <p:cNvPr id="7" name="Group 8"/>
          <p:cNvGrpSpPr>
            <a:grpSpLocks/>
          </p:cNvGrpSpPr>
          <p:nvPr/>
        </p:nvGrpSpPr>
        <p:grpSpPr bwMode="auto">
          <a:xfrm>
            <a:off x="2144713" y="3422650"/>
            <a:ext cx="1763712" cy="2782888"/>
            <a:chOff x="1548" y="1968"/>
            <a:chExt cx="1248" cy="1821"/>
          </a:xfrm>
        </p:grpSpPr>
        <p:sp>
          <p:nvSpPr>
            <p:cNvPr id="18463" name="AutoShape 9"/>
            <p:cNvSpPr>
              <a:spLocks noChangeArrowheads="1"/>
            </p:cNvSpPr>
            <p:nvPr/>
          </p:nvSpPr>
          <p:spPr bwMode="auto">
            <a:xfrm>
              <a:off x="1548" y="3059"/>
              <a:ext cx="1248" cy="730"/>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Inner Compartment Door</a:t>
              </a:r>
            </a:p>
          </p:txBody>
        </p:sp>
        <p:sp>
          <p:nvSpPr>
            <p:cNvPr id="18464" name="Line 10"/>
            <p:cNvSpPr>
              <a:spLocks noChangeShapeType="1"/>
            </p:cNvSpPr>
            <p:nvPr/>
          </p:nvSpPr>
          <p:spPr bwMode="auto">
            <a:xfrm flipV="1">
              <a:off x="2076" y="1968"/>
              <a:ext cx="0" cy="1091"/>
            </a:xfrm>
            <a:prstGeom prst="line">
              <a:avLst/>
            </a:prstGeom>
            <a:noFill/>
            <a:ln w="57150">
              <a:solidFill>
                <a:srgbClr val="000090"/>
              </a:solidFill>
              <a:round/>
              <a:headEnd/>
              <a:tailEnd type="triangle" w="med" len="med"/>
            </a:ln>
          </p:spPr>
          <p:txBody>
            <a:bodyPr/>
            <a:lstStyle/>
            <a:p>
              <a:endParaRPr lang="en-IN" dirty="0"/>
            </a:p>
          </p:txBody>
        </p:sp>
      </p:grpSp>
      <p:sp>
        <p:nvSpPr>
          <p:cNvPr id="18442" name="AutoShape 12"/>
          <p:cNvSpPr>
            <a:spLocks noChangeArrowheads="1"/>
          </p:cNvSpPr>
          <p:nvPr/>
        </p:nvSpPr>
        <p:spPr bwMode="auto">
          <a:xfrm>
            <a:off x="7027863" y="1470025"/>
            <a:ext cx="1846262" cy="774700"/>
          </a:xfrm>
          <a:prstGeom prst="roundRect">
            <a:avLst>
              <a:gd name="adj" fmla="val 16667"/>
            </a:avLst>
          </a:prstGeom>
          <a:solidFill>
            <a:srgbClr val="000066"/>
          </a:solidFill>
          <a:ln w="9525">
            <a:solidFill>
              <a:schemeClr val="tx1"/>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Frame for Paper Seals</a:t>
            </a:r>
          </a:p>
        </p:txBody>
      </p:sp>
      <p:grpSp>
        <p:nvGrpSpPr>
          <p:cNvPr id="8" name="Group 14"/>
          <p:cNvGrpSpPr>
            <a:grpSpLocks/>
          </p:cNvGrpSpPr>
          <p:nvPr/>
        </p:nvGrpSpPr>
        <p:grpSpPr bwMode="auto">
          <a:xfrm>
            <a:off x="4165600" y="1468438"/>
            <a:ext cx="1355725" cy="1366837"/>
            <a:chOff x="2892" y="690"/>
            <a:chExt cx="960" cy="894"/>
          </a:xfrm>
        </p:grpSpPr>
        <p:sp>
          <p:nvSpPr>
            <p:cNvPr id="18461" name="Line 15"/>
            <p:cNvSpPr>
              <a:spLocks noChangeShapeType="1"/>
            </p:cNvSpPr>
            <p:nvPr/>
          </p:nvSpPr>
          <p:spPr bwMode="auto">
            <a:xfrm>
              <a:off x="3756" y="1140"/>
              <a:ext cx="0" cy="444"/>
            </a:xfrm>
            <a:prstGeom prst="line">
              <a:avLst/>
            </a:prstGeom>
            <a:noFill/>
            <a:ln w="57150">
              <a:solidFill>
                <a:srgbClr val="000090"/>
              </a:solidFill>
              <a:round/>
              <a:headEnd/>
              <a:tailEnd type="triangle" w="med" len="med"/>
            </a:ln>
          </p:spPr>
          <p:txBody>
            <a:bodyPr/>
            <a:lstStyle/>
            <a:p>
              <a:endParaRPr lang="en-IN" dirty="0"/>
            </a:p>
          </p:txBody>
        </p:sp>
        <p:sp>
          <p:nvSpPr>
            <p:cNvPr id="18462" name="AutoShape 16"/>
            <p:cNvSpPr>
              <a:spLocks noChangeArrowheads="1"/>
            </p:cNvSpPr>
            <p:nvPr/>
          </p:nvSpPr>
          <p:spPr bwMode="auto">
            <a:xfrm>
              <a:off x="2892" y="690"/>
              <a:ext cx="960"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Result Button</a:t>
              </a:r>
            </a:p>
          </p:txBody>
        </p:sp>
      </p:grpSp>
      <p:grpSp>
        <p:nvGrpSpPr>
          <p:cNvPr id="10" name="Group 17"/>
          <p:cNvGrpSpPr>
            <a:grpSpLocks/>
          </p:cNvGrpSpPr>
          <p:nvPr/>
        </p:nvGrpSpPr>
        <p:grpSpPr bwMode="auto">
          <a:xfrm>
            <a:off x="6297613" y="3349625"/>
            <a:ext cx="1211262" cy="2562225"/>
            <a:chOff x="4488" y="1920"/>
            <a:chExt cx="858" cy="1677"/>
          </a:xfrm>
        </p:grpSpPr>
        <p:sp>
          <p:nvSpPr>
            <p:cNvPr id="18459" name="AutoShape 18"/>
            <p:cNvSpPr>
              <a:spLocks noChangeArrowheads="1"/>
            </p:cNvSpPr>
            <p:nvPr/>
          </p:nvSpPr>
          <p:spPr bwMode="auto">
            <a:xfrm>
              <a:off x="4488" y="3090"/>
              <a:ext cx="858"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Inner Latches</a:t>
              </a:r>
            </a:p>
          </p:txBody>
        </p:sp>
        <p:sp>
          <p:nvSpPr>
            <p:cNvPr id="18460" name="Line 19"/>
            <p:cNvSpPr>
              <a:spLocks noChangeShapeType="1"/>
            </p:cNvSpPr>
            <p:nvPr/>
          </p:nvSpPr>
          <p:spPr bwMode="auto">
            <a:xfrm flipV="1">
              <a:off x="5244" y="1920"/>
              <a:ext cx="0" cy="1200"/>
            </a:xfrm>
            <a:prstGeom prst="line">
              <a:avLst/>
            </a:prstGeom>
            <a:noFill/>
            <a:ln w="57150">
              <a:solidFill>
                <a:srgbClr val="000090"/>
              </a:solidFill>
              <a:round/>
              <a:headEnd/>
              <a:tailEnd type="triangle" w="med" len="med"/>
            </a:ln>
          </p:spPr>
          <p:txBody>
            <a:bodyPr/>
            <a:lstStyle/>
            <a:p>
              <a:endParaRPr lang="en-IN" dirty="0"/>
            </a:p>
          </p:txBody>
        </p:sp>
      </p:grpSp>
      <p:grpSp>
        <p:nvGrpSpPr>
          <p:cNvPr id="11" name="Group 20"/>
          <p:cNvGrpSpPr>
            <a:grpSpLocks/>
          </p:cNvGrpSpPr>
          <p:nvPr/>
        </p:nvGrpSpPr>
        <p:grpSpPr bwMode="auto">
          <a:xfrm>
            <a:off x="7735888" y="3568700"/>
            <a:ext cx="1214437" cy="2336800"/>
            <a:chOff x="5392" y="2064"/>
            <a:chExt cx="860" cy="1529"/>
          </a:xfrm>
        </p:grpSpPr>
        <p:sp>
          <p:nvSpPr>
            <p:cNvPr id="18457" name="AutoShape 21"/>
            <p:cNvSpPr>
              <a:spLocks noChangeArrowheads="1"/>
            </p:cNvSpPr>
            <p:nvPr/>
          </p:nvSpPr>
          <p:spPr bwMode="auto">
            <a:xfrm>
              <a:off x="5392" y="3086"/>
              <a:ext cx="860"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Outer Door</a:t>
              </a:r>
            </a:p>
          </p:txBody>
        </p:sp>
        <p:sp>
          <p:nvSpPr>
            <p:cNvPr id="18458" name="Line 22"/>
            <p:cNvSpPr>
              <a:spLocks noChangeShapeType="1"/>
            </p:cNvSpPr>
            <p:nvPr/>
          </p:nvSpPr>
          <p:spPr bwMode="auto">
            <a:xfrm flipV="1">
              <a:off x="5868" y="2064"/>
              <a:ext cx="0" cy="1056"/>
            </a:xfrm>
            <a:prstGeom prst="line">
              <a:avLst/>
            </a:prstGeom>
            <a:noFill/>
            <a:ln w="57150">
              <a:solidFill>
                <a:srgbClr val="000090"/>
              </a:solidFill>
              <a:round/>
              <a:headEnd/>
              <a:tailEnd type="triangle" w="med" len="med"/>
            </a:ln>
          </p:spPr>
          <p:txBody>
            <a:bodyPr/>
            <a:lstStyle/>
            <a:p>
              <a:endParaRPr lang="en-IN" dirty="0"/>
            </a:p>
          </p:txBody>
        </p:sp>
      </p:grpSp>
      <p:grpSp>
        <p:nvGrpSpPr>
          <p:cNvPr id="12" name="Group 23"/>
          <p:cNvGrpSpPr>
            <a:grpSpLocks/>
          </p:cNvGrpSpPr>
          <p:nvPr/>
        </p:nvGrpSpPr>
        <p:grpSpPr bwMode="auto">
          <a:xfrm>
            <a:off x="450850" y="1514475"/>
            <a:ext cx="1219200" cy="1614488"/>
            <a:chOff x="348" y="720"/>
            <a:chExt cx="864" cy="1056"/>
          </a:xfrm>
        </p:grpSpPr>
        <p:sp>
          <p:nvSpPr>
            <p:cNvPr id="18455" name="Line 24"/>
            <p:cNvSpPr>
              <a:spLocks noChangeShapeType="1"/>
            </p:cNvSpPr>
            <p:nvPr/>
          </p:nvSpPr>
          <p:spPr bwMode="auto">
            <a:xfrm>
              <a:off x="779" y="1056"/>
              <a:ext cx="1" cy="720"/>
            </a:xfrm>
            <a:prstGeom prst="line">
              <a:avLst/>
            </a:prstGeom>
            <a:noFill/>
            <a:ln w="57150">
              <a:solidFill>
                <a:srgbClr val="000090"/>
              </a:solidFill>
              <a:round/>
              <a:headEnd/>
              <a:tailEnd type="triangle" w="med" len="med"/>
            </a:ln>
          </p:spPr>
          <p:txBody>
            <a:bodyPr/>
            <a:lstStyle/>
            <a:p>
              <a:endParaRPr lang="en-IN" dirty="0"/>
            </a:p>
          </p:txBody>
        </p:sp>
        <p:sp>
          <p:nvSpPr>
            <p:cNvPr id="18456" name="AutoShape 25"/>
            <p:cNvSpPr>
              <a:spLocks noChangeArrowheads="1"/>
            </p:cNvSpPr>
            <p:nvPr/>
          </p:nvSpPr>
          <p:spPr bwMode="auto">
            <a:xfrm>
              <a:off x="348" y="720"/>
              <a:ext cx="864" cy="432"/>
            </a:xfrm>
            <a:prstGeom prst="roundRect">
              <a:avLst>
                <a:gd name="adj" fmla="val 16667"/>
              </a:avLst>
            </a:prstGeom>
            <a:solidFill>
              <a:srgbClr val="000066"/>
            </a:solidFill>
            <a:ln w="9525">
              <a:solidFill>
                <a:srgbClr val="000090"/>
              </a:solidFill>
              <a:round/>
              <a:headEnd/>
              <a:tailEnd/>
            </a:ln>
          </p:spPr>
          <p:txBody>
            <a:bodyPr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Close Button</a:t>
              </a:r>
            </a:p>
          </p:txBody>
        </p:sp>
      </p:grpSp>
      <p:grpSp>
        <p:nvGrpSpPr>
          <p:cNvPr id="13" name="Group 26"/>
          <p:cNvGrpSpPr>
            <a:grpSpLocks/>
          </p:cNvGrpSpPr>
          <p:nvPr/>
        </p:nvGrpSpPr>
        <p:grpSpPr bwMode="auto">
          <a:xfrm>
            <a:off x="1941513" y="1468438"/>
            <a:ext cx="1966912" cy="1439862"/>
            <a:chOff x="1404" y="690"/>
            <a:chExt cx="1392" cy="942"/>
          </a:xfrm>
        </p:grpSpPr>
        <p:sp>
          <p:nvSpPr>
            <p:cNvPr id="18453" name="Line 27"/>
            <p:cNvSpPr>
              <a:spLocks noChangeShapeType="1"/>
            </p:cNvSpPr>
            <p:nvPr/>
          </p:nvSpPr>
          <p:spPr bwMode="auto">
            <a:xfrm>
              <a:off x="2604" y="1152"/>
              <a:ext cx="0" cy="480"/>
            </a:xfrm>
            <a:prstGeom prst="line">
              <a:avLst/>
            </a:prstGeom>
            <a:noFill/>
            <a:ln w="57150">
              <a:solidFill>
                <a:srgbClr val="000090"/>
              </a:solidFill>
              <a:round/>
              <a:headEnd/>
              <a:tailEnd type="triangle" w="med" len="med"/>
            </a:ln>
          </p:spPr>
          <p:txBody>
            <a:bodyPr/>
            <a:lstStyle/>
            <a:p>
              <a:endParaRPr lang="en-IN" dirty="0"/>
            </a:p>
          </p:txBody>
        </p:sp>
        <p:sp>
          <p:nvSpPr>
            <p:cNvPr id="18454" name="AutoShape 28"/>
            <p:cNvSpPr>
              <a:spLocks noChangeArrowheads="1"/>
            </p:cNvSpPr>
            <p:nvPr/>
          </p:nvSpPr>
          <p:spPr bwMode="auto">
            <a:xfrm>
              <a:off x="1404" y="690"/>
              <a:ext cx="1392"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Result Section </a:t>
              </a:r>
            </a:p>
            <a:p>
              <a:pPr algn="ctr" defTabSz="841375"/>
              <a:r>
                <a:rPr lang="en-US" sz="2000" b="1" dirty="0">
                  <a:solidFill>
                    <a:srgbClr val="FFFFFF"/>
                  </a:solidFill>
                  <a:latin typeface="Cambria" pitchFamily="18" charset="0"/>
                  <a:ea typeface="Cambria" pitchFamily="18" charset="0"/>
                  <a:cs typeface="Cambria" pitchFamily="18" charset="0"/>
                </a:rPr>
                <a:t>Outer Door</a:t>
              </a:r>
            </a:p>
          </p:txBody>
        </p:sp>
      </p:grpSp>
      <p:grpSp>
        <p:nvGrpSpPr>
          <p:cNvPr id="14" name="Group 29"/>
          <p:cNvGrpSpPr>
            <a:grpSpLocks/>
          </p:cNvGrpSpPr>
          <p:nvPr/>
        </p:nvGrpSpPr>
        <p:grpSpPr bwMode="auto">
          <a:xfrm>
            <a:off x="4924425" y="3641725"/>
            <a:ext cx="1289050" cy="2265363"/>
            <a:chOff x="3516" y="2112"/>
            <a:chExt cx="912" cy="1482"/>
          </a:xfrm>
        </p:grpSpPr>
        <p:sp>
          <p:nvSpPr>
            <p:cNvPr id="18451" name="AutoShape 30"/>
            <p:cNvSpPr>
              <a:spLocks noChangeArrowheads="1"/>
            </p:cNvSpPr>
            <p:nvPr/>
          </p:nvSpPr>
          <p:spPr bwMode="auto">
            <a:xfrm>
              <a:off x="3516" y="3087"/>
              <a:ext cx="912" cy="507"/>
            </a:xfrm>
            <a:prstGeom prst="roundRect">
              <a:avLst>
                <a:gd name="adj" fmla="val 16667"/>
              </a:avLst>
            </a:prstGeom>
            <a:solidFill>
              <a:srgbClr val="000066"/>
            </a:solidFill>
            <a:ln w="9525">
              <a:solidFill>
                <a:srgbClr val="000090"/>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Print Button</a:t>
              </a:r>
            </a:p>
          </p:txBody>
        </p:sp>
        <p:sp>
          <p:nvSpPr>
            <p:cNvPr id="18452" name="Line 31"/>
            <p:cNvSpPr>
              <a:spLocks noChangeShapeType="1"/>
            </p:cNvSpPr>
            <p:nvPr/>
          </p:nvSpPr>
          <p:spPr bwMode="auto">
            <a:xfrm flipV="1">
              <a:off x="3804" y="2112"/>
              <a:ext cx="0" cy="1008"/>
            </a:xfrm>
            <a:prstGeom prst="line">
              <a:avLst/>
            </a:prstGeom>
            <a:noFill/>
            <a:ln w="57150">
              <a:solidFill>
                <a:srgbClr val="000090"/>
              </a:solidFill>
              <a:round/>
              <a:headEnd/>
              <a:tailEnd type="triangle" w="med" len="med"/>
            </a:ln>
          </p:spPr>
          <p:txBody>
            <a:bodyPr/>
            <a:lstStyle/>
            <a:p>
              <a:endParaRPr lang="en-IN" dirty="0"/>
            </a:p>
          </p:txBody>
        </p:sp>
      </p:grpSp>
      <p:sp>
        <p:nvSpPr>
          <p:cNvPr id="18449" name="AutoShape 33"/>
          <p:cNvSpPr>
            <a:spLocks noChangeArrowheads="1"/>
          </p:cNvSpPr>
          <p:nvPr/>
        </p:nvSpPr>
        <p:spPr bwMode="auto">
          <a:xfrm>
            <a:off x="5681663" y="1468438"/>
            <a:ext cx="1211262" cy="774700"/>
          </a:xfrm>
          <a:prstGeom prst="roundRect">
            <a:avLst>
              <a:gd name="adj" fmla="val 16667"/>
            </a:avLst>
          </a:prstGeom>
          <a:solidFill>
            <a:srgbClr val="000066"/>
          </a:solidFill>
          <a:ln w="9525">
            <a:solidFill>
              <a:schemeClr val="tx1"/>
            </a:solidFill>
            <a:round/>
            <a:headEnd/>
            <a:tailEnd/>
          </a:ln>
        </p:spPr>
        <p:txBody>
          <a:bodyPr lIns="84085" tIns="42043" rIns="84085" bIns="42043" anchor="ctr">
            <a:spAutoFit/>
          </a:bodyPr>
          <a:lstStyle/>
          <a:p>
            <a:pPr algn="ctr" defTabSz="841375"/>
            <a:r>
              <a:rPr lang="en-US" sz="2000" b="1" dirty="0">
                <a:solidFill>
                  <a:srgbClr val="FFFFFF"/>
                </a:solidFill>
                <a:latin typeface="Cambria" pitchFamily="18" charset="0"/>
                <a:ea typeface="Cambria" pitchFamily="18" charset="0"/>
                <a:cs typeface="Cambria" pitchFamily="18" charset="0"/>
              </a:rPr>
              <a:t>Clear Button</a:t>
            </a:r>
          </a:p>
        </p:txBody>
      </p:sp>
      <p:sp>
        <p:nvSpPr>
          <p:cNvPr id="37" name="Action Button: Return 36">
            <a:hlinkClick r:id="" action="ppaction://noaction" highlightClick="1">
              <a:snd r:embed="rId4"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49652011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Components of Control Unit </a:t>
            </a:r>
            <a:endParaRPr lang="en-US" dirty="0">
              <a:ea typeface="+mj-ea"/>
            </a:endParaRPr>
          </a:p>
        </p:txBody>
      </p:sp>
      <p:sp>
        <p:nvSpPr>
          <p:cNvPr id="19459"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BA7ABC52-2C65-4F4D-9194-142D4C3BEA6A}" type="datetime1">
              <a:rPr lang="en-IN"/>
              <a:pPr>
                <a:defRPr/>
              </a:pPr>
              <a:t>22-04-2014</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C07695A8-7180-454D-980D-B110C7206E06}" type="slidenum">
              <a:rPr lang="en-US"/>
              <a:pPr>
                <a:defRPr/>
              </a:pPr>
              <a:t>33</a:t>
            </a:fld>
            <a:endParaRPr lang="en-US" dirty="0"/>
          </a:p>
        </p:txBody>
      </p:sp>
      <p:pic>
        <p:nvPicPr>
          <p:cNvPr id="7" name="Picture 2" descr="P1010535"/>
          <p:cNvPicPr>
            <a:picLocks noChangeAspect="1" noChangeArrowheads="1"/>
          </p:cNvPicPr>
          <p:nvPr/>
        </p:nvPicPr>
        <p:blipFill>
          <a:blip r:embed="rId2" cstate="print"/>
          <a:srcRect t="5797" r="4347"/>
          <a:stretch>
            <a:fillRect/>
          </a:stretch>
        </p:blipFill>
        <p:spPr bwMode="auto">
          <a:xfrm>
            <a:off x="457200" y="1600200"/>
            <a:ext cx="5029200" cy="4525963"/>
          </a:xfrm>
          <a:prstGeom prst="rect">
            <a:avLst/>
          </a:prstGeom>
          <a:noFill/>
          <a:ln w="9525">
            <a:noFill/>
            <a:miter lim="800000"/>
            <a:headEnd/>
            <a:tailEnd/>
          </a:ln>
        </p:spPr>
      </p:pic>
      <p:grpSp>
        <p:nvGrpSpPr>
          <p:cNvPr id="3" name="Group 5"/>
          <p:cNvGrpSpPr>
            <a:grpSpLocks/>
          </p:cNvGrpSpPr>
          <p:nvPr/>
        </p:nvGrpSpPr>
        <p:grpSpPr bwMode="auto">
          <a:xfrm>
            <a:off x="4556125" y="4654550"/>
            <a:ext cx="4130675" cy="342900"/>
            <a:chOff x="3315" y="2256"/>
            <a:chExt cx="2925" cy="224"/>
          </a:xfrm>
        </p:grpSpPr>
        <p:sp>
          <p:nvSpPr>
            <p:cNvPr id="19473" name="AutoShape 6"/>
            <p:cNvSpPr>
              <a:spLocks noChangeArrowheads="1"/>
            </p:cNvSpPr>
            <p:nvPr/>
          </p:nvSpPr>
          <p:spPr bwMode="auto">
            <a:xfrm>
              <a:off x="4214" y="2256"/>
              <a:ext cx="2026" cy="224"/>
            </a:xfrm>
            <a:prstGeom prst="roundRect">
              <a:avLst>
                <a:gd name="adj" fmla="val 16667"/>
              </a:avLst>
            </a:prstGeom>
            <a:solidFill>
              <a:srgbClr val="000066"/>
            </a:solidFill>
            <a:ln w="9525">
              <a:solidFill>
                <a:srgbClr val="17375E"/>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Ballot Button</a:t>
              </a:r>
            </a:p>
          </p:txBody>
        </p:sp>
        <p:sp>
          <p:nvSpPr>
            <p:cNvPr id="19474" name="Line 7"/>
            <p:cNvSpPr>
              <a:spLocks noChangeShapeType="1"/>
            </p:cNvSpPr>
            <p:nvPr/>
          </p:nvSpPr>
          <p:spPr bwMode="auto">
            <a:xfrm flipH="1">
              <a:off x="3315" y="2372"/>
              <a:ext cx="899" cy="0"/>
            </a:xfrm>
            <a:prstGeom prst="line">
              <a:avLst/>
            </a:prstGeom>
            <a:noFill/>
            <a:ln w="57150">
              <a:solidFill>
                <a:srgbClr val="17375E"/>
              </a:solidFill>
              <a:round/>
              <a:headEnd/>
              <a:tailEnd type="triangle" w="med" len="med"/>
            </a:ln>
          </p:spPr>
          <p:txBody>
            <a:bodyPr/>
            <a:lstStyle/>
            <a:p>
              <a:endParaRPr lang="en-IN" dirty="0"/>
            </a:p>
          </p:txBody>
        </p:sp>
      </p:grpSp>
      <p:grpSp>
        <p:nvGrpSpPr>
          <p:cNvPr id="8" name="Group 9"/>
          <p:cNvGrpSpPr>
            <a:grpSpLocks/>
          </p:cNvGrpSpPr>
          <p:nvPr/>
        </p:nvGrpSpPr>
        <p:grpSpPr bwMode="auto">
          <a:xfrm>
            <a:off x="2940050" y="4114800"/>
            <a:ext cx="5746750" cy="415925"/>
            <a:chOff x="891" y="3535"/>
            <a:chExt cx="4070" cy="272"/>
          </a:xfrm>
        </p:grpSpPr>
        <p:sp>
          <p:nvSpPr>
            <p:cNvPr id="19471" name="AutoShape 10"/>
            <p:cNvSpPr>
              <a:spLocks noChangeArrowheads="1"/>
            </p:cNvSpPr>
            <p:nvPr/>
          </p:nvSpPr>
          <p:spPr bwMode="auto">
            <a:xfrm>
              <a:off x="2934" y="3535"/>
              <a:ext cx="2027" cy="272"/>
            </a:xfrm>
            <a:prstGeom prst="roundRect">
              <a:avLst>
                <a:gd name="adj" fmla="val 16667"/>
              </a:avLst>
            </a:prstGeom>
            <a:solidFill>
              <a:srgbClr val="000066"/>
            </a:solidFill>
            <a:ln w="9525">
              <a:solidFill>
                <a:srgbClr val="17375E"/>
              </a:solidFill>
              <a:round/>
              <a:headEnd/>
              <a:tailEnd/>
            </a:ln>
          </p:spPr>
          <p:txBody>
            <a:bodyPr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Buzzer</a:t>
              </a:r>
            </a:p>
          </p:txBody>
        </p:sp>
        <p:sp>
          <p:nvSpPr>
            <p:cNvPr id="19472" name="Line 11"/>
            <p:cNvSpPr>
              <a:spLocks noChangeShapeType="1"/>
            </p:cNvSpPr>
            <p:nvPr/>
          </p:nvSpPr>
          <p:spPr bwMode="auto">
            <a:xfrm flipH="1" flipV="1">
              <a:off x="891" y="3700"/>
              <a:ext cx="2043" cy="0"/>
            </a:xfrm>
            <a:prstGeom prst="line">
              <a:avLst/>
            </a:prstGeom>
            <a:noFill/>
            <a:ln w="57150">
              <a:solidFill>
                <a:srgbClr val="17375E"/>
              </a:solidFill>
              <a:round/>
              <a:headEnd/>
              <a:tailEnd type="triangle" w="med" len="med"/>
            </a:ln>
          </p:spPr>
          <p:txBody>
            <a:bodyPr/>
            <a:lstStyle/>
            <a:p>
              <a:endParaRPr lang="en-IN" dirty="0"/>
            </a:p>
          </p:txBody>
        </p:sp>
      </p:grpSp>
      <p:grpSp>
        <p:nvGrpSpPr>
          <p:cNvPr id="9" name="Group 15"/>
          <p:cNvGrpSpPr>
            <a:grpSpLocks/>
          </p:cNvGrpSpPr>
          <p:nvPr/>
        </p:nvGrpSpPr>
        <p:grpSpPr bwMode="auto">
          <a:xfrm>
            <a:off x="1643063" y="3575050"/>
            <a:ext cx="7043737" cy="630238"/>
            <a:chOff x="1642779" y="3575686"/>
            <a:chExt cx="7044021" cy="629841"/>
          </a:xfrm>
        </p:grpSpPr>
        <p:sp>
          <p:nvSpPr>
            <p:cNvPr id="19468" name="AutoShape 3"/>
            <p:cNvSpPr>
              <a:spLocks noChangeArrowheads="1"/>
            </p:cNvSpPr>
            <p:nvPr/>
          </p:nvSpPr>
          <p:spPr bwMode="auto">
            <a:xfrm>
              <a:off x="5825474" y="3575686"/>
              <a:ext cx="2861326" cy="446830"/>
            </a:xfrm>
            <a:prstGeom prst="roundRect">
              <a:avLst>
                <a:gd name="adj" fmla="val 16667"/>
              </a:avLst>
            </a:prstGeom>
            <a:solidFill>
              <a:srgbClr val="000066"/>
            </a:solidFill>
            <a:ln w="9525">
              <a:solidFill>
                <a:schemeClr val="tx1"/>
              </a:solidFill>
              <a:round/>
              <a:headEnd/>
              <a:tailEnd/>
            </a:ln>
          </p:spPr>
          <p:txBody>
            <a:bodyPr wrap="none" lIns="84085" tIns="42043" rIns="84085" bIns="42043" anchor="ctr"/>
            <a:lstStyle/>
            <a:p>
              <a:pPr algn="ctr" defTabSz="841375"/>
              <a:r>
                <a:rPr lang="en-US" sz="2000" b="1" dirty="0">
                  <a:solidFill>
                    <a:srgbClr val="FFFFFF"/>
                  </a:solidFill>
                  <a:latin typeface="Cambria" pitchFamily="18" charset="0"/>
                  <a:ea typeface="Cambria" pitchFamily="18" charset="0"/>
                  <a:cs typeface="Cambria" pitchFamily="18" charset="0"/>
                </a:rPr>
                <a:t>Total Button</a:t>
              </a:r>
            </a:p>
          </p:txBody>
        </p:sp>
        <p:sp>
          <p:nvSpPr>
            <p:cNvPr id="19469" name="Line 4"/>
            <p:cNvSpPr>
              <a:spLocks noChangeShapeType="1"/>
            </p:cNvSpPr>
            <p:nvPr/>
          </p:nvSpPr>
          <p:spPr bwMode="auto">
            <a:xfrm flipH="1">
              <a:off x="1642779" y="3676617"/>
              <a:ext cx="0" cy="528910"/>
            </a:xfrm>
            <a:prstGeom prst="line">
              <a:avLst/>
            </a:prstGeom>
            <a:noFill/>
            <a:ln w="57150">
              <a:solidFill>
                <a:srgbClr val="17375E"/>
              </a:solidFill>
              <a:round/>
              <a:headEnd/>
              <a:tailEnd type="triangle" w="med" len="med"/>
            </a:ln>
          </p:spPr>
          <p:txBody>
            <a:bodyPr/>
            <a:lstStyle/>
            <a:p>
              <a:endParaRPr lang="en-IN" dirty="0"/>
            </a:p>
          </p:txBody>
        </p:sp>
        <p:cxnSp>
          <p:nvCxnSpPr>
            <p:cNvPr id="17" name="Straight Connector 16"/>
            <p:cNvCxnSpPr>
              <a:stCxn id="19469" idx="0"/>
            </p:cNvCxnSpPr>
            <p:nvPr/>
          </p:nvCxnSpPr>
          <p:spPr>
            <a:xfrm>
              <a:off x="1642779" y="3677222"/>
              <a:ext cx="4181644" cy="0"/>
            </a:xfrm>
            <a:prstGeom prst="line">
              <a:avLst/>
            </a:prstGeom>
            <a:ln w="57150" cmpd="sng">
              <a:solidFill>
                <a:srgbClr val="17375E"/>
              </a:solidFill>
            </a:ln>
          </p:spPr>
          <p:style>
            <a:lnRef idx="2">
              <a:schemeClr val="accent1"/>
            </a:lnRef>
            <a:fillRef idx="0">
              <a:schemeClr val="accent1"/>
            </a:fillRef>
            <a:effectRef idx="1">
              <a:schemeClr val="accent1"/>
            </a:effectRef>
            <a:fontRef idx="minor">
              <a:schemeClr val="tx1"/>
            </a:fontRef>
          </p:style>
        </p:cxnSp>
      </p:grpSp>
      <p:sp>
        <p:nvSpPr>
          <p:cNvPr id="18" name="Action Button: Return 17">
            <a:hlinkClick r:id="" action="ppaction://noaction" highlightClick="1">
              <a:snd r:embed="rId3" name="Doorbell"/>
            </a:hlinkClick>
          </p:cNvPr>
          <p:cNvSpPr/>
          <p:nvPr/>
        </p:nvSpPr>
        <p:spPr>
          <a:xfrm>
            <a:off x="8802688" y="6510338"/>
            <a:ext cx="354012" cy="347662"/>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353825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4"/>
            <a:ext cx="9167762" cy="1449373"/>
          </a:xfrm>
          <a:solidFill>
            <a:schemeClr val="tx2">
              <a:lumMod val="60000"/>
              <a:lumOff val="40000"/>
            </a:schemeClr>
          </a:solidFill>
        </p:spPr>
        <p:txBody>
          <a:bodyPr vert="horz" lIns="91440" tIns="45720" rIns="91440" bIns="45720" rtlCol="0" anchor="ctr">
            <a:noAutofit/>
          </a:bodyPr>
          <a:lstStyle/>
          <a:p>
            <a:r>
              <a:rPr lang="en-US" sz="2800" b="1" dirty="0"/>
              <a:t>PERSONS ALLOWED INTO COUNTING HALL</a:t>
            </a:r>
            <a:br>
              <a:rPr lang="en-US" sz="2800" b="1" dirty="0"/>
            </a:br>
            <a:r>
              <a:rPr lang="en-US" sz="2800" b="1" dirty="0"/>
              <a:t>(Para </a:t>
            </a:r>
            <a:r>
              <a:rPr lang="en-US" sz="2800" b="1" dirty="0" smtClean="0"/>
              <a:t>15.13 </a:t>
            </a:r>
            <a:r>
              <a:rPr lang="en-US" sz="2800" b="1" dirty="0"/>
              <a:t>of HB of RO)</a:t>
            </a:r>
            <a:br>
              <a:rPr lang="en-US" sz="2800" b="1" dirty="0"/>
            </a:b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dirty="0"/>
          </a:p>
        </p:txBody>
      </p:sp>
      <p:graphicFrame>
        <p:nvGraphicFramePr>
          <p:cNvPr id="7" name="Diagram 6"/>
          <p:cNvGraphicFramePr/>
          <p:nvPr>
            <p:extLst>
              <p:ext uri="{D42A27DB-BD31-4B8C-83A1-F6EECF244321}">
                <p14:modId xmlns="" xmlns:p14="http://schemas.microsoft.com/office/powerpoint/2010/main" val="1565942905"/>
              </p:ext>
            </p:extLst>
          </p:nvPr>
        </p:nvGraphicFramePr>
        <p:xfrm>
          <a:off x="-31516" y="1168699"/>
          <a:ext cx="9175515" cy="601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0827358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dirty="0"/>
          </a:p>
        </p:txBody>
      </p:sp>
      <p:graphicFrame>
        <p:nvGraphicFramePr>
          <p:cNvPr id="7" name="Diagram 6"/>
          <p:cNvGraphicFramePr/>
          <p:nvPr>
            <p:extLst>
              <p:ext uri="{D42A27DB-BD31-4B8C-83A1-F6EECF244321}">
                <p14:modId xmlns="" xmlns:p14="http://schemas.microsoft.com/office/powerpoint/2010/main" val="3192180622"/>
              </p:ext>
            </p:extLst>
          </p:nvPr>
        </p:nvGraphicFramePr>
        <p:xfrm>
          <a:off x="-31516" y="635000"/>
          <a:ext cx="9175515" cy="6322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769576" y="469901"/>
            <a:ext cx="6222059" cy="461665"/>
          </a:xfrm>
          <a:prstGeom prst="rect">
            <a:avLst/>
          </a:prstGeom>
          <a:noFill/>
        </p:spPr>
        <p:txBody>
          <a:bodyPr wrap="square" rtlCol="0">
            <a:spAutoFit/>
          </a:bodyPr>
          <a:lstStyle/>
          <a:p>
            <a:pPr algn="ctr"/>
            <a:r>
              <a:rPr lang="en-US" sz="2400" b="1" dirty="0" smtClean="0"/>
              <a:t>PERSONS NOT ALLOWED INTO COUNTING HALL</a:t>
            </a:r>
            <a:endParaRPr lang="en-US" sz="2400" b="1" dirty="0"/>
          </a:p>
        </p:txBody>
      </p:sp>
    </p:spTree>
    <p:extLst>
      <p:ext uri="{BB962C8B-B14F-4D97-AF65-F5344CB8AC3E}">
        <p14:creationId xmlns="" xmlns:p14="http://schemas.microsoft.com/office/powerpoint/2010/main" val="92005899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r>
              <a:rPr lang="en-US" sz="2800" b="1" dirty="0">
                <a:latin typeface="Miriam" pitchFamily="34" charset="-79"/>
                <a:cs typeface="Miriam" pitchFamily="34" charset="-79"/>
              </a:rPr>
              <a:t>PRIORITY IN SEATING IN COUNTING HALL</a:t>
            </a:r>
            <a:br>
              <a:rPr lang="en-US" sz="2800" b="1" dirty="0">
                <a:latin typeface="Miriam" pitchFamily="34" charset="-79"/>
                <a:cs typeface="Miriam" pitchFamily="34" charset="-79"/>
              </a:rPr>
            </a:b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33879281"/>
              </p:ext>
            </p:extLst>
          </p:nvPr>
        </p:nvGraphicFramePr>
        <p:xfrm>
          <a:off x="101600" y="1611851"/>
          <a:ext cx="8775700" cy="446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2100" y="827021"/>
            <a:ext cx="8394700" cy="784830"/>
          </a:xfrm>
          <a:prstGeom prst="rect">
            <a:avLst/>
          </a:prstGeom>
          <a:noFill/>
        </p:spPr>
        <p:txBody>
          <a:bodyPr wrap="square" rtlCol="0">
            <a:spAutoFit/>
          </a:bodyPr>
          <a:lstStyle/>
          <a:p>
            <a:pPr algn="ctr"/>
            <a:endParaRPr lang="en-US" sz="500" b="1" dirty="0" smtClean="0">
              <a:latin typeface="Miriam" pitchFamily="34" charset="-79"/>
              <a:cs typeface="Miriam" pitchFamily="34" charset="-79"/>
            </a:endParaRPr>
          </a:p>
          <a:p>
            <a:pPr algn="ctr"/>
            <a:r>
              <a:rPr lang="en-US" sz="2000" b="1" dirty="0" smtClean="0">
                <a:latin typeface="Miriam" pitchFamily="34" charset="-79"/>
                <a:cs typeface="Miriam" pitchFamily="34" charset="-79"/>
              </a:rPr>
              <a:t>(subject to seating capacity)</a:t>
            </a:r>
          </a:p>
          <a:p>
            <a:pPr algn="ctr"/>
            <a:r>
              <a:rPr lang="en-US" sz="2000" dirty="0" smtClean="0">
                <a:latin typeface="Miriam" pitchFamily="34" charset="-79"/>
                <a:cs typeface="Miriam" pitchFamily="34" charset="-79"/>
              </a:rPr>
              <a:t>(Para </a:t>
            </a:r>
            <a:r>
              <a:rPr lang="en-US" sz="2000" dirty="0" smtClean="0">
                <a:latin typeface="Miriam" pitchFamily="34" charset="-79"/>
                <a:cs typeface="Miriam" pitchFamily="34" charset="-79"/>
              </a:rPr>
              <a:t>15.14.1 </a:t>
            </a:r>
            <a:r>
              <a:rPr lang="en-US" sz="2000" dirty="0" smtClean="0">
                <a:latin typeface="Miriam" pitchFamily="34" charset="-79"/>
                <a:cs typeface="Miriam" pitchFamily="34" charset="-79"/>
              </a:rPr>
              <a:t>of HB of RO)</a:t>
            </a:r>
            <a:endParaRPr lang="en-US" sz="2000" dirty="0">
              <a:latin typeface="Miriam" pitchFamily="34" charset="-79"/>
              <a:cs typeface="Miriam" pitchFamily="34" charset="-79"/>
            </a:endParaRPr>
          </a:p>
        </p:txBody>
      </p:sp>
    </p:spTree>
    <p:extLst>
      <p:ext uri="{BB962C8B-B14F-4D97-AF65-F5344CB8AC3E}">
        <p14:creationId xmlns="" xmlns:p14="http://schemas.microsoft.com/office/powerpoint/2010/main" val="358247672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graphicEl>
                                              <a:dgm id="{53F0A735-49A4-4CC5-9E39-916F5C346091}"/>
                                            </p:graphicEl>
                                          </p:spTgt>
                                        </p:tgtEl>
                                        <p:attrNameLst>
                                          <p:attrName>style.visibility</p:attrName>
                                        </p:attrNameLst>
                                      </p:cBhvr>
                                      <p:to>
                                        <p:strVal val="visible"/>
                                      </p:to>
                                    </p:set>
                                    <p:animEffect transition="in" filter="circle(out)">
                                      <p:cBhvr>
                                        <p:cTn id="7" dur="2000"/>
                                        <p:tgtEl>
                                          <p:spTgt spid="7">
                                            <p:graphicEl>
                                              <a:dgm id="{53F0A735-49A4-4CC5-9E39-916F5C3460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graphicEl>
                                              <a:dgm id="{596A2147-C53A-45C3-A2E9-B0972DF8443E}"/>
                                            </p:graphicEl>
                                          </p:spTgt>
                                        </p:tgtEl>
                                        <p:attrNameLst>
                                          <p:attrName>style.visibility</p:attrName>
                                        </p:attrNameLst>
                                      </p:cBhvr>
                                      <p:to>
                                        <p:strVal val="visible"/>
                                      </p:to>
                                    </p:set>
                                    <p:animEffect transition="in" filter="circle(out)">
                                      <p:cBhvr>
                                        <p:cTn id="12" dur="2000"/>
                                        <p:tgtEl>
                                          <p:spTgt spid="7">
                                            <p:graphicEl>
                                              <a:dgm id="{596A2147-C53A-45C3-A2E9-B0972DF8443E}"/>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7">
                                            <p:graphicEl>
                                              <a:dgm id="{798E3DF0-E5E9-4201-96B2-E3F1D2360B54}"/>
                                            </p:graphicEl>
                                          </p:spTgt>
                                        </p:tgtEl>
                                        <p:attrNameLst>
                                          <p:attrName>style.visibility</p:attrName>
                                        </p:attrNameLst>
                                      </p:cBhvr>
                                      <p:to>
                                        <p:strVal val="visible"/>
                                      </p:to>
                                    </p:set>
                                    <p:animEffect transition="in" filter="circle(out)">
                                      <p:cBhvr>
                                        <p:cTn id="15" dur="2000"/>
                                        <p:tgtEl>
                                          <p:spTgt spid="7">
                                            <p:graphicEl>
                                              <a:dgm id="{798E3DF0-E5E9-4201-96B2-E3F1D2360B5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7">
                                            <p:graphicEl>
                                              <a:dgm id="{C73C33EE-1C97-40EF-A176-03A1A4DA8671}"/>
                                            </p:graphicEl>
                                          </p:spTgt>
                                        </p:tgtEl>
                                        <p:attrNameLst>
                                          <p:attrName>style.visibility</p:attrName>
                                        </p:attrNameLst>
                                      </p:cBhvr>
                                      <p:to>
                                        <p:strVal val="visible"/>
                                      </p:to>
                                    </p:set>
                                    <p:animEffect transition="in" filter="circle(out)">
                                      <p:cBhvr>
                                        <p:cTn id="20" dur="2000"/>
                                        <p:tgtEl>
                                          <p:spTgt spid="7">
                                            <p:graphicEl>
                                              <a:dgm id="{C73C33EE-1C97-40EF-A176-03A1A4DA8671}"/>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7">
                                            <p:graphicEl>
                                              <a:dgm id="{C60CF356-A807-4E42-B688-C59859951A4F}"/>
                                            </p:graphicEl>
                                          </p:spTgt>
                                        </p:tgtEl>
                                        <p:attrNameLst>
                                          <p:attrName>style.visibility</p:attrName>
                                        </p:attrNameLst>
                                      </p:cBhvr>
                                      <p:to>
                                        <p:strVal val="visible"/>
                                      </p:to>
                                    </p:set>
                                    <p:animEffect transition="in" filter="circle(out)">
                                      <p:cBhvr>
                                        <p:cTn id="23" dur="2000"/>
                                        <p:tgtEl>
                                          <p:spTgt spid="7">
                                            <p:graphicEl>
                                              <a:dgm id="{C60CF356-A807-4E42-B688-C59859951A4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7">
                                            <p:graphicEl>
                                              <a:dgm id="{CF7F2458-6C2D-469D-85CA-075C0135231D}"/>
                                            </p:graphicEl>
                                          </p:spTgt>
                                        </p:tgtEl>
                                        <p:attrNameLst>
                                          <p:attrName>style.visibility</p:attrName>
                                        </p:attrNameLst>
                                      </p:cBhvr>
                                      <p:to>
                                        <p:strVal val="visible"/>
                                      </p:to>
                                    </p:set>
                                    <p:animEffect transition="in" filter="circle(out)">
                                      <p:cBhvr>
                                        <p:cTn id="28" dur="2000"/>
                                        <p:tgtEl>
                                          <p:spTgt spid="7">
                                            <p:graphicEl>
                                              <a:dgm id="{CF7F2458-6C2D-469D-85CA-075C0135231D}"/>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7">
                                            <p:graphicEl>
                                              <a:dgm id="{24800815-1BA0-420C-9FA0-070A3952BAA7}"/>
                                            </p:graphicEl>
                                          </p:spTgt>
                                        </p:tgtEl>
                                        <p:attrNameLst>
                                          <p:attrName>style.visibility</p:attrName>
                                        </p:attrNameLst>
                                      </p:cBhvr>
                                      <p:to>
                                        <p:strVal val="visible"/>
                                      </p:to>
                                    </p:set>
                                    <p:animEffect transition="in" filter="circle(out)">
                                      <p:cBhvr>
                                        <p:cTn id="31" dur="2000"/>
                                        <p:tgtEl>
                                          <p:spTgt spid="7">
                                            <p:graphicEl>
                                              <a:dgm id="{24800815-1BA0-420C-9FA0-070A3952BAA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7">
                                            <p:graphicEl>
                                              <a:dgm id="{397F5F92-D8AE-4986-BD18-080A1F3D6430}"/>
                                            </p:graphicEl>
                                          </p:spTgt>
                                        </p:tgtEl>
                                        <p:attrNameLst>
                                          <p:attrName>style.visibility</p:attrName>
                                        </p:attrNameLst>
                                      </p:cBhvr>
                                      <p:to>
                                        <p:strVal val="visible"/>
                                      </p:to>
                                    </p:set>
                                    <p:animEffect transition="in" filter="circle(out)">
                                      <p:cBhvr>
                                        <p:cTn id="36" dur="2000"/>
                                        <p:tgtEl>
                                          <p:spTgt spid="7">
                                            <p:graphicEl>
                                              <a:dgm id="{397F5F92-D8AE-4986-BD18-080A1F3D6430}"/>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7">
                                            <p:graphicEl>
                                              <a:dgm id="{9B0FDFFD-552C-4968-BFCC-E3CE2AB1D9B3}"/>
                                            </p:graphicEl>
                                          </p:spTgt>
                                        </p:tgtEl>
                                        <p:attrNameLst>
                                          <p:attrName>style.visibility</p:attrName>
                                        </p:attrNameLst>
                                      </p:cBhvr>
                                      <p:to>
                                        <p:strVal val="visible"/>
                                      </p:to>
                                    </p:set>
                                    <p:animEffect transition="in" filter="circle(out)">
                                      <p:cBhvr>
                                        <p:cTn id="39" dur="2000"/>
                                        <p:tgtEl>
                                          <p:spTgt spid="7">
                                            <p:graphicEl>
                                              <a:dgm id="{9B0FDFFD-552C-4968-BFCC-E3CE2AB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r>
              <a:rPr lang="en-US" sz="2800" b="1" dirty="0"/>
              <a:t>DISCIPLINE &amp; DECORUM IN COUNTING HALL</a:t>
            </a:r>
            <a:br>
              <a:rPr lang="en-US" sz="2800" b="1" dirty="0"/>
            </a:b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7</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59886639"/>
              </p:ext>
            </p:extLst>
          </p:nvPr>
        </p:nvGraphicFramePr>
        <p:xfrm>
          <a:off x="43346" y="1220740"/>
          <a:ext cx="9100653" cy="552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0348832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1923B5CB-957D-0246-8E78-254EE640A029}"/>
                                            </p:graphicEl>
                                          </p:spTgt>
                                        </p:tgtEl>
                                        <p:attrNameLst>
                                          <p:attrName>style.visibility</p:attrName>
                                        </p:attrNameLst>
                                      </p:cBhvr>
                                      <p:to>
                                        <p:strVal val="visible"/>
                                      </p:to>
                                    </p:set>
                                    <p:anim calcmode="lin" valueType="num">
                                      <p:cBhvr additive="base">
                                        <p:cTn id="7" dur="500"/>
                                        <p:tgtEl>
                                          <p:spTgt spid="7">
                                            <p:graphicEl>
                                              <a:dgm id="{1923B5CB-957D-0246-8E78-254EE640A029}"/>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1923B5CB-957D-0246-8E78-254EE640A029}"/>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graphicEl>
                                              <a:dgm id="{A6E42345-35FB-3548-8097-72B61B0387B3}"/>
                                            </p:graphicEl>
                                          </p:spTgt>
                                        </p:tgtEl>
                                        <p:attrNameLst>
                                          <p:attrName>style.visibility</p:attrName>
                                        </p:attrNameLst>
                                      </p:cBhvr>
                                      <p:to>
                                        <p:strVal val="visible"/>
                                      </p:to>
                                    </p:set>
                                    <p:anim calcmode="lin" valueType="num">
                                      <p:cBhvr additive="base">
                                        <p:cTn id="11" dur="500"/>
                                        <p:tgtEl>
                                          <p:spTgt spid="7">
                                            <p:graphicEl>
                                              <a:dgm id="{A6E42345-35FB-3548-8097-72B61B0387B3}"/>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7">
                                            <p:graphicEl>
                                              <a:dgm id="{A6E42345-35FB-3548-8097-72B61B0387B3}"/>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graphicEl>
                                              <a:dgm id="{57D5C0F5-F172-894E-8FEF-8BFD956F24B9}"/>
                                            </p:graphicEl>
                                          </p:spTgt>
                                        </p:tgtEl>
                                        <p:attrNameLst>
                                          <p:attrName>style.visibility</p:attrName>
                                        </p:attrNameLst>
                                      </p:cBhvr>
                                      <p:to>
                                        <p:strVal val="visible"/>
                                      </p:to>
                                    </p:set>
                                    <p:anim calcmode="lin" valueType="num">
                                      <p:cBhvr additive="base">
                                        <p:cTn id="15" dur="500"/>
                                        <p:tgtEl>
                                          <p:spTgt spid="7">
                                            <p:graphicEl>
                                              <a:dgm id="{57D5C0F5-F172-894E-8FEF-8BFD956F24B9}"/>
                                            </p:graphicEl>
                                          </p:spTgt>
                                        </p:tgtEl>
                                        <p:attrNameLst>
                                          <p:attrName>ppt_y</p:attrName>
                                        </p:attrNameLst>
                                      </p:cBhvr>
                                      <p:tavLst>
                                        <p:tav tm="0">
                                          <p:val>
                                            <p:strVal val="#ppt_y+#ppt_h*1.125000"/>
                                          </p:val>
                                        </p:tav>
                                        <p:tav tm="100000">
                                          <p:val>
                                            <p:strVal val="#ppt_y"/>
                                          </p:val>
                                        </p:tav>
                                      </p:tavLst>
                                    </p:anim>
                                    <p:animEffect transition="in" filter="wipe(up)">
                                      <p:cBhvr>
                                        <p:cTn id="16" dur="500"/>
                                        <p:tgtEl>
                                          <p:spTgt spid="7">
                                            <p:graphicEl>
                                              <a:dgm id="{57D5C0F5-F172-894E-8FEF-8BFD956F24B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
                                            <p:graphicEl>
                                              <a:dgm id="{6C716BBB-4C41-8943-84E2-C0DE897FB5E1}"/>
                                            </p:graphicEl>
                                          </p:spTgt>
                                        </p:tgtEl>
                                        <p:attrNameLst>
                                          <p:attrName>style.visibility</p:attrName>
                                        </p:attrNameLst>
                                      </p:cBhvr>
                                      <p:to>
                                        <p:strVal val="visible"/>
                                      </p:to>
                                    </p:set>
                                    <p:anim calcmode="lin" valueType="num">
                                      <p:cBhvr additive="base">
                                        <p:cTn id="21" dur="500"/>
                                        <p:tgtEl>
                                          <p:spTgt spid="7">
                                            <p:graphicEl>
                                              <a:dgm id="{6C716BBB-4C41-8943-84E2-C0DE897FB5E1}"/>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7">
                                            <p:graphicEl>
                                              <a:dgm id="{6C716BBB-4C41-8943-84E2-C0DE897FB5E1}"/>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7">
                                            <p:graphicEl>
                                              <a:dgm id="{989AD5B0-79DE-5540-B9D1-456A39D38149}"/>
                                            </p:graphicEl>
                                          </p:spTgt>
                                        </p:tgtEl>
                                        <p:attrNameLst>
                                          <p:attrName>style.visibility</p:attrName>
                                        </p:attrNameLst>
                                      </p:cBhvr>
                                      <p:to>
                                        <p:strVal val="visible"/>
                                      </p:to>
                                    </p:set>
                                    <p:anim calcmode="lin" valueType="num">
                                      <p:cBhvr additive="base">
                                        <p:cTn id="25" dur="500"/>
                                        <p:tgtEl>
                                          <p:spTgt spid="7">
                                            <p:graphicEl>
                                              <a:dgm id="{989AD5B0-79DE-5540-B9D1-456A39D38149}"/>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7">
                                            <p:graphicEl>
                                              <a:dgm id="{989AD5B0-79DE-5540-B9D1-456A39D3814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graphicEl>
                                              <a:dgm id="{3794C464-45F0-914C-9097-E445B76E5914}"/>
                                            </p:graphicEl>
                                          </p:spTgt>
                                        </p:tgtEl>
                                        <p:attrNameLst>
                                          <p:attrName>style.visibility</p:attrName>
                                        </p:attrNameLst>
                                      </p:cBhvr>
                                      <p:to>
                                        <p:strVal val="visible"/>
                                      </p:to>
                                    </p:set>
                                    <p:anim calcmode="lin" valueType="num">
                                      <p:cBhvr additive="base">
                                        <p:cTn id="31" dur="500"/>
                                        <p:tgtEl>
                                          <p:spTgt spid="7">
                                            <p:graphicEl>
                                              <a:dgm id="{3794C464-45F0-914C-9097-E445B76E5914}"/>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7">
                                            <p:graphicEl>
                                              <a:dgm id="{3794C464-45F0-914C-9097-E445B76E5914}"/>
                                            </p:graphic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7">
                                            <p:graphicEl>
                                              <a:dgm id="{DDDAD948-6B1C-B54A-92B6-7ADE1737F292}"/>
                                            </p:graphicEl>
                                          </p:spTgt>
                                        </p:tgtEl>
                                        <p:attrNameLst>
                                          <p:attrName>style.visibility</p:attrName>
                                        </p:attrNameLst>
                                      </p:cBhvr>
                                      <p:to>
                                        <p:strVal val="visible"/>
                                      </p:to>
                                    </p:set>
                                    <p:anim calcmode="lin" valueType="num">
                                      <p:cBhvr additive="base">
                                        <p:cTn id="35" dur="500"/>
                                        <p:tgtEl>
                                          <p:spTgt spid="7">
                                            <p:graphicEl>
                                              <a:dgm id="{DDDAD948-6B1C-B54A-92B6-7ADE1737F292}"/>
                                            </p:graphicEl>
                                          </p:spTgt>
                                        </p:tgtEl>
                                        <p:attrNameLst>
                                          <p:attrName>ppt_y</p:attrName>
                                        </p:attrNameLst>
                                      </p:cBhvr>
                                      <p:tavLst>
                                        <p:tav tm="0">
                                          <p:val>
                                            <p:strVal val="#ppt_y+#ppt_h*1.125000"/>
                                          </p:val>
                                        </p:tav>
                                        <p:tav tm="100000">
                                          <p:val>
                                            <p:strVal val="#ppt_y"/>
                                          </p:val>
                                        </p:tav>
                                      </p:tavLst>
                                    </p:anim>
                                    <p:animEffect transition="in" filter="wipe(up)">
                                      <p:cBhvr>
                                        <p:cTn id="36" dur="500"/>
                                        <p:tgtEl>
                                          <p:spTgt spid="7">
                                            <p:graphicEl>
                                              <a:dgm id="{DDDAD948-6B1C-B54A-92B6-7ADE1737F29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7">
                                            <p:graphicEl>
                                              <a:dgm id="{1E986567-6C4C-B74E-BE13-D1EED185C415}"/>
                                            </p:graphicEl>
                                          </p:spTgt>
                                        </p:tgtEl>
                                        <p:attrNameLst>
                                          <p:attrName>style.visibility</p:attrName>
                                        </p:attrNameLst>
                                      </p:cBhvr>
                                      <p:to>
                                        <p:strVal val="visible"/>
                                      </p:to>
                                    </p:set>
                                    <p:anim calcmode="lin" valueType="num">
                                      <p:cBhvr additive="base">
                                        <p:cTn id="41" dur="500"/>
                                        <p:tgtEl>
                                          <p:spTgt spid="7">
                                            <p:graphicEl>
                                              <a:dgm id="{1E986567-6C4C-B74E-BE13-D1EED185C415}"/>
                                            </p:graphicEl>
                                          </p:spTgt>
                                        </p:tgtEl>
                                        <p:attrNameLst>
                                          <p:attrName>ppt_y</p:attrName>
                                        </p:attrNameLst>
                                      </p:cBhvr>
                                      <p:tavLst>
                                        <p:tav tm="0">
                                          <p:val>
                                            <p:strVal val="#ppt_y+#ppt_h*1.125000"/>
                                          </p:val>
                                        </p:tav>
                                        <p:tav tm="100000">
                                          <p:val>
                                            <p:strVal val="#ppt_y"/>
                                          </p:val>
                                        </p:tav>
                                      </p:tavLst>
                                    </p:anim>
                                    <p:animEffect transition="in" filter="wipe(up)">
                                      <p:cBhvr>
                                        <p:cTn id="42" dur="500"/>
                                        <p:tgtEl>
                                          <p:spTgt spid="7">
                                            <p:graphicEl>
                                              <a:dgm id="{1E986567-6C4C-B74E-BE13-D1EED185C415}"/>
                                            </p:graphic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7">
                                            <p:graphicEl>
                                              <a:dgm id="{7A59571C-6033-F140-B2AE-E08C6355C7C9}"/>
                                            </p:graphicEl>
                                          </p:spTgt>
                                        </p:tgtEl>
                                        <p:attrNameLst>
                                          <p:attrName>style.visibility</p:attrName>
                                        </p:attrNameLst>
                                      </p:cBhvr>
                                      <p:to>
                                        <p:strVal val="visible"/>
                                      </p:to>
                                    </p:set>
                                    <p:anim calcmode="lin" valueType="num">
                                      <p:cBhvr additive="base">
                                        <p:cTn id="45" dur="500"/>
                                        <p:tgtEl>
                                          <p:spTgt spid="7">
                                            <p:graphicEl>
                                              <a:dgm id="{7A59571C-6033-F140-B2AE-E08C6355C7C9}"/>
                                            </p:graphicEl>
                                          </p:spTgt>
                                        </p:tgtEl>
                                        <p:attrNameLst>
                                          <p:attrName>ppt_y</p:attrName>
                                        </p:attrNameLst>
                                      </p:cBhvr>
                                      <p:tavLst>
                                        <p:tav tm="0">
                                          <p:val>
                                            <p:strVal val="#ppt_y+#ppt_h*1.125000"/>
                                          </p:val>
                                        </p:tav>
                                        <p:tav tm="100000">
                                          <p:val>
                                            <p:strVal val="#ppt_y"/>
                                          </p:val>
                                        </p:tav>
                                      </p:tavLst>
                                    </p:anim>
                                    <p:animEffect transition="in" filter="wipe(up)">
                                      <p:cBhvr>
                                        <p:cTn id="46" dur="500"/>
                                        <p:tgtEl>
                                          <p:spTgt spid="7">
                                            <p:graphicEl>
                                              <a:dgm id="{7A59571C-6033-F140-B2AE-E08C6355C7C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7">
                                            <p:graphicEl>
                                              <a:dgm id="{45A35AE8-ADEF-7D40-A69F-03E228A02D21}"/>
                                            </p:graphicEl>
                                          </p:spTgt>
                                        </p:tgtEl>
                                        <p:attrNameLst>
                                          <p:attrName>style.visibility</p:attrName>
                                        </p:attrNameLst>
                                      </p:cBhvr>
                                      <p:to>
                                        <p:strVal val="visible"/>
                                      </p:to>
                                    </p:set>
                                    <p:anim calcmode="lin" valueType="num">
                                      <p:cBhvr additive="base">
                                        <p:cTn id="51" dur="500"/>
                                        <p:tgtEl>
                                          <p:spTgt spid="7">
                                            <p:graphicEl>
                                              <a:dgm id="{45A35AE8-ADEF-7D40-A69F-03E228A02D21}"/>
                                            </p:graphicEl>
                                          </p:spTgt>
                                        </p:tgtEl>
                                        <p:attrNameLst>
                                          <p:attrName>ppt_y</p:attrName>
                                        </p:attrNameLst>
                                      </p:cBhvr>
                                      <p:tavLst>
                                        <p:tav tm="0">
                                          <p:val>
                                            <p:strVal val="#ppt_y+#ppt_h*1.125000"/>
                                          </p:val>
                                        </p:tav>
                                        <p:tav tm="100000">
                                          <p:val>
                                            <p:strVal val="#ppt_y"/>
                                          </p:val>
                                        </p:tav>
                                      </p:tavLst>
                                    </p:anim>
                                    <p:animEffect transition="in" filter="wipe(up)">
                                      <p:cBhvr>
                                        <p:cTn id="52" dur="500"/>
                                        <p:tgtEl>
                                          <p:spTgt spid="7">
                                            <p:graphicEl>
                                              <a:dgm id="{45A35AE8-ADEF-7D40-A69F-03E228A02D21}"/>
                                            </p:graphic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
                                            <p:graphicEl>
                                              <a:dgm id="{006E8225-0EA8-624E-9002-506092C12E60}"/>
                                            </p:graphicEl>
                                          </p:spTgt>
                                        </p:tgtEl>
                                        <p:attrNameLst>
                                          <p:attrName>style.visibility</p:attrName>
                                        </p:attrNameLst>
                                      </p:cBhvr>
                                      <p:to>
                                        <p:strVal val="visible"/>
                                      </p:to>
                                    </p:set>
                                    <p:anim calcmode="lin" valueType="num">
                                      <p:cBhvr additive="base">
                                        <p:cTn id="55" dur="500"/>
                                        <p:tgtEl>
                                          <p:spTgt spid="7">
                                            <p:graphicEl>
                                              <a:dgm id="{006E8225-0EA8-624E-9002-506092C12E60}"/>
                                            </p:graphicEl>
                                          </p:spTgt>
                                        </p:tgtEl>
                                        <p:attrNameLst>
                                          <p:attrName>ppt_y</p:attrName>
                                        </p:attrNameLst>
                                      </p:cBhvr>
                                      <p:tavLst>
                                        <p:tav tm="0">
                                          <p:val>
                                            <p:strVal val="#ppt_y+#ppt_h*1.125000"/>
                                          </p:val>
                                        </p:tav>
                                        <p:tav tm="100000">
                                          <p:val>
                                            <p:strVal val="#ppt_y"/>
                                          </p:val>
                                        </p:tav>
                                      </p:tavLst>
                                    </p:anim>
                                    <p:animEffect transition="in" filter="wipe(up)">
                                      <p:cBhvr>
                                        <p:cTn id="56" dur="500"/>
                                        <p:tgtEl>
                                          <p:spTgt spid="7">
                                            <p:graphicEl>
                                              <a:dgm id="{006E8225-0EA8-624E-9002-506092C12E6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7">
                                            <p:graphicEl>
                                              <a:dgm id="{37032EB2-90D6-7244-8AC8-A4638442424A}"/>
                                            </p:graphicEl>
                                          </p:spTgt>
                                        </p:tgtEl>
                                        <p:attrNameLst>
                                          <p:attrName>style.visibility</p:attrName>
                                        </p:attrNameLst>
                                      </p:cBhvr>
                                      <p:to>
                                        <p:strVal val="visible"/>
                                      </p:to>
                                    </p:set>
                                    <p:anim calcmode="lin" valueType="num">
                                      <p:cBhvr additive="base">
                                        <p:cTn id="61" dur="500"/>
                                        <p:tgtEl>
                                          <p:spTgt spid="7">
                                            <p:graphicEl>
                                              <a:dgm id="{37032EB2-90D6-7244-8AC8-A4638442424A}"/>
                                            </p:graphicEl>
                                          </p:spTgt>
                                        </p:tgtEl>
                                        <p:attrNameLst>
                                          <p:attrName>ppt_y</p:attrName>
                                        </p:attrNameLst>
                                      </p:cBhvr>
                                      <p:tavLst>
                                        <p:tav tm="0">
                                          <p:val>
                                            <p:strVal val="#ppt_y+#ppt_h*1.125000"/>
                                          </p:val>
                                        </p:tav>
                                        <p:tav tm="100000">
                                          <p:val>
                                            <p:strVal val="#ppt_y"/>
                                          </p:val>
                                        </p:tav>
                                      </p:tavLst>
                                    </p:anim>
                                    <p:animEffect transition="in" filter="wipe(up)">
                                      <p:cBhvr>
                                        <p:cTn id="62" dur="500"/>
                                        <p:tgtEl>
                                          <p:spTgt spid="7">
                                            <p:graphicEl>
                                              <a:dgm id="{37032EB2-90D6-7244-8AC8-A4638442424A}"/>
                                            </p:graphicEl>
                                          </p:spTgt>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7">
                                            <p:graphicEl>
                                              <a:dgm id="{9DE72ECB-9E60-904F-BC43-E6AE939184D6}"/>
                                            </p:graphicEl>
                                          </p:spTgt>
                                        </p:tgtEl>
                                        <p:attrNameLst>
                                          <p:attrName>style.visibility</p:attrName>
                                        </p:attrNameLst>
                                      </p:cBhvr>
                                      <p:to>
                                        <p:strVal val="visible"/>
                                      </p:to>
                                    </p:set>
                                    <p:anim calcmode="lin" valueType="num">
                                      <p:cBhvr additive="base">
                                        <p:cTn id="65" dur="500"/>
                                        <p:tgtEl>
                                          <p:spTgt spid="7">
                                            <p:graphicEl>
                                              <a:dgm id="{9DE72ECB-9E60-904F-BC43-E6AE939184D6}"/>
                                            </p:graphicEl>
                                          </p:spTgt>
                                        </p:tgtEl>
                                        <p:attrNameLst>
                                          <p:attrName>ppt_y</p:attrName>
                                        </p:attrNameLst>
                                      </p:cBhvr>
                                      <p:tavLst>
                                        <p:tav tm="0">
                                          <p:val>
                                            <p:strVal val="#ppt_y+#ppt_h*1.125000"/>
                                          </p:val>
                                        </p:tav>
                                        <p:tav tm="100000">
                                          <p:val>
                                            <p:strVal val="#ppt_y"/>
                                          </p:val>
                                        </p:tav>
                                      </p:tavLst>
                                    </p:anim>
                                    <p:animEffect transition="in" filter="wipe(up)">
                                      <p:cBhvr>
                                        <p:cTn id="66" dur="500"/>
                                        <p:tgtEl>
                                          <p:spTgt spid="7">
                                            <p:graphicEl>
                                              <a:dgm id="{9DE72ECB-9E60-904F-BC43-E6AE939184D6}"/>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7">
                                            <p:graphicEl>
                                              <a:dgm id="{735259AB-0534-5446-A0CB-AA0DCDC6F92D}"/>
                                            </p:graphicEl>
                                          </p:spTgt>
                                        </p:tgtEl>
                                        <p:attrNameLst>
                                          <p:attrName>style.visibility</p:attrName>
                                        </p:attrNameLst>
                                      </p:cBhvr>
                                      <p:to>
                                        <p:strVal val="visible"/>
                                      </p:to>
                                    </p:set>
                                    <p:anim calcmode="lin" valueType="num">
                                      <p:cBhvr additive="base">
                                        <p:cTn id="71" dur="500"/>
                                        <p:tgtEl>
                                          <p:spTgt spid="7">
                                            <p:graphicEl>
                                              <a:dgm id="{735259AB-0534-5446-A0CB-AA0DCDC6F92D}"/>
                                            </p:graphicEl>
                                          </p:spTgt>
                                        </p:tgtEl>
                                        <p:attrNameLst>
                                          <p:attrName>ppt_y</p:attrName>
                                        </p:attrNameLst>
                                      </p:cBhvr>
                                      <p:tavLst>
                                        <p:tav tm="0">
                                          <p:val>
                                            <p:strVal val="#ppt_y+#ppt_h*1.125000"/>
                                          </p:val>
                                        </p:tav>
                                        <p:tav tm="100000">
                                          <p:val>
                                            <p:strVal val="#ppt_y"/>
                                          </p:val>
                                        </p:tav>
                                      </p:tavLst>
                                    </p:anim>
                                    <p:animEffect transition="in" filter="wipe(up)">
                                      <p:cBhvr>
                                        <p:cTn id="72" dur="500"/>
                                        <p:tgtEl>
                                          <p:spTgt spid="7">
                                            <p:graphicEl>
                                              <a:dgm id="{735259AB-0534-5446-A0CB-AA0DCDC6F92D}"/>
                                            </p:graphicEl>
                                          </p:spTgt>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7">
                                            <p:graphicEl>
                                              <a:dgm id="{DF8EF7FB-C2E6-A84A-90DF-73F748C46C57}"/>
                                            </p:graphicEl>
                                          </p:spTgt>
                                        </p:tgtEl>
                                        <p:attrNameLst>
                                          <p:attrName>style.visibility</p:attrName>
                                        </p:attrNameLst>
                                      </p:cBhvr>
                                      <p:to>
                                        <p:strVal val="visible"/>
                                      </p:to>
                                    </p:set>
                                    <p:anim calcmode="lin" valueType="num">
                                      <p:cBhvr additive="base">
                                        <p:cTn id="75" dur="500"/>
                                        <p:tgtEl>
                                          <p:spTgt spid="7">
                                            <p:graphicEl>
                                              <a:dgm id="{DF8EF7FB-C2E6-A84A-90DF-73F748C46C57}"/>
                                            </p:graphicEl>
                                          </p:spTgt>
                                        </p:tgtEl>
                                        <p:attrNameLst>
                                          <p:attrName>ppt_y</p:attrName>
                                        </p:attrNameLst>
                                      </p:cBhvr>
                                      <p:tavLst>
                                        <p:tav tm="0">
                                          <p:val>
                                            <p:strVal val="#ppt_y+#ppt_h*1.125000"/>
                                          </p:val>
                                        </p:tav>
                                        <p:tav tm="100000">
                                          <p:val>
                                            <p:strVal val="#ppt_y"/>
                                          </p:val>
                                        </p:tav>
                                      </p:tavLst>
                                    </p:anim>
                                    <p:animEffect transition="in" filter="wipe(up)">
                                      <p:cBhvr>
                                        <p:cTn id="76" dur="500"/>
                                        <p:tgtEl>
                                          <p:spTgt spid="7">
                                            <p:graphicEl>
                                              <a:dgm id="{DF8EF7FB-C2E6-A84A-90DF-73F748C46C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t>Counting of </a:t>
            </a:r>
            <a:r>
              <a:rPr lang="en-US" sz="2800" b="1" dirty="0" smtClean="0">
                <a:solidFill>
                  <a:srgbClr val="000000"/>
                </a:solidFill>
              </a:rPr>
              <a:t>Postal ballots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8</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4039082352"/>
              </p:ext>
            </p:extLst>
          </p:nvPr>
        </p:nvGraphicFramePr>
        <p:xfrm>
          <a:off x="114700" y="913211"/>
          <a:ext cx="8972215" cy="583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9085178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graphicEl>
                                              <a:dgm id="{12FBA2AF-2628-934D-9D58-B9BB6FEAC370}"/>
                                            </p:graphicEl>
                                          </p:spTgt>
                                        </p:tgtEl>
                                        <p:attrNameLst>
                                          <p:attrName>style.visibility</p:attrName>
                                        </p:attrNameLst>
                                      </p:cBhvr>
                                      <p:to>
                                        <p:strVal val="visible"/>
                                      </p:to>
                                    </p:set>
                                    <p:anim calcmode="lin" valueType="num">
                                      <p:cBhvr>
                                        <p:cTn id="7" dur="1000" fill="hold"/>
                                        <p:tgtEl>
                                          <p:spTgt spid="3">
                                            <p:graphicEl>
                                              <a:dgm id="{12FBA2AF-2628-934D-9D58-B9BB6FEAC370}"/>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12FBA2AF-2628-934D-9D58-B9BB6FEAC370}"/>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12FBA2AF-2628-934D-9D58-B9BB6FEAC370}"/>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graphicEl>
                                              <a:dgm id="{8240A4E2-18DD-EB42-A479-0E4DD28CA26E}"/>
                                            </p:graphicEl>
                                          </p:spTgt>
                                        </p:tgtEl>
                                        <p:attrNameLst>
                                          <p:attrName>style.visibility</p:attrName>
                                        </p:attrNameLst>
                                      </p:cBhvr>
                                      <p:to>
                                        <p:strVal val="visible"/>
                                      </p:to>
                                    </p:set>
                                    <p:anim calcmode="lin" valueType="num">
                                      <p:cBhvr>
                                        <p:cTn id="12" dur="1000" fill="hold"/>
                                        <p:tgtEl>
                                          <p:spTgt spid="3">
                                            <p:graphicEl>
                                              <a:dgm id="{8240A4E2-18DD-EB42-A479-0E4DD28CA26E}"/>
                                            </p:graphicEl>
                                          </p:spTgt>
                                        </p:tgtEl>
                                        <p:attrNameLst>
                                          <p:attrName>ppt_w</p:attrName>
                                        </p:attrNameLst>
                                      </p:cBhvr>
                                      <p:tavLst>
                                        <p:tav tm="0">
                                          <p:val>
                                            <p:strVal val="#ppt_w*0.70"/>
                                          </p:val>
                                        </p:tav>
                                        <p:tav tm="100000">
                                          <p:val>
                                            <p:strVal val="#ppt_w"/>
                                          </p:val>
                                        </p:tav>
                                      </p:tavLst>
                                    </p:anim>
                                    <p:anim calcmode="lin" valueType="num">
                                      <p:cBhvr>
                                        <p:cTn id="13" dur="1000" fill="hold"/>
                                        <p:tgtEl>
                                          <p:spTgt spid="3">
                                            <p:graphicEl>
                                              <a:dgm id="{8240A4E2-18DD-EB42-A479-0E4DD28CA26E}"/>
                                            </p:graphicEl>
                                          </p:spTgt>
                                        </p:tgtEl>
                                        <p:attrNameLst>
                                          <p:attrName>ppt_h</p:attrName>
                                        </p:attrNameLst>
                                      </p:cBhvr>
                                      <p:tavLst>
                                        <p:tav tm="0">
                                          <p:val>
                                            <p:strVal val="#ppt_h"/>
                                          </p:val>
                                        </p:tav>
                                        <p:tav tm="100000">
                                          <p:val>
                                            <p:strVal val="#ppt_h"/>
                                          </p:val>
                                        </p:tav>
                                      </p:tavLst>
                                    </p:anim>
                                    <p:animEffect transition="in" filter="fade">
                                      <p:cBhvr>
                                        <p:cTn id="14" dur="1000"/>
                                        <p:tgtEl>
                                          <p:spTgt spid="3">
                                            <p:graphicEl>
                                              <a:dgm id="{8240A4E2-18DD-EB42-A479-0E4DD28CA26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graphicEl>
                                              <a:dgm id="{5C0BCD1F-160D-B146-BDC5-1183C9DA33C8}"/>
                                            </p:graphicEl>
                                          </p:spTgt>
                                        </p:tgtEl>
                                        <p:attrNameLst>
                                          <p:attrName>style.visibility</p:attrName>
                                        </p:attrNameLst>
                                      </p:cBhvr>
                                      <p:to>
                                        <p:strVal val="visible"/>
                                      </p:to>
                                    </p:set>
                                    <p:anim calcmode="lin" valueType="num">
                                      <p:cBhvr>
                                        <p:cTn id="19" dur="1000" fill="hold"/>
                                        <p:tgtEl>
                                          <p:spTgt spid="3">
                                            <p:graphicEl>
                                              <a:dgm id="{5C0BCD1F-160D-B146-BDC5-1183C9DA33C8}"/>
                                            </p:graphicEl>
                                          </p:spTgt>
                                        </p:tgtEl>
                                        <p:attrNameLst>
                                          <p:attrName>ppt_w</p:attrName>
                                        </p:attrNameLst>
                                      </p:cBhvr>
                                      <p:tavLst>
                                        <p:tav tm="0">
                                          <p:val>
                                            <p:strVal val="#ppt_w*0.70"/>
                                          </p:val>
                                        </p:tav>
                                        <p:tav tm="100000">
                                          <p:val>
                                            <p:strVal val="#ppt_w"/>
                                          </p:val>
                                        </p:tav>
                                      </p:tavLst>
                                    </p:anim>
                                    <p:anim calcmode="lin" valueType="num">
                                      <p:cBhvr>
                                        <p:cTn id="20" dur="1000" fill="hold"/>
                                        <p:tgtEl>
                                          <p:spTgt spid="3">
                                            <p:graphicEl>
                                              <a:dgm id="{5C0BCD1F-160D-B146-BDC5-1183C9DA33C8}"/>
                                            </p:graphicEl>
                                          </p:spTgt>
                                        </p:tgtEl>
                                        <p:attrNameLst>
                                          <p:attrName>ppt_h</p:attrName>
                                        </p:attrNameLst>
                                      </p:cBhvr>
                                      <p:tavLst>
                                        <p:tav tm="0">
                                          <p:val>
                                            <p:strVal val="#ppt_h"/>
                                          </p:val>
                                        </p:tav>
                                        <p:tav tm="100000">
                                          <p:val>
                                            <p:strVal val="#ppt_h"/>
                                          </p:val>
                                        </p:tav>
                                      </p:tavLst>
                                    </p:anim>
                                    <p:animEffect transition="in" filter="fade">
                                      <p:cBhvr>
                                        <p:cTn id="21" dur="1000"/>
                                        <p:tgtEl>
                                          <p:spTgt spid="3">
                                            <p:graphicEl>
                                              <a:dgm id="{5C0BCD1F-160D-B146-BDC5-1183C9DA33C8}"/>
                                            </p:graphic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graphicEl>
                                              <a:dgm id="{AB87C9DB-892B-9F40-BAA3-F3ECB2E14B10}"/>
                                            </p:graphicEl>
                                          </p:spTgt>
                                        </p:tgtEl>
                                        <p:attrNameLst>
                                          <p:attrName>style.visibility</p:attrName>
                                        </p:attrNameLst>
                                      </p:cBhvr>
                                      <p:to>
                                        <p:strVal val="visible"/>
                                      </p:to>
                                    </p:set>
                                    <p:anim calcmode="lin" valueType="num">
                                      <p:cBhvr>
                                        <p:cTn id="24" dur="1000" fill="hold"/>
                                        <p:tgtEl>
                                          <p:spTgt spid="3">
                                            <p:graphicEl>
                                              <a:dgm id="{AB87C9DB-892B-9F40-BAA3-F3ECB2E14B10}"/>
                                            </p:graphicEl>
                                          </p:spTgt>
                                        </p:tgtEl>
                                        <p:attrNameLst>
                                          <p:attrName>ppt_w</p:attrName>
                                        </p:attrNameLst>
                                      </p:cBhvr>
                                      <p:tavLst>
                                        <p:tav tm="0">
                                          <p:val>
                                            <p:strVal val="#ppt_w*0.70"/>
                                          </p:val>
                                        </p:tav>
                                        <p:tav tm="100000">
                                          <p:val>
                                            <p:strVal val="#ppt_w"/>
                                          </p:val>
                                        </p:tav>
                                      </p:tavLst>
                                    </p:anim>
                                    <p:anim calcmode="lin" valueType="num">
                                      <p:cBhvr>
                                        <p:cTn id="25" dur="1000" fill="hold"/>
                                        <p:tgtEl>
                                          <p:spTgt spid="3">
                                            <p:graphicEl>
                                              <a:dgm id="{AB87C9DB-892B-9F40-BAA3-F3ECB2E14B10}"/>
                                            </p:graphicEl>
                                          </p:spTgt>
                                        </p:tgtEl>
                                        <p:attrNameLst>
                                          <p:attrName>ppt_h</p:attrName>
                                        </p:attrNameLst>
                                      </p:cBhvr>
                                      <p:tavLst>
                                        <p:tav tm="0">
                                          <p:val>
                                            <p:strVal val="#ppt_h"/>
                                          </p:val>
                                        </p:tav>
                                        <p:tav tm="100000">
                                          <p:val>
                                            <p:strVal val="#ppt_h"/>
                                          </p:val>
                                        </p:tav>
                                      </p:tavLst>
                                    </p:anim>
                                    <p:animEffect transition="in" filter="fade">
                                      <p:cBhvr>
                                        <p:cTn id="26" dur="1000"/>
                                        <p:tgtEl>
                                          <p:spTgt spid="3">
                                            <p:graphicEl>
                                              <a:dgm id="{AB87C9DB-892B-9F40-BAA3-F3ECB2E14B1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graphicEl>
                                              <a:dgm id="{E79B66AE-E985-2B49-8E0A-ACA6BACFD894}"/>
                                            </p:graphicEl>
                                          </p:spTgt>
                                        </p:tgtEl>
                                        <p:attrNameLst>
                                          <p:attrName>style.visibility</p:attrName>
                                        </p:attrNameLst>
                                      </p:cBhvr>
                                      <p:to>
                                        <p:strVal val="visible"/>
                                      </p:to>
                                    </p:set>
                                    <p:anim calcmode="lin" valueType="num">
                                      <p:cBhvr>
                                        <p:cTn id="31" dur="1000" fill="hold"/>
                                        <p:tgtEl>
                                          <p:spTgt spid="3">
                                            <p:graphicEl>
                                              <a:dgm id="{E79B66AE-E985-2B49-8E0A-ACA6BACFD894}"/>
                                            </p:graphicEl>
                                          </p:spTgt>
                                        </p:tgtEl>
                                        <p:attrNameLst>
                                          <p:attrName>ppt_w</p:attrName>
                                        </p:attrNameLst>
                                      </p:cBhvr>
                                      <p:tavLst>
                                        <p:tav tm="0">
                                          <p:val>
                                            <p:strVal val="#ppt_w*0.70"/>
                                          </p:val>
                                        </p:tav>
                                        <p:tav tm="100000">
                                          <p:val>
                                            <p:strVal val="#ppt_w"/>
                                          </p:val>
                                        </p:tav>
                                      </p:tavLst>
                                    </p:anim>
                                    <p:anim calcmode="lin" valueType="num">
                                      <p:cBhvr>
                                        <p:cTn id="32" dur="1000" fill="hold"/>
                                        <p:tgtEl>
                                          <p:spTgt spid="3">
                                            <p:graphicEl>
                                              <a:dgm id="{E79B66AE-E985-2B49-8E0A-ACA6BACFD894}"/>
                                            </p:graphicEl>
                                          </p:spTgt>
                                        </p:tgtEl>
                                        <p:attrNameLst>
                                          <p:attrName>ppt_h</p:attrName>
                                        </p:attrNameLst>
                                      </p:cBhvr>
                                      <p:tavLst>
                                        <p:tav tm="0">
                                          <p:val>
                                            <p:strVal val="#ppt_h"/>
                                          </p:val>
                                        </p:tav>
                                        <p:tav tm="100000">
                                          <p:val>
                                            <p:strVal val="#ppt_h"/>
                                          </p:val>
                                        </p:tav>
                                      </p:tavLst>
                                    </p:anim>
                                    <p:animEffect transition="in" filter="fade">
                                      <p:cBhvr>
                                        <p:cTn id="33" dur="1000"/>
                                        <p:tgtEl>
                                          <p:spTgt spid="3">
                                            <p:graphicEl>
                                              <a:dgm id="{E79B66AE-E985-2B49-8E0A-ACA6BACFD894}"/>
                                            </p:graphic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graphicEl>
                                              <a:dgm id="{780C180C-7B76-944E-96C2-40151E47C4A5}"/>
                                            </p:graphicEl>
                                          </p:spTgt>
                                        </p:tgtEl>
                                        <p:attrNameLst>
                                          <p:attrName>style.visibility</p:attrName>
                                        </p:attrNameLst>
                                      </p:cBhvr>
                                      <p:to>
                                        <p:strVal val="visible"/>
                                      </p:to>
                                    </p:set>
                                    <p:anim calcmode="lin" valueType="num">
                                      <p:cBhvr>
                                        <p:cTn id="36" dur="1000" fill="hold"/>
                                        <p:tgtEl>
                                          <p:spTgt spid="3">
                                            <p:graphicEl>
                                              <a:dgm id="{780C180C-7B76-944E-96C2-40151E47C4A5}"/>
                                            </p:graphicEl>
                                          </p:spTgt>
                                        </p:tgtEl>
                                        <p:attrNameLst>
                                          <p:attrName>ppt_w</p:attrName>
                                        </p:attrNameLst>
                                      </p:cBhvr>
                                      <p:tavLst>
                                        <p:tav tm="0">
                                          <p:val>
                                            <p:strVal val="#ppt_w*0.70"/>
                                          </p:val>
                                        </p:tav>
                                        <p:tav tm="100000">
                                          <p:val>
                                            <p:strVal val="#ppt_w"/>
                                          </p:val>
                                        </p:tav>
                                      </p:tavLst>
                                    </p:anim>
                                    <p:anim calcmode="lin" valueType="num">
                                      <p:cBhvr>
                                        <p:cTn id="37" dur="1000" fill="hold"/>
                                        <p:tgtEl>
                                          <p:spTgt spid="3">
                                            <p:graphicEl>
                                              <a:dgm id="{780C180C-7B76-944E-96C2-40151E47C4A5}"/>
                                            </p:graphicEl>
                                          </p:spTgt>
                                        </p:tgtEl>
                                        <p:attrNameLst>
                                          <p:attrName>ppt_h</p:attrName>
                                        </p:attrNameLst>
                                      </p:cBhvr>
                                      <p:tavLst>
                                        <p:tav tm="0">
                                          <p:val>
                                            <p:strVal val="#ppt_h"/>
                                          </p:val>
                                        </p:tav>
                                        <p:tav tm="100000">
                                          <p:val>
                                            <p:strVal val="#ppt_h"/>
                                          </p:val>
                                        </p:tav>
                                      </p:tavLst>
                                    </p:anim>
                                    <p:animEffect transition="in" filter="fade">
                                      <p:cBhvr>
                                        <p:cTn id="38" dur="1000"/>
                                        <p:tgtEl>
                                          <p:spTgt spid="3">
                                            <p:graphicEl>
                                              <a:dgm id="{780C180C-7B76-944E-96C2-40151E47C4A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graphicEl>
                                              <a:dgm id="{99E9A86A-31B7-F04E-A130-3ED0006A72B5}"/>
                                            </p:graphicEl>
                                          </p:spTgt>
                                        </p:tgtEl>
                                        <p:attrNameLst>
                                          <p:attrName>style.visibility</p:attrName>
                                        </p:attrNameLst>
                                      </p:cBhvr>
                                      <p:to>
                                        <p:strVal val="visible"/>
                                      </p:to>
                                    </p:set>
                                    <p:anim calcmode="lin" valueType="num">
                                      <p:cBhvr>
                                        <p:cTn id="43" dur="1000" fill="hold"/>
                                        <p:tgtEl>
                                          <p:spTgt spid="3">
                                            <p:graphicEl>
                                              <a:dgm id="{99E9A86A-31B7-F04E-A130-3ED0006A72B5}"/>
                                            </p:graphicEl>
                                          </p:spTgt>
                                        </p:tgtEl>
                                        <p:attrNameLst>
                                          <p:attrName>ppt_w</p:attrName>
                                        </p:attrNameLst>
                                      </p:cBhvr>
                                      <p:tavLst>
                                        <p:tav tm="0">
                                          <p:val>
                                            <p:strVal val="#ppt_w*0.70"/>
                                          </p:val>
                                        </p:tav>
                                        <p:tav tm="100000">
                                          <p:val>
                                            <p:strVal val="#ppt_w"/>
                                          </p:val>
                                        </p:tav>
                                      </p:tavLst>
                                    </p:anim>
                                    <p:anim calcmode="lin" valueType="num">
                                      <p:cBhvr>
                                        <p:cTn id="44" dur="1000" fill="hold"/>
                                        <p:tgtEl>
                                          <p:spTgt spid="3">
                                            <p:graphicEl>
                                              <a:dgm id="{99E9A86A-31B7-F04E-A130-3ED0006A72B5}"/>
                                            </p:graphicEl>
                                          </p:spTgt>
                                        </p:tgtEl>
                                        <p:attrNameLst>
                                          <p:attrName>ppt_h</p:attrName>
                                        </p:attrNameLst>
                                      </p:cBhvr>
                                      <p:tavLst>
                                        <p:tav tm="0">
                                          <p:val>
                                            <p:strVal val="#ppt_h"/>
                                          </p:val>
                                        </p:tav>
                                        <p:tav tm="100000">
                                          <p:val>
                                            <p:strVal val="#ppt_h"/>
                                          </p:val>
                                        </p:tav>
                                      </p:tavLst>
                                    </p:anim>
                                    <p:animEffect transition="in" filter="fade">
                                      <p:cBhvr>
                                        <p:cTn id="45" dur="1000"/>
                                        <p:tgtEl>
                                          <p:spTgt spid="3">
                                            <p:graphicEl>
                                              <a:dgm id="{99E9A86A-31B7-F04E-A130-3ED0006A72B5}"/>
                                            </p:graphic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3">
                                            <p:graphicEl>
                                              <a:dgm id="{AEAB9498-7F02-0B48-B9B3-433B5CB02A70}"/>
                                            </p:graphicEl>
                                          </p:spTgt>
                                        </p:tgtEl>
                                        <p:attrNameLst>
                                          <p:attrName>style.visibility</p:attrName>
                                        </p:attrNameLst>
                                      </p:cBhvr>
                                      <p:to>
                                        <p:strVal val="visible"/>
                                      </p:to>
                                    </p:set>
                                    <p:anim calcmode="lin" valueType="num">
                                      <p:cBhvr>
                                        <p:cTn id="48" dur="1000" fill="hold"/>
                                        <p:tgtEl>
                                          <p:spTgt spid="3">
                                            <p:graphicEl>
                                              <a:dgm id="{AEAB9498-7F02-0B48-B9B3-433B5CB02A70}"/>
                                            </p:graphicEl>
                                          </p:spTgt>
                                        </p:tgtEl>
                                        <p:attrNameLst>
                                          <p:attrName>ppt_w</p:attrName>
                                        </p:attrNameLst>
                                      </p:cBhvr>
                                      <p:tavLst>
                                        <p:tav tm="0">
                                          <p:val>
                                            <p:strVal val="#ppt_w*0.70"/>
                                          </p:val>
                                        </p:tav>
                                        <p:tav tm="100000">
                                          <p:val>
                                            <p:strVal val="#ppt_w"/>
                                          </p:val>
                                        </p:tav>
                                      </p:tavLst>
                                    </p:anim>
                                    <p:anim calcmode="lin" valueType="num">
                                      <p:cBhvr>
                                        <p:cTn id="49" dur="1000" fill="hold"/>
                                        <p:tgtEl>
                                          <p:spTgt spid="3">
                                            <p:graphicEl>
                                              <a:dgm id="{AEAB9498-7F02-0B48-B9B3-433B5CB02A70}"/>
                                            </p:graphicEl>
                                          </p:spTgt>
                                        </p:tgtEl>
                                        <p:attrNameLst>
                                          <p:attrName>ppt_h</p:attrName>
                                        </p:attrNameLst>
                                      </p:cBhvr>
                                      <p:tavLst>
                                        <p:tav tm="0">
                                          <p:val>
                                            <p:strVal val="#ppt_h"/>
                                          </p:val>
                                        </p:tav>
                                        <p:tav tm="100000">
                                          <p:val>
                                            <p:strVal val="#ppt_h"/>
                                          </p:val>
                                        </p:tav>
                                      </p:tavLst>
                                    </p:anim>
                                    <p:animEffect transition="in" filter="fade">
                                      <p:cBhvr>
                                        <p:cTn id="50" dur="1000"/>
                                        <p:tgtEl>
                                          <p:spTgt spid="3">
                                            <p:graphicEl>
                                              <a:dgm id="{AEAB9498-7F02-0B48-B9B3-433B5CB02A7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
                                            <p:graphicEl>
                                              <a:dgm id="{BF92FA95-18FD-C84A-ADBA-54FB322E8551}"/>
                                            </p:graphicEl>
                                          </p:spTgt>
                                        </p:tgtEl>
                                        <p:attrNameLst>
                                          <p:attrName>style.visibility</p:attrName>
                                        </p:attrNameLst>
                                      </p:cBhvr>
                                      <p:to>
                                        <p:strVal val="visible"/>
                                      </p:to>
                                    </p:set>
                                    <p:anim calcmode="lin" valueType="num">
                                      <p:cBhvr>
                                        <p:cTn id="55" dur="1000" fill="hold"/>
                                        <p:tgtEl>
                                          <p:spTgt spid="3">
                                            <p:graphicEl>
                                              <a:dgm id="{BF92FA95-18FD-C84A-ADBA-54FB322E8551}"/>
                                            </p:graphicEl>
                                          </p:spTgt>
                                        </p:tgtEl>
                                        <p:attrNameLst>
                                          <p:attrName>ppt_w</p:attrName>
                                        </p:attrNameLst>
                                      </p:cBhvr>
                                      <p:tavLst>
                                        <p:tav tm="0">
                                          <p:val>
                                            <p:strVal val="#ppt_w*0.70"/>
                                          </p:val>
                                        </p:tav>
                                        <p:tav tm="100000">
                                          <p:val>
                                            <p:strVal val="#ppt_w"/>
                                          </p:val>
                                        </p:tav>
                                      </p:tavLst>
                                    </p:anim>
                                    <p:anim calcmode="lin" valueType="num">
                                      <p:cBhvr>
                                        <p:cTn id="56" dur="1000" fill="hold"/>
                                        <p:tgtEl>
                                          <p:spTgt spid="3">
                                            <p:graphicEl>
                                              <a:dgm id="{BF92FA95-18FD-C84A-ADBA-54FB322E8551}"/>
                                            </p:graphicEl>
                                          </p:spTgt>
                                        </p:tgtEl>
                                        <p:attrNameLst>
                                          <p:attrName>ppt_h</p:attrName>
                                        </p:attrNameLst>
                                      </p:cBhvr>
                                      <p:tavLst>
                                        <p:tav tm="0">
                                          <p:val>
                                            <p:strVal val="#ppt_h"/>
                                          </p:val>
                                        </p:tav>
                                        <p:tav tm="100000">
                                          <p:val>
                                            <p:strVal val="#ppt_h"/>
                                          </p:val>
                                        </p:tav>
                                      </p:tavLst>
                                    </p:anim>
                                    <p:animEffect transition="in" filter="fade">
                                      <p:cBhvr>
                                        <p:cTn id="57" dur="1000"/>
                                        <p:tgtEl>
                                          <p:spTgt spid="3">
                                            <p:graphicEl>
                                              <a:dgm id="{BF92FA95-18FD-C84A-ADBA-54FB322E8551}"/>
                                            </p:graphic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3">
                                            <p:graphicEl>
                                              <a:dgm id="{52DFDEF4-1713-CA42-BED7-7DA406663EDE}"/>
                                            </p:graphicEl>
                                          </p:spTgt>
                                        </p:tgtEl>
                                        <p:attrNameLst>
                                          <p:attrName>style.visibility</p:attrName>
                                        </p:attrNameLst>
                                      </p:cBhvr>
                                      <p:to>
                                        <p:strVal val="visible"/>
                                      </p:to>
                                    </p:set>
                                    <p:anim calcmode="lin" valueType="num">
                                      <p:cBhvr>
                                        <p:cTn id="60" dur="1000" fill="hold"/>
                                        <p:tgtEl>
                                          <p:spTgt spid="3">
                                            <p:graphicEl>
                                              <a:dgm id="{52DFDEF4-1713-CA42-BED7-7DA406663EDE}"/>
                                            </p:graphicEl>
                                          </p:spTgt>
                                        </p:tgtEl>
                                        <p:attrNameLst>
                                          <p:attrName>ppt_w</p:attrName>
                                        </p:attrNameLst>
                                      </p:cBhvr>
                                      <p:tavLst>
                                        <p:tav tm="0">
                                          <p:val>
                                            <p:strVal val="#ppt_w*0.70"/>
                                          </p:val>
                                        </p:tav>
                                        <p:tav tm="100000">
                                          <p:val>
                                            <p:strVal val="#ppt_w"/>
                                          </p:val>
                                        </p:tav>
                                      </p:tavLst>
                                    </p:anim>
                                    <p:anim calcmode="lin" valueType="num">
                                      <p:cBhvr>
                                        <p:cTn id="61" dur="1000" fill="hold"/>
                                        <p:tgtEl>
                                          <p:spTgt spid="3">
                                            <p:graphicEl>
                                              <a:dgm id="{52DFDEF4-1713-CA42-BED7-7DA406663EDE}"/>
                                            </p:graphicEl>
                                          </p:spTgt>
                                        </p:tgtEl>
                                        <p:attrNameLst>
                                          <p:attrName>ppt_h</p:attrName>
                                        </p:attrNameLst>
                                      </p:cBhvr>
                                      <p:tavLst>
                                        <p:tav tm="0">
                                          <p:val>
                                            <p:strVal val="#ppt_h"/>
                                          </p:val>
                                        </p:tav>
                                        <p:tav tm="100000">
                                          <p:val>
                                            <p:strVal val="#ppt_h"/>
                                          </p:val>
                                        </p:tav>
                                      </p:tavLst>
                                    </p:anim>
                                    <p:animEffect transition="in" filter="fade">
                                      <p:cBhvr>
                                        <p:cTn id="62" dur="1000"/>
                                        <p:tgtEl>
                                          <p:spTgt spid="3">
                                            <p:graphicEl>
                                              <a:dgm id="{52DFDEF4-1713-CA42-BED7-7DA406663ED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3">
                                            <p:graphicEl>
                                              <a:dgm id="{D45C01C5-1EB6-584B-A3A0-887C3CE39B9D}"/>
                                            </p:graphicEl>
                                          </p:spTgt>
                                        </p:tgtEl>
                                        <p:attrNameLst>
                                          <p:attrName>style.visibility</p:attrName>
                                        </p:attrNameLst>
                                      </p:cBhvr>
                                      <p:to>
                                        <p:strVal val="visible"/>
                                      </p:to>
                                    </p:set>
                                    <p:anim calcmode="lin" valueType="num">
                                      <p:cBhvr>
                                        <p:cTn id="67" dur="1000" fill="hold"/>
                                        <p:tgtEl>
                                          <p:spTgt spid="3">
                                            <p:graphicEl>
                                              <a:dgm id="{D45C01C5-1EB6-584B-A3A0-887C3CE39B9D}"/>
                                            </p:graphicEl>
                                          </p:spTgt>
                                        </p:tgtEl>
                                        <p:attrNameLst>
                                          <p:attrName>ppt_w</p:attrName>
                                        </p:attrNameLst>
                                      </p:cBhvr>
                                      <p:tavLst>
                                        <p:tav tm="0">
                                          <p:val>
                                            <p:strVal val="#ppt_w*0.70"/>
                                          </p:val>
                                        </p:tav>
                                        <p:tav tm="100000">
                                          <p:val>
                                            <p:strVal val="#ppt_w"/>
                                          </p:val>
                                        </p:tav>
                                      </p:tavLst>
                                    </p:anim>
                                    <p:anim calcmode="lin" valueType="num">
                                      <p:cBhvr>
                                        <p:cTn id="68" dur="1000" fill="hold"/>
                                        <p:tgtEl>
                                          <p:spTgt spid="3">
                                            <p:graphicEl>
                                              <a:dgm id="{D45C01C5-1EB6-584B-A3A0-887C3CE39B9D}"/>
                                            </p:graphicEl>
                                          </p:spTgt>
                                        </p:tgtEl>
                                        <p:attrNameLst>
                                          <p:attrName>ppt_h</p:attrName>
                                        </p:attrNameLst>
                                      </p:cBhvr>
                                      <p:tavLst>
                                        <p:tav tm="0">
                                          <p:val>
                                            <p:strVal val="#ppt_h"/>
                                          </p:val>
                                        </p:tav>
                                        <p:tav tm="100000">
                                          <p:val>
                                            <p:strVal val="#ppt_h"/>
                                          </p:val>
                                        </p:tav>
                                      </p:tavLst>
                                    </p:anim>
                                    <p:animEffect transition="in" filter="fade">
                                      <p:cBhvr>
                                        <p:cTn id="69" dur="1000"/>
                                        <p:tgtEl>
                                          <p:spTgt spid="3">
                                            <p:graphicEl>
                                              <a:dgm id="{D45C01C5-1EB6-584B-A3A0-887C3CE39B9D}"/>
                                            </p:graphic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3">
                                            <p:graphicEl>
                                              <a:dgm id="{048C0791-37A9-2841-B2D2-1589942E5F6A}"/>
                                            </p:graphicEl>
                                          </p:spTgt>
                                        </p:tgtEl>
                                        <p:attrNameLst>
                                          <p:attrName>style.visibility</p:attrName>
                                        </p:attrNameLst>
                                      </p:cBhvr>
                                      <p:to>
                                        <p:strVal val="visible"/>
                                      </p:to>
                                    </p:set>
                                    <p:anim calcmode="lin" valueType="num">
                                      <p:cBhvr>
                                        <p:cTn id="72" dur="1000" fill="hold"/>
                                        <p:tgtEl>
                                          <p:spTgt spid="3">
                                            <p:graphicEl>
                                              <a:dgm id="{048C0791-37A9-2841-B2D2-1589942E5F6A}"/>
                                            </p:graphicEl>
                                          </p:spTgt>
                                        </p:tgtEl>
                                        <p:attrNameLst>
                                          <p:attrName>ppt_w</p:attrName>
                                        </p:attrNameLst>
                                      </p:cBhvr>
                                      <p:tavLst>
                                        <p:tav tm="0">
                                          <p:val>
                                            <p:strVal val="#ppt_w*0.70"/>
                                          </p:val>
                                        </p:tav>
                                        <p:tav tm="100000">
                                          <p:val>
                                            <p:strVal val="#ppt_w"/>
                                          </p:val>
                                        </p:tav>
                                      </p:tavLst>
                                    </p:anim>
                                    <p:anim calcmode="lin" valueType="num">
                                      <p:cBhvr>
                                        <p:cTn id="73" dur="1000" fill="hold"/>
                                        <p:tgtEl>
                                          <p:spTgt spid="3">
                                            <p:graphicEl>
                                              <a:dgm id="{048C0791-37A9-2841-B2D2-1589942E5F6A}"/>
                                            </p:graphicEl>
                                          </p:spTgt>
                                        </p:tgtEl>
                                        <p:attrNameLst>
                                          <p:attrName>ppt_h</p:attrName>
                                        </p:attrNameLst>
                                      </p:cBhvr>
                                      <p:tavLst>
                                        <p:tav tm="0">
                                          <p:val>
                                            <p:strVal val="#ppt_h"/>
                                          </p:val>
                                        </p:tav>
                                        <p:tav tm="100000">
                                          <p:val>
                                            <p:strVal val="#ppt_h"/>
                                          </p:val>
                                        </p:tav>
                                      </p:tavLst>
                                    </p:anim>
                                    <p:animEffect transition="in" filter="fade">
                                      <p:cBhvr>
                                        <p:cTn id="74" dur="1000"/>
                                        <p:tgtEl>
                                          <p:spTgt spid="3">
                                            <p:graphicEl>
                                              <a:dgm id="{048C0791-37A9-2841-B2D2-1589942E5F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Counting of </a:t>
            </a:r>
            <a:r>
              <a:rPr lang="en-US" sz="2800" b="1" dirty="0">
                <a:solidFill>
                  <a:srgbClr val="000000"/>
                </a:solidFill>
              </a:rPr>
              <a:t>Postal ballots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9</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endParaRPr lang="en-US" dirty="0" smtClean="0"/>
          </a:p>
          <a:p>
            <a:endParaRPr lang="en-US" dirty="0" smtClean="0"/>
          </a:p>
        </p:txBody>
      </p:sp>
      <p:graphicFrame>
        <p:nvGraphicFramePr>
          <p:cNvPr id="7" name="Diagram 6"/>
          <p:cNvGraphicFramePr/>
          <p:nvPr>
            <p:extLst>
              <p:ext uri="{D42A27DB-BD31-4B8C-83A1-F6EECF244321}">
                <p14:modId xmlns="" xmlns:p14="http://schemas.microsoft.com/office/powerpoint/2010/main" val="3540436970"/>
              </p:ext>
            </p:extLst>
          </p:nvPr>
        </p:nvGraphicFramePr>
        <p:xfrm>
          <a:off x="-2974" y="814386"/>
          <a:ext cx="9170735"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0448604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graphicEl>
                                              <a:dgm id="{7A44B8BC-4FC5-1047-9C9B-E1CC8C1F07D8}"/>
                                            </p:graphicEl>
                                          </p:spTgt>
                                        </p:tgtEl>
                                        <p:attrNameLst>
                                          <p:attrName>style.visibility</p:attrName>
                                        </p:attrNameLst>
                                      </p:cBhvr>
                                      <p:to>
                                        <p:strVal val="visible"/>
                                      </p:to>
                                    </p:set>
                                    <p:animEffect transition="in" filter="fade">
                                      <p:cBhvr>
                                        <p:cTn id="7" dur="100"/>
                                        <p:tgtEl>
                                          <p:spTgt spid="7">
                                            <p:graphicEl>
                                              <a:dgm id="{7A44B8BC-4FC5-1047-9C9B-E1CC8C1F07D8}"/>
                                            </p:graphicEl>
                                          </p:spTgt>
                                        </p:tgtEl>
                                      </p:cBhvr>
                                    </p:animEffect>
                                    <p:anim calcmode="lin" valueType="num">
                                      <p:cBhvr>
                                        <p:cTn id="8" dur="400" fill="hold"/>
                                        <p:tgtEl>
                                          <p:spTgt spid="7">
                                            <p:graphicEl>
                                              <a:dgm id="{7A44B8BC-4FC5-1047-9C9B-E1CC8C1F07D8}"/>
                                            </p:graphicEl>
                                          </p:spTgt>
                                        </p:tgtEl>
                                        <p:attrNameLst>
                                          <p:attrName>ppt_x</p:attrName>
                                        </p:attrNameLst>
                                      </p:cBhvr>
                                      <p:tavLst>
                                        <p:tav tm="0">
                                          <p:val>
                                            <p:strVal val="#ppt_x"/>
                                          </p:val>
                                        </p:tav>
                                        <p:tav tm="100000">
                                          <p:val>
                                            <p:strVal val="#ppt_x"/>
                                          </p:val>
                                        </p:tav>
                                      </p:tavLst>
                                    </p:anim>
                                    <p:anim calcmode="lin" valueType="num">
                                      <p:cBhvr>
                                        <p:cTn id="9" dur="400" fill="hold"/>
                                        <p:tgtEl>
                                          <p:spTgt spid="7">
                                            <p:graphicEl>
                                              <a:dgm id="{7A44B8BC-4FC5-1047-9C9B-E1CC8C1F07D8}"/>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graphicEl>
                                              <a:dgm id="{7A44B8BC-4FC5-1047-9C9B-E1CC8C1F07D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graphicEl>
                                              <a:dgm id="{7A44B8BC-4FC5-1047-9C9B-E1CC8C1F07D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graphicEl>
                                              <a:dgm id="{AB9C1BDA-14F9-8744-B0A5-8A7D4F915C0C}"/>
                                            </p:graphicEl>
                                          </p:spTgt>
                                        </p:tgtEl>
                                        <p:attrNameLst>
                                          <p:attrName>style.visibility</p:attrName>
                                        </p:attrNameLst>
                                      </p:cBhvr>
                                      <p:to>
                                        <p:strVal val="visible"/>
                                      </p:to>
                                    </p:set>
                                    <p:animEffect transition="in" filter="fade">
                                      <p:cBhvr>
                                        <p:cTn id="16" dur="100"/>
                                        <p:tgtEl>
                                          <p:spTgt spid="7">
                                            <p:graphicEl>
                                              <a:dgm id="{AB9C1BDA-14F9-8744-B0A5-8A7D4F915C0C}"/>
                                            </p:graphicEl>
                                          </p:spTgt>
                                        </p:tgtEl>
                                      </p:cBhvr>
                                    </p:animEffect>
                                    <p:anim calcmode="lin" valueType="num">
                                      <p:cBhvr>
                                        <p:cTn id="17" dur="400" fill="hold"/>
                                        <p:tgtEl>
                                          <p:spTgt spid="7">
                                            <p:graphicEl>
                                              <a:dgm id="{AB9C1BDA-14F9-8744-B0A5-8A7D4F915C0C}"/>
                                            </p:graphicEl>
                                          </p:spTgt>
                                        </p:tgtEl>
                                        <p:attrNameLst>
                                          <p:attrName>ppt_x</p:attrName>
                                        </p:attrNameLst>
                                      </p:cBhvr>
                                      <p:tavLst>
                                        <p:tav tm="0">
                                          <p:val>
                                            <p:strVal val="#ppt_x"/>
                                          </p:val>
                                        </p:tav>
                                        <p:tav tm="100000">
                                          <p:val>
                                            <p:strVal val="#ppt_x"/>
                                          </p:val>
                                        </p:tav>
                                      </p:tavLst>
                                    </p:anim>
                                    <p:anim calcmode="lin" valueType="num">
                                      <p:cBhvr>
                                        <p:cTn id="18" dur="400" fill="hold"/>
                                        <p:tgtEl>
                                          <p:spTgt spid="7">
                                            <p:graphicEl>
                                              <a:dgm id="{AB9C1BDA-14F9-8744-B0A5-8A7D4F915C0C}"/>
                                            </p:graphic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graphicEl>
                                              <a:dgm id="{AB9C1BDA-14F9-8744-B0A5-8A7D4F915C0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graphicEl>
                                              <a:dgm id="{AB9C1BDA-14F9-8744-B0A5-8A7D4F915C0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graphicEl>
                                              <a:dgm id="{F1901B91-0D5F-064D-B07D-57B2C3161D77}"/>
                                            </p:graphicEl>
                                          </p:spTgt>
                                        </p:tgtEl>
                                        <p:attrNameLst>
                                          <p:attrName>style.visibility</p:attrName>
                                        </p:attrNameLst>
                                      </p:cBhvr>
                                      <p:to>
                                        <p:strVal val="visible"/>
                                      </p:to>
                                    </p:set>
                                    <p:animEffect transition="in" filter="fade">
                                      <p:cBhvr>
                                        <p:cTn id="23" dur="100"/>
                                        <p:tgtEl>
                                          <p:spTgt spid="7">
                                            <p:graphicEl>
                                              <a:dgm id="{F1901B91-0D5F-064D-B07D-57B2C3161D77}"/>
                                            </p:graphicEl>
                                          </p:spTgt>
                                        </p:tgtEl>
                                      </p:cBhvr>
                                    </p:animEffect>
                                    <p:anim calcmode="lin" valueType="num">
                                      <p:cBhvr>
                                        <p:cTn id="24" dur="400" fill="hold"/>
                                        <p:tgtEl>
                                          <p:spTgt spid="7">
                                            <p:graphicEl>
                                              <a:dgm id="{F1901B91-0D5F-064D-B07D-57B2C3161D77}"/>
                                            </p:graphicEl>
                                          </p:spTgt>
                                        </p:tgtEl>
                                        <p:attrNameLst>
                                          <p:attrName>ppt_x</p:attrName>
                                        </p:attrNameLst>
                                      </p:cBhvr>
                                      <p:tavLst>
                                        <p:tav tm="0">
                                          <p:val>
                                            <p:strVal val="#ppt_x"/>
                                          </p:val>
                                        </p:tav>
                                        <p:tav tm="100000">
                                          <p:val>
                                            <p:strVal val="#ppt_x"/>
                                          </p:val>
                                        </p:tav>
                                      </p:tavLst>
                                    </p:anim>
                                    <p:anim calcmode="lin" valueType="num">
                                      <p:cBhvr>
                                        <p:cTn id="25" dur="400" fill="hold"/>
                                        <p:tgtEl>
                                          <p:spTgt spid="7">
                                            <p:graphicEl>
                                              <a:dgm id="{F1901B91-0D5F-064D-B07D-57B2C3161D77}"/>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graphicEl>
                                              <a:dgm id="{F1901B91-0D5F-064D-B07D-57B2C3161D7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graphicEl>
                                              <a:dgm id="{F1901B91-0D5F-064D-B07D-57B2C3161D7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7">
                                            <p:graphicEl>
                                              <a:dgm id="{DAE8D2DF-3B78-6046-86C8-BAB89F7EE334}"/>
                                            </p:graphicEl>
                                          </p:spTgt>
                                        </p:tgtEl>
                                        <p:attrNameLst>
                                          <p:attrName>style.visibility</p:attrName>
                                        </p:attrNameLst>
                                      </p:cBhvr>
                                      <p:to>
                                        <p:strVal val="visible"/>
                                      </p:to>
                                    </p:set>
                                    <p:animEffect transition="in" filter="fade">
                                      <p:cBhvr>
                                        <p:cTn id="32" dur="100"/>
                                        <p:tgtEl>
                                          <p:spTgt spid="7">
                                            <p:graphicEl>
                                              <a:dgm id="{DAE8D2DF-3B78-6046-86C8-BAB89F7EE334}"/>
                                            </p:graphicEl>
                                          </p:spTgt>
                                        </p:tgtEl>
                                      </p:cBhvr>
                                    </p:animEffect>
                                    <p:anim calcmode="lin" valueType="num">
                                      <p:cBhvr>
                                        <p:cTn id="33" dur="400" fill="hold"/>
                                        <p:tgtEl>
                                          <p:spTgt spid="7">
                                            <p:graphicEl>
                                              <a:dgm id="{DAE8D2DF-3B78-6046-86C8-BAB89F7EE334}"/>
                                            </p:graphicEl>
                                          </p:spTgt>
                                        </p:tgtEl>
                                        <p:attrNameLst>
                                          <p:attrName>ppt_x</p:attrName>
                                        </p:attrNameLst>
                                      </p:cBhvr>
                                      <p:tavLst>
                                        <p:tav tm="0">
                                          <p:val>
                                            <p:strVal val="#ppt_x"/>
                                          </p:val>
                                        </p:tav>
                                        <p:tav tm="100000">
                                          <p:val>
                                            <p:strVal val="#ppt_x"/>
                                          </p:val>
                                        </p:tav>
                                      </p:tavLst>
                                    </p:anim>
                                    <p:anim calcmode="lin" valueType="num">
                                      <p:cBhvr>
                                        <p:cTn id="34" dur="400" fill="hold"/>
                                        <p:tgtEl>
                                          <p:spTgt spid="7">
                                            <p:graphicEl>
                                              <a:dgm id="{DAE8D2DF-3B78-6046-86C8-BAB89F7EE334}"/>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graphicEl>
                                              <a:dgm id="{DAE8D2DF-3B78-6046-86C8-BAB89F7EE33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graphicEl>
                                              <a:dgm id="{DAE8D2DF-3B78-6046-86C8-BAB89F7EE33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7">
                                            <p:graphicEl>
                                              <a:dgm id="{F318C87D-491F-9F42-BC33-E2F2E1D70F35}"/>
                                            </p:graphicEl>
                                          </p:spTgt>
                                        </p:tgtEl>
                                        <p:attrNameLst>
                                          <p:attrName>style.visibility</p:attrName>
                                        </p:attrNameLst>
                                      </p:cBhvr>
                                      <p:to>
                                        <p:strVal val="visible"/>
                                      </p:to>
                                    </p:set>
                                    <p:animEffect transition="in" filter="fade">
                                      <p:cBhvr>
                                        <p:cTn id="39" dur="100"/>
                                        <p:tgtEl>
                                          <p:spTgt spid="7">
                                            <p:graphicEl>
                                              <a:dgm id="{F318C87D-491F-9F42-BC33-E2F2E1D70F35}"/>
                                            </p:graphicEl>
                                          </p:spTgt>
                                        </p:tgtEl>
                                      </p:cBhvr>
                                    </p:animEffect>
                                    <p:anim calcmode="lin" valueType="num">
                                      <p:cBhvr>
                                        <p:cTn id="40" dur="400" fill="hold"/>
                                        <p:tgtEl>
                                          <p:spTgt spid="7">
                                            <p:graphicEl>
                                              <a:dgm id="{F318C87D-491F-9F42-BC33-E2F2E1D70F35}"/>
                                            </p:graphicEl>
                                          </p:spTgt>
                                        </p:tgtEl>
                                        <p:attrNameLst>
                                          <p:attrName>ppt_x</p:attrName>
                                        </p:attrNameLst>
                                      </p:cBhvr>
                                      <p:tavLst>
                                        <p:tav tm="0">
                                          <p:val>
                                            <p:strVal val="#ppt_x"/>
                                          </p:val>
                                        </p:tav>
                                        <p:tav tm="100000">
                                          <p:val>
                                            <p:strVal val="#ppt_x"/>
                                          </p:val>
                                        </p:tav>
                                      </p:tavLst>
                                    </p:anim>
                                    <p:anim calcmode="lin" valueType="num">
                                      <p:cBhvr>
                                        <p:cTn id="41" dur="400" fill="hold"/>
                                        <p:tgtEl>
                                          <p:spTgt spid="7">
                                            <p:graphicEl>
                                              <a:dgm id="{F318C87D-491F-9F42-BC33-E2F2E1D70F35}"/>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graphicEl>
                                              <a:dgm id="{F318C87D-491F-9F42-BC33-E2F2E1D70F3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graphicEl>
                                              <a:dgm id="{F318C87D-491F-9F42-BC33-E2F2E1D70F3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graphicEl>
                                              <a:dgm id="{D9D4CEE0-5B46-284D-913E-5BEEA95F5C20}"/>
                                            </p:graphicEl>
                                          </p:spTgt>
                                        </p:tgtEl>
                                        <p:attrNameLst>
                                          <p:attrName>style.visibility</p:attrName>
                                        </p:attrNameLst>
                                      </p:cBhvr>
                                      <p:to>
                                        <p:strVal val="visible"/>
                                      </p:to>
                                    </p:set>
                                    <p:animEffect transition="in" filter="fade">
                                      <p:cBhvr>
                                        <p:cTn id="48" dur="100"/>
                                        <p:tgtEl>
                                          <p:spTgt spid="7">
                                            <p:graphicEl>
                                              <a:dgm id="{D9D4CEE0-5B46-284D-913E-5BEEA95F5C20}"/>
                                            </p:graphicEl>
                                          </p:spTgt>
                                        </p:tgtEl>
                                      </p:cBhvr>
                                    </p:animEffect>
                                    <p:anim calcmode="lin" valueType="num">
                                      <p:cBhvr>
                                        <p:cTn id="49" dur="400" fill="hold"/>
                                        <p:tgtEl>
                                          <p:spTgt spid="7">
                                            <p:graphicEl>
                                              <a:dgm id="{D9D4CEE0-5B46-284D-913E-5BEEA95F5C20}"/>
                                            </p:graphicEl>
                                          </p:spTgt>
                                        </p:tgtEl>
                                        <p:attrNameLst>
                                          <p:attrName>ppt_x</p:attrName>
                                        </p:attrNameLst>
                                      </p:cBhvr>
                                      <p:tavLst>
                                        <p:tav tm="0">
                                          <p:val>
                                            <p:strVal val="#ppt_x"/>
                                          </p:val>
                                        </p:tav>
                                        <p:tav tm="100000">
                                          <p:val>
                                            <p:strVal val="#ppt_x"/>
                                          </p:val>
                                        </p:tav>
                                      </p:tavLst>
                                    </p:anim>
                                    <p:anim calcmode="lin" valueType="num">
                                      <p:cBhvr>
                                        <p:cTn id="50" dur="400" fill="hold"/>
                                        <p:tgtEl>
                                          <p:spTgt spid="7">
                                            <p:graphicEl>
                                              <a:dgm id="{D9D4CEE0-5B46-284D-913E-5BEEA95F5C20}"/>
                                            </p:graphic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graphicEl>
                                              <a:dgm id="{D9D4CEE0-5B46-284D-913E-5BEEA95F5C2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graphicEl>
                                              <a:dgm id="{D9D4CEE0-5B46-284D-913E-5BEEA95F5C2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grpId="0" nodeType="withEffect">
                                  <p:stCondLst>
                                    <p:cond delay="0"/>
                                  </p:stCondLst>
                                  <p:childTnLst>
                                    <p:set>
                                      <p:cBhvr>
                                        <p:cTn id="54" dur="1" fill="hold">
                                          <p:stCondLst>
                                            <p:cond delay="0"/>
                                          </p:stCondLst>
                                        </p:cTn>
                                        <p:tgtEl>
                                          <p:spTgt spid="7">
                                            <p:graphicEl>
                                              <a:dgm id="{90210368-CC42-5842-8C95-B7657E40C4E4}"/>
                                            </p:graphicEl>
                                          </p:spTgt>
                                        </p:tgtEl>
                                        <p:attrNameLst>
                                          <p:attrName>style.visibility</p:attrName>
                                        </p:attrNameLst>
                                      </p:cBhvr>
                                      <p:to>
                                        <p:strVal val="visible"/>
                                      </p:to>
                                    </p:set>
                                    <p:animEffect transition="in" filter="fade">
                                      <p:cBhvr>
                                        <p:cTn id="55" dur="100"/>
                                        <p:tgtEl>
                                          <p:spTgt spid="7">
                                            <p:graphicEl>
                                              <a:dgm id="{90210368-CC42-5842-8C95-B7657E40C4E4}"/>
                                            </p:graphicEl>
                                          </p:spTgt>
                                        </p:tgtEl>
                                      </p:cBhvr>
                                    </p:animEffect>
                                    <p:anim calcmode="lin" valueType="num">
                                      <p:cBhvr>
                                        <p:cTn id="56" dur="400" fill="hold"/>
                                        <p:tgtEl>
                                          <p:spTgt spid="7">
                                            <p:graphicEl>
                                              <a:dgm id="{90210368-CC42-5842-8C95-B7657E40C4E4}"/>
                                            </p:graphicEl>
                                          </p:spTgt>
                                        </p:tgtEl>
                                        <p:attrNameLst>
                                          <p:attrName>ppt_x</p:attrName>
                                        </p:attrNameLst>
                                      </p:cBhvr>
                                      <p:tavLst>
                                        <p:tav tm="0">
                                          <p:val>
                                            <p:strVal val="#ppt_x"/>
                                          </p:val>
                                        </p:tav>
                                        <p:tav tm="100000">
                                          <p:val>
                                            <p:strVal val="#ppt_x"/>
                                          </p:val>
                                        </p:tav>
                                      </p:tavLst>
                                    </p:anim>
                                    <p:anim calcmode="lin" valueType="num">
                                      <p:cBhvr>
                                        <p:cTn id="57" dur="400" fill="hold"/>
                                        <p:tgtEl>
                                          <p:spTgt spid="7">
                                            <p:graphicEl>
                                              <a:dgm id="{90210368-CC42-5842-8C95-B7657E40C4E4}"/>
                                            </p:graphic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7">
                                            <p:graphicEl>
                                              <a:dgm id="{90210368-CC42-5842-8C95-B7657E40C4E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7">
                                            <p:graphicEl>
                                              <a:dgm id="{90210368-CC42-5842-8C95-B7657E40C4E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7">
                                            <p:graphicEl>
                                              <a:dgm id="{DE33ED9E-1FBA-7C43-8CE8-A8950A56A48B}"/>
                                            </p:graphicEl>
                                          </p:spTgt>
                                        </p:tgtEl>
                                        <p:attrNameLst>
                                          <p:attrName>style.visibility</p:attrName>
                                        </p:attrNameLst>
                                      </p:cBhvr>
                                      <p:to>
                                        <p:strVal val="visible"/>
                                      </p:to>
                                    </p:set>
                                    <p:animEffect transition="in" filter="fade">
                                      <p:cBhvr>
                                        <p:cTn id="64" dur="100"/>
                                        <p:tgtEl>
                                          <p:spTgt spid="7">
                                            <p:graphicEl>
                                              <a:dgm id="{DE33ED9E-1FBA-7C43-8CE8-A8950A56A48B}"/>
                                            </p:graphicEl>
                                          </p:spTgt>
                                        </p:tgtEl>
                                      </p:cBhvr>
                                    </p:animEffect>
                                    <p:anim calcmode="lin" valueType="num">
                                      <p:cBhvr>
                                        <p:cTn id="65" dur="400" fill="hold"/>
                                        <p:tgtEl>
                                          <p:spTgt spid="7">
                                            <p:graphicEl>
                                              <a:dgm id="{DE33ED9E-1FBA-7C43-8CE8-A8950A56A48B}"/>
                                            </p:graphicEl>
                                          </p:spTgt>
                                        </p:tgtEl>
                                        <p:attrNameLst>
                                          <p:attrName>ppt_x</p:attrName>
                                        </p:attrNameLst>
                                      </p:cBhvr>
                                      <p:tavLst>
                                        <p:tav tm="0">
                                          <p:val>
                                            <p:strVal val="#ppt_x"/>
                                          </p:val>
                                        </p:tav>
                                        <p:tav tm="100000">
                                          <p:val>
                                            <p:strVal val="#ppt_x"/>
                                          </p:val>
                                        </p:tav>
                                      </p:tavLst>
                                    </p:anim>
                                    <p:anim calcmode="lin" valueType="num">
                                      <p:cBhvr>
                                        <p:cTn id="66" dur="400" fill="hold"/>
                                        <p:tgtEl>
                                          <p:spTgt spid="7">
                                            <p:graphicEl>
                                              <a:dgm id="{DE33ED9E-1FBA-7C43-8CE8-A8950A56A48B}"/>
                                            </p:graphic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
                                            <p:graphicEl>
                                              <a:dgm id="{DE33ED9E-1FBA-7C43-8CE8-A8950A56A48B}"/>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
                                            <p:graphicEl>
                                              <a:dgm id="{DE33ED9E-1FBA-7C43-8CE8-A8950A56A48B}"/>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9" presetID="43" presetClass="entr" presetSubtype="0" fill="hold" grpId="0" nodeType="withEffect">
                                  <p:stCondLst>
                                    <p:cond delay="0"/>
                                  </p:stCondLst>
                                  <p:childTnLst>
                                    <p:set>
                                      <p:cBhvr>
                                        <p:cTn id="70" dur="1" fill="hold">
                                          <p:stCondLst>
                                            <p:cond delay="0"/>
                                          </p:stCondLst>
                                        </p:cTn>
                                        <p:tgtEl>
                                          <p:spTgt spid="7">
                                            <p:graphicEl>
                                              <a:dgm id="{6FB5EC6E-AF0C-A247-BCD6-C3FA3E798BDD}"/>
                                            </p:graphicEl>
                                          </p:spTgt>
                                        </p:tgtEl>
                                        <p:attrNameLst>
                                          <p:attrName>style.visibility</p:attrName>
                                        </p:attrNameLst>
                                      </p:cBhvr>
                                      <p:to>
                                        <p:strVal val="visible"/>
                                      </p:to>
                                    </p:set>
                                    <p:animEffect transition="in" filter="fade">
                                      <p:cBhvr>
                                        <p:cTn id="71" dur="100"/>
                                        <p:tgtEl>
                                          <p:spTgt spid="7">
                                            <p:graphicEl>
                                              <a:dgm id="{6FB5EC6E-AF0C-A247-BCD6-C3FA3E798BDD}"/>
                                            </p:graphicEl>
                                          </p:spTgt>
                                        </p:tgtEl>
                                      </p:cBhvr>
                                    </p:animEffect>
                                    <p:anim calcmode="lin" valueType="num">
                                      <p:cBhvr>
                                        <p:cTn id="72" dur="400" fill="hold"/>
                                        <p:tgtEl>
                                          <p:spTgt spid="7">
                                            <p:graphicEl>
                                              <a:dgm id="{6FB5EC6E-AF0C-A247-BCD6-C3FA3E798BDD}"/>
                                            </p:graphicEl>
                                          </p:spTgt>
                                        </p:tgtEl>
                                        <p:attrNameLst>
                                          <p:attrName>ppt_x</p:attrName>
                                        </p:attrNameLst>
                                      </p:cBhvr>
                                      <p:tavLst>
                                        <p:tav tm="0">
                                          <p:val>
                                            <p:strVal val="#ppt_x"/>
                                          </p:val>
                                        </p:tav>
                                        <p:tav tm="100000">
                                          <p:val>
                                            <p:strVal val="#ppt_x"/>
                                          </p:val>
                                        </p:tav>
                                      </p:tavLst>
                                    </p:anim>
                                    <p:anim calcmode="lin" valueType="num">
                                      <p:cBhvr>
                                        <p:cTn id="73" dur="400" fill="hold"/>
                                        <p:tgtEl>
                                          <p:spTgt spid="7">
                                            <p:graphicEl>
                                              <a:dgm id="{6FB5EC6E-AF0C-A247-BCD6-C3FA3E798BDD}"/>
                                            </p:graphic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7">
                                            <p:graphicEl>
                                              <a:dgm id="{6FB5EC6E-AF0C-A247-BCD6-C3FA3E798BDD}"/>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7">
                                            <p:graphicEl>
                                              <a:dgm id="{6FB5EC6E-AF0C-A247-BCD6-C3FA3E798BDD}"/>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7">
                                            <p:graphicEl>
                                              <a:dgm id="{48A596E7-1905-6640-89DD-6BC7AF15B61C}"/>
                                            </p:graphicEl>
                                          </p:spTgt>
                                        </p:tgtEl>
                                        <p:attrNameLst>
                                          <p:attrName>style.visibility</p:attrName>
                                        </p:attrNameLst>
                                      </p:cBhvr>
                                      <p:to>
                                        <p:strVal val="visible"/>
                                      </p:to>
                                    </p:set>
                                    <p:animEffect transition="in" filter="fade">
                                      <p:cBhvr>
                                        <p:cTn id="80" dur="100"/>
                                        <p:tgtEl>
                                          <p:spTgt spid="7">
                                            <p:graphicEl>
                                              <a:dgm id="{48A596E7-1905-6640-89DD-6BC7AF15B61C}"/>
                                            </p:graphicEl>
                                          </p:spTgt>
                                        </p:tgtEl>
                                      </p:cBhvr>
                                    </p:animEffect>
                                    <p:anim calcmode="lin" valueType="num">
                                      <p:cBhvr>
                                        <p:cTn id="81" dur="400" fill="hold"/>
                                        <p:tgtEl>
                                          <p:spTgt spid="7">
                                            <p:graphicEl>
                                              <a:dgm id="{48A596E7-1905-6640-89DD-6BC7AF15B61C}"/>
                                            </p:graphicEl>
                                          </p:spTgt>
                                        </p:tgtEl>
                                        <p:attrNameLst>
                                          <p:attrName>ppt_x</p:attrName>
                                        </p:attrNameLst>
                                      </p:cBhvr>
                                      <p:tavLst>
                                        <p:tav tm="0">
                                          <p:val>
                                            <p:strVal val="#ppt_x"/>
                                          </p:val>
                                        </p:tav>
                                        <p:tav tm="100000">
                                          <p:val>
                                            <p:strVal val="#ppt_x"/>
                                          </p:val>
                                        </p:tav>
                                      </p:tavLst>
                                    </p:anim>
                                    <p:anim calcmode="lin" valueType="num">
                                      <p:cBhvr>
                                        <p:cTn id="82" dur="400" fill="hold"/>
                                        <p:tgtEl>
                                          <p:spTgt spid="7">
                                            <p:graphicEl>
                                              <a:dgm id="{48A596E7-1905-6640-89DD-6BC7AF15B61C}"/>
                                            </p:graphicEl>
                                          </p:spTgt>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7">
                                            <p:graphicEl>
                                              <a:dgm id="{48A596E7-1905-6640-89DD-6BC7AF15B61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7">
                                            <p:graphicEl>
                                              <a:dgm id="{48A596E7-1905-6640-89DD-6BC7AF15B61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5" presetID="43" presetClass="entr" presetSubtype="0" fill="hold" grpId="0" nodeType="withEffect">
                                  <p:stCondLst>
                                    <p:cond delay="0"/>
                                  </p:stCondLst>
                                  <p:childTnLst>
                                    <p:set>
                                      <p:cBhvr>
                                        <p:cTn id="86" dur="1" fill="hold">
                                          <p:stCondLst>
                                            <p:cond delay="0"/>
                                          </p:stCondLst>
                                        </p:cTn>
                                        <p:tgtEl>
                                          <p:spTgt spid="7">
                                            <p:graphicEl>
                                              <a:dgm id="{665E0D65-6D92-0C4C-9061-38004FE80715}"/>
                                            </p:graphicEl>
                                          </p:spTgt>
                                        </p:tgtEl>
                                        <p:attrNameLst>
                                          <p:attrName>style.visibility</p:attrName>
                                        </p:attrNameLst>
                                      </p:cBhvr>
                                      <p:to>
                                        <p:strVal val="visible"/>
                                      </p:to>
                                    </p:set>
                                    <p:animEffect transition="in" filter="fade">
                                      <p:cBhvr>
                                        <p:cTn id="87" dur="100"/>
                                        <p:tgtEl>
                                          <p:spTgt spid="7">
                                            <p:graphicEl>
                                              <a:dgm id="{665E0D65-6D92-0C4C-9061-38004FE80715}"/>
                                            </p:graphicEl>
                                          </p:spTgt>
                                        </p:tgtEl>
                                      </p:cBhvr>
                                    </p:animEffect>
                                    <p:anim calcmode="lin" valueType="num">
                                      <p:cBhvr>
                                        <p:cTn id="88" dur="400" fill="hold"/>
                                        <p:tgtEl>
                                          <p:spTgt spid="7">
                                            <p:graphicEl>
                                              <a:dgm id="{665E0D65-6D92-0C4C-9061-38004FE80715}"/>
                                            </p:graphicEl>
                                          </p:spTgt>
                                        </p:tgtEl>
                                        <p:attrNameLst>
                                          <p:attrName>ppt_x</p:attrName>
                                        </p:attrNameLst>
                                      </p:cBhvr>
                                      <p:tavLst>
                                        <p:tav tm="0">
                                          <p:val>
                                            <p:strVal val="#ppt_x"/>
                                          </p:val>
                                        </p:tav>
                                        <p:tav tm="100000">
                                          <p:val>
                                            <p:strVal val="#ppt_x"/>
                                          </p:val>
                                        </p:tav>
                                      </p:tavLst>
                                    </p:anim>
                                    <p:anim calcmode="lin" valueType="num">
                                      <p:cBhvr>
                                        <p:cTn id="89" dur="400" fill="hold"/>
                                        <p:tgtEl>
                                          <p:spTgt spid="7">
                                            <p:graphicEl>
                                              <a:dgm id="{665E0D65-6D92-0C4C-9061-38004FE80715}"/>
                                            </p:graphic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7">
                                            <p:graphicEl>
                                              <a:dgm id="{665E0D65-6D92-0C4C-9061-38004FE8071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7">
                                            <p:graphicEl>
                                              <a:dgm id="{665E0D65-6D92-0C4C-9061-38004FE8071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3" presetClass="entr" presetSubtype="0" fill="hold" grpId="0" nodeType="clickEffect">
                                  <p:stCondLst>
                                    <p:cond delay="0"/>
                                  </p:stCondLst>
                                  <p:childTnLst>
                                    <p:set>
                                      <p:cBhvr>
                                        <p:cTn id="95" dur="1" fill="hold">
                                          <p:stCondLst>
                                            <p:cond delay="0"/>
                                          </p:stCondLst>
                                        </p:cTn>
                                        <p:tgtEl>
                                          <p:spTgt spid="7">
                                            <p:graphicEl>
                                              <a:dgm id="{0268D269-D7CB-744D-A16F-CE4973D24C06}"/>
                                            </p:graphicEl>
                                          </p:spTgt>
                                        </p:tgtEl>
                                        <p:attrNameLst>
                                          <p:attrName>style.visibility</p:attrName>
                                        </p:attrNameLst>
                                      </p:cBhvr>
                                      <p:to>
                                        <p:strVal val="visible"/>
                                      </p:to>
                                    </p:set>
                                    <p:animEffect transition="in" filter="fade">
                                      <p:cBhvr>
                                        <p:cTn id="96" dur="100"/>
                                        <p:tgtEl>
                                          <p:spTgt spid="7">
                                            <p:graphicEl>
                                              <a:dgm id="{0268D269-D7CB-744D-A16F-CE4973D24C06}"/>
                                            </p:graphicEl>
                                          </p:spTgt>
                                        </p:tgtEl>
                                      </p:cBhvr>
                                    </p:animEffect>
                                    <p:anim calcmode="lin" valueType="num">
                                      <p:cBhvr>
                                        <p:cTn id="97" dur="400" fill="hold"/>
                                        <p:tgtEl>
                                          <p:spTgt spid="7">
                                            <p:graphicEl>
                                              <a:dgm id="{0268D269-D7CB-744D-A16F-CE4973D24C06}"/>
                                            </p:graphicEl>
                                          </p:spTgt>
                                        </p:tgtEl>
                                        <p:attrNameLst>
                                          <p:attrName>ppt_x</p:attrName>
                                        </p:attrNameLst>
                                      </p:cBhvr>
                                      <p:tavLst>
                                        <p:tav tm="0">
                                          <p:val>
                                            <p:strVal val="#ppt_x"/>
                                          </p:val>
                                        </p:tav>
                                        <p:tav tm="100000">
                                          <p:val>
                                            <p:strVal val="#ppt_x"/>
                                          </p:val>
                                        </p:tav>
                                      </p:tavLst>
                                    </p:anim>
                                    <p:anim calcmode="lin" valueType="num">
                                      <p:cBhvr>
                                        <p:cTn id="98" dur="400" fill="hold"/>
                                        <p:tgtEl>
                                          <p:spTgt spid="7">
                                            <p:graphicEl>
                                              <a:dgm id="{0268D269-D7CB-744D-A16F-CE4973D24C06}"/>
                                            </p:graphicEl>
                                          </p:spTgt>
                                        </p:tgtEl>
                                        <p:attrNameLst>
                                          <p:attrName>ppt_y</p:attrName>
                                        </p:attrNameLst>
                                      </p:cBhvr>
                                      <p:tavLst>
                                        <p:tav tm="0">
                                          <p:val>
                                            <p:strVal val="#ppt_y+0.31"/>
                                          </p:val>
                                        </p:tav>
                                        <p:tav tm="100000">
                                          <p:val>
                                            <p:strVal val="#ppt_y+0.31"/>
                                          </p:val>
                                        </p:tav>
                                      </p:tavLst>
                                    </p:anim>
                                    <p:anim calcmode="lin" valueType="num">
                                      <p:cBhvr>
                                        <p:cTn id="99" dur="600" decel="50000" fill="hold">
                                          <p:stCondLst>
                                            <p:cond delay="400"/>
                                          </p:stCondLst>
                                        </p:cTn>
                                        <p:tgtEl>
                                          <p:spTgt spid="7">
                                            <p:graphicEl>
                                              <a:dgm id="{0268D269-D7CB-744D-A16F-CE4973D24C0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0" dur="600" decel="50000" fill="hold">
                                          <p:stCondLst>
                                            <p:cond delay="400"/>
                                          </p:stCondLst>
                                        </p:cTn>
                                        <p:tgtEl>
                                          <p:spTgt spid="7">
                                            <p:graphicEl>
                                              <a:dgm id="{0268D269-D7CB-744D-A16F-CE4973D24C0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1" presetID="43" presetClass="entr" presetSubtype="0" fill="hold" grpId="0" nodeType="withEffect">
                                  <p:stCondLst>
                                    <p:cond delay="0"/>
                                  </p:stCondLst>
                                  <p:childTnLst>
                                    <p:set>
                                      <p:cBhvr>
                                        <p:cTn id="102" dur="1" fill="hold">
                                          <p:stCondLst>
                                            <p:cond delay="0"/>
                                          </p:stCondLst>
                                        </p:cTn>
                                        <p:tgtEl>
                                          <p:spTgt spid="7">
                                            <p:graphicEl>
                                              <a:dgm id="{2D3C8353-FE49-B540-8286-EB0C6C5248D9}"/>
                                            </p:graphicEl>
                                          </p:spTgt>
                                        </p:tgtEl>
                                        <p:attrNameLst>
                                          <p:attrName>style.visibility</p:attrName>
                                        </p:attrNameLst>
                                      </p:cBhvr>
                                      <p:to>
                                        <p:strVal val="visible"/>
                                      </p:to>
                                    </p:set>
                                    <p:animEffect transition="in" filter="fade">
                                      <p:cBhvr>
                                        <p:cTn id="103" dur="100"/>
                                        <p:tgtEl>
                                          <p:spTgt spid="7">
                                            <p:graphicEl>
                                              <a:dgm id="{2D3C8353-FE49-B540-8286-EB0C6C5248D9}"/>
                                            </p:graphicEl>
                                          </p:spTgt>
                                        </p:tgtEl>
                                      </p:cBhvr>
                                    </p:animEffect>
                                    <p:anim calcmode="lin" valueType="num">
                                      <p:cBhvr>
                                        <p:cTn id="104" dur="400" fill="hold"/>
                                        <p:tgtEl>
                                          <p:spTgt spid="7">
                                            <p:graphicEl>
                                              <a:dgm id="{2D3C8353-FE49-B540-8286-EB0C6C5248D9}"/>
                                            </p:graphicEl>
                                          </p:spTgt>
                                        </p:tgtEl>
                                        <p:attrNameLst>
                                          <p:attrName>ppt_x</p:attrName>
                                        </p:attrNameLst>
                                      </p:cBhvr>
                                      <p:tavLst>
                                        <p:tav tm="0">
                                          <p:val>
                                            <p:strVal val="#ppt_x"/>
                                          </p:val>
                                        </p:tav>
                                        <p:tav tm="100000">
                                          <p:val>
                                            <p:strVal val="#ppt_x"/>
                                          </p:val>
                                        </p:tav>
                                      </p:tavLst>
                                    </p:anim>
                                    <p:anim calcmode="lin" valueType="num">
                                      <p:cBhvr>
                                        <p:cTn id="105" dur="400" fill="hold"/>
                                        <p:tgtEl>
                                          <p:spTgt spid="7">
                                            <p:graphicEl>
                                              <a:dgm id="{2D3C8353-FE49-B540-8286-EB0C6C5248D9}"/>
                                            </p:graphicEl>
                                          </p:spTgt>
                                        </p:tgtEl>
                                        <p:attrNameLst>
                                          <p:attrName>ppt_y</p:attrName>
                                        </p:attrNameLst>
                                      </p:cBhvr>
                                      <p:tavLst>
                                        <p:tav tm="0">
                                          <p:val>
                                            <p:strVal val="#ppt_y+0.31"/>
                                          </p:val>
                                        </p:tav>
                                        <p:tav tm="100000">
                                          <p:val>
                                            <p:strVal val="#ppt_y+0.31"/>
                                          </p:val>
                                        </p:tav>
                                      </p:tavLst>
                                    </p:anim>
                                    <p:anim calcmode="lin" valueType="num">
                                      <p:cBhvr>
                                        <p:cTn id="106" dur="600" decel="50000" fill="hold">
                                          <p:stCondLst>
                                            <p:cond delay="400"/>
                                          </p:stCondLst>
                                        </p:cTn>
                                        <p:tgtEl>
                                          <p:spTgt spid="7">
                                            <p:graphicEl>
                                              <a:dgm id="{2D3C8353-FE49-B540-8286-EB0C6C5248D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7" dur="600" decel="50000" fill="hold">
                                          <p:stCondLst>
                                            <p:cond delay="400"/>
                                          </p:stCondLst>
                                        </p:cTn>
                                        <p:tgtEl>
                                          <p:spTgt spid="7">
                                            <p:graphicEl>
                                              <a:dgm id="{2D3C8353-FE49-B540-8286-EB0C6C5248D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3" presetClass="entr" presetSubtype="0" fill="hold" grpId="0" nodeType="clickEffect">
                                  <p:stCondLst>
                                    <p:cond delay="0"/>
                                  </p:stCondLst>
                                  <p:childTnLst>
                                    <p:set>
                                      <p:cBhvr>
                                        <p:cTn id="111" dur="1" fill="hold">
                                          <p:stCondLst>
                                            <p:cond delay="0"/>
                                          </p:stCondLst>
                                        </p:cTn>
                                        <p:tgtEl>
                                          <p:spTgt spid="7">
                                            <p:graphicEl>
                                              <a:dgm id="{543CC7AD-32C6-5D46-A79C-547CCBE16AD0}"/>
                                            </p:graphicEl>
                                          </p:spTgt>
                                        </p:tgtEl>
                                        <p:attrNameLst>
                                          <p:attrName>style.visibility</p:attrName>
                                        </p:attrNameLst>
                                      </p:cBhvr>
                                      <p:to>
                                        <p:strVal val="visible"/>
                                      </p:to>
                                    </p:set>
                                    <p:animEffect transition="in" filter="fade">
                                      <p:cBhvr>
                                        <p:cTn id="112" dur="100"/>
                                        <p:tgtEl>
                                          <p:spTgt spid="7">
                                            <p:graphicEl>
                                              <a:dgm id="{543CC7AD-32C6-5D46-A79C-547CCBE16AD0}"/>
                                            </p:graphicEl>
                                          </p:spTgt>
                                        </p:tgtEl>
                                      </p:cBhvr>
                                    </p:animEffect>
                                    <p:anim calcmode="lin" valueType="num">
                                      <p:cBhvr>
                                        <p:cTn id="113" dur="400" fill="hold"/>
                                        <p:tgtEl>
                                          <p:spTgt spid="7">
                                            <p:graphicEl>
                                              <a:dgm id="{543CC7AD-32C6-5D46-A79C-547CCBE16AD0}"/>
                                            </p:graphicEl>
                                          </p:spTgt>
                                        </p:tgtEl>
                                        <p:attrNameLst>
                                          <p:attrName>ppt_x</p:attrName>
                                        </p:attrNameLst>
                                      </p:cBhvr>
                                      <p:tavLst>
                                        <p:tav tm="0">
                                          <p:val>
                                            <p:strVal val="#ppt_x"/>
                                          </p:val>
                                        </p:tav>
                                        <p:tav tm="100000">
                                          <p:val>
                                            <p:strVal val="#ppt_x"/>
                                          </p:val>
                                        </p:tav>
                                      </p:tavLst>
                                    </p:anim>
                                    <p:anim calcmode="lin" valueType="num">
                                      <p:cBhvr>
                                        <p:cTn id="114" dur="400" fill="hold"/>
                                        <p:tgtEl>
                                          <p:spTgt spid="7">
                                            <p:graphicEl>
                                              <a:dgm id="{543CC7AD-32C6-5D46-A79C-547CCBE16AD0}"/>
                                            </p:graphicEl>
                                          </p:spTgt>
                                        </p:tgtEl>
                                        <p:attrNameLst>
                                          <p:attrName>ppt_y</p:attrName>
                                        </p:attrNameLst>
                                      </p:cBhvr>
                                      <p:tavLst>
                                        <p:tav tm="0">
                                          <p:val>
                                            <p:strVal val="#ppt_y+0.31"/>
                                          </p:val>
                                        </p:tav>
                                        <p:tav tm="100000">
                                          <p:val>
                                            <p:strVal val="#ppt_y+0.31"/>
                                          </p:val>
                                        </p:tav>
                                      </p:tavLst>
                                    </p:anim>
                                    <p:anim calcmode="lin" valueType="num">
                                      <p:cBhvr>
                                        <p:cTn id="115" dur="600" decel="50000" fill="hold">
                                          <p:stCondLst>
                                            <p:cond delay="400"/>
                                          </p:stCondLst>
                                        </p:cTn>
                                        <p:tgtEl>
                                          <p:spTgt spid="7">
                                            <p:graphicEl>
                                              <a:dgm id="{543CC7AD-32C6-5D46-A79C-547CCBE16AD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6" dur="600" decel="50000" fill="hold">
                                          <p:stCondLst>
                                            <p:cond delay="400"/>
                                          </p:stCondLst>
                                        </p:cTn>
                                        <p:tgtEl>
                                          <p:spTgt spid="7">
                                            <p:graphicEl>
                                              <a:dgm id="{543CC7AD-32C6-5D46-A79C-547CCBE16AD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17" presetID="43" presetClass="entr" presetSubtype="0" fill="hold" grpId="0" nodeType="withEffect">
                                  <p:stCondLst>
                                    <p:cond delay="0"/>
                                  </p:stCondLst>
                                  <p:childTnLst>
                                    <p:set>
                                      <p:cBhvr>
                                        <p:cTn id="118" dur="1" fill="hold">
                                          <p:stCondLst>
                                            <p:cond delay="0"/>
                                          </p:stCondLst>
                                        </p:cTn>
                                        <p:tgtEl>
                                          <p:spTgt spid="7">
                                            <p:graphicEl>
                                              <a:dgm id="{5EAF3257-7EC3-CB42-8C40-BADC9EF1EEDE}"/>
                                            </p:graphicEl>
                                          </p:spTgt>
                                        </p:tgtEl>
                                        <p:attrNameLst>
                                          <p:attrName>style.visibility</p:attrName>
                                        </p:attrNameLst>
                                      </p:cBhvr>
                                      <p:to>
                                        <p:strVal val="visible"/>
                                      </p:to>
                                    </p:set>
                                    <p:animEffect transition="in" filter="fade">
                                      <p:cBhvr>
                                        <p:cTn id="119" dur="100"/>
                                        <p:tgtEl>
                                          <p:spTgt spid="7">
                                            <p:graphicEl>
                                              <a:dgm id="{5EAF3257-7EC3-CB42-8C40-BADC9EF1EEDE}"/>
                                            </p:graphicEl>
                                          </p:spTgt>
                                        </p:tgtEl>
                                      </p:cBhvr>
                                    </p:animEffect>
                                    <p:anim calcmode="lin" valueType="num">
                                      <p:cBhvr>
                                        <p:cTn id="120" dur="400" fill="hold"/>
                                        <p:tgtEl>
                                          <p:spTgt spid="7">
                                            <p:graphicEl>
                                              <a:dgm id="{5EAF3257-7EC3-CB42-8C40-BADC9EF1EEDE}"/>
                                            </p:graphicEl>
                                          </p:spTgt>
                                        </p:tgtEl>
                                        <p:attrNameLst>
                                          <p:attrName>ppt_x</p:attrName>
                                        </p:attrNameLst>
                                      </p:cBhvr>
                                      <p:tavLst>
                                        <p:tav tm="0">
                                          <p:val>
                                            <p:strVal val="#ppt_x"/>
                                          </p:val>
                                        </p:tav>
                                        <p:tav tm="100000">
                                          <p:val>
                                            <p:strVal val="#ppt_x"/>
                                          </p:val>
                                        </p:tav>
                                      </p:tavLst>
                                    </p:anim>
                                    <p:anim calcmode="lin" valueType="num">
                                      <p:cBhvr>
                                        <p:cTn id="121" dur="400" fill="hold"/>
                                        <p:tgtEl>
                                          <p:spTgt spid="7">
                                            <p:graphicEl>
                                              <a:dgm id="{5EAF3257-7EC3-CB42-8C40-BADC9EF1EEDE}"/>
                                            </p:graphicEl>
                                          </p:spTgt>
                                        </p:tgtEl>
                                        <p:attrNameLst>
                                          <p:attrName>ppt_y</p:attrName>
                                        </p:attrNameLst>
                                      </p:cBhvr>
                                      <p:tavLst>
                                        <p:tav tm="0">
                                          <p:val>
                                            <p:strVal val="#ppt_y+0.31"/>
                                          </p:val>
                                        </p:tav>
                                        <p:tav tm="100000">
                                          <p:val>
                                            <p:strVal val="#ppt_y+0.31"/>
                                          </p:val>
                                        </p:tav>
                                      </p:tavLst>
                                    </p:anim>
                                    <p:anim calcmode="lin" valueType="num">
                                      <p:cBhvr>
                                        <p:cTn id="122" dur="600" decel="50000" fill="hold">
                                          <p:stCondLst>
                                            <p:cond delay="400"/>
                                          </p:stCondLst>
                                        </p:cTn>
                                        <p:tgtEl>
                                          <p:spTgt spid="7">
                                            <p:graphicEl>
                                              <a:dgm id="{5EAF3257-7EC3-CB42-8C40-BADC9EF1EED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3" dur="600" decel="50000" fill="hold">
                                          <p:stCondLst>
                                            <p:cond delay="400"/>
                                          </p:stCondLst>
                                        </p:cTn>
                                        <p:tgtEl>
                                          <p:spTgt spid="7">
                                            <p:graphicEl>
                                              <a:dgm id="{5EAF3257-7EC3-CB42-8C40-BADC9EF1EED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3" presetClass="entr" presetSubtype="0" fill="hold" grpId="0" nodeType="clickEffect">
                                  <p:stCondLst>
                                    <p:cond delay="0"/>
                                  </p:stCondLst>
                                  <p:childTnLst>
                                    <p:set>
                                      <p:cBhvr>
                                        <p:cTn id="127" dur="1" fill="hold">
                                          <p:stCondLst>
                                            <p:cond delay="0"/>
                                          </p:stCondLst>
                                        </p:cTn>
                                        <p:tgtEl>
                                          <p:spTgt spid="7">
                                            <p:graphicEl>
                                              <a:dgm id="{B22EA7DF-88A6-BC4B-9EB6-57834E2AF71A}"/>
                                            </p:graphicEl>
                                          </p:spTgt>
                                        </p:tgtEl>
                                        <p:attrNameLst>
                                          <p:attrName>style.visibility</p:attrName>
                                        </p:attrNameLst>
                                      </p:cBhvr>
                                      <p:to>
                                        <p:strVal val="visible"/>
                                      </p:to>
                                    </p:set>
                                    <p:animEffect transition="in" filter="fade">
                                      <p:cBhvr>
                                        <p:cTn id="128" dur="100"/>
                                        <p:tgtEl>
                                          <p:spTgt spid="7">
                                            <p:graphicEl>
                                              <a:dgm id="{B22EA7DF-88A6-BC4B-9EB6-57834E2AF71A}"/>
                                            </p:graphicEl>
                                          </p:spTgt>
                                        </p:tgtEl>
                                      </p:cBhvr>
                                    </p:animEffect>
                                    <p:anim calcmode="lin" valueType="num">
                                      <p:cBhvr>
                                        <p:cTn id="129" dur="400" fill="hold"/>
                                        <p:tgtEl>
                                          <p:spTgt spid="7">
                                            <p:graphicEl>
                                              <a:dgm id="{B22EA7DF-88A6-BC4B-9EB6-57834E2AF71A}"/>
                                            </p:graphicEl>
                                          </p:spTgt>
                                        </p:tgtEl>
                                        <p:attrNameLst>
                                          <p:attrName>ppt_x</p:attrName>
                                        </p:attrNameLst>
                                      </p:cBhvr>
                                      <p:tavLst>
                                        <p:tav tm="0">
                                          <p:val>
                                            <p:strVal val="#ppt_x"/>
                                          </p:val>
                                        </p:tav>
                                        <p:tav tm="100000">
                                          <p:val>
                                            <p:strVal val="#ppt_x"/>
                                          </p:val>
                                        </p:tav>
                                      </p:tavLst>
                                    </p:anim>
                                    <p:anim calcmode="lin" valueType="num">
                                      <p:cBhvr>
                                        <p:cTn id="130" dur="400" fill="hold"/>
                                        <p:tgtEl>
                                          <p:spTgt spid="7">
                                            <p:graphicEl>
                                              <a:dgm id="{B22EA7DF-88A6-BC4B-9EB6-57834E2AF71A}"/>
                                            </p:graphicEl>
                                          </p:spTgt>
                                        </p:tgtEl>
                                        <p:attrNameLst>
                                          <p:attrName>ppt_y</p:attrName>
                                        </p:attrNameLst>
                                      </p:cBhvr>
                                      <p:tavLst>
                                        <p:tav tm="0">
                                          <p:val>
                                            <p:strVal val="#ppt_y+0.31"/>
                                          </p:val>
                                        </p:tav>
                                        <p:tav tm="100000">
                                          <p:val>
                                            <p:strVal val="#ppt_y+0.31"/>
                                          </p:val>
                                        </p:tav>
                                      </p:tavLst>
                                    </p:anim>
                                    <p:anim calcmode="lin" valueType="num">
                                      <p:cBhvr>
                                        <p:cTn id="131" dur="600" decel="50000" fill="hold">
                                          <p:stCondLst>
                                            <p:cond delay="400"/>
                                          </p:stCondLst>
                                        </p:cTn>
                                        <p:tgtEl>
                                          <p:spTgt spid="7">
                                            <p:graphicEl>
                                              <a:dgm id="{B22EA7DF-88A6-BC4B-9EB6-57834E2AF71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2" dur="600" decel="50000" fill="hold">
                                          <p:stCondLst>
                                            <p:cond delay="400"/>
                                          </p:stCondLst>
                                        </p:cTn>
                                        <p:tgtEl>
                                          <p:spTgt spid="7">
                                            <p:graphicEl>
                                              <a:dgm id="{B22EA7DF-88A6-BC4B-9EB6-57834E2AF71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33" presetID="43" presetClass="entr" presetSubtype="0" fill="hold" grpId="0" nodeType="withEffect">
                                  <p:stCondLst>
                                    <p:cond delay="0"/>
                                  </p:stCondLst>
                                  <p:childTnLst>
                                    <p:set>
                                      <p:cBhvr>
                                        <p:cTn id="134" dur="1" fill="hold">
                                          <p:stCondLst>
                                            <p:cond delay="0"/>
                                          </p:stCondLst>
                                        </p:cTn>
                                        <p:tgtEl>
                                          <p:spTgt spid="7">
                                            <p:graphicEl>
                                              <a:dgm id="{8085E984-33A8-ED44-A041-3A6AA094C775}"/>
                                            </p:graphicEl>
                                          </p:spTgt>
                                        </p:tgtEl>
                                        <p:attrNameLst>
                                          <p:attrName>style.visibility</p:attrName>
                                        </p:attrNameLst>
                                      </p:cBhvr>
                                      <p:to>
                                        <p:strVal val="visible"/>
                                      </p:to>
                                    </p:set>
                                    <p:animEffect transition="in" filter="fade">
                                      <p:cBhvr>
                                        <p:cTn id="135" dur="100"/>
                                        <p:tgtEl>
                                          <p:spTgt spid="7">
                                            <p:graphicEl>
                                              <a:dgm id="{8085E984-33A8-ED44-A041-3A6AA094C775}"/>
                                            </p:graphicEl>
                                          </p:spTgt>
                                        </p:tgtEl>
                                      </p:cBhvr>
                                    </p:animEffect>
                                    <p:anim calcmode="lin" valueType="num">
                                      <p:cBhvr>
                                        <p:cTn id="136" dur="400" fill="hold"/>
                                        <p:tgtEl>
                                          <p:spTgt spid="7">
                                            <p:graphicEl>
                                              <a:dgm id="{8085E984-33A8-ED44-A041-3A6AA094C775}"/>
                                            </p:graphicEl>
                                          </p:spTgt>
                                        </p:tgtEl>
                                        <p:attrNameLst>
                                          <p:attrName>ppt_x</p:attrName>
                                        </p:attrNameLst>
                                      </p:cBhvr>
                                      <p:tavLst>
                                        <p:tav tm="0">
                                          <p:val>
                                            <p:strVal val="#ppt_x"/>
                                          </p:val>
                                        </p:tav>
                                        <p:tav tm="100000">
                                          <p:val>
                                            <p:strVal val="#ppt_x"/>
                                          </p:val>
                                        </p:tav>
                                      </p:tavLst>
                                    </p:anim>
                                    <p:anim calcmode="lin" valueType="num">
                                      <p:cBhvr>
                                        <p:cTn id="137" dur="400" fill="hold"/>
                                        <p:tgtEl>
                                          <p:spTgt spid="7">
                                            <p:graphicEl>
                                              <a:dgm id="{8085E984-33A8-ED44-A041-3A6AA094C775}"/>
                                            </p:graphicEl>
                                          </p:spTgt>
                                        </p:tgtEl>
                                        <p:attrNameLst>
                                          <p:attrName>ppt_y</p:attrName>
                                        </p:attrNameLst>
                                      </p:cBhvr>
                                      <p:tavLst>
                                        <p:tav tm="0">
                                          <p:val>
                                            <p:strVal val="#ppt_y+0.31"/>
                                          </p:val>
                                        </p:tav>
                                        <p:tav tm="100000">
                                          <p:val>
                                            <p:strVal val="#ppt_y+0.31"/>
                                          </p:val>
                                        </p:tav>
                                      </p:tavLst>
                                    </p:anim>
                                    <p:anim calcmode="lin" valueType="num">
                                      <p:cBhvr>
                                        <p:cTn id="138" dur="600" decel="50000" fill="hold">
                                          <p:stCondLst>
                                            <p:cond delay="400"/>
                                          </p:stCondLst>
                                        </p:cTn>
                                        <p:tgtEl>
                                          <p:spTgt spid="7">
                                            <p:graphicEl>
                                              <a:dgm id="{8085E984-33A8-ED44-A041-3A6AA094C77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9" dur="600" decel="50000" fill="hold">
                                          <p:stCondLst>
                                            <p:cond delay="400"/>
                                          </p:stCondLst>
                                        </p:cTn>
                                        <p:tgtEl>
                                          <p:spTgt spid="7">
                                            <p:graphicEl>
                                              <a:dgm id="{8085E984-33A8-ED44-A041-3A6AA094C77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3044</TotalTime>
  <Words>2354</Words>
  <Application>Microsoft Office PowerPoint</Application>
  <PresentationFormat>On-screen Show (4:3)</PresentationFormat>
  <Paragraphs>278</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Document</vt:lpstr>
      <vt:lpstr>Image</vt:lpstr>
      <vt:lpstr>Training  of Counting staff</vt:lpstr>
      <vt:lpstr>Sub Learning Objective 3: To ensure infrastructure and security arrangements at counting centres</vt:lpstr>
      <vt:lpstr>Layout of Counting Centers</vt:lpstr>
      <vt:lpstr>PERSONS ALLOWED INTO COUNTING HALL (Para 15.13 of HB of RO) </vt:lpstr>
      <vt:lpstr>Slide 5</vt:lpstr>
      <vt:lpstr>PRIORITY IN SEATING IN COUNTING HALL </vt:lpstr>
      <vt:lpstr>DISCIPLINE &amp; DECORUM IN COUNTING HALL </vt:lpstr>
      <vt:lpstr>Counting of Postal ballots</vt:lpstr>
      <vt:lpstr>Counting of Postal ballots</vt:lpstr>
      <vt:lpstr>Counting of Postal ballots</vt:lpstr>
      <vt:lpstr>Counting of Postal ballots</vt:lpstr>
      <vt:lpstr>Counting of votes recorded in EVMs</vt:lpstr>
      <vt:lpstr>Counting of votes recorded in EVMs</vt:lpstr>
      <vt:lpstr>Slide 14</vt:lpstr>
      <vt:lpstr>Slide 15</vt:lpstr>
      <vt:lpstr>Tabulate Results of  EVMs</vt:lpstr>
      <vt:lpstr>Do’s and Don’ts</vt:lpstr>
      <vt:lpstr>Do’s and Don’ts</vt:lpstr>
      <vt:lpstr>Slide 19</vt:lpstr>
      <vt:lpstr>Slide 20</vt:lpstr>
      <vt:lpstr>Slide 21</vt:lpstr>
      <vt:lpstr>Counting of votes recorded in EVMs</vt:lpstr>
      <vt:lpstr>Sub Learning Objective 5: To carry out counting of votes recorded in EVMs as per ECI instructions</vt:lpstr>
      <vt:lpstr>Sub Learning Objective 5: To carry out counting of votes recorded in EVMs as per ECI instructions</vt:lpstr>
      <vt:lpstr>Slide 25</vt:lpstr>
      <vt:lpstr>Slide 26</vt:lpstr>
      <vt:lpstr>Components of Control Unit </vt:lpstr>
      <vt:lpstr>Components of Control Unit – How to open</vt:lpstr>
      <vt:lpstr>Components of Control Unit – Backside</vt:lpstr>
      <vt:lpstr>Components Control Unit – Display Section</vt:lpstr>
      <vt:lpstr>Meaning of various types of display</vt:lpstr>
      <vt:lpstr>Components of Control Unit - Result Section</vt:lpstr>
      <vt:lpstr>Components of Control Unit </vt:lpstr>
    </vt:vector>
  </TitlesOfParts>
  <Company>Ramana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Amrita Varadarajan</dc:creator>
  <cp:lastModifiedBy>Election</cp:lastModifiedBy>
  <cp:revision>574</cp:revision>
  <dcterms:created xsi:type="dcterms:W3CDTF">2012-05-27T10:03:27Z</dcterms:created>
  <dcterms:modified xsi:type="dcterms:W3CDTF">2014-04-22T06:53:24Z</dcterms:modified>
</cp:coreProperties>
</file>